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4"/>
  </p:notesMasterIdLst>
  <p:sldIdLst>
    <p:sldId id="256" r:id="rId2"/>
    <p:sldId id="286" r:id="rId3"/>
    <p:sldId id="284" r:id="rId4"/>
    <p:sldId id="326" r:id="rId5"/>
    <p:sldId id="285" r:id="rId6"/>
    <p:sldId id="319" r:id="rId7"/>
    <p:sldId id="320" r:id="rId8"/>
    <p:sldId id="321" r:id="rId9"/>
    <p:sldId id="322" r:id="rId10"/>
    <p:sldId id="323" r:id="rId11"/>
    <p:sldId id="324" r:id="rId12"/>
    <p:sldId id="325" r:id="rId13"/>
  </p:sldIdLst>
  <p:sldSz cx="12192000" cy="6858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Cambria Math" panose="02040503050406030204" pitchFamily="18" charset="0"/>
      <p:regular r:id="rId19"/>
    </p:embeddedFont>
    <p:embeddedFont>
      <p:font typeface="UTM American Sans" panose="02040603050506020204" pitchFamily="18" charset="0"/>
      <p:regular r:id="rId20"/>
    </p:embeddedFont>
    <p:embeddedFont>
      <p:font typeface="UTM Avo" panose="02040603050506020204" pitchFamily="18" charset="0"/>
      <p:regular r:id="rId21"/>
      <p:bold r:id="rId22"/>
      <p:italic r:id="rId23"/>
      <p:boldItalic r:id="rId24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28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7FF0"/>
    <a:srgbClr val="FFF100"/>
    <a:srgbClr val="011673"/>
    <a:srgbClr val="F2F2F2"/>
    <a:srgbClr val="E29601"/>
    <a:srgbClr val="FFBE00"/>
    <a:srgbClr val="FA952B"/>
    <a:srgbClr val="011339"/>
    <a:srgbClr val="FF38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3851" autoAdjust="0"/>
  </p:normalViewPr>
  <p:slideViewPr>
    <p:cSldViewPr snapToGrid="0" showGuides="1">
      <p:cViewPr>
        <p:scale>
          <a:sx n="33" d="100"/>
          <a:sy n="33" d="100"/>
        </p:scale>
        <p:origin x="1626" y="672"/>
      </p:cViewPr>
      <p:guideLst>
        <p:guide orient="horz" pos="2128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F52EB8-9842-4AD7-87A0-9D58CB0DCDA0}" type="datetimeFigureOut">
              <a:rPr lang="en-US" smtClean="0"/>
              <a:t>27/02/2022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982188-9484-49FB-8F37-4A727462B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2304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đàn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nghe</a:t>
            </a:r>
            <a:r>
              <a:rPr lang="en-US" baseline="0" dirty="0"/>
              <a:t> </a:t>
            </a:r>
            <a:r>
              <a:rPr lang="en-US" baseline="0" dirty="0" err="1"/>
              <a:t>nhạc</a:t>
            </a:r>
            <a:endParaRPr lang="en-US" baseline="0" dirty="0"/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mặt</a:t>
            </a:r>
            <a:r>
              <a:rPr lang="en-US" baseline="0" dirty="0"/>
              <a:t> </a:t>
            </a:r>
            <a:r>
              <a:rPr lang="en-US" baseline="0" dirty="0" err="1"/>
              <a:t>cười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982188-9484-49FB-8F37-4A727462BF1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9032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đàn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nghe</a:t>
            </a:r>
            <a:r>
              <a:rPr lang="en-US" baseline="0" dirty="0"/>
              <a:t> </a:t>
            </a:r>
            <a:r>
              <a:rPr lang="en-US" baseline="0" dirty="0" err="1"/>
              <a:t>nhạc</a:t>
            </a:r>
            <a:endParaRPr lang="en-US" baseline="0" dirty="0"/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mặt</a:t>
            </a:r>
            <a:r>
              <a:rPr lang="en-US" baseline="0" dirty="0"/>
              <a:t> </a:t>
            </a:r>
            <a:r>
              <a:rPr lang="en-US" baseline="0" dirty="0" err="1"/>
              <a:t>cười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982188-9484-49FB-8F37-4A727462BF1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3114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đàn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nghe</a:t>
            </a:r>
            <a:r>
              <a:rPr lang="en-US" baseline="0" dirty="0"/>
              <a:t> </a:t>
            </a:r>
            <a:r>
              <a:rPr lang="en-US" baseline="0" dirty="0" err="1"/>
              <a:t>nhạc</a:t>
            </a:r>
            <a:endParaRPr lang="en-US" baseline="0" dirty="0"/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mặt</a:t>
            </a:r>
            <a:r>
              <a:rPr lang="en-US" baseline="0" dirty="0"/>
              <a:t> </a:t>
            </a:r>
            <a:r>
              <a:rPr lang="en-US" baseline="0" dirty="0" err="1"/>
              <a:t>cười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982188-9484-49FB-8F37-4A727462BF1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0776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đàn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nghe</a:t>
            </a:r>
            <a:r>
              <a:rPr lang="en-US" baseline="0" dirty="0"/>
              <a:t> </a:t>
            </a:r>
            <a:r>
              <a:rPr lang="en-US" baseline="0" dirty="0" err="1"/>
              <a:t>nhạc</a:t>
            </a:r>
            <a:endParaRPr lang="en-US" baseline="0" dirty="0"/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mặt</a:t>
            </a:r>
            <a:r>
              <a:rPr lang="en-US" baseline="0" dirty="0"/>
              <a:t> </a:t>
            </a:r>
            <a:r>
              <a:rPr lang="en-US" baseline="0" dirty="0" err="1"/>
              <a:t>cười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982188-9484-49FB-8F37-4A727462BF1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2605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đàn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nghe</a:t>
            </a:r>
            <a:r>
              <a:rPr lang="en-US" baseline="0" dirty="0"/>
              <a:t> </a:t>
            </a:r>
            <a:r>
              <a:rPr lang="en-US" baseline="0" dirty="0" err="1"/>
              <a:t>nhạc</a:t>
            </a:r>
            <a:endParaRPr lang="en-US" baseline="0" dirty="0"/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mặt</a:t>
            </a:r>
            <a:r>
              <a:rPr lang="en-US" baseline="0" dirty="0"/>
              <a:t> </a:t>
            </a:r>
            <a:r>
              <a:rPr lang="en-US" baseline="0" dirty="0" err="1"/>
              <a:t>cười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982188-9484-49FB-8F37-4A727462BF1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8649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đàn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nghe</a:t>
            </a:r>
            <a:r>
              <a:rPr lang="en-US" baseline="0" dirty="0"/>
              <a:t> </a:t>
            </a:r>
            <a:r>
              <a:rPr lang="en-US" baseline="0" dirty="0" err="1"/>
              <a:t>nhạc</a:t>
            </a:r>
            <a:endParaRPr lang="en-US" baseline="0" dirty="0"/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mặt</a:t>
            </a:r>
            <a:r>
              <a:rPr lang="en-US" baseline="0" dirty="0"/>
              <a:t> </a:t>
            </a:r>
            <a:r>
              <a:rPr lang="en-US" baseline="0" dirty="0" err="1"/>
              <a:t>cười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982188-9484-49FB-8F37-4A727462BF1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0784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đàn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nghe</a:t>
            </a:r>
            <a:r>
              <a:rPr lang="en-US" baseline="0" dirty="0"/>
              <a:t> </a:t>
            </a:r>
            <a:r>
              <a:rPr lang="en-US" baseline="0" dirty="0" err="1"/>
              <a:t>nhạc</a:t>
            </a:r>
            <a:endParaRPr lang="en-US" baseline="0" dirty="0"/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mặt</a:t>
            </a:r>
            <a:r>
              <a:rPr lang="en-US" baseline="0" dirty="0"/>
              <a:t> </a:t>
            </a:r>
            <a:r>
              <a:rPr lang="en-US" baseline="0" dirty="0" err="1"/>
              <a:t>cười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982188-9484-49FB-8F37-4A727462BF1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4128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đàn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nghe</a:t>
            </a:r>
            <a:r>
              <a:rPr lang="en-US" baseline="0" dirty="0"/>
              <a:t> </a:t>
            </a:r>
            <a:r>
              <a:rPr lang="en-US" baseline="0" dirty="0" err="1"/>
              <a:t>nhạc</a:t>
            </a:r>
            <a:endParaRPr lang="en-US" baseline="0" dirty="0"/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mặt</a:t>
            </a:r>
            <a:r>
              <a:rPr lang="en-US" baseline="0" dirty="0"/>
              <a:t> </a:t>
            </a:r>
            <a:r>
              <a:rPr lang="en-US" baseline="0" dirty="0" err="1"/>
              <a:t>cười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982188-9484-49FB-8F37-4A727462BF1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871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2022/2/27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2022/2/27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2022/2/27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2022/2/27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2022/2/27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2022/2/27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2022/2/27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2022/2/27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2022/2/27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2022/2/27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2022/2/27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2022/2/27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2022/2/27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2022/2/27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2022/2/27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2022/2/27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2022/2/27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2022/2/27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2022/2/27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2022/2/27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2022/2/27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2022/2/27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2022/2/27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hyperlink" Target="https://www.facebook.com/teamKTUTS" TargetMode="Externa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F84063D-4764-49AA-8042-41FE62297EFF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36956" y="-8471010"/>
            <a:ext cx="1428956" cy="114311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2B4D4CE-0830-4BDA-BD53-9CDF7674D69F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92644" y="-7899455"/>
            <a:ext cx="1428956" cy="114311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2733B7-F01A-4B2A-911E-BDF26F8278FF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92644" y="18110145"/>
            <a:ext cx="1428956" cy="114311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48030EF-1487-4C01-B1D4-65151CC26E18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65912" y="16967035"/>
            <a:ext cx="1428956" cy="114311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AAA1A23-7C1A-4822-9C98-D77CEBFD3784}"/>
              </a:ext>
            </a:extLst>
          </p:cNvPr>
          <p:cNvSpPr txBox="1"/>
          <p:nvPr userDrawn="1"/>
        </p:nvSpPr>
        <p:spPr>
          <a:xfrm>
            <a:off x="2880780" y="9496078"/>
            <a:ext cx="93112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page: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6"/>
              </a:rPr>
              <a:t>https://www.facebook.com/teamKTUTS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KTUTS.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page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SĐT: 0922 645 654</a:t>
            </a:r>
          </a:p>
        </p:txBody>
      </p:sp>
      <p:pic>
        <p:nvPicPr>
          <p:cNvPr id="7" name="Picture 6" descr="A picture containing diagram&#10;&#10;Description automatically generated">
            <a:extLst>
              <a:ext uri="{FF2B5EF4-FFF2-40B4-BE49-F238E27FC236}">
                <a16:creationId xmlns:a16="http://schemas.microsoft.com/office/drawing/2014/main" id="{BE45EF69-49CE-4E61-926F-CA2B8EFC9621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67" y="9145091"/>
            <a:ext cx="1881378" cy="162530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6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11" Type="http://schemas.openxmlformats.org/officeDocument/2006/relationships/image" Target="../media/image18.png"/><Relationship Id="rId5" Type="http://schemas.openxmlformats.org/officeDocument/2006/relationships/audio" Target="../media/audio1.wav"/><Relationship Id="rId10" Type="http://schemas.openxmlformats.org/officeDocument/2006/relationships/image" Target="../media/image17.png"/><Relationship Id="rId4" Type="http://schemas.openxmlformats.org/officeDocument/2006/relationships/notesSlide" Target="../notesSlides/notesSlide6.xml"/><Relationship Id="rId9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8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11" Type="http://schemas.openxmlformats.org/officeDocument/2006/relationships/image" Target="../media/image18.png"/><Relationship Id="rId5" Type="http://schemas.openxmlformats.org/officeDocument/2006/relationships/audio" Target="../media/audio1.wav"/><Relationship Id="rId10" Type="http://schemas.openxmlformats.org/officeDocument/2006/relationships/image" Target="../media/image17.png"/><Relationship Id="rId4" Type="http://schemas.openxmlformats.org/officeDocument/2006/relationships/notesSlide" Target="../notesSlides/notesSlide7.xml"/><Relationship Id="rId9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0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11" Type="http://schemas.openxmlformats.org/officeDocument/2006/relationships/image" Target="../media/image18.png"/><Relationship Id="rId5" Type="http://schemas.openxmlformats.org/officeDocument/2006/relationships/audio" Target="../media/audio1.wav"/><Relationship Id="rId10" Type="http://schemas.openxmlformats.org/officeDocument/2006/relationships/image" Target="../media/image17.png"/><Relationship Id="rId4" Type="http://schemas.openxmlformats.org/officeDocument/2006/relationships/notesSlide" Target="../notesSlides/notesSlide8.xml"/><Relationship Id="rId9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13" Type="http://schemas.openxmlformats.org/officeDocument/2006/relationships/image" Target="../media/image11.png"/><Relationship Id="rId18" Type="http://schemas.openxmlformats.org/officeDocument/2006/relationships/slide" Target="slide6.xml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12" Type="http://schemas.openxmlformats.org/officeDocument/2006/relationships/slide" Target="slide10.xml"/><Relationship Id="rId17" Type="http://schemas.openxmlformats.org/officeDocument/2006/relationships/image" Target="../media/image13.png"/><Relationship Id="rId2" Type="http://schemas.openxmlformats.org/officeDocument/2006/relationships/image" Target="../media/image3.png"/><Relationship Id="rId16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11" Type="http://schemas.openxmlformats.org/officeDocument/2006/relationships/image" Target="../media/image10.png"/><Relationship Id="rId5" Type="http://schemas.openxmlformats.org/officeDocument/2006/relationships/image" Target="../media/image7.png"/><Relationship Id="rId15" Type="http://schemas.openxmlformats.org/officeDocument/2006/relationships/image" Target="../media/image12.png"/><Relationship Id="rId10" Type="http://schemas.openxmlformats.org/officeDocument/2006/relationships/slide" Target="slide7.xml"/><Relationship Id="rId19" Type="http://schemas.openxmlformats.org/officeDocument/2006/relationships/image" Target="../media/image14.png"/><Relationship Id="rId4" Type="http://schemas.openxmlformats.org/officeDocument/2006/relationships/slide" Target="slide11.xml"/><Relationship Id="rId9" Type="http://schemas.openxmlformats.org/officeDocument/2006/relationships/image" Target="../media/image9.png"/><Relationship Id="rId14" Type="http://schemas.openxmlformats.org/officeDocument/2006/relationships/slide" Target="slide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11" Type="http://schemas.openxmlformats.org/officeDocument/2006/relationships/image" Target="../media/image18.png"/><Relationship Id="rId5" Type="http://schemas.openxmlformats.org/officeDocument/2006/relationships/audio" Target="../media/audio1.wav"/><Relationship Id="rId10" Type="http://schemas.openxmlformats.org/officeDocument/2006/relationships/image" Target="../media/image17.png"/><Relationship Id="rId4" Type="http://schemas.openxmlformats.org/officeDocument/2006/relationships/notesSlide" Target="../notesSlides/notesSlide1.xml"/><Relationship Id="rId9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0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11" Type="http://schemas.openxmlformats.org/officeDocument/2006/relationships/image" Target="../media/image18.png"/><Relationship Id="rId5" Type="http://schemas.openxmlformats.org/officeDocument/2006/relationships/audio" Target="../media/audio1.wav"/><Relationship Id="rId10" Type="http://schemas.openxmlformats.org/officeDocument/2006/relationships/image" Target="../media/image17.png"/><Relationship Id="rId4" Type="http://schemas.openxmlformats.org/officeDocument/2006/relationships/notesSlide" Target="../notesSlides/notesSlide2.xml"/><Relationship Id="rId9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0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11" Type="http://schemas.openxmlformats.org/officeDocument/2006/relationships/image" Target="../media/image18.png"/><Relationship Id="rId5" Type="http://schemas.openxmlformats.org/officeDocument/2006/relationships/audio" Target="../media/audio1.wav"/><Relationship Id="rId10" Type="http://schemas.openxmlformats.org/officeDocument/2006/relationships/image" Target="../media/image17.png"/><Relationship Id="rId4" Type="http://schemas.openxmlformats.org/officeDocument/2006/relationships/notesSlide" Target="../notesSlides/notesSlide3.xml"/><Relationship Id="rId9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11" Type="http://schemas.openxmlformats.org/officeDocument/2006/relationships/image" Target="../media/image18.png"/><Relationship Id="rId5" Type="http://schemas.openxmlformats.org/officeDocument/2006/relationships/audio" Target="../media/audio1.wav"/><Relationship Id="rId10" Type="http://schemas.openxmlformats.org/officeDocument/2006/relationships/image" Target="../media/image17.png"/><Relationship Id="rId4" Type="http://schemas.openxmlformats.org/officeDocument/2006/relationships/notesSlide" Target="../notesSlides/notesSlide4.xml"/><Relationship Id="rId9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4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11" Type="http://schemas.openxmlformats.org/officeDocument/2006/relationships/image" Target="../media/image18.png"/><Relationship Id="rId5" Type="http://schemas.openxmlformats.org/officeDocument/2006/relationships/audio" Target="../media/audio1.wav"/><Relationship Id="rId10" Type="http://schemas.openxmlformats.org/officeDocument/2006/relationships/image" Target="../media/image17.png"/><Relationship Id="rId4" Type="http://schemas.openxmlformats.org/officeDocument/2006/relationships/notesSlide" Target="../notesSlides/notesSlide5.xml"/><Relationship Id="rId9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4510" y="0"/>
            <a:ext cx="12416510" cy="7207425"/>
          </a:xfrm>
          <a:prstGeom prst="rect">
            <a:avLst/>
          </a:prstGeom>
        </p:spPr>
      </p:pic>
      <p:grpSp>
        <p:nvGrpSpPr>
          <p:cNvPr id="86" name="组合 85"/>
          <p:cNvGrpSpPr/>
          <p:nvPr/>
        </p:nvGrpSpPr>
        <p:grpSpPr>
          <a:xfrm>
            <a:off x="239924" y="387459"/>
            <a:ext cx="2544836" cy="774065"/>
            <a:chOff x="1285" y="4533"/>
            <a:chExt cx="3981" cy="1219"/>
          </a:xfrm>
        </p:grpSpPr>
        <p:grpSp>
          <p:nvGrpSpPr>
            <p:cNvPr id="75" name="组合 74"/>
            <p:cNvGrpSpPr/>
            <p:nvPr/>
          </p:nvGrpSpPr>
          <p:grpSpPr>
            <a:xfrm>
              <a:off x="1303" y="4642"/>
              <a:ext cx="3963" cy="1110"/>
              <a:chOff x="1272" y="4611"/>
              <a:chExt cx="3963" cy="1110"/>
            </a:xfrm>
            <a:solidFill>
              <a:srgbClr val="011673"/>
            </a:solidFill>
          </p:grpSpPr>
          <p:sp>
            <p:nvSpPr>
              <p:cNvPr id="76" name="椭圆 75"/>
              <p:cNvSpPr/>
              <p:nvPr/>
            </p:nvSpPr>
            <p:spPr>
              <a:xfrm>
                <a:off x="1272" y="4611"/>
                <a:ext cx="1110" cy="1110"/>
              </a:xfrm>
              <a:prstGeom prst="ellipse">
                <a:avLst/>
              </a:prstGeom>
              <a:grpFill/>
              <a:ln w="254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3200" dirty="0">
                    <a:solidFill>
                      <a:srgbClr val="011673"/>
                    </a:solidFill>
                    <a:latin typeface="字魂20号-石头体" panose="00000500000000000000" charset="-122"/>
                    <a:ea typeface="字魂20号-石头体" panose="00000500000000000000" charset="-122"/>
                    <a:cs typeface="+mn-ea"/>
                    <a:sym typeface="+mn-lt"/>
                  </a:rPr>
                  <a:t>小</a:t>
                </a:r>
              </a:p>
            </p:txBody>
          </p:sp>
          <p:sp>
            <p:nvSpPr>
              <p:cNvPr id="77" name="椭圆 76"/>
              <p:cNvSpPr/>
              <p:nvPr/>
            </p:nvSpPr>
            <p:spPr>
              <a:xfrm>
                <a:off x="2223" y="4611"/>
                <a:ext cx="1110" cy="1110"/>
              </a:xfrm>
              <a:prstGeom prst="ellipse">
                <a:avLst/>
              </a:prstGeom>
              <a:grpFill/>
              <a:ln w="254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3200" dirty="0">
                    <a:solidFill>
                      <a:srgbClr val="011673"/>
                    </a:solidFill>
                    <a:latin typeface="字魂20号-石头体" panose="00000500000000000000" charset="-122"/>
                    <a:ea typeface="字魂20号-石头体" panose="00000500000000000000" charset="-122"/>
                    <a:cs typeface="+mn-ea"/>
                    <a:sym typeface="+mn-lt"/>
                  </a:rPr>
                  <a:t>学</a:t>
                </a:r>
              </a:p>
            </p:txBody>
          </p:sp>
          <p:sp>
            <p:nvSpPr>
              <p:cNvPr id="78" name="椭圆 77"/>
              <p:cNvSpPr/>
              <p:nvPr/>
            </p:nvSpPr>
            <p:spPr>
              <a:xfrm>
                <a:off x="3174" y="4611"/>
                <a:ext cx="1110" cy="1110"/>
              </a:xfrm>
              <a:prstGeom prst="ellipse">
                <a:avLst/>
              </a:prstGeom>
              <a:grpFill/>
              <a:ln w="254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3200" dirty="0">
                    <a:solidFill>
                      <a:srgbClr val="011673"/>
                    </a:solidFill>
                    <a:latin typeface="字魂20号-石头体" panose="00000500000000000000" charset="-122"/>
                    <a:ea typeface="字魂20号-石头体" panose="00000500000000000000" charset="-122"/>
                    <a:cs typeface="+mn-ea"/>
                    <a:sym typeface="+mn-lt"/>
                  </a:rPr>
                  <a:t>音</a:t>
                </a:r>
              </a:p>
            </p:txBody>
          </p:sp>
          <p:sp>
            <p:nvSpPr>
              <p:cNvPr id="79" name="椭圆 78"/>
              <p:cNvSpPr/>
              <p:nvPr/>
            </p:nvSpPr>
            <p:spPr>
              <a:xfrm>
                <a:off x="4125" y="4611"/>
                <a:ext cx="1110" cy="1110"/>
              </a:xfrm>
              <a:prstGeom prst="ellipse">
                <a:avLst/>
              </a:prstGeom>
              <a:grpFill/>
              <a:ln w="254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3200" dirty="0">
                    <a:solidFill>
                      <a:srgbClr val="011673"/>
                    </a:solidFill>
                    <a:latin typeface="字魂20号-石头体" panose="00000500000000000000" charset="-122"/>
                    <a:ea typeface="字魂20号-石头体" panose="00000500000000000000" charset="-122"/>
                    <a:cs typeface="+mn-ea"/>
                    <a:sym typeface="+mn-lt"/>
                  </a:rPr>
                  <a:t>乐</a:t>
                </a:r>
              </a:p>
            </p:txBody>
          </p:sp>
        </p:grpSp>
        <p:grpSp>
          <p:nvGrpSpPr>
            <p:cNvPr id="74" name="组合 73"/>
            <p:cNvGrpSpPr/>
            <p:nvPr/>
          </p:nvGrpSpPr>
          <p:grpSpPr>
            <a:xfrm>
              <a:off x="1285" y="4533"/>
              <a:ext cx="3963" cy="1110"/>
              <a:chOff x="1272" y="4611"/>
              <a:chExt cx="3963" cy="1110"/>
            </a:xfrm>
          </p:grpSpPr>
          <p:sp>
            <p:nvSpPr>
              <p:cNvPr id="64" name="椭圆 63"/>
              <p:cNvSpPr/>
              <p:nvPr/>
            </p:nvSpPr>
            <p:spPr>
              <a:xfrm>
                <a:off x="1272" y="4611"/>
                <a:ext cx="1110" cy="1110"/>
              </a:xfrm>
              <a:prstGeom prst="ellipse">
                <a:avLst/>
              </a:prstGeom>
              <a:solidFill>
                <a:srgbClr val="FFBE00"/>
              </a:solidFill>
              <a:ln w="254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3600" dirty="0">
                    <a:solidFill>
                      <a:srgbClr val="011673"/>
                    </a:solidFill>
                    <a:latin typeface="UTM American Sans" panose="02040603050506020204" pitchFamily="18" charset="0"/>
                    <a:ea typeface="字魂20号-石头体" panose="00000500000000000000" charset="-122"/>
                    <a:cs typeface="+mn-ea"/>
                    <a:sym typeface="+mn-lt"/>
                  </a:rPr>
                  <a:t>T</a:t>
                </a:r>
                <a:endParaRPr lang="zh-CN" altLang="en-US" sz="3600" dirty="0">
                  <a:solidFill>
                    <a:srgbClr val="011673"/>
                  </a:solidFill>
                  <a:latin typeface="UTM American Sans" panose="02040603050506020204" pitchFamily="18" charset="0"/>
                  <a:ea typeface="字魂20号-石头体" panose="00000500000000000000" charset="-122"/>
                  <a:cs typeface="+mn-ea"/>
                  <a:sym typeface="+mn-lt"/>
                </a:endParaRPr>
              </a:p>
            </p:txBody>
          </p:sp>
          <p:sp>
            <p:nvSpPr>
              <p:cNvPr id="65" name="椭圆 64"/>
              <p:cNvSpPr/>
              <p:nvPr/>
            </p:nvSpPr>
            <p:spPr>
              <a:xfrm>
                <a:off x="2223" y="4611"/>
                <a:ext cx="1110" cy="1110"/>
              </a:xfrm>
              <a:prstGeom prst="ellipse">
                <a:avLst/>
              </a:prstGeom>
              <a:solidFill>
                <a:srgbClr val="FA952B"/>
              </a:solidFill>
              <a:ln w="254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3600" dirty="0">
                    <a:solidFill>
                      <a:srgbClr val="011673"/>
                    </a:solidFill>
                    <a:latin typeface="UTM American Sans" panose="02040603050506020204" pitchFamily="18" charset="0"/>
                    <a:ea typeface="字魂20号-石头体" panose="00000500000000000000" charset="-122"/>
                    <a:cs typeface="+mn-ea"/>
                    <a:sym typeface="+mn-lt"/>
                  </a:rPr>
                  <a:t>O</a:t>
                </a:r>
                <a:endParaRPr lang="zh-CN" altLang="en-US" sz="3600" dirty="0">
                  <a:solidFill>
                    <a:srgbClr val="011673"/>
                  </a:solidFill>
                  <a:latin typeface="UTM American Sans" panose="02040603050506020204" pitchFamily="18" charset="0"/>
                  <a:ea typeface="字魂20号-石头体" panose="00000500000000000000" charset="-122"/>
                  <a:cs typeface="+mn-ea"/>
                  <a:sym typeface="+mn-lt"/>
                </a:endParaRPr>
              </a:p>
            </p:txBody>
          </p:sp>
          <p:sp>
            <p:nvSpPr>
              <p:cNvPr id="66" name="椭圆 65"/>
              <p:cNvSpPr/>
              <p:nvPr/>
            </p:nvSpPr>
            <p:spPr>
              <a:xfrm>
                <a:off x="3174" y="4611"/>
                <a:ext cx="1110" cy="1110"/>
              </a:xfrm>
              <a:prstGeom prst="ellipse">
                <a:avLst/>
              </a:prstGeom>
              <a:solidFill>
                <a:srgbClr val="FFBE00"/>
              </a:solidFill>
              <a:ln w="254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3600" dirty="0">
                    <a:solidFill>
                      <a:srgbClr val="011673"/>
                    </a:solidFill>
                    <a:latin typeface="UTM American Sans" panose="02040603050506020204" pitchFamily="18" charset="0"/>
                    <a:ea typeface="字魂20号-石头体" panose="00000500000000000000" charset="-122"/>
                    <a:cs typeface="+mn-ea"/>
                    <a:sym typeface="+mn-lt"/>
                  </a:rPr>
                  <a:t>Á</a:t>
                </a:r>
                <a:endParaRPr lang="zh-CN" altLang="en-US" sz="3600" dirty="0">
                  <a:solidFill>
                    <a:srgbClr val="011673"/>
                  </a:solidFill>
                  <a:latin typeface="UTM American Sans" panose="02040603050506020204" pitchFamily="18" charset="0"/>
                  <a:ea typeface="字魂20号-石头体" panose="00000500000000000000" charset="-122"/>
                  <a:cs typeface="+mn-ea"/>
                  <a:sym typeface="+mn-lt"/>
                </a:endParaRPr>
              </a:p>
            </p:txBody>
          </p:sp>
          <p:sp>
            <p:nvSpPr>
              <p:cNvPr id="67" name="椭圆 66"/>
              <p:cNvSpPr/>
              <p:nvPr/>
            </p:nvSpPr>
            <p:spPr>
              <a:xfrm>
                <a:off x="4125" y="4611"/>
                <a:ext cx="1110" cy="1110"/>
              </a:xfrm>
              <a:prstGeom prst="ellipse">
                <a:avLst/>
              </a:prstGeom>
              <a:solidFill>
                <a:srgbClr val="FA952B"/>
              </a:solidFill>
              <a:ln w="254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3600" dirty="0">
                    <a:solidFill>
                      <a:srgbClr val="011673"/>
                    </a:solidFill>
                    <a:latin typeface="UTM American Sans" panose="02040603050506020204" pitchFamily="18" charset="0"/>
                    <a:ea typeface="字魂20号-石头体" panose="00000500000000000000" charset="-122"/>
                    <a:cs typeface="+mn-ea"/>
                    <a:sym typeface="+mn-lt"/>
                  </a:rPr>
                  <a:t>N</a:t>
                </a:r>
                <a:endParaRPr lang="zh-CN" altLang="en-US" sz="3600" dirty="0">
                  <a:solidFill>
                    <a:srgbClr val="011673"/>
                  </a:solidFill>
                  <a:latin typeface="UTM American Sans" panose="02040603050506020204" pitchFamily="18" charset="0"/>
                  <a:ea typeface="字魂20号-石头体" panose="00000500000000000000" charset="-122"/>
                  <a:cs typeface="+mn-ea"/>
                  <a:sym typeface="+mn-lt"/>
                </a:endParaRPr>
              </a:p>
            </p:txBody>
          </p:sp>
        </p:grpSp>
      </p:grpSp>
      <p:sp>
        <p:nvSpPr>
          <p:cNvPr id="108" name="圆角矩形 107"/>
          <p:cNvSpPr/>
          <p:nvPr/>
        </p:nvSpPr>
        <p:spPr>
          <a:xfrm>
            <a:off x="1275679" y="2417834"/>
            <a:ext cx="4175552" cy="587375"/>
          </a:xfrm>
          <a:prstGeom prst="roundRect">
            <a:avLst>
              <a:gd name="adj" fmla="val 50000"/>
            </a:avLst>
          </a:prstGeom>
          <a:solidFill>
            <a:srgbClr val="FFBE00"/>
          </a:solidFill>
          <a:ln w="254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dirty="0">
                <a:solidFill>
                  <a:srgbClr val="011673"/>
                </a:solidFill>
                <a:latin typeface="UTM Avo" panose="02040603050506020204" pitchFamily="18" charset="0"/>
                <a:ea typeface="字魂20号-石头体" panose="00000500000000000000" charset="-122"/>
                <a:cs typeface="+mn-ea"/>
                <a:sym typeface="+mn-lt"/>
              </a:rPr>
              <a:t>SÁCH GIÁO KHOA TRANG 138</a:t>
            </a:r>
            <a:endParaRPr lang="zh-CN" sz="2000" dirty="0">
              <a:solidFill>
                <a:srgbClr val="011673"/>
              </a:solidFill>
              <a:latin typeface="UTM Avo" panose="02040603050506020204" pitchFamily="18" charset="0"/>
              <a:ea typeface="字魂20号-石头体" panose="00000500000000000000" charset="-122"/>
              <a:cs typeface="+mn-ea"/>
              <a:sym typeface="+mn-lt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656251" y="1058676"/>
            <a:ext cx="9973409" cy="1454219"/>
            <a:chOff x="656251" y="1058676"/>
            <a:chExt cx="9973409" cy="1454219"/>
          </a:xfrm>
        </p:grpSpPr>
        <p:sp>
          <p:nvSpPr>
            <p:cNvPr id="7" name="TextBox 6"/>
            <p:cNvSpPr txBox="1"/>
            <p:nvPr/>
          </p:nvSpPr>
          <p:spPr>
            <a:xfrm>
              <a:off x="656251" y="1058676"/>
              <a:ext cx="9864969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800" dirty="0">
                  <a:latin typeface="UTM American Sans" panose="02040603050506020204" pitchFamily="18" charset="0"/>
                </a:rPr>
                <a:t>LUYỆN TẬP CHUNG</a:t>
              </a: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764691" y="1066345"/>
              <a:ext cx="9864969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800" dirty="0">
                  <a:solidFill>
                    <a:srgbClr val="FFF100"/>
                  </a:solidFill>
                  <a:latin typeface="UTM American Sans" panose="02040603050506020204" pitchFamily="18" charset="0"/>
                </a:rPr>
                <a:t>LUYỆN TẬP CHUNG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 animBg="1"/>
      <p:bldP spid="108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组合 90"/>
          <p:cNvGrpSpPr/>
          <p:nvPr/>
        </p:nvGrpSpPr>
        <p:grpSpPr>
          <a:xfrm>
            <a:off x="2302021" y="1002263"/>
            <a:ext cx="9820910" cy="4667885"/>
            <a:chOff x="1937" y="1655"/>
            <a:chExt cx="15466" cy="7351"/>
          </a:xfrm>
        </p:grpSpPr>
        <p:sp>
          <p:nvSpPr>
            <p:cNvPr id="95" name="圆角矩形 94"/>
            <p:cNvSpPr/>
            <p:nvPr/>
          </p:nvSpPr>
          <p:spPr>
            <a:xfrm>
              <a:off x="2186" y="1655"/>
              <a:ext cx="15217" cy="7137"/>
            </a:xfrm>
            <a:prstGeom prst="roundRect">
              <a:avLst>
                <a:gd name="adj" fmla="val 11328"/>
              </a:avLst>
            </a:prstGeom>
            <a:solidFill>
              <a:srgbClr val="011673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dirty="0">
                <a:solidFill>
                  <a:srgbClr val="011673"/>
                </a:solidFill>
                <a:latin typeface="字魂20号-石头体" panose="00000500000000000000" charset="-122"/>
                <a:ea typeface="字魂20号-石头体" panose="00000500000000000000" charset="-122"/>
                <a:cs typeface="+mn-ea"/>
                <a:sym typeface="+mn-lt"/>
              </a:endParaRPr>
            </a:p>
          </p:txBody>
        </p:sp>
        <p:sp>
          <p:nvSpPr>
            <p:cNvPr id="96" name="圆角矩形 95"/>
            <p:cNvSpPr/>
            <p:nvPr/>
          </p:nvSpPr>
          <p:spPr>
            <a:xfrm>
              <a:off x="1937" y="1869"/>
              <a:ext cx="15217" cy="7137"/>
            </a:xfrm>
            <a:prstGeom prst="roundRect">
              <a:avLst>
                <a:gd name="adj" fmla="val 11328"/>
              </a:avLst>
            </a:prstGeom>
            <a:solidFill>
              <a:schemeClr val="bg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dirty="0">
                <a:solidFill>
                  <a:srgbClr val="011673"/>
                </a:solidFill>
                <a:latin typeface="字魂20号-石头体" panose="00000500000000000000" charset="-122"/>
                <a:ea typeface="字魂20号-石头体" panose="00000500000000000000" charset="-122"/>
                <a:cs typeface="+mn-ea"/>
                <a:sym typeface="+mn-lt"/>
              </a:endParaRPr>
            </a:p>
          </p:txBody>
        </p:sp>
      </p:grpSp>
      <p:sp>
        <p:nvSpPr>
          <p:cNvPr id="134" name="Google Shape;861;p45"/>
          <p:cNvSpPr/>
          <p:nvPr/>
        </p:nvSpPr>
        <p:spPr>
          <a:xfrm rot="180000">
            <a:off x="3617595" y="1440180"/>
            <a:ext cx="1267460" cy="3927475"/>
          </a:xfrm>
          <a:custGeom>
            <a:avLst/>
            <a:gdLst/>
            <a:ahLst/>
            <a:cxnLst/>
            <a:rect l="l" t="t" r="r" b="b"/>
            <a:pathLst>
              <a:path w="16071" h="49802" extrusionOk="0">
                <a:moveTo>
                  <a:pt x="11090" y="4395"/>
                </a:moveTo>
                <a:lnTo>
                  <a:pt x="11216" y="4437"/>
                </a:lnTo>
                <a:lnTo>
                  <a:pt x="11467" y="4520"/>
                </a:lnTo>
                <a:lnTo>
                  <a:pt x="11676" y="4688"/>
                </a:lnTo>
                <a:lnTo>
                  <a:pt x="11885" y="4939"/>
                </a:lnTo>
                <a:lnTo>
                  <a:pt x="12095" y="5232"/>
                </a:lnTo>
                <a:lnTo>
                  <a:pt x="12262" y="5566"/>
                </a:lnTo>
                <a:lnTo>
                  <a:pt x="12346" y="5901"/>
                </a:lnTo>
                <a:lnTo>
                  <a:pt x="12430" y="6320"/>
                </a:lnTo>
                <a:lnTo>
                  <a:pt x="12430" y="6738"/>
                </a:lnTo>
                <a:lnTo>
                  <a:pt x="12430" y="7240"/>
                </a:lnTo>
                <a:lnTo>
                  <a:pt x="12304" y="7743"/>
                </a:lnTo>
                <a:lnTo>
                  <a:pt x="12178" y="8329"/>
                </a:lnTo>
                <a:lnTo>
                  <a:pt x="11927" y="8956"/>
                </a:lnTo>
                <a:lnTo>
                  <a:pt x="11634" y="9584"/>
                </a:lnTo>
                <a:lnTo>
                  <a:pt x="11258" y="10296"/>
                </a:lnTo>
                <a:lnTo>
                  <a:pt x="10797" y="11091"/>
                </a:lnTo>
                <a:lnTo>
                  <a:pt x="10211" y="11886"/>
                </a:lnTo>
                <a:lnTo>
                  <a:pt x="9584" y="12765"/>
                </a:lnTo>
                <a:lnTo>
                  <a:pt x="8830" y="13685"/>
                </a:lnTo>
                <a:lnTo>
                  <a:pt x="8621" y="11635"/>
                </a:lnTo>
                <a:lnTo>
                  <a:pt x="8496" y="9835"/>
                </a:lnTo>
                <a:lnTo>
                  <a:pt x="8496" y="8329"/>
                </a:lnTo>
                <a:lnTo>
                  <a:pt x="8496" y="7701"/>
                </a:lnTo>
                <a:lnTo>
                  <a:pt x="8537" y="7115"/>
                </a:lnTo>
                <a:lnTo>
                  <a:pt x="8621" y="6613"/>
                </a:lnTo>
                <a:lnTo>
                  <a:pt x="8747" y="6194"/>
                </a:lnTo>
                <a:lnTo>
                  <a:pt x="8914" y="5818"/>
                </a:lnTo>
                <a:lnTo>
                  <a:pt x="9082" y="5483"/>
                </a:lnTo>
                <a:lnTo>
                  <a:pt x="9291" y="5232"/>
                </a:lnTo>
                <a:lnTo>
                  <a:pt x="9500" y="5022"/>
                </a:lnTo>
                <a:lnTo>
                  <a:pt x="9751" y="4813"/>
                </a:lnTo>
                <a:lnTo>
                  <a:pt x="9960" y="4688"/>
                </a:lnTo>
                <a:lnTo>
                  <a:pt x="10170" y="4604"/>
                </a:lnTo>
                <a:lnTo>
                  <a:pt x="10421" y="4520"/>
                </a:lnTo>
                <a:lnTo>
                  <a:pt x="10797" y="4437"/>
                </a:lnTo>
                <a:lnTo>
                  <a:pt x="11090" y="4395"/>
                </a:lnTo>
                <a:close/>
                <a:moveTo>
                  <a:pt x="10756" y="26952"/>
                </a:moveTo>
                <a:lnTo>
                  <a:pt x="11007" y="26994"/>
                </a:lnTo>
                <a:lnTo>
                  <a:pt x="11258" y="27077"/>
                </a:lnTo>
                <a:lnTo>
                  <a:pt x="11509" y="27161"/>
                </a:lnTo>
                <a:lnTo>
                  <a:pt x="11718" y="27286"/>
                </a:lnTo>
                <a:lnTo>
                  <a:pt x="11969" y="27454"/>
                </a:lnTo>
                <a:lnTo>
                  <a:pt x="12178" y="27621"/>
                </a:lnTo>
                <a:lnTo>
                  <a:pt x="12555" y="28040"/>
                </a:lnTo>
                <a:lnTo>
                  <a:pt x="12932" y="28500"/>
                </a:lnTo>
                <a:lnTo>
                  <a:pt x="13225" y="29086"/>
                </a:lnTo>
                <a:lnTo>
                  <a:pt x="13434" y="29672"/>
                </a:lnTo>
                <a:lnTo>
                  <a:pt x="13601" y="30300"/>
                </a:lnTo>
                <a:lnTo>
                  <a:pt x="13727" y="31011"/>
                </a:lnTo>
                <a:lnTo>
                  <a:pt x="13769" y="31681"/>
                </a:lnTo>
                <a:lnTo>
                  <a:pt x="13727" y="32392"/>
                </a:lnTo>
                <a:lnTo>
                  <a:pt x="13559" y="33062"/>
                </a:lnTo>
                <a:lnTo>
                  <a:pt x="13350" y="33731"/>
                </a:lnTo>
                <a:lnTo>
                  <a:pt x="13225" y="34066"/>
                </a:lnTo>
                <a:lnTo>
                  <a:pt x="13057" y="34359"/>
                </a:lnTo>
                <a:lnTo>
                  <a:pt x="12848" y="34652"/>
                </a:lnTo>
                <a:lnTo>
                  <a:pt x="12597" y="34945"/>
                </a:lnTo>
                <a:lnTo>
                  <a:pt x="12388" y="35238"/>
                </a:lnTo>
                <a:lnTo>
                  <a:pt x="12095" y="35489"/>
                </a:lnTo>
                <a:lnTo>
                  <a:pt x="11467" y="31471"/>
                </a:lnTo>
                <a:lnTo>
                  <a:pt x="10756" y="26952"/>
                </a:lnTo>
                <a:close/>
                <a:moveTo>
                  <a:pt x="8496" y="19209"/>
                </a:moveTo>
                <a:lnTo>
                  <a:pt x="8914" y="21762"/>
                </a:lnTo>
                <a:lnTo>
                  <a:pt x="9333" y="24399"/>
                </a:lnTo>
                <a:lnTo>
                  <a:pt x="9040" y="24399"/>
                </a:lnTo>
                <a:lnTo>
                  <a:pt x="8705" y="24441"/>
                </a:lnTo>
                <a:lnTo>
                  <a:pt x="8328" y="24524"/>
                </a:lnTo>
                <a:lnTo>
                  <a:pt x="7910" y="24650"/>
                </a:lnTo>
                <a:lnTo>
                  <a:pt x="7491" y="24817"/>
                </a:lnTo>
                <a:lnTo>
                  <a:pt x="7073" y="25027"/>
                </a:lnTo>
                <a:lnTo>
                  <a:pt x="6612" y="25320"/>
                </a:lnTo>
                <a:lnTo>
                  <a:pt x="6194" y="25654"/>
                </a:lnTo>
                <a:lnTo>
                  <a:pt x="5775" y="26031"/>
                </a:lnTo>
                <a:lnTo>
                  <a:pt x="5357" y="26408"/>
                </a:lnTo>
                <a:lnTo>
                  <a:pt x="5022" y="26868"/>
                </a:lnTo>
                <a:lnTo>
                  <a:pt x="4729" y="27412"/>
                </a:lnTo>
                <a:lnTo>
                  <a:pt x="4604" y="27663"/>
                </a:lnTo>
                <a:lnTo>
                  <a:pt x="4478" y="27998"/>
                </a:lnTo>
                <a:lnTo>
                  <a:pt x="4436" y="28291"/>
                </a:lnTo>
                <a:lnTo>
                  <a:pt x="4353" y="28626"/>
                </a:lnTo>
                <a:lnTo>
                  <a:pt x="4353" y="28960"/>
                </a:lnTo>
                <a:lnTo>
                  <a:pt x="4353" y="29337"/>
                </a:lnTo>
                <a:lnTo>
                  <a:pt x="4394" y="29756"/>
                </a:lnTo>
                <a:lnTo>
                  <a:pt x="4478" y="30174"/>
                </a:lnTo>
                <a:lnTo>
                  <a:pt x="4562" y="30509"/>
                </a:lnTo>
                <a:lnTo>
                  <a:pt x="4729" y="30844"/>
                </a:lnTo>
                <a:lnTo>
                  <a:pt x="4938" y="31137"/>
                </a:lnTo>
                <a:lnTo>
                  <a:pt x="5231" y="31430"/>
                </a:lnTo>
                <a:lnTo>
                  <a:pt x="5524" y="31639"/>
                </a:lnTo>
                <a:lnTo>
                  <a:pt x="5859" y="31806"/>
                </a:lnTo>
                <a:lnTo>
                  <a:pt x="6194" y="31890"/>
                </a:lnTo>
                <a:lnTo>
                  <a:pt x="6571" y="31890"/>
                </a:lnTo>
                <a:lnTo>
                  <a:pt x="7073" y="31806"/>
                </a:lnTo>
                <a:lnTo>
                  <a:pt x="7491" y="31639"/>
                </a:lnTo>
                <a:lnTo>
                  <a:pt x="7826" y="31430"/>
                </a:lnTo>
                <a:lnTo>
                  <a:pt x="8077" y="31179"/>
                </a:lnTo>
                <a:lnTo>
                  <a:pt x="8286" y="30844"/>
                </a:lnTo>
                <a:lnTo>
                  <a:pt x="8412" y="30551"/>
                </a:lnTo>
                <a:lnTo>
                  <a:pt x="8496" y="30174"/>
                </a:lnTo>
                <a:lnTo>
                  <a:pt x="8537" y="29839"/>
                </a:lnTo>
                <a:lnTo>
                  <a:pt x="8496" y="29463"/>
                </a:lnTo>
                <a:lnTo>
                  <a:pt x="8370" y="29170"/>
                </a:lnTo>
                <a:lnTo>
                  <a:pt x="8203" y="28877"/>
                </a:lnTo>
                <a:lnTo>
                  <a:pt x="7993" y="28626"/>
                </a:lnTo>
                <a:lnTo>
                  <a:pt x="7742" y="28416"/>
                </a:lnTo>
                <a:lnTo>
                  <a:pt x="7449" y="28249"/>
                </a:lnTo>
                <a:lnTo>
                  <a:pt x="7115" y="28123"/>
                </a:lnTo>
                <a:lnTo>
                  <a:pt x="6738" y="28123"/>
                </a:lnTo>
                <a:lnTo>
                  <a:pt x="6738" y="27998"/>
                </a:lnTo>
                <a:lnTo>
                  <a:pt x="6947" y="27789"/>
                </a:lnTo>
                <a:lnTo>
                  <a:pt x="7073" y="27621"/>
                </a:lnTo>
                <a:lnTo>
                  <a:pt x="7282" y="27454"/>
                </a:lnTo>
                <a:lnTo>
                  <a:pt x="7575" y="27286"/>
                </a:lnTo>
                <a:lnTo>
                  <a:pt x="7910" y="27077"/>
                </a:lnTo>
                <a:lnTo>
                  <a:pt x="8203" y="26952"/>
                </a:lnTo>
                <a:lnTo>
                  <a:pt x="8496" y="26910"/>
                </a:lnTo>
                <a:lnTo>
                  <a:pt x="8789" y="26868"/>
                </a:lnTo>
                <a:lnTo>
                  <a:pt x="8998" y="26826"/>
                </a:lnTo>
                <a:lnTo>
                  <a:pt x="9416" y="26868"/>
                </a:lnTo>
                <a:lnTo>
                  <a:pt x="9709" y="26952"/>
                </a:lnTo>
                <a:lnTo>
                  <a:pt x="10504" y="31639"/>
                </a:lnTo>
                <a:lnTo>
                  <a:pt x="10881" y="33899"/>
                </a:lnTo>
                <a:lnTo>
                  <a:pt x="11216" y="36075"/>
                </a:lnTo>
                <a:lnTo>
                  <a:pt x="11090" y="36159"/>
                </a:lnTo>
                <a:lnTo>
                  <a:pt x="10672" y="36368"/>
                </a:lnTo>
                <a:lnTo>
                  <a:pt x="10253" y="36493"/>
                </a:lnTo>
                <a:lnTo>
                  <a:pt x="9877" y="36619"/>
                </a:lnTo>
                <a:lnTo>
                  <a:pt x="9458" y="36703"/>
                </a:lnTo>
                <a:lnTo>
                  <a:pt x="9040" y="36786"/>
                </a:lnTo>
                <a:lnTo>
                  <a:pt x="8203" y="36786"/>
                </a:lnTo>
                <a:lnTo>
                  <a:pt x="7826" y="36745"/>
                </a:lnTo>
                <a:lnTo>
                  <a:pt x="7408" y="36703"/>
                </a:lnTo>
                <a:lnTo>
                  <a:pt x="7031" y="36577"/>
                </a:lnTo>
                <a:lnTo>
                  <a:pt x="6654" y="36452"/>
                </a:lnTo>
                <a:lnTo>
                  <a:pt x="6278" y="36326"/>
                </a:lnTo>
                <a:lnTo>
                  <a:pt x="5943" y="36159"/>
                </a:lnTo>
                <a:lnTo>
                  <a:pt x="5566" y="35949"/>
                </a:lnTo>
                <a:lnTo>
                  <a:pt x="5231" y="35698"/>
                </a:lnTo>
                <a:lnTo>
                  <a:pt x="4897" y="35447"/>
                </a:lnTo>
                <a:lnTo>
                  <a:pt x="4604" y="35196"/>
                </a:lnTo>
                <a:lnTo>
                  <a:pt x="4311" y="34903"/>
                </a:lnTo>
                <a:lnTo>
                  <a:pt x="4018" y="34568"/>
                </a:lnTo>
                <a:lnTo>
                  <a:pt x="3767" y="34234"/>
                </a:lnTo>
                <a:lnTo>
                  <a:pt x="3516" y="33857"/>
                </a:lnTo>
                <a:lnTo>
                  <a:pt x="3264" y="33480"/>
                </a:lnTo>
                <a:lnTo>
                  <a:pt x="3055" y="33104"/>
                </a:lnTo>
                <a:lnTo>
                  <a:pt x="2888" y="32685"/>
                </a:lnTo>
                <a:lnTo>
                  <a:pt x="2679" y="32267"/>
                </a:lnTo>
                <a:lnTo>
                  <a:pt x="2553" y="31806"/>
                </a:lnTo>
                <a:lnTo>
                  <a:pt x="2427" y="31346"/>
                </a:lnTo>
                <a:lnTo>
                  <a:pt x="2344" y="30844"/>
                </a:lnTo>
                <a:lnTo>
                  <a:pt x="2260" y="30383"/>
                </a:lnTo>
                <a:lnTo>
                  <a:pt x="2218" y="29881"/>
                </a:lnTo>
                <a:lnTo>
                  <a:pt x="2176" y="29337"/>
                </a:lnTo>
                <a:lnTo>
                  <a:pt x="2218" y="28835"/>
                </a:lnTo>
                <a:lnTo>
                  <a:pt x="2260" y="28165"/>
                </a:lnTo>
                <a:lnTo>
                  <a:pt x="2386" y="27538"/>
                </a:lnTo>
                <a:lnTo>
                  <a:pt x="2553" y="26910"/>
                </a:lnTo>
                <a:lnTo>
                  <a:pt x="2804" y="26324"/>
                </a:lnTo>
                <a:lnTo>
                  <a:pt x="3097" y="25696"/>
                </a:lnTo>
                <a:lnTo>
                  <a:pt x="3432" y="25110"/>
                </a:lnTo>
                <a:lnTo>
                  <a:pt x="3808" y="24524"/>
                </a:lnTo>
                <a:lnTo>
                  <a:pt x="4227" y="23939"/>
                </a:lnTo>
                <a:lnTo>
                  <a:pt x="4687" y="23353"/>
                </a:lnTo>
                <a:lnTo>
                  <a:pt x="5190" y="22767"/>
                </a:lnTo>
                <a:lnTo>
                  <a:pt x="6236" y="21595"/>
                </a:lnTo>
                <a:lnTo>
                  <a:pt x="8496" y="19209"/>
                </a:lnTo>
                <a:close/>
                <a:moveTo>
                  <a:pt x="11341" y="0"/>
                </a:moveTo>
                <a:lnTo>
                  <a:pt x="11090" y="84"/>
                </a:lnTo>
                <a:lnTo>
                  <a:pt x="10756" y="210"/>
                </a:lnTo>
                <a:lnTo>
                  <a:pt x="10463" y="335"/>
                </a:lnTo>
                <a:lnTo>
                  <a:pt x="10211" y="545"/>
                </a:lnTo>
                <a:lnTo>
                  <a:pt x="9919" y="754"/>
                </a:lnTo>
                <a:lnTo>
                  <a:pt x="9709" y="1005"/>
                </a:lnTo>
                <a:lnTo>
                  <a:pt x="9458" y="1298"/>
                </a:lnTo>
                <a:lnTo>
                  <a:pt x="9082" y="1926"/>
                </a:lnTo>
                <a:lnTo>
                  <a:pt x="8998" y="2009"/>
                </a:lnTo>
                <a:lnTo>
                  <a:pt x="8956" y="2135"/>
                </a:lnTo>
                <a:lnTo>
                  <a:pt x="8579" y="2888"/>
                </a:lnTo>
                <a:lnTo>
                  <a:pt x="8537" y="3014"/>
                </a:lnTo>
                <a:lnTo>
                  <a:pt x="8496" y="3097"/>
                </a:lnTo>
                <a:lnTo>
                  <a:pt x="8245" y="3809"/>
                </a:lnTo>
                <a:lnTo>
                  <a:pt x="8035" y="4520"/>
                </a:lnTo>
                <a:lnTo>
                  <a:pt x="7868" y="5148"/>
                </a:lnTo>
                <a:lnTo>
                  <a:pt x="7742" y="5734"/>
                </a:lnTo>
                <a:lnTo>
                  <a:pt x="7617" y="6655"/>
                </a:lnTo>
                <a:lnTo>
                  <a:pt x="7575" y="6989"/>
                </a:lnTo>
                <a:lnTo>
                  <a:pt x="7491" y="7701"/>
                </a:lnTo>
                <a:lnTo>
                  <a:pt x="7449" y="8454"/>
                </a:lnTo>
                <a:lnTo>
                  <a:pt x="7449" y="9333"/>
                </a:lnTo>
                <a:lnTo>
                  <a:pt x="7449" y="10296"/>
                </a:lnTo>
                <a:lnTo>
                  <a:pt x="7617" y="12430"/>
                </a:lnTo>
                <a:lnTo>
                  <a:pt x="7868" y="14815"/>
                </a:lnTo>
                <a:lnTo>
                  <a:pt x="6696" y="16071"/>
                </a:lnTo>
                <a:lnTo>
                  <a:pt x="5524" y="17326"/>
                </a:lnTo>
                <a:lnTo>
                  <a:pt x="4478" y="18624"/>
                </a:lnTo>
                <a:lnTo>
                  <a:pt x="3474" y="19963"/>
                </a:lnTo>
                <a:lnTo>
                  <a:pt x="2637" y="21302"/>
                </a:lnTo>
                <a:lnTo>
                  <a:pt x="2218" y="21972"/>
                </a:lnTo>
                <a:lnTo>
                  <a:pt x="1883" y="22641"/>
                </a:lnTo>
                <a:lnTo>
                  <a:pt x="1549" y="23311"/>
                </a:lnTo>
                <a:lnTo>
                  <a:pt x="1214" y="23980"/>
                </a:lnTo>
                <a:lnTo>
                  <a:pt x="963" y="24692"/>
                </a:lnTo>
                <a:lnTo>
                  <a:pt x="712" y="25361"/>
                </a:lnTo>
                <a:lnTo>
                  <a:pt x="502" y="26031"/>
                </a:lnTo>
                <a:lnTo>
                  <a:pt x="335" y="26659"/>
                </a:lnTo>
                <a:lnTo>
                  <a:pt x="209" y="27328"/>
                </a:lnTo>
                <a:lnTo>
                  <a:pt x="126" y="27998"/>
                </a:lnTo>
                <a:lnTo>
                  <a:pt x="42" y="28626"/>
                </a:lnTo>
                <a:lnTo>
                  <a:pt x="0" y="29295"/>
                </a:lnTo>
                <a:lnTo>
                  <a:pt x="42" y="29923"/>
                </a:lnTo>
                <a:lnTo>
                  <a:pt x="84" y="30551"/>
                </a:lnTo>
                <a:lnTo>
                  <a:pt x="168" y="31179"/>
                </a:lnTo>
                <a:lnTo>
                  <a:pt x="293" y="31764"/>
                </a:lnTo>
                <a:lnTo>
                  <a:pt x="460" y="32350"/>
                </a:lnTo>
                <a:lnTo>
                  <a:pt x="670" y="32936"/>
                </a:lnTo>
                <a:lnTo>
                  <a:pt x="921" y="33522"/>
                </a:lnTo>
                <a:lnTo>
                  <a:pt x="1256" y="34066"/>
                </a:lnTo>
                <a:lnTo>
                  <a:pt x="1590" y="34610"/>
                </a:lnTo>
                <a:lnTo>
                  <a:pt x="1967" y="35112"/>
                </a:lnTo>
                <a:lnTo>
                  <a:pt x="2427" y="35615"/>
                </a:lnTo>
                <a:lnTo>
                  <a:pt x="2888" y="36117"/>
                </a:lnTo>
                <a:lnTo>
                  <a:pt x="3390" y="36535"/>
                </a:lnTo>
                <a:lnTo>
                  <a:pt x="3892" y="36954"/>
                </a:lnTo>
                <a:lnTo>
                  <a:pt x="4436" y="37289"/>
                </a:lnTo>
                <a:lnTo>
                  <a:pt x="4980" y="37582"/>
                </a:lnTo>
                <a:lnTo>
                  <a:pt x="5482" y="37791"/>
                </a:lnTo>
                <a:lnTo>
                  <a:pt x="6027" y="38000"/>
                </a:lnTo>
                <a:lnTo>
                  <a:pt x="6571" y="38167"/>
                </a:lnTo>
                <a:lnTo>
                  <a:pt x="7115" y="38293"/>
                </a:lnTo>
                <a:lnTo>
                  <a:pt x="7659" y="38335"/>
                </a:lnTo>
                <a:lnTo>
                  <a:pt x="8203" y="38377"/>
                </a:lnTo>
                <a:lnTo>
                  <a:pt x="8747" y="38377"/>
                </a:lnTo>
                <a:lnTo>
                  <a:pt x="9291" y="38293"/>
                </a:lnTo>
                <a:lnTo>
                  <a:pt x="9793" y="38209"/>
                </a:lnTo>
                <a:lnTo>
                  <a:pt x="10337" y="38084"/>
                </a:lnTo>
                <a:lnTo>
                  <a:pt x="10839" y="37916"/>
                </a:lnTo>
                <a:lnTo>
                  <a:pt x="11300" y="37707"/>
                </a:lnTo>
                <a:lnTo>
                  <a:pt x="11467" y="38628"/>
                </a:lnTo>
                <a:lnTo>
                  <a:pt x="11593" y="39883"/>
                </a:lnTo>
                <a:lnTo>
                  <a:pt x="11718" y="41306"/>
                </a:lnTo>
                <a:lnTo>
                  <a:pt x="11760" y="42059"/>
                </a:lnTo>
                <a:lnTo>
                  <a:pt x="11760" y="42813"/>
                </a:lnTo>
                <a:lnTo>
                  <a:pt x="11718" y="43524"/>
                </a:lnTo>
                <a:lnTo>
                  <a:pt x="11676" y="44236"/>
                </a:lnTo>
                <a:lnTo>
                  <a:pt x="11593" y="44905"/>
                </a:lnTo>
                <a:lnTo>
                  <a:pt x="11425" y="45491"/>
                </a:lnTo>
                <a:lnTo>
                  <a:pt x="11216" y="46035"/>
                </a:lnTo>
                <a:lnTo>
                  <a:pt x="11090" y="46286"/>
                </a:lnTo>
                <a:lnTo>
                  <a:pt x="10965" y="46495"/>
                </a:lnTo>
                <a:lnTo>
                  <a:pt x="10797" y="46663"/>
                </a:lnTo>
                <a:lnTo>
                  <a:pt x="10630" y="46830"/>
                </a:lnTo>
                <a:lnTo>
                  <a:pt x="10463" y="46956"/>
                </a:lnTo>
                <a:lnTo>
                  <a:pt x="10253" y="47040"/>
                </a:lnTo>
                <a:lnTo>
                  <a:pt x="9667" y="47207"/>
                </a:lnTo>
                <a:lnTo>
                  <a:pt x="9165" y="47291"/>
                </a:lnTo>
                <a:lnTo>
                  <a:pt x="8663" y="47332"/>
                </a:lnTo>
                <a:lnTo>
                  <a:pt x="8245" y="47291"/>
                </a:lnTo>
                <a:lnTo>
                  <a:pt x="7868" y="47165"/>
                </a:lnTo>
                <a:lnTo>
                  <a:pt x="7533" y="47040"/>
                </a:lnTo>
                <a:lnTo>
                  <a:pt x="7240" y="46872"/>
                </a:lnTo>
                <a:lnTo>
                  <a:pt x="7031" y="46705"/>
                </a:lnTo>
                <a:lnTo>
                  <a:pt x="7408" y="46412"/>
                </a:lnTo>
                <a:lnTo>
                  <a:pt x="7575" y="46203"/>
                </a:lnTo>
                <a:lnTo>
                  <a:pt x="7742" y="45993"/>
                </a:lnTo>
                <a:lnTo>
                  <a:pt x="7868" y="45784"/>
                </a:lnTo>
                <a:lnTo>
                  <a:pt x="7993" y="45491"/>
                </a:lnTo>
                <a:lnTo>
                  <a:pt x="8119" y="45240"/>
                </a:lnTo>
                <a:lnTo>
                  <a:pt x="8203" y="44905"/>
                </a:lnTo>
                <a:lnTo>
                  <a:pt x="8286" y="44361"/>
                </a:lnTo>
                <a:lnTo>
                  <a:pt x="8245" y="43817"/>
                </a:lnTo>
                <a:lnTo>
                  <a:pt x="8161" y="43315"/>
                </a:lnTo>
                <a:lnTo>
                  <a:pt x="7952" y="42855"/>
                </a:lnTo>
                <a:lnTo>
                  <a:pt x="7700" y="42394"/>
                </a:lnTo>
                <a:lnTo>
                  <a:pt x="7408" y="42018"/>
                </a:lnTo>
                <a:lnTo>
                  <a:pt x="7031" y="41683"/>
                </a:lnTo>
                <a:lnTo>
                  <a:pt x="6654" y="41432"/>
                </a:lnTo>
                <a:lnTo>
                  <a:pt x="6194" y="41264"/>
                </a:lnTo>
                <a:lnTo>
                  <a:pt x="5734" y="41139"/>
                </a:lnTo>
                <a:lnTo>
                  <a:pt x="5273" y="41097"/>
                </a:lnTo>
                <a:lnTo>
                  <a:pt x="4771" y="41139"/>
                </a:lnTo>
                <a:lnTo>
                  <a:pt x="4311" y="41306"/>
                </a:lnTo>
                <a:lnTo>
                  <a:pt x="4060" y="41432"/>
                </a:lnTo>
                <a:lnTo>
                  <a:pt x="3850" y="41557"/>
                </a:lnTo>
                <a:lnTo>
                  <a:pt x="3599" y="41725"/>
                </a:lnTo>
                <a:lnTo>
                  <a:pt x="3390" y="41934"/>
                </a:lnTo>
                <a:lnTo>
                  <a:pt x="3181" y="42143"/>
                </a:lnTo>
                <a:lnTo>
                  <a:pt x="2971" y="42394"/>
                </a:lnTo>
                <a:lnTo>
                  <a:pt x="2679" y="42813"/>
                </a:lnTo>
                <a:lnTo>
                  <a:pt x="2511" y="43273"/>
                </a:lnTo>
                <a:lnTo>
                  <a:pt x="2344" y="43692"/>
                </a:lnTo>
                <a:lnTo>
                  <a:pt x="2302" y="44152"/>
                </a:lnTo>
                <a:lnTo>
                  <a:pt x="2260" y="44612"/>
                </a:lnTo>
                <a:lnTo>
                  <a:pt x="2302" y="45114"/>
                </a:lnTo>
                <a:lnTo>
                  <a:pt x="2353" y="45394"/>
                </a:lnTo>
                <a:lnTo>
                  <a:pt x="2344" y="45366"/>
                </a:lnTo>
                <a:lnTo>
                  <a:pt x="2358" y="45421"/>
                </a:lnTo>
                <a:lnTo>
                  <a:pt x="2386" y="45575"/>
                </a:lnTo>
                <a:lnTo>
                  <a:pt x="2511" y="46035"/>
                </a:lnTo>
                <a:lnTo>
                  <a:pt x="2595" y="46244"/>
                </a:lnTo>
                <a:lnTo>
                  <a:pt x="2637" y="46370"/>
                </a:lnTo>
                <a:lnTo>
                  <a:pt x="2846" y="46872"/>
                </a:lnTo>
                <a:lnTo>
                  <a:pt x="3097" y="47332"/>
                </a:lnTo>
                <a:lnTo>
                  <a:pt x="3432" y="47793"/>
                </a:lnTo>
                <a:lnTo>
                  <a:pt x="3808" y="48169"/>
                </a:lnTo>
                <a:lnTo>
                  <a:pt x="4185" y="48546"/>
                </a:lnTo>
                <a:lnTo>
                  <a:pt x="4687" y="48923"/>
                </a:lnTo>
                <a:lnTo>
                  <a:pt x="5190" y="49216"/>
                </a:lnTo>
                <a:lnTo>
                  <a:pt x="5734" y="49425"/>
                </a:lnTo>
                <a:lnTo>
                  <a:pt x="6361" y="49634"/>
                </a:lnTo>
                <a:lnTo>
                  <a:pt x="6989" y="49760"/>
                </a:lnTo>
                <a:lnTo>
                  <a:pt x="7700" y="49802"/>
                </a:lnTo>
                <a:lnTo>
                  <a:pt x="8454" y="49802"/>
                </a:lnTo>
                <a:lnTo>
                  <a:pt x="9249" y="49718"/>
                </a:lnTo>
                <a:lnTo>
                  <a:pt x="10086" y="49551"/>
                </a:lnTo>
                <a:lnTo>
                  <a:pt x="10546" y="49425"/>
                </a:lnTo>
                <a:lnTo>
                  <a:pt x="10965" y="49216"/>
                </a:lnTo>
                <a:lnTo>
                  <a:pt x="11341" y="49006"/>
                </a:lnTo>
                <a:lnTo>
                  <a:pt x="11718" y="48755"/>
                </a:lnTo>
                <a:lnTo>
                  <a:pt x="12011" y="48462"/>
                </a:lnTo>
                <a:lnTo>
                  <a:pt x="12304" y="48169"/>
                </a:lnTo>
                <a:lnTo>
                  <a:pt x="12555" y="47793"/>
                </a:lnTo>
                <a:lnTo>
                  <a:pt x="12764" y="47458"/>
                </a:lnTo>
                <a:lnTo>
                  <a:pt x="12974" y="47040"/>
                </a:lnTo>
                <a:lnTo>
                  <a:pt x="13141" y="46621"/>
                </a:lnTo>
                <a:lnTo>
                  <a:pt x="13267" y="46203"/>
                </a:lnTo>
                <a:lnTo>
                  <a:pt x="13392" y="45742"/>
                </a:lnTo>
                <a:lnTo>
                  <a:pt x="13559" y="44780"/>
                </a:lnTo>
                <a:lnTo>
                  <a:pt x="13601" y="43817"/>
                </a:lnTo>
                <a:lnTo>
                  <a:pt x="13643" y="42813"/>
                </a:lnTo>
                <a:lnTo>
                  <a:pt x="13559" y="41808"/>
                </a:lnTo>
                <a:lnTo>
                  <a:pt x="13476" y="40846"/>
                </a:lnTo>
                <a:lnTo>
                  <a:pt x="13308" y="39883"/>
                </a:lnTo>
                <a:lnTo>
                  <a:pt x="13183" y="39004"/>
                </a:lnTo>
                <a:lnTo>
                  <a:pt x="12974" y="38209"/>
                </a:lnTo>
                <a:lnTo>
                  <a:pt x="12639" y="36912"/>
                </a:lnTo>
                <a:lnTo>
                  <a:pt x="13015" y="36619"/>
                </a:lnTo>
                <a:lnTo>
                  <a:pt x="13392" y="36326"/>
                </a:lnTo>
                <a:lnTo>
                  <a:pt x="13769" y="35949"/>
                </a:lnTo>
                <a:lnTo>
                  <a:pt x="14104" y="35615"/>
                </a:lnTo>
                <a:lnTo>
                  <a:pt x="14438" y="35196"/>
                </a:lnTo>
                <a:lnTo>
                  <a:pt x="14731" y="34778"/>
                </a:lnTo>
                <a:lnTo>
                  <a:pt x="14982" y="34359"/>
                </a:lnTo>
                <a:lnTo>
                  <a:pt x="15233" y="33899"/>
                </a:lnTo>
                <a:lnTo>
                  <a:pt x="15485" y="33397"/>
                </a:lnTo>
                <a:lnTo>
                  <a:pt x="15652" y="32894"/>
                </a:lnTo>
                <a:lnTo>
                  <a:pt x="15819" y="32392"/>
                </a:lnTo>
                <a:lnTo>
                  <a:pt x="15945" y="31806"/>
                </a:lnTo>
                <a:lnTo>
                  <a:pt x="16029" y="31220"/>
                </a:lnTo>
                <a:lnTo>
                  <a:pt x="16070" y="30634"/>
                </a:lnTo>
                <a:lnTo>
                  <a:pt x="16070" y="30007"/>
                </a:lnTo>
                <a:lnTo>
                  <a:pt x="16029" y="29337"/>
                </a:lnTo>
                <a:lnTo>
                  <a:pt x="15945" y="28751"/>
                </a:lnTo>
                <a:lnTo>
                  <a:pt x="15777" y="28207"/>
                </a:lnTo>
                <a:lnTo>
                  <a:pt x="15568" y="27663"/>
                </a:lnTo>
                <a:lnTo>
                  <a:pt x="15275" y="27161"/>
                </a:lnTo>
                <a:lnTo>
                  <a:pt x="14941" y="26659"/>
                </a:lnTo>
                <a:lnTo>
                  <a:pt x="14606" y="26240"/>
                </a:lnTo>
                <a:lnTo>
                  <a:pt x="14187" y="25822"/>
                </a:lnTo>
                <a:lnTo>
                  <a:pt x="13769" y="25445"/>
                </a:lnTo>
                <a:lnTo>
                  <a:pt x="13350" y="25152"/>
                </a:lnTo>
                <a:lnTo>
                  <a:pt x="12890" y="24859"/>
                </a:lnTo>
                <a:lnTo>
                  <a:pt x="12430" y="24650"/>
                </a:lnTo>
                <a:lnTo>
                  <a:pt x="11969" y="24441"/>
                </a:lnTo>
                <a:lnTo>
                  <a:pt x="11551" y="24315"/>
                </a:lnTo>
                <a:lnTo>
                  <a:pt x="11090" y="24273"/>
                </a:lnTo>
                <a:lnTo>
                  <a:pt x="10672" y="24231"/>
                </a:lnTo>
                <a:lnTo>
                  <a:pt x="10295" y="24273"/>
                </a:lnTo>
                <a:lnTo>
                  <a:pt x="9835" y="21260"/>
                </a:lnTo>
                <a:lnTo>
                  <a:pt x="9416" y="18289"/>
                </a:lnTo>
                <a:lnTo>
                  <a:pt x="10588" y="16950"/>
                </a:lnTo>
                <a:lnTo>
                  <a:pt x="11174" y="16280"/>
                </a:lnTo>
                <a:lnTo>
                  <a:pt x="11718" y="15569"/>
                </a:lnTo>
                <a:lnTo>
                  <a:pt x="12262" y="14857"/>
                </a:lnTo>
                <a:lnTo>
                  <a:pt x="12764" y="14146"/>
                </a:lnTo>
                <a:lnTo>
                  <a:pt x="13225" y="13392"/>
                </a:lnTo>
                <a:lnTo>
                  <a:pt x="13685" y="12597"/>
                </a:lnTo>
                <a:lnTo>
                  <a:pt x="13978" y="11970"/>
                </a:lnTo>
                <a:lnTo>
                  <a:pt x="14271" y="11342"/>
                </a:lnTo>
                <a:lnTo>
                  <a:pt x="14480" y="10714"/>
                </a:lnTo>
                <a:lnTo>
                  <a:pt x="14689" y="10128"/>
                </a:lnTo>
                <a:lnTo>
                  <a:pt x="14857" y="9500"/>
                </a:lnTo>
                <a:lnTo>
                  <a:pt x="14982" y="8914"/>
                </a:lnTo>
                <a:lnTo>
                  <a:pt x="15108" y="8287"/>
                </a:lnTo>
                <a:lnTo>
                  <a:pt x="15150" y="7701"/>
                </a:lnTo>
                <a:lnTo>
                  <a:pt x="15192" y="7157"/>
                </a:lnTo>
                <a:lnTo>
                  <a:pt x="15233" y="6571"/>
                </a:lnTo>
                <a:lnTo>
                  <a:pt x="15192" y="6027"/>
                </a:lnTo>
                <a:lnTo>
                  <a:pt x="15192" y="5483"/>
                </a:lnTo>
                <a:lnTo>
                  <a:pt x="15108" y="4981"/>
                </a:lnTo>
                <a:lnTo>
                  <a:pt x="15024" y="4478"/>
                </a:lnTo>
                <a:lnTo>
                  <a:pt x="14773" y="3516"/>
                </a:lnTo>
                <a:lnTo>
                  <a:pt x="14480" y="2637"/>
                </a:lnTo>
                <a:lnTo>
                  <a:pt x="14313" y="2260"/>
                </a:lnTo>
                <a:lnTo>
                  <a:pt x="14104" y="1884"/>
                </a:lnTo>
                <a:lnTo>
                  <a:pt x="13894" y="1549"/>
                </a:lnTo>
                <a:lnTo>
                  <a:pt x="13685" y="1256"/>
                </a:lnTo>
                <a:lnTo>
                  <a:pt x="13476" y="963"/>
                </a:lnTo>
                <a:lnTo>
                  <a:pt x="13225" y="712"/>
                </a:lnTo>
                <a:lnTo>
                  <a:pt x="12974" y="503"/>
                </a:lnTo>
                <a:lnTo>
                  <a:pt x="12722" y="335"/>
                </a:lnTo>
                <a:lnTo>
                  <a:pt x="12430" y="168"/>
                </a:lnTo>
                <a:lnTo>
                  <a:pt x="12178" y="84"/>
                </a:lnTo>
                <a:lnTo>
                  <a:pt x="11885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1" name="Google Shape;861;p45"/>
          <p:cNvSpPr/>
          <p:nvPr/>
        </p:nvSpPr>
        <p:spPr>
          <a:xfrm rot="1680000">
            <a:off x="11421809" y="65468"/>
            <a:ext cx="372745" cy="1155065"/>
          </a:xfrm>
          <a:custGeom>
            <a:avLst/>
            <a:gdLst/>
            <a:ahLst/>
            <a:cxnLst/>
            <a:rect l="l" t="t" r="r" b="b"/>
            <a:pathLst>
              <a:path w="16071" h="49802" extrusionOk="0">
                <a:moveTo>
                  <a:pt x="11090" y="4395"/>
                </a:moveTo>
                <a:lnTo>
                  <a:pt x="11216" y="4437"/>
                </a:lnTo>
                <a:lnTo>
                  <a:pt x="11467" y="4520"/>
                </a:lnTo>
                <a:lnTo>
                  <a:pt x="11676" y="4688"/>
                </a:lnTo>
                <a:lnTo>
                  <a:pt x="11885" y="4939"/>
                </a:lnTo>
                <a:lnTo>
                  <a:pt x="12095" y="5232"/>
                </a:lnTo>
                <a:lnTo>
                  <a:pt x="12262" y="5566"/>
                </a:lnTo>
                <a:lnTo>
                  <a:pt x="12346" y="5901"/>
                </a:lnTo>
                <a:lnTo>
                  <a:pt x="12430" y="6320"/>
                </a:lnTo>
                <a:lnTo>
                  <a:pt x="12430" y="6738"/>
                </a:lnTo>
                <a:lnTo>
                  <a:pt x="12430" y="7240"/>
                </a:lnTo>
                <a:lnTo>
                  <a:pt x="12304" y="7743"/>
                </a:lnTo>
                <a:lnTo>
                  <a:pt x="12178" y="8329"/>
                </a:lnTo>
                <a:lnTo>
                  <a:pt x="11927" y="8956"/>
                </a:lnTo>
                <a:lnTo>
                  <a:pt x="11634" y="9584"/>
                </a:lnTo>
                <a:lnTo>
                  <a:pt x="11258" y="10296"/>
                </a:lnTo>
                <a:lnTo>
                  <a:pt x="10797" y="11091"/>
                </a:lnTo>
                <a:lnTo>
                  <a:pt x="10211" y="11886"/>
                </a:lnTo>
                <a:lnTo>
                  <a:pt x="9584" y="12765"/>
                </a:lnTo>
                <a:lnTo>
                  <a:pt x="8830" y="13685"/>
                </a:lnTo>
                <a:lnTo>
                  <a:pt x="8621" y="11635"/>
                </a:lnTo>
                <a:lnTo>
                  <a:pt x="8496" y="9835"/>
                </a:lnTo>
                <a:lnTo>
                  <a:pt x="8496" y="8329"/>
                </a:lnTo>
                <a:lnTo>
                  <a:pt x="8496" y="7701"/>
                </a:lnTo>
                <a:lnTo>
                  <a:pt x="8537" y="7115"/>
                </a:lnTo>
                <a:lnTo>
                  <a:pt x="8621" y="6613"/>
                </a:lnTo>
                <a:lnTo>
                  <a:pt x="8747" y="6194"/>
                </a:lnTo>
                <a:lnTo>
                  <a:pt x="8914" y="5818"/>
                </a:lnTo>
                <a:lnTo>
                  <a:pt x="9082" y="5483"/>
                </a:lnTo>
                <a:lnTo>
                  <a:pt x="9291" y="5232"/>
                </a:lnTo>
                <a:lnTo>
                  <a:pt x="9500" y="5022"/>
                </a:lnTo>
                <a:lnTo>
                  <a:pt x="9751" y="4813"/>
                </a:lnTo>
                <a:lnTo>
                  <a:pt x="9960" y="4688"/>
                </a:lnTo>
                <a:lnTo>
                  <a:pt x="10170" y="4604"/>
                </a:lnTo>
                <a:lnTo>
                  <a:pt x="10421" y="4520"/>
                </a:lnTo>
                <a:lnTo>
                  <a:pt x="10797" y="4437"/>
                </a:lnTo>
                <a:lnTo>
                  <a:pt x="11090" y="4395"/>
                </a:lnTo>
                <a:close/>
                <a:moveTo>
                  <a:pt x="10756" y="26952"/>
                </a:moveTo>
                <a:lnTo>
                  <a:pt x="11007" y="26994"/>
                </a:lnTo>
                <a:lnTo>
                  <a:pt x="11258" y="27077"/>
                </a:lnTo>
                <a:lnTo>
                  <a:pt x="11509" y="27161"/>
                </a:lnTo>
                <a:lnTo>
                  <a:pt x="11718" y="27286"/>
                </a:lnTo>
                <a:lnTo>
                  <a:pt x="11969" y="27454"/>
                </a:lnTo>
                <a:lnTo>
                  <a:pt x="12178" y="27621"/>
                </a:lnTo>
                <a:lnTo>
                  <a:pt x="12555" y="28040"/>
                </a:lnTo>
                <a:lnTo>
                  <a:pt x="12932" y="28500"/>
                </a:lnTo>
                <a:lnTo>
                  <a:pt x="13225" y="29086"/>
                </a:lnTo>
                <a:lnTo>
                  <a:pt x="13434" y="29672"/>
                </a:lnTo>
                <a:lnTo>
                  <a:pt x="13601" y="30300"/>
                </a:lnTo>
                <a:lnTo>
                  <a:pt x="13727" y="31011"/>
                </a:lnTo>
                <a:lnTo>
                  <a:pt x="13769" y="31681"/>
                </a:lnTo>
                <a:lnTo>
                  <a:pt x="13727" y="32392"/>
                </a:lnTo>
                <a:lnTo>
                  <a:pt x="13559" y="33062"/>
                </a:lnTo>
                <a:lnTo>
                  <a:pt x="13350" y="33731"/>
                </a:lnTo>
                <a:lnTo>
                  <a:pt x="13225" y="34066"/>
                </a:lnTo>
                <a:lnTo>
                  <a:pt x="13057" y="34359"/>
                </a:lnTo>
                <a:lnTo>
                  <a:pt x="12848" y="34652"/>
                </a:lnTo>
                <a:lnTo>
                  <a:pt x="12597" y="34945"/>
                </a:lnTo>
                <a:lnTo>
                  <a:pt x="12388" y="35238"/>
                </a:lnTo>
                <a:lnTo>
                  <a:pt x="12095" y="35489"/>
                </a:lnTo>
                <a:lnTo>
                  <a:pt x="11467" y="31471"/>
                </a:lnTo>
                <a:lnTo>
                  <a:pt x="10756" y="26952"/>
                </a:lnTo>
                <a:close/>
                <a:moveTo>
                  <a:pt x="8496" y="19209"/>
                </a:moveTo>
                <a:lnTo>
                  <a:pt x="8914" y="21762"/>
                </a:lnTo>
                <a:lnTo>
                  <a:pt x="9333" y="24399"/>
                </a:lnTo>
                <a:lnTo>
                  <a:pt x="9040" y="24399"/>
                </a:lnTo>
                <a:lnTo>
                  <a:pt x="8705" y="24441"/>
                </a:lnTo>
                <a:lnTo>
                  <a:pt x="8328" y="24524"/>
                </a:lnTo>
                <a:lnTo>
                  <a:pt x="7910" y="24650"/>
                </a:lnTo>
                <a:lnTo>
                  <a:pt x="7491" y="24817"/>
                </a:lnTo>
                <a:lnTo>
                  <a:pt x="7073" y="25027"/>
                </a:lnTo>
                <a:lnTo>
                  <a:pt x="6612" y="25320"/>
                </a:lnTo>
                <a:lnTo>
                  <a:pt x="6194" y="25654"/>
                </a:lnTo>
                <a:lnTo>
                  <a:pt x="5775" y="26031"/>
                </a:lnTo>
                <a:lnTo>
                  <a:pt x="5357" y="26408"/>
                </a:lnTo>
                <a:lnTo>
                  <a:pt x="5022" y="26868"/>
                </a:lnTo>
                <a:lnTo>
                  <a:pt x="4729" y="27412"/>
                </a:lnTo>
                <a:lnTo>
                  <a:pt x="4604" y="27663"/>
                </a:lnTo>
                <a:lnTo>
                  <a:pt x="4478" y="27998"/>
                </a:lnTo>
                <a:lnTo>
                  <a:pt x="4436" y="28291"/>
                </a:lnTo>
                <a:lnTo>
                  <a:pt x="4353" y="28626"/>
                </a:lnTo>
                <a:lnTo>
                  <a:pt x="4353" y="28960"/>
                </a:lnTo>
                <a:lnTo>
                  <a:pt x="4353" y="29337"/>
                </a:lnTo>
                <a:lnTo>
                  <a:pt x="4394" y="29756"/>
                </a:lnTo>
                <a:lnTo>
                  <a:pt x="4478" y="30174"/>
                </a:lnTo>
                <a:lnTo>
                  <a:pt x="4562" y="30509"/>
                </a:lnTo>
                <a:lnTo>
                  <a:pt x="4729" y="30844"/>
                </a:lnTo>
                <a:lnTo>
                  <a:pt x="4938" y="31137"/>
                </a:lnTo>
                <a:lnTo>
                  <a:pt x="5231" y="31430"/>
                </a:lnTo>
                <a:lnTo>
                  <a:pt x="5524" y="31639"/>
                </a:lnTo>
                <a:lnTo>
                  <a:pt x="5859" y="31806"/>
                </a:lnTo>
                <a:lnTo>
                  <a:pt x="6194" y="31890"/>
                </a:lnTo>
                <a:lnTo>
                  <a:pt x="6571" y="31890"/>
                </a:lnTo>
                <a:lnTo>
                  <a:pt x="7073" y="31806"/>
                </a:lnTo>
                <a:lnTo>
                  <a:pt x="7491" y="31639"/>
                </a:lnTo>
                <a:lnTo>
                  <a:pt x="7826" y="31430"/>
                </a:lnTo>
                <a:lnTo>
                  <a:pt x="8077" y="31179"/>
                </a:lnTo>
                <a:lnTo>
                  <a:pt x="8286" y="30844"/>
                </a:lnTo>
                <a:lnTo>
                  <a:pt x="8412" y="30551"/>
                </a:lnTo>
                <a:lnTo>
                  <a:pt x="8496" y="30174"/>
                </a:lnTo>
                <a:lnTo>
                  <a:pt x="8537" y="29839"/>
                </a:lnTo>
                <a:lnTo>
                  <a:pt x="8496" y="29463"/>
                </a:lnTo>
                <a:lnTo>
                  <a:pt x="8370" y="29170"/>
                </a:lnTo>
                <a:lnTo>
                  <a:pt x="8203" y="28877"/>
                </a:lnTo>
                <a:lnTo>
                  <a:pt x="7993" y="28626"/>
                </a:lnTo>
                <a:lnTo>
                  <a:pt x="7742" y="28416"/>
                </a:lnTo>
                <a:lnTo>
                  <a:pt x="7449" y="28249"/>
                </a:lnTo>
                <a:lnTo>
                  <a:pt x="7115" y="28123"/>
                </a:lnTo>
                <a:lnTo>
                  <a:pt x="6738" y="28123"/>
                </a:lnTo>
                <a:lnTo>
                  <a:pt x="6738" y="27998"/>
                </a:lnTo>
                <a:lnTo>
                  <a:pt x="6947" y="27789"/>
                </a:lnTo>
                <a:lnTo>
                  <a:pt x="7073" y="27621"/>
                </a:lnTo>
                <a:lnTo>
                  <a:pt x="7282" y="27454"/>
                </a:lnTo>
                <a:lnTo>
                  <a:pt x="7575" y="27286"/>
                </a:lnTo>
                <a:lnTo>
                  <a:pt x="7910" y="27077"/>
                </a:lnTo>
                <a:lnTo>
                  <a:pt x="8203" y="26952"/>
                </a:lnTo>
                <a:lnTo>
                  <a:pt x="8496" y="26910"/>
                </a:lnTo>
                <a:lnTo>
                  <a:pt x="8789" y="26868"/>
                </a:lnTo>
                <a:lnTo>
                  <a:pt x="8998" y="26826"/>
                </a:lnTo>
                <a:lnTo>
                  <a:pt x="9416" y="26868"/>
                </a:lnTo>
                <a:lnTo>
                  <a:pt x="9709" y="26952"/>
                </a:lnTo>
                <a:lnTo>
                  <a:pt x="10504" y="31639"/>
                </a:lnTo>
                <a:lnTo>
                  <a:pt x="10881" y="33899"/>
                </a:lnTo>
                <a:lnTo>
                  <a:pt x="11216" y="36075"/>
                </a:lnTo>
                <a:lnTo>
                  <a:pt x="11090" y="36159"/>
                </a:lnTo>
                <a:lnTo>
                  <a:pt x="10672" y="36368"/>
                </a:lnTo>
                <a:lnTo>
                  <a:pt x="10253" y="36493"/>
                </a:lnTo>
                <a:lnTo>
                  <a:pt x="9877" y="36619"/>
                </a:lnTo>
                <a:lnTo>
                  <a:pt x="9458" y="36703"/>
                </a:lnTo>
                <a:lnTo>
                  <a:pt x="9040" y="36786"/>
                </a:lnTo>
                <a:lnTo>
                  <a:pt x="8203" y="36786"/>
                </a:lnTo>
                <a:lnTo>
                  <a:pt x="7826" y="36745"/>
                </a:lnTo>
                <a:lnTo>
                  <a:pt x="7408" y="36703"/>
                </a:lnTo>
                <a:lnTo>
                  <a:pt x="7031" y="36577"/>
                </a:lnTo>
                <a:lnTo>
                  <a:pt x="6654" y="36452"/>
                </a:lnTo>
                <a:lnTo>
                  <a:pt x="6278" y="36326"/>
                </a:lnTo>
                <a:lnTo>
                  <a:pt x="5943" y="36159"/>
                </a:lnTo>
                <a:lnTo>
                  <a:pt x="5566" y="35949"/>
                </a:lnTo>
                <a:lnTo>
                  <a:pt x="5231" y="35698"/>
                </a:lnTo>
                <a:lnTo>
                  <a:pt x="4897" y="35447"/>
                </a:lnTo>
                <a:lnTo>
                  <a:pt x="4604" y="35196"/>
                </a:lnTo>
                <a:lnTo>
                  <a:pt x="4311" y="34903"/>
                </a:lnTo>
                <a:lnTo>
                  <a:pt x="4018" y="34568"/>
                </a:lnTo>
                <a:lnTo>
                  <a:pt x="3767" y="34234"/>
                </a:lnTo>
                <a:lnTo>
                  <a:pt x="3516" y="33857"/>
                </a:lnTo>
                <a:lnTo>
                  <a:pt x="3264" y="33480"/>
                </a:lnTo>
                <a:lnTo>
                  <a:pt x="3055" y="33104"/>
                </a:lnTo>
                <a:lnTo>
                  <a:pt x="2888" y="32685"/>
                </a:lnTo>
                <a:lnTo>
                  <a:pt x="2679" y="32267"/>
                </a:lnTo>
                <a:lnTo>
                  <a:pt x="2553" y="31806"/>
                </a:lnTo>
                <a:lnTo>
                  <a:pt x="2427" y="31346"/>
                </a:lnTo>
                <a:lnTo>
                  <a:pt x="2344" y="30844"/>
                </a:lnTo>
                <a:lnTo>
                  <a:pt x="2260" y="30383"/>
                </a:lnTo>
                <a:lnTo>
                  <a:pt x="2218" y="29881"/>
                </a:lnTo>
                <a:lnTo>
                  <a:pt x="2176" y="29337"/>
                </a:lnTo>
                <a:lnTo>
                  <a:pt x="2218" y="28835"/>
                </a:lnTo>
                <a:lnTo>
                  <a:pt x="2260" y="28165"/>
                </a:lnTo>
                <a:lnTo>
                  <a:pt x="2386" y="27538"/>
                </a:lnTo>
                <a:lnTo>
                  <a:pt x="2553" y="26910"/>
                </a:lnTo>
                <a:lnTo>
                  <a:pt x="2804" y="26324"/>
                </a:lnTo>
                <a:lnTo>
                  <a:pt x="3097" y="25696"/>
                </a:lnTo>
                <a:lnTo>
                  <a:pt x="3432" y="25110"/>
                </a:lnTo>
                <a:lnTo>
                  <a:pt x="3808" y="24524"/>
                </a:lnTo>
                <a:lnTo>
                  <a:pt x="4227" y="23939"/>
                </a:lnTo>
                <a:lnTo>
                  <a:pt x="4687" y="23353"/>
                </a:lnTo>
                <a:lnTo>
                  <a:pt x="5190" y="22767"/>
                </a:lnTo>
                <a:lnTo>
                  <a:pt x="6236" y="21595"/>
                </a:lnTo>
                <a:lnTo>
                  <a:pt x="8496" y="19209"/>
                </a:lnTo>
                <a:close/>
                <a:moveTo>
                  <a:pt x="11341" y="0"/>
                </a:moveTo>
                <a:lnTo>
                  <a:pt x="11090" y="84"/>
                </a:lnTo>
                <a:lnTo>
                  <a:pt x="10756" y="210"/>
                </a:lnTo>
                <a:lnTo>
                  <a:pt x="10463" y="335"/>
                </a:lnTo>
                <a:lnTo>
                  <a:pt x="10211" y="545"/>
                </a:lnTo>
                <a:lnTo>
                  <a:pt x="9919" y="754"/>
                </a:lnTo>
                <a:lnTo>
                  <a:pt x="9709" y="1005"/>
                </a:lnTo>
                <a:lnTo>
                  <a:pt x="9458" y="1298"/>
                </a:lnTo>
                <a:lnTo>
                  <a:pt x="9082" y="1926"/>
                </a:lnTo>
                <a:lnTo>
                  <a:pt x="8998" y="2009"/>
                </a:lnTo>
                <a:lnTo>
                  <a:pt x="8956" y="2135"/>
                </a:lnTo>
                <a:lnTo>
                  <a:pt x="8579" y="2888"/>
                </a:lnTo>
                <a:lnTo>
                  <a:pt x="8537" y="3014"/>
                </a:lnTo>
                <a:lnTo>
                  <a:pt x="8496" y="3097"/>
                </a:lnTo>
                <a:lnTo>
                  <a:pt x="8245" y="3809"/>
                </a:lnTo>
                <a:lnTo>
                  <a:pt x="8035" y="4520"/>
                </a:lnTo>
                <a:lnTo>
                  <a:pt x="7868" y="5148"/>
                </a:lnTo>
                <a:lnTo>
                  <a:pt x="7742" y="5734"/>
                </a:lnTo>
                <a:lnTo>
                  <a:pt x="7617" y="6655"/>
                </a:lnTo>
                <a:lnTo>
                  <a:pt x="7575" y="6989"/>
                </a:lnTo>
                <a:lnTo>
                  <a:pt x="7491" y="7701"/>
                </a:lnTo>
                <a:lnTo>
                  <a:pt x="7449" y="8454"/>
                </a:lnTo>
                <a:lnTo>
                  <a:pt x="7449" y="9333"/>
                </a:lnTo>
                <a:lnTo>
                  <a:pt x="7449" y="10296"/>
                </a:lnTo>
                <a:lnTo>
                  <a:pt x="7617" y="12430"/>
                </a:lnTo>
                <a:lnTo>
                  <a:pt x="7868" y="14815"/>
                </a:lnTo>
                <a:lnTo>
                  <a:pt x="6696" y="16071"/>
                </a:lnTo>
                <a:lnTo>
                  <a:pt x="5524" y="17326"/>
                </a:lnTo>
                <a:lnTo>
                  <a:pt x="4478" y="18624"/>
                </a:lnTo>
                <a:lnTo>
                  <a:pt x="3474" y="19963"/>
                </a:lnTo>
                <a:lnTo>
                  <a:pt x="2637" y="21302"/>
                </a:lnTo>
                <a:lnTo>
                  <a:pt x="2218" y="21972"/>
                </a:lnTo>
                <a:lnTo>
                  <a:pt x="1883" y="22641"/>
                </a:lnTo>
                <a:lnTo>
                  <a:pt x="1549" y="23311"/>
                </a:lnTo>
                <a:lnTo>
                  <a:pt x="1214" y="23980"/>
                </a:lnTo>
                <a:lnTo>
                  <a:pt x="963" y="24692"/>
                </a:lnTo>
                <a:lnTo>
                  <a:pt x="712" y="25361"/>
                </a:lnTo>
                <a:lnTo>
                  <a:pt x="502" y="26031"/>
                </a:lnTo>
                <a:lnTo>
                  <a:pt x="335" y="26659"/>
                </a:lnTo>
                <a:lnTo>
                  <a:pt x="209" y="27328"/>
                </a:lnTo>
                <a:lnTo>
                  <a:pt x="126" y="27998"/>
                </a:lnTo>
                <a:lnTo>
                  <a:pt x="42" y="28626"/>
                </a:lnTo>
                <a:lnTo>
                  <a:pt x="0" y="29295"/>
                </a:lnTo>
                <a:lnTo>
                  <a:pt x="42" y="29923"/>
                </a:lnTo>
                <a:lnTo>
                  <a:pt x="84" y="30551"/>
                </a:lnTo>
                <a:lnTo>
                  <a:pt x="168" y="31179"/>
                </a:lnTo>
                <a:lnTo>
                  <a:pt x="293" y="31764"/>
                </a:lnTo>
                <a:lnTo>
                  <a:pt x="460" y="32350"/>
                </a:lnTo>
                <a:lnTo>
                  <a:pt x="670" y="32936"/>
                </a:lnTo>
                <a:lnTo>
                  <a:pt x="921" y="33522"/>
                </a:lnTo>
                <a:lnTo>
                  <a:pt x="1256" y="34066"/>
                </a:lnTo>
                <a:lnTo>
                  <a:pt x="1590" y="34610"/>
                </a:lnTo>
                <a:lnTo>
                  <a:pt x="1967" y="35112"/>
                </a:lnTo>
                <a:lnTo>
                  <a:pt x="2427" y="35615"/>
                </a:lnTo>
                <a:lnTo>
                  <a:pt x="2888" y="36117"/>
                </a:lnTo>
                <a:lnTo>
                  <a:pt x="3390" y="36535"/>
                </a:lnTo>
                <a:lnTo>
                  <a:pt x="3892" y="36954"/>
                </a:lnTo>
                <a:lnTo>
                  <a:pt x="4436" y="37289"/>
                </a:lnTo>
                <a:lnTo>
                  <a:pt x="4980" y="37582"/>
                </a:lnTo>
                <a:lnTo>
                  <a:pt x="5482" y="37791"/>
                </a:lnTo>
                <a:lnTo>
                  <a:pt x="6027" y="38000"/>
                </a:lnTo>
                <a:lnTo>
                  <a:pt x="6571" y="38167"/>
                </a:lnTo>
                <a:lnTo>
                  <a:pt x="7115" y="38293"/>
                </a:lnTo>
                <a:lnTo>
                  <a:pt x="7659" y="38335"/>
                </a:lnTo>
                <a:lnTo>
                  <a:pt x="8203" y="38377"/>
                </a:lnTo>
                <a:lnTo>
                  <a:pt x="8747" y="38377"/>
                </a:lnTo>
                <a:lnTo>
                  <a:pt x="9291" y="38293"/>
                </a:lnTo>
                <a:lnTo>
                  <a:pt x="9793" y="38209"/>
                </a:lnTo>
                <a:lnTo>
                  <a:pt x="10337" y="38084"/>
                </a:lnTo>
                <a:lnTo>
                  <a:pt x="10839" y="37916"/>
                </a:lnTo>
                <a:lnTo>
                  <a:pt x="11300" y="37707"/>
                </a:lnTo>
                <a:lnTo>
                  <a:pt x="11467" y="38628"/>
                </a:lnTo>
                <a:lnTo>
                  <a:pt x="11593" y="39883"/>
                </a:lnTo>
                <a:lnTo>
                  <a:pt x="11718" y="41306"/>
                </a:lnTo>
                <a:lnTo>
                  <a:pt x="11760" y="42059"/>
                </a:lnTo>
                <a:lnTo>
                  <a:pt x="11760" y="42813"/>
                </a:lnTo>
                <a:lnTo>
                  <a:pt x="11718" y="43524"/>
                </a:lnTo>
                <a:lnTo>
                  <a:pt x="11676" y="44236"/>
                </a:lnTo>
                <a:lnTo>
                  <a:pt x="11593" y="44905"/>
                </a:lnTo>
                <a:lnTo>
                  <a:pt x="11425" y="45491"/>
                </a:lnTo>
                <a:lnTo>
                  <a:pt x="11216" y="46035"/>
                </a:lnTo>
                <a:lnTo>
                  <a:pt x="11090" y="46286"/>
                </a:lnTo>
                <a:lnTo>
                  <a:pt x="10965" y="46495"/>
                </a:lnTo>
                <a:lnTo>
                  <a:pt x="10797" y="46663"/>
                </a:lnTo>
                <a:lnTo>
                  <a:pt x="10630" y="46830"/>
                </a:lnTo>
                <a:lnTo>
                  <a:pt x="10463" y="46956"/>
                </a:lnTo>
                <a:lnTo>
                  <a:pt x="10253" y="47040"/>
                </a:lnTo>
                <a:lnTo>
                  <a:pt x="9667" y="47207"/>
                </a:lnTo>
                <a:lnTo>
                  <a:pt x="9165" y="47291"/>
                </a:lnTo>
                <a:lnTo>
                  <a:pt x="8663" y="47332"/>
                </a:lnTo>
                <a:lnTo>
                  <a:pt x="8245" y="47291"/>
                </a:lnTo>
                <a:lnTo>
                  <a:pt x="7868" y="47165"/>
                </a:lnTo>
                <a:lnTo>
                  <a:pt x="7533" y="47040"/>
                </a:lnTo>
                <a:lnTo>
                  <a:pt x="7240" y="46872"/>
                </a:lnTo>
                <a:lnTo>
                  <a:pt x="7031" y="46705"/>
                </a:lnTo>
                <a:lnTo>
                  <a:pt x="7408" y="46412"/>
                </a:lnTo>
                <a:lnTo>
                  <a:pt x="7575" y="46203"/>
                </a:lnTo>
                <a:lnTo>
                  <a:pt x="7742" y="45993"/>
                </a:lnTo>
                <a:lnTo>
                  <a:pt x="7868" y="45784"/>
                </a:lnTo>
                <a:lnTo>
                  <a:pt x="7993" y="45491"/>
                </a:lnTo>
                <a:lnTo>
                  <a:pt x="8119" y="45240"/>
                </a:lnTo>
                <a:lnTo>
                  <a:pt x="8203" y="44905"/>
                </a:lnTo>
                <a:lnTo>
                  <a:pt x="8286" y="44361"/>
                </a:lnTo>
                <a:lnTo>
                  <a:pt x="8245" y="43817"/>
                </a:lnTo>
                <a:lnTo>
                  <a:pt x="8161" y="43315"/>
                </a:lnTo>
                <a:lnTo>
                  <a:pt x="7952" y="42855"/>
                </a:lnTo>
                <a:lnTo>
                  <a:pt x="7700" y="42394"/>
                </a:lnTo>
                <a:lnTo>
                  <a:pt x="7408" y="42018"/>
                </a:lnTo>
                <a:lnTo>
                  <a:pt x="7031" y="41683"/>
                </a:lnTo>
                <a:lnTo>
                  <a:pt x="6654" y="41432"/>
                </a:lnTo>
                <a:lnTo>
                  <a:pt x="6194" y="41264"/>
                </a:lnTo>
                <a:lnTo>
                  <a:pt x="5734" y="41139"/>
                </a:lnTo>
                <a:lnTo>
                  <a:pt x="5273" y="41097"/>
                </a:lnTo>
                <a:lnTo>
                  <a:pt x="4771" y="41139"/>
                </a:lnTo>
                <a:lnTo>
                  <a:pt x="4311" y="41306"/>
                </a:lnTo>
                <a:lnTo>
                  <a:pt x="4060" y="41432"/>
                </a:lnTo>
                <a:lnTo>
                  <a:pt x="3850" y="41557"/>
                </a:lnTo>
                <a:lnTo>
                  <a:pt x="3599" y="41725"/>
                </a:lnTo>
                <a:lnTo>
                  <a:pt x="3390" y="41934"/>
                </a:lnTo>
                <a:lnTo>
                  <a:pt x="3181" y="42143"/>
                </a:lnTo>
                <a:lnTo>
                  <a:pt x="2971" y="42394"/>
                </a:lnTo>
                <a:lnTo>
                  <a:pt x="2679" y="42813"/>
                </a:lnTo>
                <a:lnTo>
                  <a:pt x="2511" y="43273"/>
                </a:lnTo>
                <a:lnTo>
                  <a:pt x="2344" y="43692"/>
                </a:lnTo>
                <a:lnTo>
                  <a:pt x="2302" y="44152"/>
                </a:lnTo>
                <a:lnTo>
                  <a:pt x="2260" y="44612"/>
                </a:lnTo>
                <a:lnTo>
                  <a:pt x="2302" y="45114"/>
                </a:lnTo>
                <a:lnTo>
                  <a:pt x="2353" y="45394"/>
                </a:lnTo>
                <a:lnTo>
                  <a:pt x="2344" y="45366"/>
                </a:lnTo>
                <a:lnTo>
                  <a:pt x="2358" y="45421"/>
                </a:lnTo>
                <a:lnTo>
                  <a:pt x="2386" y="45575"/>
                </a:lnTo>
                <a:lnTo>
                  <a:pt x="2511" y="46035"/>
                </a:lnTo>
                <a:lnTo>
                  <a:pt x="2595" y="46244"/>
                </a:lnTo>
                <a:lnTo>
                  <a:pt x="2637" y="46370"/>
                </a:lnTo>
                <a:lnTo>
                  <a:pt x="2846" y="46872"/>
                </a:lnTo>
                <a:lnTo>
                  <a:pt x="3097" y="47332"/>
                </a:lnTo>
                <a:lnTo>
                  <a:pt x="3432" y="47793"/>
                </a:lnTo>
                <a:lnTo>
                  <a:pt x="3808" y="48169"/>
                </a:lnTo>
                <a:lnTo>
                  <a:pt x="4185" y="48546"/>
                </a:lnTo>
                <a:lnTo>
                  <a:pt x="4687" y="48923"/>
                </a:lnTo>
                <a:lnTo>
                  <a:pt x="5190" y="49216"/>
                </a:lnTo>
                <a:lnTo>
                  <a:pt x="5734" y="49425"/>
                </a:lnTo>
                <a:lnTo>
                  <a:pt x="6361" y="49634"/>
                </a:lnTo>
                <a:lnTo>
                  <a:pt x="6989" y="49760"/>
                </a:lnTo>
                <a:lnTo>
                  <a:pt x="7700" y="49802"/>
                </a:lnTo>
                <a:lnTo>
                  <a:pt x="8454" y="49802"/>
                </a:lnTo>
                <a:lnTo>
                  <a:pt x="9249" y="49718"/>
                </a:lnTo>
                <a:lnTo>
                  <a:pt x="10086" y="49551"/>
                </a:lnTo>
                <a:lnTo>
                  <a:pt x="10546" y="49425"/>
                </a:lnTo>
                <a:lnTo>
                  <a:pt x="10965" y="49216"/>
                </a:lnTo>
                <a:lnTo>
                  <a:pt x="11341" y="49006"/>
                </a:lnTo>
                <a:lnTo>
                  <a:pt x="11718" y="48755"/>
                </a:lnTo>
                <a:lnTo>
                  <a:pt x="12011" y="48462"/>
                </a:lnTo>
                <a:lnTo>
                  <a:pt x="12304" y="48169"/>
                </a:lnTo>
                <a:lnTo>
                  <a:pt x="12555" y="47793"/>
                </a:lnTo>
                <a:lnTo>
                  <a:pt x="12764" y="47458"/>
                </a:lnTo>
                <a:lnTo>
                  <a:pt x="12974" y="47040"/>
                </a:lnTo>
                <a:lnTo>
                  <a:pt x="13141" y="46621"/>
                </a:lnTo>
                <a:lnTo>
                  <a:pt x="13267" y="46203"/>
                </a:lnTo>
                <a:lnTo>
                  <a:pt x="13392" y="45742"/>
                </a:lnTo>
                <a:lnTo>
                  <a:pt x="13559" y="44780"/>
                </a:lnTo>
                <a:lnTo>
                  <a:pt x="13601" y="43817"/>
                </a:lnTo>
                <a:lnTo>
                  <a:pt x="13643" y="42813"/>
                </a:lnTo>
                <a:lnTo>
                  <a:pt x="13559" y="41808"/>
                </a:lnTo>
                <a:lnTo>
                  <a:pt x="13476" y="40846"/>
                </a:lnTo>
                <a:lnTo>
                  <a:pt x="13308" y="39883"/>
                </a:lnTo>
                <a:lnTo>
                  <a:pt x="13183" y="39004"/>
                </a:lnTo>
                <a:lnTo>
                  <a:pt x="12974" y="38209"/>
                </a:lnTo>
                <a:lnTo>
                  <a:pt x="12639" y="36912"/>
                </a:lnTo>
                <a:lnTo>
                  <a:pt x="13015" y="36619"/>
                </a:lnTo>
                <a:lnTo>
                  <a:pt x="13392" y="36326"/>
                </a:lnTo>
                <a:lnTo>
                  <a:pt x="13769" y="35949"/>
                </a:lnTo>
                <a:lnTo>
                  <a:pt x="14104" y="35615"/>
                </a:lnTo>
                <a:lnTo>
                  <a:pt x="14438" y="35196"/>
                </a:lnTo>
                <a:lnTo>
                  <a:pt x="14731" y="34778"/>
                </a:lnTo>
                <a:lnTo>
                  <a:pt x="14982" y="34359"/>
                </a:lnTo>
                <a:lnTo>
                  <a:pt x="15233" y="33899"/>
                </a:lnTo>
                <a:lnTo>
                  <a:pt x="15485" y="33397"/>
                </a:lnTo>
                <a:lnTo>
                  <a:pt x="15652" y="32894"/>
                </a:lnTo>
                <a:lnTo>
                  <a:pt x="15819" y="32392"/>
                </a:lnTo>
                <a:lnTo>
                  <a:pt x="15945" y="31806"/>
                </a:lnTo>
                <a:lnTo>
                  <a:pt x="16029" y="31220"/>
                </a:lnTo>
                <a:lnTo>
                  <a:pt x="16070" y="30634"/>
                </a:lnTo>
                <a:lnTo>
                  <a:pt x="16070" y="30007"/>
                </a:lnTo>
                <a:lnTo>
                  <a:pt x="16029" y="29337"/>
                </a:lnTo>
                <a:lnTo>
                  <a:pt x="15945" y="28751"/>
                </a:lnTo>
                <a:lnTo>
                  <a:pt x="15777" y="28207"/>
                </a:lnTo>
                <a:lnTo>
                  <a:pt x="15568" y="27663"/>
                </a:lnTo>
                <a:lnTo>
                  <a:pt x="15275" y="27161"/>
                </a:lnTo>
                <a:lnTo>
                  <a:pt x="14941" y="26659"/>
                </a:lnTo>
                <a:lnTo>
                  <a:pt x="14606" y="26240"/>
                </a:lnTo>
                <a:lnTo>
                  <a:pt x="14187" y="25822"/>
                </a:lnTo>
                <a:lnTo>
                  <a:pt x="13769" y="25445"/>
                </a:lnTo>
                <a:lnTo>
                  <a:pt x="13350" y="25152"/>
                </a:lnTo>
                <a:lnTo>
                  <a:pt x="12890" y="24859"/>
                </a:lnTo>
                <a:lnTo>
                  <a:pt x="12430" y="24650"/>
                </a:lnTo>
                <a:lnTo>
                  <a:pt x="11969" y="24441"/>
                </a:lnTo>
                <a:lnTo>
                  <a:pt x="11551" y="24315"/>
                </a:lnTo>
                <a:lnTo>
                  <a:pt x="11090" y="24273"/>
                </a:lnTo>
                <a:lnTo>
                  <a:pt x="10672" y="24231"/>
                </a:lnTo>
                <a:lnTo>
                  <a:pt x="10295" y="24273"/>
                </a:lnTo>
                <a:lnTo>
                  <a:pt x="9835" y="21260"/>
                </a:lnTo>
                <a:lnTo>
                  <a:pt x="9416" y="18289"/>
                </a:lnTo>
                <a:lnTo>
                  <a:pt x="10588" y="16950"/>
                </a:lnTo>
                <a:lnTo>
                  <a:pt x="11174" y="16280"/>
                </a:lnTo>
                <a:lnTo>
                  <a:pt x="11718" y="15569"/>
                </a:lnTo>
                <a:lnTo>
                  <a:pt x="12262" y="14857"/>
                </a:lnTo>
                <a:lnTo>
                  <a:pt x="12764" y="14146"/>
                </a:lnTo>
                <a:lnTo>
                  <a:pt x="13225" y="13392"/>
                </a:lnTo>
                <a:lnTo>
                  <a:pt x="13685" y="12597"/>
                </a:lnTo>
                <a:lnTo>
                  <a:pt x="13978" y="11970"/>
                </a:lnTo>
                <a:lnTo>
                  <a:pt x="14271" y="11342"/>
                </a:lnTo>
                <a:lnTo>
                  <a:pt x="14480" y="10714"/>
                </a:lnTo>
                <a:lnTo>
                  <a:pt x="14689" y="10128"/>
                </a:lnTo>
                <a:lnTo>
                  <a:pt x="14857" y="9500"/>
                </a:lnTo>
                <a:lnTo>
                  <a:pt x="14982" y="8914"/>
                </a:lnTo>
                <a:lnTo>
                  <a:pt x="15108" y="8287"/>
                </a:lnTo>
                <a:lnTo>
                  <a:pt x="15150" y="7701"/>
                </a:lnTo>
                <a:lnTo>
                  <a:pt x="15192" y="7157"/>
                </a:lnTo>
                <a:lnTo>
                  <a:pt x="15233" y="6571"/>
                </a:lnTo>
                <a:lnTo>
                  <a:pt x="15192" y="6027"/>
                </a:lnTo>
                <a:lnTo>
                  <a:pt x="15192" y="5483"/>
                </a:lnTo>
                <a:lnTo>
                  <a:pt x="15108" y="4981"/>
                </a:lnTo>
                <a:lnTo>
                  <a:pt x="15024" y="4478"/>
                </a:lnTo>
                <a:lnTo>
                  <a:pt x="14773" y="3516"/>
                </a:lnTo>
                <a:lnTo>
                  <a:pt x="14480" y="2637"/>
                </a:lnTo>
                <a:lnTo>
                  <a:pt x="14313" y="2260"/>
                </a:lnTo>
                <a:lnTo>
                  <a:pt x="14104" y="1884"/>
                </a:lnTo>
                <a:lnTo>
                  <a:pt x="13894" y="1549"/>
                </a:lnTo>
                <a:lnTo>
                  <a:pt x="13685" y="1256"/>
                </a:lnTo>
                <a:lnTo>
                  <a:pt x="13476" y="963"/>
                </a:lnTo>
                <a:lnTo>
                  <a:pt x="13225" y="712"/>
                </a:lnTo>
                <a:lnTo>
                  <a:pt x="12974" y="503"/>
                </a:lnTo>
                <a:lnTo>
                  <a:pt x="12722" y="335"/>
                </a:lnTo>
                <a:lnTo>
                  <a:pt x="12430" y="168"/>
                </a:lnTo>
                <a:lnTo>
                  <a:pt x="12178" y="84"/>
                </a:lnTo>
                <a:lnTo>
                  <a:pt x="11885" y="0"/>
                </a:lnTo>
                <a:close/>
              </a:path>
            </a:pathLst>
          </a:custGeom>
          <a:solidFill>
            <a:srgbClr val="387F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0" name="Google Shape;860;p45"/>
          <p:cNvSpPr/>
          <p:nvPr/>
        </p:nvSpPr>
        <p:spPr>
          <a:xfrm>
            <a:off x="534670" y="1575435"/>
            <a:ext cx="531495" cy="678815"/>
          </a:xfrm>
          <a:custGeom>
            <a:avLst/>
            <a:gdLst/>
            <a:ahLst/>
            <a:cxnLst/>
            <a:rect l="l" t="t" r="r" b="b"/>
            <a:pathLst>
              <a:path w="13351" h="17034" extrusionOk="0">
                <a:moveTo>
                  <a:pt x="10881" y="1"/>
                </a:moveTo>
                <a:lnTo>
                  <a:pt x="5482" y="13811"/>
                </a:lnTo>
                <a:lnTo>
                  <a:pt x="5273" y="13476"/>
                </a:lnTo>
                <a:lnTo>
                  <a:pt x="5022" y="13183"/>
                </a:lnTo>
                <a:lnTo>
                  <a:pt x="4687" y="12932"/>
                </a:lnTo>
                <a:lnTo>
                  <a:pt x="4269" y="12765"/>
                </a:lnTo>
                <a:lnTo>
                  <a:pt x="3850" y="12639"/>
                </a:lnTo>
                <a:lnTo>
                  <a:pt x="3390" y="12556"/>
                </a:lnTo>
                <a:lnTo>
                  <a:pt x="2930" y="12556"/>
                </a:lnTo>
                <a:lnTo>
                  <a:pt x="2427" y="12597"/>
                </a:lnTo>
                <a:lnTo>
                  <a:pt x="1841" y="12765"/>
                </a:lnTo>
                <a:lnTo>
                  <a:pt x="1339" y="12974"/>
                </a:lnTo>
                <a:lnTo>
                  <a:pt x="921" y="13267"/>
                </a:lnTo>
                <a:lnTo>
                  <a:pt x="544" y="13644"/>
                </a:lnTo>
                <a:lnTo>
                  <a:pt x="293" y="14020"/>
                </a:lnTo>
                <a:lnTo>
                  <a:pt x="167" y="14230"/>
                </a:lnTo>
                <a:lnTo>
                  <a:pt x="84" y="14439"/>
                </a:lnTo>
                <a:lnTo>
                  <a:pt x="42" y="14648"/>
                </a:lnTo>
                <a:lnTo>
                  <a:pt x="0" y="14899"/>
                </a:lnTo>
                <a:lnTo>
                  <a:pt x="0" y="15108"/>
                </a:lnTo>
                <a:lnTo>
                  <a:pt x="42" y="15318"/>
                </a:lnTo>
                <a:lnTo>
                  <a:pt x="84" y="15569"/>
                </a:lnTo>
                <a:lnTo>
                  <a:pt x="167" y="15778"/>
                </a:lnTo>
                <a:lnTo>
                  <a:pt x="293" y="15945"/>
                </a:lnTo>
                <a:lnTo>
                  <a:pt x="419" y="16155"/>
                </a:lnTo>
                <a:lnTo>
                  <a:pt x="586" y="16322"/>
                </a:lnTo>
                <a:lnTo>
                  <a:pt x="753" y="16448"/>
                </a:lnTo>
                <a:lnTo>
                  <a:pt x="1172" y="16741"/>
                </a:lnTo>
                <a:lnTo>
                  <a:pt x="1632" y="16908"/>
                </a:lnTo>
                <a:lnTo>
                  <a:pt x="2134" y="17033"/>
                </a:lnTo>
                <a:lnTo>
                  <a:pt x="2678" y="17033"/>
                </a:lnTo>
                <a:lnTo>
                  <a:pt x="3264" y="16992"/>
                </a:lnTo>
                <a:lnTo>
                  <a:pt x="3683" y="16866"/>
                </a:lnTo>
                <a:lnTo>
                  <a:pt x="4018" y="16741"/>
                </a:lnTo>
                <a:lnTo>
                  <a:pt x="4394" y="16573"/>
                </a:lnTo>
                <a:lnTo>
                  <a:pt x="4687" y="16364"/>
                </a:lnTo>
                <a:lnTo>
                  <a:pt x="4938" y="16113"/>
                </a:lnTo>
                <a:lnTo>
                  <a:pt x="5189" y="15862"/>
                </a:lnTo>
                <a:lnTo>
                  <a:pt x="5399" y="15569"/>
                </a:lnTo>
                <a:lnTo>
                  <a:pt x="5524" y="15276"/>
                </a:lnTo>
                <a:lnTo>
                  <a:pt x="8496" y="7659"/>
                </a:lnTo>
                <a:lnTo>
                  <a:pt x="9040" y="8078"/>
                </a:lnTo>
                <a:lnTo>
                  <a:pt x="9374" y="8329"/>
                </a:lnTo>
                <a:lnTo>
                  <a:pt x="9751" y="8622"/>
                </a:lnTo>
                <a:lnTo>
                  <a:pt x="10086" y="8956"/>
                </a:lnTo>
                <a:lnTo>
                  <a:pt x="10421" y="9333"/>
                </a:lnTo>
                <a:lnTo>
                  <a:pt x="10672" y="9752"/>
                </a:lnTo>
                <a:lnTo>
                  <a:pt x="10755" y="9961"/>
                </a:lnTo>
                <a:lnTo>
                  <a:pt x="10839" y="10212"/>
                </a:lnTo>
                <a:lnTo>
                  <a:pt x="10881" y="10630"/>
                </a:lnTo>
                <a:lnTo>
                  <a:pt x="10923" y="11049"/>
                </a:lnTo>
                <a:lnTo>
                  <a:pt x="10881" y="11467"/>
                </a:lnTo>
                <a:lnTo>
                  <a:pt x="10839" y="11844"/>
                </a:lnTo>
                <a:lnTo>
                  <a:pt x="10714" y="12597"/>
                </a:lnTo>
                <a:lnTo>
                  <a:pt x="10463" y="13225"/>
                </a:lnTo>
                <a:lnTo>
                  <a:pt x="10253" y="13769"/>
                </a:lnTo>
                <a:lnTo>
                  <a:pt x="10002" y="14188"/>
                </a:lnTo>
                <a:lnTo>
                  <a:pt x="9793" y="14564"/>
                </a:lnTo>
                <a:lnTo>
                  <a:pt x="9751" y="15318"/>
                </a:lnTo>
                <a:lnTo>
                  <a:pt x="10044" y="14983"/>
                </a:lnTo>
                <a:lnTo>
                  <a:pt x="10379" y="14522"/>
                </a:lnTo>
                <a:lnTo>
                  <a:pt x="10714" y="13937"/>
                </a:lnTo>
                <a:lnTo>
                  <a:pt x="11048" y="13225"/>
                </a:lnTo>
                <a:lnTo>
                  <a:pt x="11174" y="12849"/>
                </a:lnTo>
                <a:lnTo>
                  <a:pt x="11299" y="12388"/>
                </a:lnTo>
                <a:lnTo>
                  <a:pt x="11383" y="11970"/>
                </a:lnTo>
                <a:lnTo>
                  <a:pt x="11425" y="11467"/>
                </a:lnTo>
                <a:lnTo>
                  <a:pt x="11425" y="10965"/>
                </a:lnTo>
                <a:lnTo>
                  <a:pt x="11383" y="10463"/>
                </a:lnTo>
                <a:lnTo>
                  <a:pt x="11216" y="9417"/>
                </a:lnTo>
                <a:lnTo>
                  <a:pt x="10965" y="8371"/>
                </a:lnTo>
                <a:lnTo>
                  <a:pt x="10672" y="7408"/>
                </a:lnTo>
                <a:lnTo>
                  <a:pt x="10379" y="6529"/>
                </a:lnTo>
                <a:lnTo>
                  <a:pt x="9877" y="5232"/>
                </a:lnTo>
                <a:lnTo>
                  <a:pt x="9626" y="4730"/>
                </a:lnTo>
                <a:lnTo>
                  <a:pt x="10086" y="3600"/>
                </a:lnTo>
                <a:lnTo>
                  <a:pt x="10672" y="4018"/>
                </a:lnTo>
                <a:lnTo>
                  <a:pt x="11048" y="4311"/>
                </a:lnTo>
                <a:lnTo>
                  <a:pt x="11467" y="4688"/>
                </a:lnTo>
                <a:lnTo>
                  <a:pt x="11885" y="5064"/>
                </a:lnTo>
                <a:lnTo>
                  <a:pt x="12262" y="5525"/>
                </a:lnTo>
                <a:lnTo>
                  <a:pt x="12388" y="5734"/>
                </a:lnTo>
                <a:lnTo>
                  <a:pt x="12555" y="5985"/>
                </a:lnTo>
                <a:lnTo>
                  <a:pt x="12639" y="6236"/>
                </a:lnTo>
                <a:lnTo>
                  <a:pt x="12722" y="6487"/>
                </a:lnTo>
                <a:lnTo>
                  <a:pt x="12764" y="6906"/>
                </a:lnTo>
                <a:lnTo>
                  <a:pt x="12806" y="7283"/>
                </a:lnTo>
                <a:lnTo>
                  <a:pt x="12806" y="7659"/>
                </a:lnTo>
                <a:lnTo>
                  <a:pt x="12764" y="8036"/>
                </a:lnTo>
                <a:lnTo>
                  <a:pt x="12639" y="8705"/>
                </a:lnTo>
                <a:lnTo>
                  <a:pt x="12471" y="9291"/>
                </a:lnTo>
                <a:lnTo>
                  <a:pt x="12304" y="9793"/>
                </a:lnTo>
                <a:lnTo>
                  <a:pt x="12095" y="10170"/>
                </a:lnTo>
                <a:lnTo>
                  <a:pt x="11927" y="10463"/>
                </a:lnTo>
                <a:lnTo>
                  <a:pt x="11927" y="11216"/>
                </a:lnTo>
                <a:lnTo>
                  <a:pt x="12220" y="10840"/>
                </a:lnTo>
                <a:lnTo>
                  <a:pt x="12471" y="10379"/>
                </a:lnTo>
                <a:lnTo>
                  <a:pt x="12806" y="9752"/>
                </a:lnTo>
                <a:lnTo>
                  <a:pt x="13057" y="9040"/>
                </a:lnTo>
                <a:lnTo>
                  <a:pt x="13183" y="8622"/>
                </a:lnTo>
                <a:lnTo>
                  <a:pt x="13266" y="8203"/>
                </a:lnTo>
                <a:lnTo>
                  <a:pt x="13308" y="7743"/>
                </a:lnTo>
                <a:lnTo>
                  <a:pt x="13350" y="7241"/>
                </a:lnTo>
                <a:lnTo>
                  <a:pt x="13308" y="6738"/>
                </a:lnTo>
                <a:lnTo>
                  <a:pt x="13225" y="6236"/>
                </a:lnTo>
                <a:lnTo>
                  <a:pt x="13015" y="5357"/>
                </a:lnTo>
                <a:lnTo>
                  <a:pt x="12764" y="4479"/>
                </a:lnTo>
                <a:lnTo>
                  <a:pt x="12471" y="3642"/>
                </a:lnTo>
                <a:lnTo>
                  <a:pt x="12136" y="2888"/>
                </a:lnTo>
                <a:lnTo>
                  <a:pt x="11592" y="1633"/>
                </a:lnTo>
                <a:lnTo>
                  <a:pt x="11174" y="838"/>
                </a:lnTo>
                <a:lnTo>
                  <a:pt x="11425" y="210"/>
                </a:lnTo>
                <a:lnTo>
                  <a:pt x="10881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8" name="Google Shape;868;p45"/>
          <p:cNvSpPr/>
          <p:nvPr/>
        </p:nvSpPr>
        <p:spPr>
          <a:xfrm rot="1200000">
            <a:off x="3137195" y="6025297"/>
            <a:ext cx="503555" cy="678180"/>
          </a:xfrm>
          <a:custGeom>
            <a:avLst/>
            <a:gdLst/>
            <a:ahLst/>
            <a:cxnLst/>
            <a:rect l="l" t="t" r="r" b="b"/>
            <a:pathLst>
              <a:path w="13519" h="18206" extrusionOk="0">
                <a:moveTo>
                  <a:pt x="13016" y="2344"/>
                </a:moveTo>
                <a:lnTo>
                  <a:pt x="13016" y="3767"/>
                </a:lnTo>
                <a:lnTo>
                  <a:pt x="4521" y="6027"/>
                </a:lnTo>
                <a:lnTo>
                  <a:pt x="4521" y="4479"/>
                </a:lnTo>
                <a:lnTo>
                  <a:pt x="13016" y="2344"/>
                </a:lnTo>
                <a:close/>
                <a:moveTo>
                  <a:pt x="13477" y="1"/>
                </a:moveTo>
                <a:lnTo>
                  <a:pt x="13016" y="126"/>
                </a:lnTo>
                <a:lnTo>
                  <a:pt x="4479" y="2093"/>
                </a:lnTo>
                <a:lnTo>
                  <a:pt x="4019" y="2219"/>
                </a:lnTo>
                <a:lnTo>
                  <a:pt x="4019" y="4604"/>
                </a:lnTo>
                <a:lnTo>
                  <a:pt x="4019" y="14146"/>
                </a:lnTo>
                <a:lnTo>
                  <a:pt x="3767" y="14020"/>
                </a:lnTo>
                <a:lnTo>
                  <a:pt x="3474" y="13978"/>
                </a:lnTo>
                <a:lnTo>
                  <a:pt x="3140" y="13978"/>
                </a:lnTo>
                <a:lnTo>
                  <a:pt x="2763" y="14020"/>
                </a:lnTo>
                <a:lnTo>
                  <a:pt x="2386" y="14146"/>
                </a:lnTo>
                <a:lnTo>
                  <a:pt x="2010" y="14313"/>
                </a:lnTo>
                <a:lnTo>
                  <a:pt x="1633" y="14523"/>
                </a:lnTo>
                <a:lnTo>
                  <a:pt x="1256" y="14815"/>
                </a:lnTo>
                <a:lnTo>
                  <a:pt x="838" y="15192"/>
                </a:lnTo>
                <a:lnTo>
                  <a:pt x="545" y="15569"/>
                </a:lnTo>
                <a:lnTo>
                  <a:pt x="294" y="15987"/>
                </a:lnTo>
                <a:lnTo>
                  <a:pt x="85" y="16406"/>
                </a:lnTo>
                <a:lnTo>
                  <a:pt x="1" y="16782"/>
                </a:lnTo>
                <a:lnTo>
                  <a:pt x="1" y="17159"/>
                </a:lnTo>
                <a:lnTo>
                  <a:pt x="43" y="17494"/>
                </a:lnTo>
                <a:lnTo>
                  <a:pt x="127" y="17661"/>
                </a:lnTo>
                <a:lnTo>
                  <a:pt x="210" y="17787"/>
                </a:lnTo>
                <a:lnTo>
                  <a:pt x="336" y="17912"/>
                </a:lnTo>
                <a:lnTo>
                  <a:pt x="461" y="17996"/>
                </a:lnTo>
                <a:lnTo>
                  <a:pt x="754" y="18163"/>
                </a:lnTo>
                <a:lnTo>
                  <a:pt x="1131" y="18205"/>
                </a:lnTo>
                <a:lnTo>
                  <a:pt x="1508" y="18205"/>
                </a:lnTo>
                <a:lnTo>
                  <a:pt x="1968" y="18122"/>
                </a:lnTo>
                <a:lnTo>
                  <a:pt x="2386" y="17912"/>
                </a:lnTo>
                <a:lnTo>
                  <a:pt x="2847" y="17703"/>
                </a:lnTo>
                <a:lnTo>
                  <a:pt x="3265" y="17368"/>
                </a:lnTo>
                <a:lnTo>
                  <a:pt x="3558" y="17117"/>
                </a:lnTo>
                <a:lnTo>
                  <a:pt x="3809" y="16824"/>
                </a:lnTo>
                <a:lnTo>
                  <a:pt x="4019" y="16573"/>
                </a:lnTo>
                <a:lnTo>
                  <a:pt x="4186" y="16280"/>
                </a:lnTo>
                <a:lnTo>
                  <a:pt x="4311" y="15987"/>
                </a:lnTo>
                <a:lnTo>
                  <a:pt x="4437" y="15694"/>
                </a:lnTo>
                <a:lnTo>
                  <a:pt x="4479" y="15401"/>
                </a:lnTo>
                <a:lnTo>
                  <a:pt x="4521" y="15150"/>
                </a:lnTo>
                <a:lnTo>
                  <a:pt x="4521" y="7366"/>
                </a:lnTo>
                <a:lnTo>
                  <a:pt x="13016" y="5274"/>
                </a:lnTo>
                <a:lnTo>
                  <a:pt x="13016" y="12053"/>
                </a:lnTo>
                <a:lnTo>
                  <a:pt x="12765" y="11928"/>
                </a:lnTo>
                <a:lnTo>
                  <a:pt x="12430" y="11886"/>
                </a:lnTo>
                <a:lnTo>
                  <a:pt x="12096" y="11886"/>
                </a:lnTo>
                <a:lnTo>
                  <a:pt x="11761" y="11928"/>
                </a:lnTo>
                <a:lnTo>
                  <a:pt x="11384" y="12053"/>
                </a:lnTo>
                <a:lnTo>
                  <a:pt x="10966" y="12221"/>
                </a:lnTo>
                <a:lnTo>
                  <a:pt x="10589" y="12430"/>
                </a:lnTo>
                <a:lnTo>
                  <a:pt x="10212" y="12723"/>
                </a:lnTo>
                <a:lnTo>
                  <a:pt x="9836" y="13100"/>
                </a:lnTo>
                <a:lnTo>
                  <a:pt x="9501" y="13476"/>
                </a:lnTo>
                <a:lnTo>
                  <a:pt x="9250" y="13895"/>
                </a:lnTo>
                <a:lnTo>
                  <a:pt x="9082" y="14313"/>
                </a:lnTo>
                <a:lnTo>
                  <a:pt x="8999" y="14690"/>
                </a:lnTo>
                <a:lnTo>
                  <a:pt x="8957" y="15067"/>
                </a:lnTo>
                <a:lnTo>
                  <a:pt x="9041" y="15401"/>
                </a:lnTo>
                <a:lnTo>
                  <a:pt x="9124" y="15569"/>
                </a:lnTo>
                <a:lnTo>
                  <a:pt x="9208" y="15694"/>
                </a:lnTo>
                <a:lnTo>
                  <a:pt x="9333" y="15820"/>
                </a:lnTo>
                <a:lnTo>
                  <a:pt x="9459" y="15904"/>
                </a:lnTo>
                <a:lnTo>
                  <a:pt x="9752" y="16071"/>
                </a:lnTo>
                <a:lnTo>
                  <a:pt x="10129" y="16113"/>
                </a:lnTo>
                <a:lnTo>
                  <a:pt x="10505" y="16113"/>
                </a:lnTo>
                <a:lnTo>
                  <a:pt x="10924" y="16029"/>
                </a:lnTo>
                <a:lnTo>
                  <a:pt x="11384" y="15820"/>
                </a:lnTo>
                <a:lnTo>
                  <a:pt x="11803" y="15611"/>
                </a:lnTo>
                <a:lnTo>
                  <a:pt x="12263" y="15276"/>
                </a:lnTo>
                <a:lnTo>
                  <a:pt x="12514" y="15025"/>
                </a:lnTo>
                <a:lnTo>
                  <a:pt x="12765" y="14732"/>
                </a:lnTo>
                <a:lnTo>
                  <a:pt x="12974" y="14481"/>
                </a:lnTo>
                <a:lnTo>
                  <a:pt x="13184" y="14188"/>
                </a:lnTo>
                <a:lnTo>
                  <a:pt x="13309" y="13895"/>
                </a:lnTo>
                <a:lnTo>
                  <a:pt x="13435" y="13602"/>
                </a:lnTo>
                <a:lnTo>
                  <a:pt x="13477" y="13309"/>
                </a:lnTo>
                <a:lnTo>
                  <a:pt x="13518" y="13058"/>
                </a:lnTo>
                <a:lnTo>
                  <a:pt x="13477" y="2386"/>
                </a:lnTo>
                <a:lnTo>
                  <a:pt x="13477" y="1"/>
                </a:lnTo>
                <a:close/>
              </a:path>
            </a:pathLst>
          </a:custGeom>
          <a:solidFill>
            <a:srgbClr val="387F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1264">
            <a:off x="-305310" y="2412076"/>
            <a:ext cx="7179270" cy="404432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515689" y="2040713"/>
                <a:ext cx="8445097" cy="170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5</m:t>
                          </m:r>
                        </m:den>
                      </m:f>
                      <m:r>
                        <m:rPr>
                          <m:nor/>
                        </m:rPr>
                        <a:rPr lang="en-US" sz="5400" b="1" i="0" smtClean="0">
                          <a:latin typeface="UTM Avo" panose="0204060305050602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5400" b="1" i="0" smtClean="0">
                          <a:latin typeface="UTM Avo" panose="0204060305050602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m:rPr>
                          <m:nor/>
                        </m:rPr>
                        <a:rPr lang="en-US" sz="5400" b="1" i="0" smtClean="0">
                          <a:latin typeface="UTM Avo" panose="02040603050506020204" pitchFamily="18" charset="0"/>
                        </a:rPr>
                        <m:t> 13 = </m:t>
                      </m:r>
                      <m:f>
                        <m:f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4 </m:t>
                          </m:r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  <a:ea typeface="Cambria Math" panose="02040503050406030204" pitchFamily="18" charset="0"/>
                            </a:rPr>
                            <m:t> 13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5 </m:t>
                          </m:r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  <a:ea typeface="Cambria Math" panose="02040503050406030204" pitchFamily="18" charset="0"/>
                            </a:rPr>
                            <m:t> 1</m:t>
                          </m:r>
                        </m:den>
                      </m:f>
                      <m:r>
                        <m:rPr>
                          <m:nor/>
                        </m:rPr>
                        <a:rPr lang="en-US" sz="5400" b="1" i="0" smtClean="0">
                          <a:latin typeface="UTM Avo" panose="02040603050506020204" pitchFamily="18" charset="0"/>
                        </a:rPr>
                        <m:t> = </m:t>
                      </m:r>
                      <m:f>
                        <m:f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52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5400" b="1" dirty="0">
                  <a:latin typeface="UTM Avo" panose="020406030505060202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5689" y="2040713"/>
                <a:ext cx="8445097" cy="170860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>
          <a:xfrm>
            <a:off x="7145186" y="2040713"/>
            <a:ext cx="2521625" cy="1658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9824926" y="2007714"/>
            <a:ext cx="1739172" cy="17746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721" y="3858632"/>
            <a:ext cx="3032623" cy="2899945"/>
          </a:xfrm>
          <a:prstGeom prst="rect">
            <a:avLst/>
          </a:prstGeom>
        </p:spPr>
      </p:pic>
      <p:pic>
        <p:nvPicPr>
          <p:cNvPr id="6" name="Doc-Tau-Dan-Tranh-Tran-Dai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832863" y="337126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690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292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34" grpId="1" animBg="1"/>
      <p:bldP spid="861" grpId="1" animBg="1"/>
      <p:bldP spid="860" grpId="1" animBg="1"/>
      <p:bldP spid="868" grpId="1" animBg="1"/>
      <p:bldP spid="4" grpId="0"/>
      <p:bldP spid="14" grpId="0" animBg="1"/>
      <p:bldP spid="14" grpId="1" animBg="1"/>
      <p:bldP spid="15" grpId="0" animBg="1"/>
      <p:bldP spid="15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组合 90"/>
          <p:cNvGrpSpPr/>
          <p:nvPr/>
        </p:nvGrpSpPr>
        <p:grpSpPr>
          <a:xfrm>
            <a:off x="2302021" y="1002263"/>
            <a:ext cx="9820910" cy="4667885"/>
            <a:chOff x="1937" y="1655"/>
            <a:chExt cx="15466" cy="7351"/>
          </a:xfrm>
        </p:grpSpPr>
        <p:sp>
          <p:nvSpPr>
            <p:cNvPr id="95" name="圆角矩形 94"/>
            <p:cNvSpPr/>
            <p:nvPr/>
          </p:nvSpPr>
          <p:spPr>
            <a:xfrm>
              <a:off x="2186" y="1655"/>
              <a:ext cx="15217" cy="7137"/>
            </a:xfrm>
            <a:prstGeom prst="roundRect">
              <a:avLst>
                <a:gd name="adj" fmla="val 11328"/>
              </a:avLst>
            </a:prstGeom>
            <a:solidFill>
              <a:srgbClr val="011673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dirty="0">
                <a:solidFill>
                  <a:srgbClr val="011673"/>
                </a:solidFill>
                <a:latin typeface="字魂20号-石头体" panose="00000500000000000000" charset="-122"/>
                <a:ea typeface="字魂20号-石头体" panose="00000500000000000000" charset="-122"/>
                <a:cs typeface="+mn-ea"/>
                <a:sym typeface="+mn-lt"/>
              </a:endParaRPr>
            </a:p>
          </p:txBody>
        </p:sp>
        <p:sp>
          <p:nvSpPr>
            <p:cNvPr id="96" name="圆角矩形 95"/>
            <p:cNvSpPr/>
            <p:nvPr/>
          </p:nvSpPr>
          <p:spPr>
            <a:xfrm>
              <a:off x="1937" y="1869"/>
              <a:ext cx="15217" cy="7137"/>
            </a:xfrm>
            <a:prstGeom prst="roundRect">
              <a:avLst>
                <a:gd name="adj" fmla="val 11328"/>
              </a:avLst>
            </a:prstGeom>
            <a:solidFill>
              <a:schemeClr val="bg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dirty="0">
                <a:solidFill>
                  <a:srgbClr val="011673"/>
                </a:solidFill>
                <a:latin typeface="字魂20号-石头体" panose="00000500000000000000" charset="-122"/>
                <a:ea typeface="字魂20号-石头体" panose="00000500000000000000" charset="-122"/>
                <a:cs typeface="+mn-ea"/>
                <a:sym typeface="+mn-lt"/>
              </a:endParaRPr>
            </a:p>
          </p:txBody>
        </p:sp>
      </p:grpSp>
      <p:sp>
        <p:nvSpPr>
          <p:cNvPr id="134" name="Google Shape;861;p45"/>
          <p:cNvSpPr/>
          <p:nvPr/>
        </p:nvSpPr>
        <p:spPr>
          <a:xfrm rot="180000">
            <a:off x="3617595" y="1440180"/>
            <a:ext cx="1267460" cy="3927475"/>
          </a:xfrm>
          <a:custGeom>
            <a:avLst/>
            <a:gdLst/>
            <a:ahLst/>
            <a:cxnLst/>
            <a:rect l="l" t="t" r="r" b="b"/>
            <a:pathLst>
              <a:path w="16071" h="49802" extrusionOk="0">
                <a:moveTo>
                  <a:pt x="11090" y="4395"/>
                </a:moveTo>
                <a:lnTo>
                  <a:pt x="11216" y="4437"/>
                </a:lnTo>
                <a:lnTo>
                  <a:pt x="11467" y="4520"/>
                </a:lnTo>
                <a:lnTo>
                  <a:pt x="11676" y="4688"/>
                </a:lnTo>
                <a:lnTo>
                  <a:pt x="11885" y="4939"/>
                </a:lnTo>
                <a:lnTo>
                  <a:pt x="12095" y="5232"/>
                </a:lnTo>
                <a:lnTo>
                  <a:pt x="12262" y="5566"/>
                </a:lnTo>
                <a:lnTo>
                  <a:pt x="12346" y="5901"/>
                </a:lnTo>
                <a:lnTo>
                  <a:pt x="12430" y="6320"/>
                </a:lnTo>
                <a:lnTo>
                  <a:pt x="12430" y="6738"/>
                </a:lnTo>
                <a:lnTo>
                  <a:pt x="12430" y="7240"/>
                </a:lnTo>
                <a:lnTo>
                  <a:pt x="12304" y="7743"/>
                </a:lnTo>
                <a:lnTo>
                  <a:pt x="12178" y="8329"/>
                </a:lnTo>
                <a:lnTo>
                  <a:pt x="11927" y="8956"/>
                </a:lnTo>
                <a:lnTo>
                  <a:pt x="11634" y="9584"/>
                </a:lnTo>
                <a:lnTo>
                  <a:pt x="11258" y="10296"/>
                </a:lnTo>
                <a:lnTo>
                  <a:pt x="10797" y="11091"/>
                </a:lnTo>
                <a:lnTo>
                  <a:pt x="10211" y="11886"/>
                </a:lnTo>
                <a:lnTo>
                  <a:pt x="9584" y="12765"/>
                </a:lnTo>
                <a:lnTo>
                  <a:pt x="8830" y="13685"/>
                </a:lnTo>
                <a:lnTo>
                  <a:pt x="8621" y="11635"/>
                </a:lnTo>
                <a:lnTo>
                  <a:pt x="8496" y="9835"/>
                </a:lnTo>
                <a:lnTo>
                  <a:pt x="8496" y="8329"/>
                </a:lnTo>
                <a:lnTo>
                  <a:pt x="8496" y="7701"/>
                </a:lnTo>
                <a:lnTo>
                  <a:pt x="8537" y="7115"/>
                </a:lnTo>
                <a:lnTo>
                  <a:pt x="8621" y="6613"/>
                </a:lnTo>
                <a:lnTo>
                  <a:pt x="8747" y="6194"/>
                </a:lnTo>
                <a:lnTo>
                  <a:pt x="8914" y="5818"/>
                </a:lnTo>
                <a:lnTo>
                  <a:pt x="9082" y="5483"/>
                </a:lnTo>
                <a:lnTo>
                  <a:pt x="9291" y="5232"/>
                </a:lnTo>
                <a:lnTo>
                  <a:pt x="9500" y="5022"/>
                </a:lnTo>
                <a:lnTo>
                  <a:pt x="9751" y="4813"/>
                </a:lnTo>
                <a:lnTo>
                  <a:pt x="9960" y="4688"/>
                </a:lnTo>
                <a:lnTo>
                  <a:pt x="10170" y="4604"/>
                </a:lnTo>
                <a:lnTo>
                  <a:pt x="10421" y="4520"/>
                </a:lnTo>
                <a:lnTo>
                  <a:pt x="10797" y="4437"/>
                </a:lnTo>
                <a:lnTo>
                  <a:pt x="11090" y="4395"/>
                </a:lnTo>
                <a:close/>
                <a:moveTo>
                  <a:pt x="10756" y="26952"/>
                </a:moveTo>
                <a:lnTo>
                  <a:pt x="11007" y="26994"/>
                </a:lnTo>
                <a:lnTo>
                  <a:pt x="11258" y="27077"/>
                </a:lnTo>
                <a:lnTo>
                  <a:pt x="11509" y="27161"/>
                </a:lnTo>
                <a:lnTo>
                  <a:pt x="11718" y="27286"/>
                </a:lnTo>
                <a:lnTo>
                  <a:pt x="11969" y="27454"/>
                </a:lnTo>
                <a:lnTo>
                  <a:pt x="12178" y="27621"/>
                </a:lnTo>
                <a:lnTo>
                  <a:pt x="12555" y="28040"/>
                </a:lnTo>
                <a:lnTo>
                  <a:pt x="12932" y="28500"/>
                </a:lnTo>
                <a:lnTo>
                  <a:pt x="13225" y="29086"/>
                </a:lnTo>
                <a:lnTo>
                  <a:pt x="13434" y="29672"/>
                </a:lnTo>
                <a:lnTo>
                  <a:pt x="13601" y="30300"/>
                </a:lnTo>
                <a:lnTo>
                  <a:pt x="13727" y="31011"/>
                </a:lnTo>
                <a:lnTo>
                  <a:pt x="13769" y="31681"/>
                </a:lnTo>
                <a:lnTo>
                  <a:pt x="13727" y="32392"/>
                </a:lnTo>
                <a:lnTo>
                  <a:pt x="13559" y="33062"/>
                </a:lnTo>
                <a:lnTo>
                  <a:pt x="13350" y="33731"/>
                </a:lnTo>
                <a:lnTo>
                  <a:pt x="13225" y="34066"/>
                </a:lnTo>
                <a:lnTo>
                  <a:pt x="13057" y="34359"/>
                </a:lnTo>
                <a:lnTo>
                  <a:pt x="12848" y="34652"/>
                </a:lnTo>
                <a:lnTo>
                  <a:pt x="12597" y="34945"/>
                </a:lnTo>
                <a:lnTo>
                  <a:pt x="12388" y="35238"/>
                </a:lnTo>
                <a:lnTo>
                  <a:pt x="12095" y="35489"/>
                </a:lnTo>
                <a:lnTo>
                  <a:pt x="11467" y="31471"/>
                </a:lnTo>
                <a:lnTo>
                  <a:pt x="10756" y="26952"/>
                </a:lnTo>
                <a:close/>
                <a:moveTo>
                  <a:pt x="8496" y="19209"/>
                </a:moveTo>
                <a:lnTo>
                  <a:pt x="8914" y="21762"/>
                </a:lnTo>
                <a:lnTo>
                  <a:pt x="9333" y="24399"/>
                </a:lnTo>
                <a:lnTo>
                  <a:pt x="9040" y="24399"/>
                </a:lnTo>
                <a:lnTo>
                  <a:pt x="8705" y="24441"/>
                </a:lnTo>
                <a:lnTo>
                  <a:pt x="8328" y="24524"/>
                </a:lnTo>
                <a:lnTo>
                  <a:pt x="7910" y="24650"/>
                </a:lnTo>
                <a:lnTo>
                  <a:pt x="7491" y="24817"/>
                </a:lnTo>
                <a:lnTo>
                  <a:pt x="7073" y="25027"/>
                </a:lnTo>
                <a:lnTo>
                  <a:pt x="6612" y="25320"/>
                </a:lnTo>
                <a:lnTo>
                  <a:pt x="6194" y="25654"/>
                </a:lnTo>
                <a:lnTo>
                  <a:pt x="5775" y="26031"/>
                </a:lnTo>
                <a:lnTo>
                  <a:pt x="5357" y="26408"/>
                </a:lnTo>
                <a:lnTo>
                  <a:pt x="5022" y="26868"/>
                </a:lnTo>
                <a:lnTo>
                  <a:pt x="4729" y="27412"/>
                </a:lnTo>
                <a:lnTo>
                  <a:pt x="4604" y="27663"/>
                </a:lnTo>
                <a:lnTo>
                  <a:pt x="4478" y="27998"/>
                </a:lnTo>
                <a:lnTo>
                  <a:pt x="4436" y="28291"/>
                </a:lnTo>
                <a:lnTo>
                  <a:pt x="4353" y="28626"/>
                </a:lnTo>
                <a:lnTo>
                  <a:pt x="4353" y="28960"/>
                </a:lnTo>
                <a:lnTo>
                  <a:pt x="4353" y="29337"/>
                </a:lnTo>
                <a:lnTo>
                  <a:pt x="4394" y="29756"/>
                </a:lnTo>
                <a:lnTo>
                  <a:pt x="4478" y="30174"/>
                </a:lnTo>
                <a:lnTo>
                  <a:pt x="4562" y="30509"/>
                </a:lnTo>
                <a:lnTo>
                  <a:pt x="4729" y="30844"/>
                </a:lnTo>
                <a:lnTo>
                  <a:pt x="4938" y="31137"/>
                </a:lnTo>
                <a:lnTo>
                  <a:pt x="5231" y="31430"/>
                </a:lnTo>
                <a:lnTo>
                  <a:pt x="5524" y="31639"/>
                </a:lnTo>
                <a:lnTo>
                  <a:pt x="5859" y="31806"/>
                </a:lnTo>
                <a:lnTo>
                  <a:pt x="6194" y="31890"/>
                </a:lnTo>
                <a:lnTo>
                  <a:pt x="6571" y="31890"/>
                </a:lnTo>
                <a:lnTo>
                  <a:pt x="7073" y="31806"/>
                </a:lnTo>
                <a:lnTo>
                  <a:pt x="7491" y="31639"/>
                </a:lnTo>
                <a:lnTo>
                  <a:pt x="7826" y="31430"/>
                </a:lnTo>
                <a:lnTo>
                  <a:pt x="8077" y="31179"/>
                </a:lnTo>
                <a:lnTo>
                  <a:pt x="8286" y="30844"/>
                </a:lnTo>
                <a:lnTo>
                  <a:pt x="8412" y="30551"/>
                </a:lnTo>
                <a:lnTo>
                  <a:pt x="8496" y="30174"/>
                </a:lnTo>
                <a:lnTo>
                  <a:pt x="8537" y="29839"/>
                </a:lnTo>
                <a:lnTo>
                  <a:pt x="8496" y="29463"/>
                </a:lnTo>
                <a:lnTo>
                  <a:pt x="8370" y="29170"/>
                </a:lnTo>
                <a:lnTo>
                  <a:pt x="8203" y="28877"/>
                </a:lnTo>
                <a:lnTo>
                  <a:pt x="7993" y="28626"/>
                </a:lnTo>
                <a:lnTo>
                  <a:pt x="7742" y="28416"/>
                </a:lnTo>
                <a:lnTo>
                  <a:pt x="7449" y="28249"/>
                </a:lnTo>
                <a:lnTo>
                  <a:pt x="7115" y="28123"/>
                </a:lnTo>
                <a:lnTo>
                  <a:pt x="6738" y="28123"/>
                </a:lnTo>
                <a:lnTo>
                  <a:pt x="6738" y="27998"/>
                </a:lnTo>
                <a:lnTo>
                  <a:pt x="6947" y="27789"/>
                </a:lnTo>
                <a:lnTo>
                  <a:pt x="7073" y="27621"/>
                </a:lnTo>
                <a:lnTo>
                  <a:pt x="7282" y="27454"/>
                </a:lnTo>
                <a:lnTo>
                  <a:pt x="7575" y="27286"/>
                </a:lnTo>
                <a:lnTo>
                  <a:pt x="7910" y="27077"/>
                </a:lnTo>
                <a:lnTo>
                  <a:pt x="8203" y="26952"/>
                </a:lnTo>
                <a:lnTo>
                  <a:pt x="8496" y="26910"/>
                </a:lnTo>
                <a:lnTo>
                  <a:pt x="8789" y="26868"/>
                </a:lnTo>
                <a:lnTo>
                  <a:pt x="8998" y="26826"/>
                </a:lnTo>
                <a:lnTo>
                  <a:pt x="9416" y="26868"/>
                </a:lnTo>
                <a:lnTo>
                  <a:pt x="9709" y="26952"/>
                </a:lnTo>
                <a:lnTo>
                  <a:pt x="10504" y="31639"/>
                </a:lnTo>
                <a:lnTo>
                  <a:pt x="10881" y="33899"/>
                </a:lnTo>
                <a:lnTo>
                  <a:pt x="11216" y="36075"/>
                </a:lnTo>
                <a:lnTo>
                  <a:pt x="11090" y="36159"/>
                </a:lnTo>
                <a:lnTo>
                  <a:pt x="10672" y="36368"/>
                </a:lnTo>
                <a:lnTo>
                  <a:pt x="10253" y="36493"/>
                </a:lnTo>
                <a:lnTo>
                  <a:pt x="9877" y="36619"/>
                </a:lnTo>
                <a:lnTo>
                  <a:pt x="9458" y="36703"/>
                </a:lnTo>
                <a:lnTo>
                  <a:pt x="9040" y="36786"/>
                </a:lnTo>
                <a:lnTo>
                  <a:pt x="8203" y="36786"/>
                </a:lnTo>
                <a:lnTo>
                  <a:pt x="7826" y="36745"/>
                </a:lnTo>
                <a:lnTo>
                  <a:pt x="7408" y="36703"/>
                </a:lnTo>
                <a:lnTo>
                  <a:pt x="7031" y="36577"/>
                </a:lnTo>
                <a:lnTo>
                  <a:pt x="6654" y="36452"/>
                </a:lnTo>
                <a:lnTo>
                  <a:pt x="6278" y="36326"/>
                </a:lnTo>
                <a:lnTo>
                  <a:pt x="5943" y="36159"/>
                </a:lnTo>
                <a:lnTo>
                  <a:pt x="5566" y="35949"/>
                </a:lnTo>
                <a:lnTo>
                  <a:pt x="5231" y="35698"/>
                </a:lnTo>
                <a:lnTo>
                  <a:pt x="4897" y="35447"/>
                </a:lnTo>
                <a:lnTo>
                  <a:pt x="4604" y="35196"/>
                </a:lnTo>
                <a:lnTo>
                  <a:pt x="4311" y="34903"/>
                </a:lnTo>
                <a:lnTo>
                  <a:pt x="4018" y="34568"/>
                </a:lnTo>
                <a:lnTo>
                  <a:pt x="3767" y="34234"/>
                </a:lnTo>
                <a:lnTo>
                  <a:pt x="3516" y="33857"/>
                </a:lnTo>
                <a:lnTo>
                  <a:pt x="3264" y="33480"/>
                </a:lnTo>
                <a:lnTo>
                  <a:pt x="3055" y="33104"/>
                </a:lnTo>
                <a:lnTo>
                  <a:pt x="2888" y="32685"/>
                </a:lnTo>
                <a:lnTo>
                  <a:pt x="2679" y="32267"/>
                </a:lnTo>
                <a:lnTo>
                  <a:pt x="2553" y="31806"/>
                </a:lnTo>
                <a:lnTo>
                  <a:pt x="2427" y="31346"/>
                </a:lnTo>
                <a:lnTo>
                  <a:pt x="2344" y="30844"/>
                </a:lnTo>
                <a:lnTo>
                  <a:pt x="2260" y="30383"/>
                </a:lnTo>
                <a:lnTo>
                  <a:pt x="2218" y="29881"/>
                </a:lnTo>
                <a:lnTo>
                  <a:pt x="2176" y="29337"/>
                </a:lnTo>
                <a:lnTo>
                  <a:pt x="2218" y="28835"/>
                </a:lnTo>
                <a:lnTo>
                  <a:pt x="2260" y="28165"/>
                </a:lnTo>
                <a:lnTo>
                  <a:pt x="2386" y="27538"/>
                </a:lnTo>
                <a:lnTo>
                  <a:pt x="2553" y="26910"/>
                </a:lnTo>
                <a:lnTo>
                  <a:pt x="2804" y="26324"/>
                </a:lnTo>
                <a:lnTo>
                  <a:pt x="3097" y="25696"/>
                </a:lnTo>
                <a:lnTo>
                  <a:pt x="3432" y="25110"/>
                </a:lnTo>
                <a:lnTo>
                  <a:pt x="3808" y="24524"/>
                </a:lnTo>
                <a:lnTo>
                  <a:pt x="4227" y="23939"/>
                </a:lnTo>
                <a:lnTo>
                  <a:pt x="4687" y="23353"/>
                </a:lnTo>
                <a:lnTo>
                  <a:pt x="5190" y="22767"/>
                </a:lnTo>
                <a:lnTo>
                  <a:pt x="6236" y="21595"/>
                </a:lnTo>
                <a:lnTo>
                  <a:pt x="8496" y="19209"/>
                </a:lnTo>
                <a:close/>
                <a:moveTo>
                  <a:pt x="11341" y="0"/>
                </a:moveTo>
                <a:lnTo>
                  <a:pt x="11090" y="84"/>
                </a:lnTo>
                <a:lnTo>
                  <a:pt x="10756" y="210"/>
                </a:lnTo>
                <a:lnTo>
                  <a:pt x="10463" y="335"/>
                </a:lnTo>
                <a:lnTo>
                  <a:pt x="10211" y="545"/>
                </a:lnTo>
                <a:lnTo>
                  <a:pt x="9919" y="754"/>
                </a:lnTo>
                <a:lnTo>
                  <a:pt x="9709" y="1005"/>
                </a:lnTo>
                <a:lnTo>
                  <a:pt x="9458" y="1298"/>
                </a:lnTo>
                <a:lnTo>
                  <a:pt x="9082" y="1926"/>
                </a:lnTo>
                <a:lnTo>
                  <a:pt x="8998" y="2009"/>
                </a:lnTo>
                <a:lnTo>
                  <a:pt x="8956" y="2135"/>
                </a:lnTo>
                <a:lnTo>
                  <a:pt x="8579" y="2888"/>
                </a:lnTo>
                <a:lnTo>
                  <a:pt x="8537" y="3014"/>
                </a:lnTo>
                <a:lnTo>
                  <a:pt x="8496" y="3097"/>
                </a:lnTo>
                <a:lnTo>
                  <a:pt x="8245" y="3809"/>
                </a:lnTo>
                <a:lnTo>
                  <a:pt x="8035" y="4520"/>
                </a:lnTo>
                <a:lnTo>
                  <a:pt x="7868" y="5148"/>
                </a:lnTo>
                <a:lnTo>
                  <a:pt x="7742" y="5734"/>
                </a:lnTo>
                <a:lnTo>
                  <a:pt x="7617" y="6655"/>
                </a:lnTo>
                <a:lnTo>
                  <a:pt x="7575" y="6989"/>
                </a:lnTo>
                <a:lnTo>
                  <a:pt x="7491" y="7701"/>
                </a:lnTo>
                <a:lnTo>
                  <a:pt x="7449" y="8454"/>
                </a:lnTo>
                <a:lnTo>
                  <a:pt x="7449" y="9333"/>
                </a:lnTo>
                <a:lnTo>
                  <a:pt x="7449" y="10296"/>
                </a:lnTo>
                <a:lnTo>
                  <a:pt x="7617" y="12430"/>
                </a:lnTo>
                <a:lnTo>
                  <a:pt x="7868" y="14815"/>
                </a:lnTo>
                <a:lnTo>
                  <a:pt x="6696" y="16071"/>
                </a:lnTo>
                <a:lnTo>
                  <a:pt x="5524" y="17326"/>
                </a:lnTo>
                <a:lnTo>
                  <a:pt x="4478" y="18624"/>
                </a:lnTo>
                <a:lnTo>
                  <a:pt x="3474" y="19963"/>
                </a:lnTo>
                <a:lnTo>
                  <a:pt x="2637" y="21302"/>
                </a:lnTo>
                <a:lnTo>
                  <a:pt x="2218" y="21972"/>
                </a:lnTo>
                <a:lnTo>
                  <a:pt x="1883" y="22641"/>
                </a:lnTo>
                <a:lnTo>
                  <a:pt x="1549" y="23311"/>
                </a:lnTo>
                <a:lnTo>
                  <a:pt x="1214" y="23980"/>
                </a:lnTo>
                <a:lnTo>
                  <a:pt x="963" y="24692"/>
                </a:lnTo>
                <a:lnTo>
                  <a:pt x="712" y="25361"/>
                </a:lnTo>
                <a:lnTo>
                  <a:pt x="502" y="26031"/>
                </a:lnTo>
                <a:lnTo>
                  <a:pt x="335" y="26659"/>
                </a:lnTo>
                <a:lnTo>
                  <a:pt x="209" y="27328"/>
                </a:lnTo>
                <a:lnTo>
                  <a:pt x="126" y="27998"/>
                </a:lnTo>
                <a:lnTo>
                  <a:pt x="42" y="28626"/>
                </a:lnTo>
                <a:lnTo>
                  <a:pt x="0" y="29295"/>
                </a:lnTo>
                <a:lnTo>
                  <a:pt x="42" y="29923"/>
                </a:lnTo>
                <a:lnTo>
                  <a:pt x="84" y="30551"/>
                </a:lnTo>
                <a:lnTo>
                  <a:pt x="168" y="31179"/>
                </a:lnTo>
                <a:lnTo>
                  <a:pt x="293" y="31764"/>
                </a:lnTo>
                <a:lnTo>
                  <a:pt x="460" y="32350"/>
                </a:lnTo>
                <a:lnTo>
                  <a:pt x="670" y="32936"/>
                </a:lnTo>
                <a:lnTo>
                  <a:pt x="921" y="33522"/>
                </a:lnTo>
                <a:lnTo>
                  <a:pt x="1256" y="34066"/>
                </a:lnTo>
                <a:lnTo>
                  <a:pt x="1590" y="34610"/>
                </a:lnTo>
                <a:lnTo>
                  <a:pt x="1967" y="35112"/>
                </a:lnTo>
                <a:lnTo>
                  <a:pt x="2427" y="35615"/>
                </a:lnTo>
                <a:lnTo>
                  <a:pt x="2888" y="36117"/>
                </a:lnTo>
                <a:lnTo>
                  <a:pt x="3390" y="36535"/>
                </a:lnTo>
                <a:lnTo>
                  <a:pt x="3892" y="36954"/>
                </a:lnTo>
                <a:lnTo>
                  <a:pt x="4436" y="37289"/>
                </a:lnTo>
                <a:lnTo>
                  <a:pt x="4980" y="37582"/>
                </a:lnTo>
                <a:lnTo>
                  <a:pt x="5482" y="37791"/>
                </a:lnTo>
                <a:lnTo>
                  <a:pt x="6027" y="38000"/>
                </a:lnTo>
                <a:lnTo>
                  <a:pt x="6571" y="38167"/>
                </a:lnTo>
                <a:lnTo>
                  <a:pt x="7115" y="38293"/>
                </a:lnTo>
                <a:lnTo>
                  <a:pt x="7659" y="38335"/>
                </a:lnTo>
                <a:lnTo>
                  <a:pt x="8203" y="38377"/>
                </a:lnTo>
                <a:lnTo>
                  <a:pt x="8747" y="38377"/>
                </a:lnTo>
                <a:lnTo>
                  <a:pt x="9291" y="38293"/>
                </a:lnTo>
                <a:lnTo>
                  <a:pt x="9793" y="38209"/>
                </a:lnTo>
                <a:lnTo>
                  <a:pt x="10337" y="38084"/>
                </a:lnTo>
                <a:lnTo>
                  <a:pt x="10839" y="37916"/>
                </a:lnTo>
                <a:lnTo>
                  <a:pt x="11300" y="37707"/>
                </a:lnTo>
                <a:lnTo>
                  <a:pt x="11467" y="38628"/>
                </a:lnTo>
                <a:lnTo>
                  <a:pt x="11593" y="39883"/>
                </a:lnTo>
                <a:lnTo>
                  <a:pt x="11718" y="41306"/>
                </a:lnTo>
                <a:lnTo>
                  <a:pt x="11760" y="42059"/>
                </a:lnTo>
                <a:lnTo>
                  <a:pt x="11760" y="42813"/>
                </a:lnTo>
                <a:lnTo>
                  <a:pt x="11718" y="43524"/>
                </a:lnTo>
                <a:lnTo>
                  <a:pt x="11676" y="44236"/>
                </a:lnTo>
                <a:lnTo>
                  <a:pt x="11593" y="44905"/>
                </a:lnTo>
                <a:lnTo>
                  <a:pt x="11425" y="45491"/>
                </a:lnTo>
                <a:lnTo>
                  <a:pt x="11216" y="46035"/>
                </a:lnTo>
                <a:lnTo>
                  <a:pt x="11090" y="46286"/>
                </a:lnTo>
                <a:lnTo>
                  <a:pt x="10965" y="46495"/>
                </a:lnTo>
                <a:lnTo>
                  <a:pt x="10797" y="46663"/>
                </a:lnTo>
                <a:lnTo>
                  <a:pt x="10630" y="46830"/>
                </a:lnTo>
                <a:lnTo>
                  <a:pt x="10463" y="46956"/>
                </a:lnTo>
                <a:lnTo>
                  <a:pt x="10253" y="47040"/>
                </a:lnTo>
                <a:lnTo>
                  <a:pt x="9667" y="47207"/>
                </a:lnTo>
                <a:lnTo>
                  <a:pt x="9165" y="47291"/>
                </a:lnTo>
                <a:lnTo>
                  <a:pt x="8663" y="47332"/>
                </a:lnTo>
                <a:lnTo>
                  <a:pt x="8245" y="47291"/>
                </a:lnTo>
                <a:lnTo>
                  <a:pt x="7868" y="47165"/>
                </a:lnTo>
                <a:lnTo>
                  <a:pt x="7533" y="47040"/>
                </a:lnTo>
                <a:lnTo>
                  <a:pt x="7240" y="46872"/>
                </a:lnTo>
                <a:lnTo>
                  <a:pt x="7031" y="46705"/>
                </a:lnTo>
                <a:lnTo>
                  <a:pt x="7408" y="46412"/>
                </a:lnTo>
                <a:lnTo>
                  <a:pt x="7575" y="46203"/>
                </a:lnTo>
                <a:lnTo>
                  <a:pt x="7742" y="45993"/>
                </a:lnTo>
                <a:lnTo>
                  <a:pt x="7868" y="45784"/>
                </a:lnTo>
                <a:lnTo>
                  <a:pt x="7993" y="45491"/>
                </a:lnTo>
                <a:lnTo>
                  <a:pt x="8119" y="45240"/>
                </a:lnTo>
                <a:lnTo>
                  <a:pt x="8203" y="44905"/>
                </a:lnTo>
                <a:lnTo>
                  <a:pt x="8286" y="44361"/>
                </a:lnTo>
                <a:lnTo>
                  <a:pt x="8245" y="43817"/>
                </a:lnTo>
                <a:lnTo>
                  <a:pt x="8161" y="43315"/>
                </a:lnTo>
                <a:lnTo>
                  <a:pt x="7952" y="42855"/>
                </a:lnTo>
                <a:lnTo>
                  <a:pt x="7700" y="42394"/>
                </a:lnTo>
                <a:lnTo>
                  <a:pt x="7408" y="42018"/>
                </a:lnTo>
                <a:lnTo>
                  <a:pt x="7031" y="41683"/>
                </a:lnTo>
                <a:lnTo>
                  <a:pt x="6654" y="41432"/>
                </a:lnTo>
                <a:lnTo>
                  <a:pt x="6194" y="41264"/>
                </a:lnTo>
                <a:lnTo>
                  <a:pt x="5734" y="41139"/>
                </a:lnTo>
                <a:lnTo>
                  <a:pt x="5273" y="41097"/>
                </a:lnTo>
                <a:lnTo>
                  <a:pt x="4771" y="41139"/>
                </a:lnTo>
                <a:lnTo>
                  <a:pt x="4311" y="41306"/>
                </a:lnTo>
                <a:lnTo>
                  <a:pt x="4060" y="41432"/>
                </a:lnTo>
                <a:lnTo>
                  <a:pt x="3850" y="41557"/>
                </a:lnTo>
                <a:lnTo>
                  <a:pt x="3599" y="41725"/>
                </a:lnTo>
                <a:lnTo>
                  <a:pt x="3390" y="41934"/>
                </a:lnTo>
                <a:lnTo>
                  <a:pt x="3181" y="42143"/>
                </a:lnTo>
                <a:lnTo>
                  <a:pt x="2971" y="42394"/>
                </a:lnTo>
                <a:lnTo>
                  <a:pt x="2679" y="42813"/>
                </a:lnTo>
                <a:lnTo>
                  <a:pt x="2511" y="43273"/>
                </a:lnTo>
                <a:lnTo>
                  <a:pt x="2344" y="43692"/>
                </a:lnTo>
                <a:lnTo>
                  <a:pt x="2302" y="44152"/>
                </a:lnTo>
                <a:lnTo>
                  <a:pt x="2260" y="44612"/>
                </a:lnTo>
                <a:lnTo>
                  <a:pt x="2302" y="45114"/>
                </a:lnTo>
                <a:lnTo>
                  <a:pt x="2353" y="45394"/>
                </a:lnTo>
                <a:lnTo>
                  <a:pt x="2344" y="45366"/>
                </a:lnTo>
                <a:lnTo>
                  <a:pt x="2358" y="45421"/>
                </a:lnTo>
                <a:lnTo>
                  <a:pt x="2386" y="45575"/>
                </a:lnTo>
                <a:lnTo>
                  <a:pt x="2511" y="46035"/>
                </a:lnTo>
                <a:lnTo>
                  <a:pt x="2595" y="46244"/>
                </a:lnTo>
                <a:lnTo>
                  <a:pt x="2637" y="46370"/>
                </a:lnTo>
                <a:lnTo>
                  <a:pt x="2846" y="46872"/>
                </a:lnTo>
                <a:lnTo>
                  <a:pt x="3097" y="47332"/>
                </a:lnTo>
                <a:lnTo>
                  <a:pt x="3432" y="47793"/>
                </a:lnTo>
                <a:lnTo>
                  <a:pt x="3808" y="48169"/>
                </a:lnTo>
                <a:lnTo>
                  <a:pt x="4185" y="48546"/>
                </a:lnTo>
                <a:lnTo>
                  <a:pt x="4687" y="48923"/>
                </a:lnTo>
                <a:lnTo>
                  <a:pt x="5190" y="49216"/>
                </a:lnTo>
                <a:lnTo>
                  <a:pt x="5734" y="49425"/>
                </a:lnTo>
                <a:lnTo>
                  <a:pt x="6361" y="49634"/>
                </a:lnTo>
                <a:lnTo>
                  <a:pt x="6989" y="49760"/>
                </a:lnTo>
                <a:lnTo>
                  <a:pt x="7700" y="49802"/>
                </a:lnTo>
                <a:lnTo>
                  <a:pt x="8454" y="49802"/>
                </a:lnTo>
                <a:lnTo>
                  <a:pt x="9249" y="49718"/>
                </a:lnTo>
                <a:lnTo>
                  <a:pt x="10086" y="49551"/>
                </a:lnTo>
                <a:lnTo>
                  <a:pt x="10546" y="49425"/>
                </a:lnTo>
                <a:lnTo>
                  <a:pt x="10965" y="49216"/>
                </a:lnTo>
                <a:lnTo>
                  <a:pt x="11341" y="49006"/>
                </a:lnTo>
                <a:lnTo>
                  <a:pt x="11718" y="48755"/>
                </a:lnTo>
                <a:lnTo>
                  <a:pt x="12011" y="48462"/>
                </a:lnTo>
                <a:lnTo>
                  <a:pt x="12304" y="48169"/>
                </a:lnTo>
                <a:lnTo>
                  <a:pt x="12555" y="47793"/>
                </a:lnTo>
                <a:lnTo>
                  <a:pt x="12764" y="47458"/>
                </a:lnTo>
                <a:lnTo>
                  <a:pt x="12974" y="47040"/>
                </a:lnTo>
                <a:lnTo>
                  <a:pt x="13141" y="46621"/>
                </a:lnTo>
                <a:lnTo>
                  <a:pt x="13267" y="46203"/>
                </a:lnTo>
                <a:lnTo>
                  <a:pt x="13392" y="45742"/>
                </a:lnTo>
                <a:lnTo>
                  <a:pt x="13559" y="44780"/>
                </a:lnTo>
                <a:lnTo>
                  <a:pt x="13601" y="43817"/>
                </a:lnTo>
                <a:lnTo>
                  <a:pt x="13643" y="42813"/>
                </a:lnTo>
                <a:lnTo>
                  <a:pt x="13559" y="41808"/>
                </a:lnTo>
                <a:lnTo>
                  <a:pt x="13476" y="40846"/>
                </a:lnTo>
                <a:lnTo>
                  <a:pt x="13308" y="39883"/>
                </a:lnTo>
                <a:lnTo>
                  <a:pt x="13183" y="39004"/>
                </a:lnTo>
                <a:lnTo>
                  <a:pt x="12974" y="38209"/>
                </a:lnTo>
                <a:lnTo>
                  <a:pt x="12639" y="36912"/>
                </a:lnTo>
                <a:lnTo>
                  <a:pt x="13015" y="36619"/>
                </a:lnTo>
                <a:lnTo>
                  <a:pt x="13392" y="36326"/>
                </a:lnTo>
                <a:lnTo>
                  <a:pt x="13769" y="35949"/>
                </a:lnTo>
                <a:lnTo>
                  <a:pt x="14104" y="35615"/>
                </a:lnTo>
                <a:lnTo>
                  <a:pt x="14438" y="35196"/>
                </a:lnTo>
                <a:lnTo>
                  <a:pt x="14731" y="34778"/>
                </a:lnTo>
                <a:lnTo>
                  <a:pt x="14982" y="34359"/>
                </a:lnTo>
                <a:lnTo>
                  <a:pt x="15233" y="33899"/>
                </a:lnTo>
                <a:lnTo>
                  <a:pt x="15485" y="33397"/>
                </a:lnTo>
                <a:lnTo>
                  <a:pt x="15652" y="32894"/>
                </a:lnTo>
                <a:lnTo>
                  <a:pt x="15819" y="32392"/>
                </a:lnTo>
                <a:lnTo>
                  <a:pt x="15945" y="31806"/>
                </a:lnTo>
                <a:lnTo>
                  <a:pt x="16029" y="31220"/>
                </a:lnTo>
                <a:lnTo>
                  <a:pt x="16070" y="30634"/>
                </a:lnTo>
                <a:lnTo>
                  <a:pt x="16070" y="30007"/>
                </a:lnTo>
                <a:lnTo>
                  <a:pt x="16029" y="29337"/>
                </a:lnTo>
                <a:lnTo>
                  <a:pt x="15945" y="28751"/>
                </a:lnTo>
                <a:lnTo>
                  <a:pt x="15777" y="28207"/>
                </a:lnTo>
                <a:lnTo>
                  <a:pt x="15568" y="27663"/>
                </a:lnTo>
                <a:lnTo>
                  <a:pt x="15275" y="27161"/>
                </a:lnTo>
                <a:lnTo>
                  <a:pt x="14941" y="26659"/>
                </a:lnTo>
                <a:lnTo>
                  <a:pt x="14606" y="26240"/>
                </a:lnTo>
                <a:lnTo>
                  <a:pt x="14187" y="25822"/>
                </a:lnTo>
                <a:lnTo>
                  <a:pt x="13769" y="25445"/>
                </a:lnTo>
                <a:lnTo>
                  <a:pt x="13350" y="25152"/>
                </a:lnTo>
                <a:lnTo>
                  <a:pt x="12890" y="24859"/>
                </a:lnTo>
                <a:lnTo>
                  <a:pt x="12430" y="24650"/>
                </a:lnTo>
                <a:lnTo>
                  <a:pt x="11969" y="24441"/>
                </a:lnTo>
                <a:lnTo>
                  <a:pt x="11551" y="24315"/>
                </a:lnTo>
                <a:lnTo>
                  <a:pt x="11090" y="24273"/>
                </a:lnTo>
                <a:lnTo>
                  <a:pt x="10672" y="24231"/>
                </a:lnTo>
                <a:lnTo>
                  <a:pt x="10295" y="24273"/>
                </a:lnTo>
                <a:lnTo>
                  <a:pt x="9835" y="21260"/>
                </a:lnTo>
                <a:lnTo>
                  <a:pt x="9416" y="18289"/>
                </a:lnTo>
                <a:lnTo>
                  <a:pt x="10588" y="16950"/>
                </a:lnTo>
                <a:lnTo>
                  <a:pt x="11174" y="16280"/>
                </a:lnTo>
                <a:lnTo>
                  <a:pt x="11718" y="15569"/>
                </a:lnTo>
                <a:lnTo>
                  <a:pt x="12262" y="14857"/>
                </a:lnTo>
                <a:lnTo>
                  <a:pt x="12764" y="14146"/>
                </a:lnTo>
                <a:lnTo>
                  <a:pt x="13225" y="13392"/>
                </a:lnTo>
                <a:lnTo>
                  <a:pt x="13685" y="12597"/>
                </a:lnTo>
                <a:lnTo>
                  <a:pt x="13978" y="11970"/>
                </a:lnTo>
                <a:lnTo>
                  <a:pt x="14271" y="11342"/>
                </a:lnTo>
                <a:lnTo>
                  <a:pt x="14480" y="10714"/>
                </a:lnTo>
                <a:lnTo>
                  <a:pt x="14689" y="10128"/>
                </a:lnTo>
                <a:lnTo>
                  <a:pt x="14857" y="9500"/>
                </a:lnTo>
                <a:lnTo>
                  <a:pt x="14982" y="8914"/>
                </a:lnTo>
                <a:lnTo>
                  <a:pt x="15108" y="8287"/>
                </a:lnTo>
                <a:lnTo>
                  <a:pt x="15150" y="7701"/>
                </a:lnTo>
                <a:lnTo>
                  <a:pt x="15192" y="7157"/>
                </a:lnTo>
                <a:lnTo>
                  <a:pt x="15233" y="6571"/>
                </a:lnTo>
                <a:lnTo>
                  <a:pt x="15192" y="6027"/>
                </a:lnTo>
                <a:lnTo>
                  <a:pt x="15192" y="5483"/>
                </a:lnTo>
                <a:lnTo>
                  <a:pt x="15108" y="4981"/>
                </a:lnTo>
                <a:lnTo>
                  <a:pt x="15024" y="4478"/>
                </a:lnTo>
                <a:lnTo>
                  <a:pt x="14773" y="3516"/>
                </a:lnTo>
                <a:lnTo>
                  <a:pt x="14480" y="2637"/>
                </a:lnTo>
                <a:lnTo>
                  <a:pt x="14313" y="2260"/>
                </a:lnTo>
                <a:lnTo>
                  <a:pt x="14104" y="1884"/>
                </a:lnTo>
                <a:lnTo>
                  <a:pt x="13894" y="1549"/>
                </a:lnTo>
                <a:lnTo>
                  <a:pt x="13685" y="1256"/>
                </a:lnTo>
                <a:lnTo>
                  <a:pt x="13476" y="963"/>
                </a:lnTo>
                <a:lnTo>
                  <a:pt x="13225" y="712"/>
                </a:lnTo>
                <a:lnTo>
                  <a:pt x="12974" y="503"/>
                </a:lnTo>
                <a:lnTo>
                  <a:pt x="12722" y="335"/>
                </a:lnTo>
                <a:lnTo>
                  <a:pt x="12430" y="168"/>
                </a:lnTo>
                <a:lnTo>
                  <a:pt x="12178" y="84"/>
                </a:lnTo>
                <a:lnTo>
                  <a:pt x="11885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1" name="Google Shape;861;p45"/>
          <p:cNvSpPr/>
          <p:nvPr/>
        </p:nvSpPr>
        <p:spPr>
          <a:xfrm rot="1680000">
            <a:off x="11421809" y="65468"/>
            <a:ext cx="372745" cy="1155065"/>
          </a:xfrm>
          <a:custGeom>
            <a:avLst/>
            <a:gdLst/>
            <a:ahLst/>
            <a:cxnLst/>
            <a:rect l="l" t="t" r="r" b="b"/>
            <a:pathLst>
              <a:path w="16071" h="49802" extrusionOk="0">
                <a:moveTo>
                  <a:pt x="11090" y="4395"/>
                </a:moveTo>
                <a:lnTo>
                  <a:pt x="11216" y="4437"/>
                </a:lnTo>
                <a:lnTo>
                  <a:pt x="11467" y="4520"/>
                </a:lnTo>
                <a:lnTo>
                  <a:pt x="11676" y="4688"/>
                </a:lnTo>
                <a:lnTo>
                  <a:pt x="11885" y="4939"/>
                </a:lnTo>
                <a:lnTo>
                  <a:pt x="12095" y="5232"/>
                </a:lnTo>
                <a:lnTo>
                  <a:pt x="12262" y="5566"/>
                </a:lnTo>
                <a:lnTo>
                  <a:pt x="12346" y="5901"/>
                </a:lnTo>
                <a:lnTo>
                  <a:pt x="12430" y="6320"/>
                </a:lnTo>
                <a:lnTo>
                  <a:pt x="12430" y="6738"/>
                </a:lnTo>
                <a:lnTo>
                  <a:pt x="12430" y="7240"/>
                </a:lnTo>
                <a:lnTo>
                  <a:pt x="12304" y="7743"/>
                </a:lnTo>
                <a:lnTo>
                  <a:pt x="12178" y="8329"/>
                </a:lnTo>
                <a:lnTo>
                  <a:pt x="11927" y="8956"/>
                </a:lnTo>
                <a:lnTo>
                  <a:pt x="11634" y="9584"/>
                </a:lnTo>
                <a:lnTo>
                  <a:pt x="11258" y="10296"/>
                </a:lnTo>
                <a:lnTo>
                  <a:pt x="10797" y="11091"/>
                </a:lnTo>
                <a:lnTo>
                  <a:pt x="10211" y="11886"/>
                </a:lnTo>
                <a:lnTo>
                  <a:pt x="9584" y="12765"/>
                </a:lnTo>
                <a:lnTo>
                  <a:pt x="8830" y="13685"/>
                </a:lnTo>
                <a:lnTo>
                  <a:pt x="8621" y="11635"/>
                </a:lnTo>
                <a:lnTo>
                  <a:pt x="8496" y="9835"/>
                </a:lnTo>
                <a:lnTo>
                  <a:pt x="8496" y="8329"/>
                </a:lnTo>
                <a:lnTo>
                  <a:pt x="8496" y="7701"/>
                </a:lnTo>
                <a:lnTo>
                  <a:pt x="8537" y="7115"/>
                </a:lnTo>
                <a:lnTo>
                  <a:pt x="8621" y="6613"/>
                </a:lnTo>
                <a:lnTo>
                  <a:pt x="8747" y="6194"/>
                </a:lnTo>
                <a:lnTo>
                  <a:pt x="8914" y="5818"/>
                </a:lnTo>
                <a:lnTo>
                  <a:pt x="9082" y="5483"/>
                </a:lnTo>
                <a:lnTo>
                  <a:pt x="9291" y="5232"/>
                </a:lnTo>
                <a:lnTo>
                  <a:pt x="9500" y="5022"/>
                </a:lnTo>
                <a:lnTo>
                  <a:pt x="9751" y="4813"/>
                </a:lnTo>
                <a:lnTo>
                  <a:pt x="9960" y="4688"/>
                </a:lnTo>
                <a:lnTo>
                  <a:pt x="10170" y="4604"/>
                </a:lnTo>
                <a:lnTo>
                  <a:pt x="10421" y="4520"/>
                </a:lnTo>
                <a:lnTo>
                  <a:pt x="10797" y="4437"/>
                </a:lnTo>
                <a:lnTo>
                  <a:pt x="11090" y="4395"/>
                </a:lnTo>
                <a:close/>
                <a:moveTo>
                  <a:pt x="10756" y="26952"/>
                </a:moveTo>
                <a:lnTo>
                  <a:pt x="11007" y="26994"/>
                </a:lnTo>
                <a:lnTo>
                  <a:pt x="11258" y="27077"/>
                </a:lnTo>
                <a:lnTo>
                  <a:pt x="11509" y="27161"/>
                </a:lnTo>
                <a:lnTo>
                  <a:pt x="11718" y="27286"/>
                </a:lnTo>
                <a:lnTo>
                  <a:pt x="11969" y="27454"/>
                </a:lnTo>
                <a:lnTo>
                  <a:pt x="12178" y="27621"/>
                </a:lnTo>
                <a:lnTo>
                  <a:pt x="12555" y="28040"/>
                </a:lnTo>
                <a:lnTo>
                  <a:pt x="12932" y="28500"/>
                </a:lnTo>
                <a:lnTo>
                  <a:pt x="13225" y="29086"/>
                </a:lnTo>
                <a:lnTo>
                  <a:pt x="13434" y="29672"/>
                </a:lnTo>
                <a:lnTo>
                  <a:pt x="13601" y="30300"/>
                </a:lnTo>
                <a:lnTo>
                  <a:pt x="13727" y="31011"/>
                </a:lnTo>
                <a:lnTo>
                  <a:pt x="13769" y="31681"/>
                </a:lnTo>
                <a:lnTo>
                  <a:pt x="13727" y="32392"/>
                </a:lnTo>
                <a:lnTo>
                  <a:pt x="13559" y="33062"/>
                </a:lnTo>
                <a:lnTo>
                  <a:pt x="13350" y="33731"/>
                </a:lnTo>
                <a:lnTo>
                  <a:pt x="13225" y="34066"/>
                </a:lnTo>
                <a:lnTo>
                  <a:pt x="13057" y="34359"/>
                </a:lnTo>
                <a:lnTo>
                  <a:pt x="12848" y="34652"/>
                </a:lnTo>
                <a:lnTo>
                  <a:pt x="12597" y="34945"/>
                </a:lnTo>
                <a:lnTo>
                  <a:pt x="12388" y="35238"/>
                </a:lnTo>
                <a:lnTo>
                  <a:pt x="12095" y="35489"/>
                </a:lnTo>
                <a:lnTo>
                  <a:pt x="11467" y="31471"/>
                </a:lnTo>
                <a:lnTo>
                  <a:pt x="10756" y="26952"/>
                </a:lnTo>
                <a:close/>
                <a:moveTo>
                  <a:pt x="8496" y="19209"/>
                </a:moveTo>
                <a:lnTo>
                  <a:pt x="8914" y="21762"/>
                </a:lnTo>
                <a:lnTo>
                  <a:pt x="9333" y="24399"/>
                </a:lnTo>
                <a:lnTo>
                  <a:pt x="9040" y="24399"/>
                </a:lnTo>
                <a:lnTo>
                  <a:pt x="8705" y="24441"/>
                </a:lnTo>
                <a:lnTo>
                  <a:pt x="8328" y="24524"/>
                </a:lnTo>
                <a:lnTo>
                  <a:pt x="7910" y="24650"/>
                </a:lnTo>
                <a:lnTo>
                  <a:pt x="7491" y="24817"/>
                </a:lnTo>
                <a:lnTo>
                  <a:pt x="7073" y="25027"/>
                </a:lnTo>
                <a:lnTo>
                  <a:pt x="6612" y="25320"/>
                </a:lnTo>
                <a:lnTo>
                  <a:pt x="6194" y="25654"/>
                </a:lnTo>
                <a:lnTo>
                  <a:pt x="5775" y="26031"/>
                </a:lnTo>
                <a:lnTo>
                  <a:pt x="5357" y="26408"/>
                </a:lnTo>
                <a:lnTo>
                  <a:pt x="5022" y="26868"/>
                </a:lnTo>
                <a:lnTo>
                  <a:pt x="4729" y="27412"/>
                </a:lnTo>
                <a:lnTo>
                  <a:pt x="4604" y="27663"/>
                </a:lnTo>
                <a:lnTo>
                  <a:pt x="4478" y="27998"/>
                </a:lnTo>
                <a:lnTo>
                  <a:pt x="4436" y="28291"/>
                </a:lnTo>
                <a:lnTo>
                  <a:pt x="4353" y="28626"/>
                </a:lnTo>
                <a:lnTo>
                  <a:pt x="4353" y="28960"/>
                </a:lnTo>
                <a:lnTo>
                  <a:pt x="4353" y="29337"/>
                </a:lnTo>
                <a:lnTo>
                  <a:pt x="4394" y="29756"/>
                </a:lnTo>
                <a:lnTo>
                  <a:pt x="4478" y="30174"/>
                </a:lnTo>
                <a:lnTo>
                  <a:pt x="4562" y="30509"/>
                </a:lnTo>
                <a:lnTo>
                  <a:pt x="4729" y="30844"/>
                </a:lnTo>
                <a:lnTo>
                  <a:pt x="4938" y="31137"/>
                </a:lnTo>
                <a:lnTo>
                  <a:pt x="5231" y="31430"/>
                </a:lnTo>
                <a:lnTo>
                  <a:pt x="5524" y="31639"/>
                </a:lnTo>
                <a:lnTo>
                  <a:pt x="5859" y="31806"/>
                </a:lnTo>
                <a:lnTo>
                  <a:pt x="6194" y="31890"/>
                </a:lnTo>
                <a:lnTo>
                  <a:pt x="6571" y="31890"/>
                </a:lnTo>
                <a:lnTo>
                  <a:pt x="7073" y="31806"/>
                </a:lnTo>
                <a:lnTo>
                  <a:pt x="7491" y="31639"/>
                </a:lnTo>
                <a:lnTo>
                  <a:pt x="7826" y="31430"/>
                </a:lnTo>
                <a:lnTo>
                  <a:pt x="8077" y="31179"/>
                </a:lnTo>
                <a:lnTo>
                  <a:pt x="8286" y="30844"/>
                </a:lnTo>
                <a:lnTo>
                  <a:pt x="8412" y="30551"/>
                </a:lnTo>
                <a:lnTo>
                  <a:pt x="8496" y="30174"/>
                </a:lnTo>
                <a:lnTo>
                  <a:pt x="8537" y="29839"/>
                </a:lnTo>
                <a:lnTo>
                  <a:pt x="8496" y="29463"/>
                </a:lnTo>
                <a:lnTo>
                  <a:pt x="8370" y="29170"/>
                </a:lnTo>
                <a:lnTo>
                  <a:pt x="8203" y="28877"/>
                </a:lnTo>
                <a:lnTo>
                  <a:pt x="7993" y="28626"/>
                </a:lnTo>
                <a:lnTo>
                  <a:pt x="7742" y="28416"/>
                </a:lnTo>
                <a:lnTo>
                  <a:pt x="7449" y="28249"/>
                </a:lnTo>
                <a:lnTo>
                  <a:pt x="7115" y="28123"/>
                </a:lnTo>
                <a:lnTo>
                  <a:pt x="6738" y="28123"/>
                </a:lnTo>
                <a:lnTo>
                  <a:pt x="6738" y="27998"/>
                </a:lnTo>
                <a:lnTo>
                  <a:pt x="6947" y="27789"/>
                </a:lnTo>
                <a:lnTo>
                  <a:pt x="7073" y="27621"/>
                </a:lnTo>
                <a:lnTo>
                  <a:pt x="7282" y="27454"/>
                </a:lnTo>
                <a:lnTo>
                  <a:pt x="7575" y="27286"/>
                </a:lnTo>
                <a:lnTo>
                  <a:pt x="7910" y="27077"/>
                </a:lnTo>
                <a:lnTo>
                  <a:pt x="8203" y="26952"/>
                </a:lnTo>
                <a:lnTo>
                  <a:pt x="8496" y="26910"/>
                </a:lnTo>
                <a:lnTo>
                  <a:pt x="8789" y="26868"/>
                </a:lnTo>
                <a:lnTo>
                  <a:pt x="8998" y="26826"/>
                </a:lnTo>
                <a:lnTo>
                  <a:pt x="9416" y="26868"/>
                </a:lnTo>
                <a:lnTo>
                  <a:pt x="9709" y="26952"/>
                </a:lnTo>
                <a:lnTo>
                  <a:pt x="10504" y="31639"/>
                </a:lnTo>
                <a:lnTo>
                  <a:pt x="10881" y="33899"/>
                </a:lnTo>
                <a:lnTo>
                  <a:pt x="11216" y="36075"/>
                </a:lnTo>
                <a:lnTo>
                  <a:pt x="11090" y="36159"/>
                </a:lnTo>
                <a:lnTo>
                  <a:pt x="10672" y="36368"/>
                </a:lnTo>
                <a:lnTo>
                  <a:pt x="10253" y="36493"/>
                </a:lnTo>
                <a:lnTo>
                  <a:pt x="9877" y="36619"/>
                </a:lnTo>
                <a:lnTo>
                  <a:pt x="9458" y="36703"/>
                </a:lnTo>
                <a:lnTo>
                  <a:pt x="9040" y="36786"/>
                </a:lnTo>
                <a:lnTo>
                  <a:pt x="8203" y="36786"/>
                </a:lnTo>
                <a:lnTo>
                  <a:pt x="7826" y="36745"/>
                </a:lnTo>
                <a:lnTo>
                  <a:pt x="7408" y="36703"/>
                </a:lnTo>
                <a:lnTo>
                  <a:pt x="7031" y="36577"/>
                </a:lnTo>
                <a:lnTo>
                  <a:pt x="6654" y="36452"/>
                </a:lnTo>
                <a:lnTo>
                  <a:pt x="6278" y="36326"/>
                </a:lnTo>
                <a:lnTo>
                  <a:pt x="5943" y="36159"/>
                </a:lnTo>
                <a:lnTo>
                  <a:pt x="5566" y="35949"/>
                </a:lnTo>
                <a:lnTo>
                  <a:pt x="5231" y="35698"/>
                </a:lnTo>
                <a:lnTo>
                  <a:pt x="4897" y="35447"/>
                </a:lnTo>
                <a:lnTo>
                  <a:pt x="4604" y="35196"/>
                </a:lnTo>
                <a:lnTo>
                  <a:pt x="4311" y="34903"/>
                </a:lnTo>
                <a:lnTo>
                  <a:pt x="4018" y="34568"/>
                </a:lnTo>
                <a:lnTo>
                  <a:pt x="3767" y="34234"/>
                </a:lnTo>
                <a:lnTo>
                  <a:pt x="3516" y="33857"/>
                </a:lnTo>
                <a:lnTo>
                  <a:pt x="3264" y="33480"/>
                </a:lnTo>
                <a:lnTo>
                  <a:pt x="3055" y="33104"/>
                </a:lnTo>
                <a:lnTo>
                  <a:pt x="2888" y="32685"/>
                </a:lnTo>
                <a:lnTo>
                  <a:pt x="2679" y="32267"/>
                </a:lnTo>
                <a:lnTo>
                  <a:pt x="2553" y="31806"/>
                </a:lnTo>
                <a:lnTo>
                  <a:pt x="2427" y="31346"/>
                </a:lnTo>
                <a:lnTo>
                  <a:pt x="2344" y="30844"/>
                </a:lnTo>
                <a:lnTo>
                  <a:pt x="2260" y="30383"/>
                </a:lnTo>
                <a:lnTo>
                  <a:pt x="2218" y="29881"/>
                </a:lnTo>
                <a:lnTo>
                  <a:pt x="2176" y="29337"/>
                </a:lnTo>
                <a:lnTo>
                  <a:pt x="2218" y="28835"/>
                </a:lnTo>
                <a:lnTo>
                  <a:pt x="2260" y="28165"/>
                </a:lnTo>
                <a:lnTo>
                  <a:pt x="2386" y="27538"/>
                </a:lnTo>
                <a:lnTo>
                  <a:pt x="2553" y="26910"/>
                </a:lnTo>
                <a:lnTo>
                  <a:pt x="2804" y="26324"/>
                </a:lnTo>
                <a:lnTo>
                  <a:pt x="3097" y="25696"/>
                </a:lnTo>
                <a:lnTo>
                  <a:pt x="3432" y="25110"/>
                </a:lnTo>
                <a:lnTo>
                  <a:pt x="3808" y="24524"/>
                </a:lnTo>
                <a:lnTo>
                  <a:pt x="4227" y="23939"/>
                </a:lnTo>
                <a:lnTo>
                  <a:pt x="4687" y="23353"/>
                </a:lnTo>
                <a:lnTo>
                  <a:pt x="5190" y="22767"/>
                </a:lnTo>
                <a:lnTo>
                  <a:pt x="6236" y="21595"/>
                </a:lnTo>
                <a:lnTo>
                  <a:pt x="8496" y="19209"/>
                </a:lnTo>
                <a:close/>
                <a:moveTo>
                  <a:pt x="11341" y="0"/>
                </a:moveTo>
                <a:lnTo>
                  <a:pt x="11090" y="84"/>
                </a:lnTo>
                <a:lnTo>
                  <a:pt x="10756" y="210"/>
                </a:lnTo>
                <a:lnTo>
                  <a:pt x="10463" y="335"/>
                </a:lnTo>
                <a:lnTo>
                  <a:pt x="10211" y="545"/>
                </a:lnTo>
                <a:lnTo>
                  <a:pt x="9919" y="754"/>
                </a:lnTo>
                <a:lnTo>
                  <a:pt x="9709" y="1005"/>
                </a:lnTo>
                <a:lnTo>
                  <a:pt x="9458" y="1298"/>
                </a:lnTo>
                <a:lnTo>
                  <a:pt x="9082" y="1926"/>
                </a:lnTo>
                <a:lnTo>
                  <a:pt x="8998" y="2009"/>
                </a:lnTo>
                <a:lnTo>
                  <a:pt x="8956" y="2135"/>
                </a:lnTo>
                <a:lnTo>
                  <a:pt x="8579" y="2888"/>
                </a:lnTo>
                <a:lnTo>
                  <a:pt x="8537" y="3014"/>
                </a:lnTo>
                <a:lnTo>
                  <a:pt x="8496" y="3097"/>
                </a:lnTo>
                <a:lnTo>
                  <a:pt x="8245" y="3809"/>
                </a:lnTo>
                <a:lnTo>
                  <a:pt x="8035" y="4520"/>
                </a:lnTo>
                <a:lnTo>
                  <a:pt x="7868" y="5148"/>
                </a:lnTo>
                <a:lnTo>
                  <a:pt x="7742" y="5734"/>
                </a:lnTo>
                <a:lnTo>
                  <a:pt x="7617" y="6655"/>
                </a:lnTo>
                <a:lnTo>
                  <a:pt x="7575" y="6989"/>
                </a:lnTo>
                <a:lnTo>
                  <a:pt x="7491" y="7701"/>
                </a:lnTo>
                <a:lnTo>
                  <a:pt x="7449" y="8454"/>
                </a:lnTo>
                <a:lnTo>
                  <a:pt x="7449" y="9333"/>
                </a:lnTo>
                <a:lnTo>
                  <a:pt x="7449" y="10296"/>
                </a:lnTo>
                <a:lnTo>
                  <a:pt x="7617" y="12430"/>
                </a:lnTo>
                <a:lnTo>
                  <a:pt x="7868" y="14815"/>
                </a:lnTo>
                <a:lnTo>
                  <a:pt x="6696" y="16071"/>
                </a:lnTo>
                <a:lnTo>
                  <a:pt x="5524" y="17326"/>
                </a:lnTo>
                <a:lnTo>
                  <a:pt x="4478" y="18624"/>
                </a:lnTo>
                <a:lnTo>
                  <a:pt x="3474" y="19963"/>
                </a:lnTo>
                <a:lnTo>
                  <a:pt x="2637" y="21302"/>
                </a:lnTo>
                <a:lnTo>
                  <a:pt x="2218" y="21972"/>
                </a:lnTo>
                <a:lnTo>
                  <a:pt x="1883" y="22641"/>
                </a:lnTo>
                <a:lnTo>
                  <a:pt x="1549" y="23311"/>
                </a:lnTo>
                <a:lnTo>
                  <a:pt x="1214" y="23980"/>
                </a:lnTo>
                <a:lnTo>
                  <a:pt x="963" y="24692"/>
                </a:lnTo>
                <a:lnTo>
                  <a:pt x="712" y="25361"/>
                </a:lnTo>
                <a:lnTo>
                  <a:pt x="502" y="26031"/>
                </a:lnTo>
                <a:lnTo>
                  <a:pt x="335" y="26659"/>
                </a:lnTo>
                <a:lnTo>
                  <a:pt x="209" y="27328"/>
                </a:lnTo>
                <a:lnTo>
                  <a:pt x="126" y="27998"/>
                </a:lnTo>
                <a:lnTo>
                  <a:pt x="42" y="28626"/>
                </a:lnTo>
                <a:lnTo>
                  <a:pt x="0" y="29295"/>
                </a:lnTo>
                <a:lnTo>
                  <a:pt x="42" y="29923"/>
                </a:lnTo>
                <a:lnTo>
                  <a:pt x="84" y="30551"/>
                </a:lnTo>
                <a:lnTo>
                  <a:pt x="168" y="31179"/>
                </a:lnTo>
                <a:lnTo>
                  <a:pt x="293" y="31764"/>
                </a:lnTo>
                <a:lnTo>
                  <a:pt x="460" y="32350"/>
                </a:lnTo>
                <a:lnTo>
                  <a:pt x="670" y="32936"/>
                </a:lnTo>
                <a:lnTo>
                  <a:pt x="921" y="33522"/>
                </a:lnTo>
                <a:lnTo>
                  <a:pt x="1256" y="34066"/>
                </a:lnTo>
                <a:lnTo>
                  <a:pt x="1590" y="34610"/>
                </a:lnTo>
                <a:lnTo>
                  <a:pt x="1967" y="35112"/>
                </a:lnTo>
                <a:lnTo>
                  <a:pt x="2427" y="35615"/>
                </a:lnTo>
                <a:lnTo>
                  <a:pt x="2888" y="36117"/>
                </a:lnTo>
                <a:lnTo>
                  <a:pt x="3390" y="36535"/>
                </a:lnTo>
                <a:lnTo>
                  <a:pt x="3892" y="36954"/>
                </a:lnTo>
                <a:lnTo>
                  <a:pt x="4436" y="37289"/>
                </a:lnTo>
                <a:lnTo>
                  <a:pt x="4980" y="37582"/>
                </a:lnTo>
                <a:lnTo>
                  <a:pt x="5482" y="37791"/>
                </a:lnTo>
                <a:lnTo>
                  <a:pt x="6027" y="38000"/>
                </a:lnTo>
                <a:lnTo>
                  <a:pt x="6571" y="38167"/>
                </a:lnTo>
                <a:lnTo>
                  <a:pt x="7115" y="38293"/>
                </a:lnTo>
                <a:lnTo>
                  <a:pt x="7659" y="38335"/>
                </a:lnTo>
                <a:lnTo>
                  <a:pt x="8203" y="38377"/>
                </a:lnTo>
                <a:lnTo>
                  <a:pt x="8747" y="38377"/>
                </a:lnTo>
                <a:lnTo>
                  <a:pt x="9291" y="38293"/>
                </a:lnTo>
                <a:lnTo>
                  <a:pt x="9793" y="38209"/>
                </a:lnTo>
                <a:lnTo>
                  <a:pt x="10337" y="38084"/>
                </a:lnTo>
                <a:lnTo>
                  <a:pt x="10839" y="37916"/>
                </a:lnTo>
                <a:lnTo>
                  <a:pt x="11300" y="37707"/>
                </a:lnTo>
                <a:lnTo>
                  <a:pt x="11467" y="38628"/>
                </a:lnTo>
                <a:lnTo>
                  <a:pt x="11593" y="39883"/>
                </a:lnTo>
                <a:lnTo>
                  <a:pt x="11718" y="41306"/>
                </a:lnTo>
                <a:lnTo>
                  <a:pt x="11760" y="42059"/>
                </a:lnTo>
                <a:lnTo>
                  <a:pt x="11760" y="42813"/>
                </a:lnTo>
                <a:lnTo>
                  <a:pt x="11718" y="43524"/>
                </a:lnTo>
                <a:lnTo>
                  <a:pt x="11676" y="44236"/>
                </a:lnTo>
                <a:lnTo>
                  <a:pt x="11593" y="44905"/>
                </a:lnTo>
                <a:lnTo>
                  <a:pt x="11425" y="45491"/>
                </a:lnTo>
                <a:lnTo>
                  <a:pt x="11216" y="46035"/>
                </a:lnTo>
                <a:lnTo>
                  <a:pt x="11090" y="46286"/>
                </a:lnTo>
                <a:lnTo>
                  <a:pt x="10965" y="46495"/>
                </a:lnTo>
                <a:lnTo>
                  <a:pt x="10797" y="46663"/>
                </a:lnTo>
                <a:lnTo>
                  <a:pt x="10630" y="46830"/>
                </a:lnTo>
                <a:lnTo>
                  <a:pt x="10463" y="46956"/>
                </a:lnTo>
                <a:lnTo>
                  <a:pt x="10253" y="47040"/>
                </a:lnTo>
                <a:lnTo>
                  <a:pt x="9667" y="47207"/>
                </a:lnTo>
                <a:lnTo>
                  <a:pt x="9165" y="47291"/>
                </a:lnTo>
                <a:lnTo>
                  <a:pt x="8663" y="47332"/>
                </a:lnTo>
                <a:lnTo>
                  <a:pt x="8245" y="47291"/>
                </a:lnTo>
                <a:lnTo>
                  <a:pt x="7868" y="47165"/>
                </a:lnTo>
                <a:lnTo>
                  <a:pt x="7533" y="47040"/>
                </a:lnTo>
                <a:lnTo>
                  <a:pt x="7240" y="46872"/>
                </a:lnTo>
                <a:lnTo>
                  <a:pt x="7031" y="46705"/>
                </a:lnTo>
                <a:lnTo>
                  <a:pt x="7408" y="46412"/>
                </a:lnTo>
                <a:lnTo>
                  <a:pt x="7575" y="46203"/>
                </a:lnTo>
                <a:lnTo>
                  <a:pt x="7742" y="45993"/>
                </a:lnTo>
                <a:lnTo>
                  <a:pt x="7868" y="45784"/>
                </a:lnTo>
                <a:lnTo>
                  <a:pt x="7993" y="45491"/>
                </a:lnTo>
                <a:lnTo>
                  <a:pt x="8119" y="45240"/>
                </a:lnTo>
                <a:lnTo>
                  <a:pt x="8203" y="44905"/>
                </a:lnTo>
                <a:lnTo>
                  <a:pt x="8286" y="44361"/>
                </a:lnTo>
                <a:lnTo>
                  <a:pt x="8245" y="43817"/>
                </a:lnTo>
                <a:lnTo>
                  <a:pt x="8161" y="43315"/>
                </a:lnTo>
                <a:lnTo>
                  <a:pt x="7952" y="42855"/>
                </a:lnTo>
                <a:lnTo>
                  <a:pt x="7700" y="42394"/>
                </a:lnTo>
                <a:lnTo>
                  <a:pt x="7408" y="42018"/>
                </a:lnTo>
                <a:lnTo>
                  <a:pt x="7031" y="41683"/>
                </a:lnTo>
                <a:lnTo>
                  <a:pt x="6654" y="41432"/>
                </a:lnTo>
                <a:lnTo>
                  <a:pt x="6194" y="41264"/>
                </a:lnTo>
                <a:lnTo>
                  <a:pt x="5734" y="41139"/>
                </a:lnTo>
                <a:lnTo>
                  <a:pt x="5273" y="41097"/>
                </a:lnTo>
                <a:lnTo>
                  <a:pt x="4771" y="41139"/>
                </a:lnTo>
                <a:lnTo>
                  <a:pt x="4311" y="41306"/>
                </a:lnTo>
                <a:lnTo>
                  <a:pt x="4060" y="41432"/>
                </a:lnTo>
                <a:lnTo>
                  <a:pt x="3850" y="41557"/>
                </a:lnTo>
                <a:lnTo>
                  <a:pt x="3599" y="41725"/>
                </a:lnTo>
                <a:lnTo>
                  <a:pt x="3390" y="41934"/>
                </a:lnTo>
                <a:lnTo>
                  <a:pt x="3181" y="42143"/>
                </a:lnTo>
                <a:lnTo>
                  <a:pt x="2971" y="42394"/>
                </a:lnTo>
                <a:lnTo>
                  <a:pt x="2679" y="42813"/>
                </a:lnTo>
                <a:lnTo>
                  <a:pt x="2511" y="43273"/>
                </a:lnTo>
                <a:lnTo>
                  <a:pt x="2344" y="43692"/>
                </a:lnTo>
                <a:lnTo>
                  <a:pt x="2302" y="44152"/>
                </a:lnTo>
                <a:lnTo>
                  <a:pt x="2260" y="44612"/>
                </a:lnTo>
                <a:lnTo>
                  <a:pt x="2302" y="45114"/>
                </a:lnTo>
                <a:lnTo>
                  <a:pt x="2353" y="45394"/>
                </a:lnTo>
                <a:lnTo>
                  <a:pt x="2344" y="45366"/>
                </a:lnTo>
                <a:lnTo>
                  <a:pt x="2358" y="45421"/>
                </a:lnTo>
                <a:lnTo>
                  <a:pt x="2386" y="45575"/>
                </a:lnTo>
                <a:lnTo>
                  <a:pt x="2511" y="46035"/>
                </a:lnTo>
                <a:lnTo>
                  <a:pt x="2595" y="46244"/>
                </a:lnTo>
                <a:lnTo>
                  <a:pt x="2637" y="46370"/>
                </a:lnTo>
                <a:lnTo>
                  <a:pt x="2846" y="46872"/>
                </a:lnTo>
                <a:lnTo>
                  <a:pt x="3097" y="47332"/>
                </a:lnTo>
                <a:lnTo>
                  <a:pt x="3432" y="47793"/>
                </a:lnTo>
                <a:lnTo>
                  <a:pt x="3808" y="48169"/>
                </a:lnTo>
                <a:lnTo>
                  <a:pt x="4185" y="48546"/>
                </a:lnTo>
                <a:lnTo>
                  <a:pt x="4687" y="48923"/>
                </a:lnTo>
                <a:lnTo>
                  <a:pt x="5190" y="49216"/>
                </a:lnTo>
                <a:lnTo>
                  <a:pt x="5734" y="49425"/>
                </a:lnTo>
                <a:lnTo>
                  <a:pt x="6361" y="49634"/>
                </a:lnTo>
                <a:lnTo>
                  <a:pt x="6989" y="49760"/>
                </a:lnTo>
                <a:lnTo>
                  <a:pt x="7700" y="49802"/>
                </a:lnTo>
                <a:lnTo>
                  <a:pt x="8454" y="49802"/>
                </a:lnTo>
                <a:lnTo>
                  <a:pt x="9249" y="49718"/>
                </a:lnTo>
                <a:lnTo>
                  <a:pt x="10086" y="49551"/>
                </a:lnTo>
                <a:lnTo>
                  <a:pt x="10546" y="49425"/>
                </a:lnTo>
                <a:lnTo>
                  <a:pt x="10965" y="49216"/>
                </a:lnTo>
                <a:lnTo>
                  <a:pt x="11341" y="49006"/>
                </a:lnTo>
                <a:lnTo>
                  <a:pt x="11718" y="48755"/>
                </a:lnTo>
                <a:lnTo>
                  <a:pt x="12011" y="48462"/>
                </a:lnTo>
                <a:lnTo>
                  <a:pt x="12304" y="48169"/>
                </a:lnTo>
                <a:lnTo>
                  <a:pt x="12555" y="47793"/>
                </a:lnTo>
                <a:lnTo>
                  <a:pt x="12764" y="47458"/>
                </a:lnTo>
                <a:lnTo>
                  <a:pt x="12974" y="47040"/>
                </a:lnTo>
                <a:lnTo>
                  <a:pt x="13141" y="46621"/>
                </a:lnTo>
                <a:lnTo>
                  <a:pt x="13267" y="46203"/>
                </a:lnTo>
                <a:lnTo>
                  <a:pt x="13392" y="45742"/>
                </a:lnTo>
                <a:lnTo>
                  <a:pt x="13559" y="44780"/>
                </a:lnTo>
                <a:lnTo>
                  <a:pt x="13601" y="43817"/>
                </a:lnTo>
                <a:lnTo>
                  <a:pt x="13643" y="42813"/>
                </a:lnTo>
                <a:lnTo>
                  <a:pt x="13559" y="41808"/>
                </a:lnTo>
                <a:lnTo>
                  <a:pt x="13476" y="40846"/>
                </a:lnTo>
                <a:lnTo>
                  <a:pt x="13308" y="39883"/>
                </a:lnTo>
                <a:lnTo>
                  <a:pt x="13183" y="39004"/>
                </a:lnTo>
                <a:lnTo>
                  <a:pt x="12974" y="38209"/>
                </a:lnTo>
                <a:lnTo>
                  <a:pt x="12639" y="36912"/>
                </a:lnTo>
                <a:lnTo>
                  <a:pt x="13015" y="36619"/>
                </a:lnTo>
                <a:lnTo>
                  <a:pt x="13392" y="36326"/>
                </a:lnTo>
                <a:lnTo>
                  <a:pt x="13769" y="35949"/>
                </a:lnTo>
                <a:lnTo>
                  <a:pt x="14104" y="35615"/>
                </a:lnTo>
                <a:lnTo>
                  <a:pt x="14438" y="35196"/>
                </a:lnTo>
                <a:lnTo>
                  <a:pt x="14731" y="34778"/>
                </a:lnTo>
                <a:lnTo>
                  <a:pt x="14982" y="34359"/>
                </a:lnTo>
                <a:lnTo>
                  <a:pt x="15233" y="33899"/>
                </a:lnTo>
                <a:lnTo>
                  <a:pt x="15485" y="33397"/>
                </a:lnTo>
                <a:lnTo>
                  <a:pt x="15652" y="32894"/>
                </a:lnTo>
                <a:lnTo>
                  <a:pt x="15819" y="32392"/>
                </a:lnTo>
                <a:lnTo>
                  <a:pt x="15945" y="31806"/>
                </a:lnTo>
                <a:lnTo>
                  <a:pt x="16029" y="31220"/>
                </a:lnTo>
                <a:lnTo>
                  <a:pt x="16070" y="30634"/>
                </a:lnTo>
                <a:lnTo>
                  <a:pt x="16070" y="30007"/>
                </a:lnTo>
                <a:lnTo>
                  <a:pt x="16029" y="29337"/>
                </a:lnTo>
                <a:lnTo>
                  <a:pt x="15945" y="28751"/>
                </a:lnTo>
                <a:lnTo>
                  <a:pt x="15777" y="28207"/>
                </a:lnTo>
                <a:lnTo>
                  <a:pt x="15568" y="27663"/>
                </a:lnTo>
                <a:lnTo>
                  <a:pt x="15275" y="27161"/>
                </a:lnTo>
                <a:lnTo>
                  <a:pt x="14941" y="26659"/>
                </a:lnTo>
                <a:lnTo>
                  <a:pt x="14606" y="26240"/>
                </a:lnTo>
                <a:lnTo>
                  <a:pt x="14187" y="25822"/>
                </a:lnTo>
                <a:lnTo>
                  <a:pt x="13769" y="25445"/>
                </a:lnTo>
                <a:lnTo>
                  <a:pt x="13350" y="25152"/>
                </a:lnTo>
                <a:lnTo>
                  <a:pt x="12890" y="24859"/>
                </a:lnTo>
                <a:lnTo>
                  <a:pt x="12430" y="24650"/>
                </a:lnTo>
                <a:lnTo>
                  <a:pt x="11969" y="24441"/>
                </a:lnTo>
                <a:lnTo>
                  <a:pt x="11551" y="24315"/>
                </a:lnTo>
                <a:lnTo>
                  <a:pt x="11090" y="24273"/>
                </a:lnTo>
                <a:lnTo>
                  <a:pt x="10672" y="24231"/>
                </a:lnTo>
                <a:lnTo>
                  <a:pt x="10295" y="24273"/>
                </a:lnTo>
                <a:lnTo>
                  <a:pt x="9835" y="21260"/>
                </a:lnTo>
                <a:lnTo>
                  <a:pt x="9416" y="18289"/>
                </a:lnTo>
                <a:lnTo>
                  <a:pt x="10588" y="16950"/>
                </a:lnTo>
                <a:lnTo>
                  <a:pt x="11174" y="16280"/>
                </a:lnTo>
                <a:lnTo>
                  <a:pt x="11718" y="15569"/>
                </a:lnTo>
                <a:lnTo>
                  <a:pt x="12262" y="14857"/>
                </a:lnTo>
                <a:lnTo>
                  <a:pt x="12764" y="14146"/>
                </a:lnTo>
                <a:lnTo>
                  <a:pt x="13225" y="13392"/>
                </a:lnTo>
                <a:lnTo>
                  <a:pt x="13685" y="12597"/>
                </a:lnTo>
                <a:lnTo>
                  <a:pt x="13978" y="11970"/>
                </a:lnTo>
                <a:lnTo>
                  <a:pt x="14271" y="11342"/>
                </a:lnTo>
                <a:lnTo>
                  <a:pt x="14480" y="10714"/>
                </a:lnTo>
                <a:lnTo>
                  <a:pt x="14689" y="10128"/>
                </a:lnTo>
                <a:lnTo>
                  <a:pt x="14857" y="9500"/>
                </a:lnTo>
                <a:lnTo>
                  <a:pt x="14982" y="8914"/>
                </a:lnTo>
                <a:lnTo>
                  <a:pt x="15108" y="8287"/>
                </a:lnTo>
                <a:lnTo>
                  <a:pt x="15150" y="7701"/>
                </a:lnTo>
                <a:lnTo>
                  <a:pt x="15192" y="7157"/>
                </a:lnTo>
                <a:lnTo>
                  <a:pt x="15233" y="6571"/>
                </a:lnTo>
                <a:lnTo>
                  <a:pt x="15192" y="6027"/>
                </a:lnTo>
                <a:lnTo>
                  <a:pt x="15192" y="5483"/>
                </a:lnTo>
                <a:lnTo>
                  <a:pt x="15108" y="4981"/>
                </a:lnTo>
                <a:lnTo>
                  <a:pt x="15024" y="4478"/>
                </a:lnTo>
                <a:lnTo>
                  <a:pt x="14773" y="3516"/>
                </a:lnTo>
                <a:lnTo>
                  <a:pt x="14480" y="2637"/>
                </a:lnTo>
                <a:lnTo>
                  <a:pt x="14313" y="2260"/>
                </a:lnTo>
                <a:lnTo>
                  <a:pt x="14104" y="1884"/>
                </a:lnTo>
                <a:lnTo>
                  <a:pt x="13894" y="1549"/>
                </a:lnTo>
                <a:lnTo>
                  <a:pt x="13685" y="1256"/>
                </a:lnTo>
                <a:lnTo>
                  <a:pt x="13476" y="963"/>
                </a:lnTo>
                <a:lnTo>
                  <a:pt x="13225" y="712"/>
                </a:lnTo>
                <a:lnTo>
                  <a:pt x="12974" y="503"/>
                </a:lnTo>
                <a:lnTo>
                  <a:pt x="12722" y="335"/>
                </a:lnTo>
                <a:lnTo>
                  <a:pt x="12430" y="168"/>
                </a:lnTo>
                <a:lnTo>
                  <a:pt x="12178" y="84"/>
                </a:lnTo>
                <a:lnTo>
                  <a:pt x="11885" y="0"/>
                </a:lnTo>
                <a:close/>
              </a:path>
            </a:pathLst>
          </a:custGeom>
          <a:solidFill>
            <a:srgbClr val="387F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0" name="Google Shape;860;p45"/>
          <p:cNvSpPr/>
          <p:nvPr/>
        </p:nvSpPr>
        <p:spPr>
          <a:xfrm>
            <a:off x="534670" y="1575435"/>
            <a:ext cx="531495" cy="678815"/>
          </a:xfrm>
          <a:custGeom>
            <a:avLst/>
            <a:gdLst/>
            <a:ahLst/>
            <a:cxnLst/>
            <a:rect l="l" t="t" r="r" b="b"/>
            <a:pathLst>
              <a:path w="13351" h="17034" extrusionOk="0">
                <a:moveTo>
                  <a:pt x="10881" y="1"/>
                </a:moveTo>
                <a:lnTo>
                  <a:pt x="5482" y="13811"/>
                </a:lnTo>
                <a:lnTo>
                  <a:pt x="5273" y="13476"/>
                </a:lnTo>
                <a:lnTo>
                  <a:pt x="5022" y="13183"/>
                </a:lnTo>
                <a:lnTo>
                  <a:pt x="4687" y="12932"/>
                </a:lnTo>
                <a:lnTo>
                  <a:pt x="4269" y="12765"/>
                </a:lnTo>
                <a:lnTo>
                  <a:pt x="3850" y="12639"/>
                </a:lnTo>
                <a:lnTo>
                  <a:pt x="3390" y="12556"/>
                </a:lnTo>
                <a:lnTo>
                  <a:pt x="2930" y="12556"/>
                </a:lnTo>
                <a:lnTo>
                  <a:pt x="2427" y="12597"/>
                </a:lnTo>
                <a:lnTo>
                  <a:pt x="1841" y="12765"/>
                </a:lnTo>
                <a:lnTo>
                  <a:pt x="1339" y="12974"/>
                </a:lnTo>
                <a:lnTo>
                  <a:pt x="921" y="13267"/>
                </a:lnTo>
                <a:lnTo>
                  <a:pt x="544" y="13644"/>
                </a:lnTo>
                <a:lnTo>
                  <a:pt x="293" y="14020"/>
                </a:lnTo>
                <a:lnTo>
                  <a:pt x="167" y="14230"/>
                </a:lnTo>
                <a:lnTo>
                  <a:pt x="84" y="14439"/>
                </a:lnTo>
                <a:lnTo>
                  <a:pt x="42" y="14648"/>
                </a:lnTo>
                <a:lnTo>
                  <a:pt x="0" y="14899"/>
                </a:lnTo>
                <a:lnTo>
                  <a:pt x="0" y="15108"/>
                </a:lnTo>
                <a:lnTo>
                  <a:pt x="42" y="15318"/>
                </a:lnTo>
                <a:lnTo>
                  <a:pt x="84" y="15569"/>
                </a:lnTo>
                <a:lnTo>
                  <a:pt x="167" y="15778"/>
                </a:lnTo>
                <a:lnTo>
                  <a:pt x="293" y="15945"/>
                </a:lnTo>
                <a:lnTo>
                  <a:pt x="419" y="16155"/>
                </a:lnTo>
                <a:lnTo>
                  <a:pt x="586" y="16322"/>
                </a:lnTo>
                <a:lnTo>
                  <a:pt x="753" y="16448"/>
                </a:lnTo>
                <a:lnTo>
                  <a:pt x="1172" y="16741"/>
                </a:lnTo>
                <a:lnTo>
                  <a:pt x="1632" y="16908"/>
                </a:lnTo>
                <a:lnTo>
                  <a:pt x="2134" y="17033"/>
                </a:lnTo>
                <a:lnTo>
                  <a:pt x="2678" y="17033"/>
                </a:lnTo>
                <a:lnTo>
                  <a:pt x="3264" y="16992"/>
                </a:lnTo>
                <a:lnTo>
                  <a:pt x="3683" y="16866"/>
                </a:lnTo>
                <a:lnTo>
                  <a:pt x="4018" y="16741"/>
                </a:lnTo>
                <a:lnTo>
                  <a:pt x="4394" y="16573"/>
                </a:lnTo>
                <a:lnTo>
                  <a:pt x="4687" y="16364"/>
                </a:lnTo>
                <a:lnTo>
                  <a:pt x="4938" y="16113"/>
                </a:lnTo>
                <a:lnTo>
                  <a:pt x="5189" y="15862"/>
                </a:lnTo>
                <a:lnTo>
                  <a:pt x="5399" y="15569"/>
                </a:lnTo>
                <a:lnTo>
                  <a:pt x="5524" y="15276"/>
                </a:lnTo>
                <a:lnTo>
                  <a:pt x="8496" y="7659"/>
                </a:lnTo>
                <a:lnTo>
                  <a:pt x="9040" y="8078"/>
                </a:lnTo>
                <a:lnTo>
                  <a:pt x="9374" y="8329"/>
                </a:lnTo>
                <a:lnTo>
                  <a:pt x="9751" y="8622"/>
                </a:lnTo>
                <a:lnTo>
                  <a:pt x="10086" y="8956"/>
                </a:lnTo>
                <a:lnTo>
                  <a:pt x="10421" y="9333"/>
                </a:lnTo>
                <a:lnTo>
                  <a:pt x="10672" y="9752"/>
                </a:lnTo>
                <a:lnTo>
                  <a:pt x="10755" y="9961"/>
                </a:lnTo>
                <a:lnTo>
                  <a:pt x="10839" y="10212"/>
                </a:lnTo>
                <a:lnTo>
                  <a:pt x="10881" y="10630"/>
                </a:lnTo>
                <a:lnTo>
                  <a:pt x="10923" y="11049"/>
                </a:lnTo>
                <a:lnTo>
                  <a:pt x="10881" y="11467"/>
                </a:lnTo>
                <a:lnTo>
                  <a:pt x="10839" y="11844"/>
                </a:lnTo>
                <a:lnTo>
                  <a:pt x="10714" y="12597"/>
                </a:lnTo>
                <a:lnTo>
                  <a:pt x="10463" y="13225"/>
                </a:lnTo>
                <a:lnTo>
                  <a:pt x="10253" y="13769"/>
                </a:lnTo>
                <a:lnTo>
                  <a:pt x="10002" y="14188"/>
                </a:lnTo>
                <a:lnTo>
                  <a:pt x="9793" y="14564"/>
                </a:lnTo>
                <a:lnTo>
                  <a:pt x="9751" y="15318"/>
                </a:lnTo>
                <a:lnTo>
                  <a:pt x="10044" y="14983"/>
                </a:lnTo>
                <a:lnTo>
                  <a:pt x="10379" y="14522"/>
                </a:lnTo>
                <a:lnTo>
                  <a:pt x="10714" y="13937"/>
                </a:lnTo>
                <a:lnTo>
                  <a:pt x="11048" y="13225"/>
                </a:lnTo>
                <a:lnTo>
                  <a:pt x="11174" y="12849"/>
                </a:lnTo>
                <a:lnTo>
                  <a:pt x="11299" y="12388"/>
                </a:lnTo>
                <a:lnTo>
                  <a:pt x="11383" y="11970"/>
                </a:lnTo>
                <a:lnTo>
                  <a:pt x="11425" y="11467"/>
                </a:lnTo>
                <a:lnTo>
                  <a:pt x="11425" y="10965"/>
                </a:lnTo>
                <a:lnTo>
                  <a:pt x="11383" y="10463"/>
                </a:lnTo>
                <a:lnTo>
                  <a:pt x="11216" y="9417"/>
                </a:lnTo>
                <a:lnTo>
                  <a:pt x="10965" y="8371"/>
                </a:lnTo>
                <a:lnTo>
                  <a:pt x="10672" y="7408"/>
                </a:lnTo>
                <a:lnTo>
                  <a:pt x="10379" y="6529"/>
                </a:lnTo>
                <a:lnTo>
                  <a:pt x="9877" y="5232"/>
                </a:lnTo>
                <a:lnTo>
                  <a:pt x="9626" y="4730"/>
                </a:lnTo>
                <a:lnTo>
                  <a:pt x="10086" y="3600"/>
                </a:lnTo>
                <a:lnTo>
                  <a:pt x="10672" y="4018"/>
                </a:lnTo>
                <a:lnTo>
                  <a:pt x="11048" y="4311"/>
                </a:lnTo>
                <a:lnTo>
                  <a:pt x="11467" y="4688"/>
                </a:lnTo>
                <a:lnTo>
                  <a:pt x="11885" y="5064"/>
                </a:lnTo>
                <a:lnTo>
                  <a:pt x="12262" y="5525"/>
                </a:lnTo>
                <a:lnTo>
                  <a:pt x="12388" y="5734"/>
                </a:lnTo>
                <a:lnTo>
                  <a:pt x="12555" y="5985"/>
                </a:lnTo>
                <a:lnTo>
                  <a:pt x="12639" y="6236"/>
                </a:lnTo>
                <a:lnTo>
                  <a:pt x="12722" y="6487"/>
                </a:lnTo>
                <a:lnTo>
                  <a:pt x="12764" y="6906"/>
                </a:lnTo>
                <a:lnTo>
                  <a:pt x="12806" y="7283"/>
                </a:lnTo>
                <a:lnTo>
                  <a:pt x="12806" y="7659"/>
                </a:lnTo>
                <a:lnTo>
                  <a:pt x="12764" y="8036"/>
                </a:lnTo>
                <a:lnTo>
                  <a:pt x="12639" y="8705"/>
                </a:lnTo>
                <a:lnTo>
                  <a:pt x="12471" y="9291"/>
                </a:lnTo>
                <a:lnTo>
                  <a:pt x="12304" y="9793"/>
                </a:lnTo>
                <a:lnTo>
                  <a:pt x="12095" y="10170"/>
                </a:lnTo>
                <a:lnTo>
                  <a:pt x="11927" y="10463"/>
                </a:lnTo>
                <a:lnTo>
                  <a:pt x="11927" y="11216"/>
                </a:lnTo>
                <a:lnTo>
                  <a:pt x="12220" y="10840"/>
                </a:lnTo>
                <a:lnTo>
                  <a:pt x="12471" y="10379"/>
                </a:lnTo>
                <a:lnTo>
                  <a:pt x="12806" y="9752"/>
                </a:lnTo>
                <a:lnTo>
                  <a:pt x="13057" y="9040"/>
                </a:lnTo>
                <a:lnTo>
                  <a:pt x="13183" y="8622"/>
                </a:lnTo>
                <a:lnTo>
                  <a:pt x="13266" y="8203"/>
                </a:lnTo>
                <a:lnTo>
                  <a:pt x="13308" y="7743"/>
                </a:lnTo>
                <a:lnTo>
                  <a:pt x="13350" y="7241"/>
                </a:lnTo>
                <a:lnTo>
                  <a:pt x="13308" y="6738"/>
                </a:lnTo>
                <a:lnTo>
                  <a:pt x="13225" y="6236"/>
                </a:lnTo>
                <a:lnTo>
                  <a:pt x="13015" y="5357"/>
                </a:lnTo>
                <a:lnTo>
                  <a:pt x="12764" y="4479"/>
                </a:lnTo>
                <a:lnTo>
                  <a:pt x="12471" y="3642"/>
                </a:lnTo>
                <a:lnTo>
                  <a:pt x="12136" y="2888"/>
                </a:lnTo>
                <a:lnTo>
                  <a:pt x="11592" y="1633"/>
                </a:lnTo>
                <a:lnTo>
                  <a:pt x="11174" y="838"/>
                </a:lnTo>
                <a:lnTo>
                  <a:pt x="11425" y="210"/>
                </a:lnTo>
                <a:lnTo>
                  <a:pt x="10881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8" name="Google Shape;868;p45"/>
          <p:cNvSpPr/>
          <p:nvPr/>
        </p:nvSpPr>
        <p:spPr>
          <a:xfrm rot="1200000">
            <a:off x="3137195" y="6025297"/>
            <a:ext cx="503555" cy="678180"/>
          </a:xfrm>
          <a:custGeom>
            <a:avLst/>
            <a:gdLst/>
            <a:ahLst/>
            <a:cxnLst/>
            <a:rect l="l" t="t" r="r" b="b"/>
            <a:pathLst>
              <a:path w="13519" h="18206" extrusionOk="0">
                <a:moveTo>
                  <a:pt x="13016" y="2344"/>
                </a:moveTo>
                <a:lnTo>
                  <a:pt x="13016" y="3767"/>
                </a:lnTo>
                <a:lnTo>
                  <a:pt x="4521" y="6027"/>
                </a:lnTo>
                <a:lnTo>
                  <a:pt x="4521" y="4479"/>
                </a:lnTo>
                <a:lnTo>
                  <a:pt x="13016" y="2344"/>
                </a:lnTo>
                <a:close/>
                <a:moveTo>
                  <a:pt x="13477" y="1"/>
                </a:moveTo>
                <a:lnTo>
                  <a:pt x="13016" y="126"/>
                </a:lnTo>
                <a:lnTo>
                  <a:pt x="4479" y="2093"/>
                </a:lnTo>
                <a:lnTo>
                  <a:pt x="4019" y="2219"/>
                </a:lnTo>
                <a:lnTo>
                  <a:pt x="4019" y="4604"/>
                </a:lnTo>
                <a:lnTo>
                  <a:pt x="4019" y="14146"/>
                </a:lnTo>
                <a:lnTo>
                  <a:pt x="3767" y="14020"/>
                </a:lnTo>
                <a:lnTo>
                  <a:pt x="3474" y="13978"/>
                </a:lnTo>
                <a:lnTo>
                  <a:pt x="3140" y="13978"/>
                </a:lnTo>
                <a:lnTo>
                  <a:pt x="2763" y="14020"/>
                </a:lnTo>
                <a:lnTo>
                  <a:pt x="2386" y="14146"/>
                </a:lnTo>
                <a:lnTo>
                  <a:pt x="2010" y="14313"/>
                </a:lnTo>
                <a:lnTo>
                  <a:pt x="1633" y="14523"/>
                </a:lnTo>
                <a:lnTo>
                  <a:pt x="1256" y="14815"/>
                </a:lnTo>
                <a:lnTo>
                  <a:pt x="838" y="15192"/>
                </a:lnTo>
                <a:lnTo>
                  <a:pt x="545" y="15569"/>
                </a:lnTo>
                <a:lnTo>
                  <a:pt x="294" y="15987"/>
                </a:lnTo>
                <a:lnTo>
                  <a:pt x="85" y="16406"/>
                </a:lnTo>
                <a:lnTo>
                  <a:pt x="1" y="16782"/>
                </a:lnTo>
                <a:lnTo>
                  <a:pt x="1" y="17159"/>
                </a:lnTo>
                <a:lnTo>
                  <a:pt x="43" y="17494"/>
                </a:lnTo>
                <a:lnTo>
                  <a:pt x="127" y="17661"/>
                </a:lnTo>
                <a:lnTo>
                  <a:pt x="210" y="17787"/>
                </a:lnTo>
                <a:lnTo>
                  <a:pt x="336" y="17912"/>
                </a:lnTo>
                <a:lnTo>
                  <a:pt x="461" y="17996"/>
                </a:lnTo>
                <a:lnTo>
                  <a:pt x="754" y="18163"/>
                </a:lnTo>
                <a:lnTo>
                  <a:pt x="1131" y="18205"/>
                </a:lnTo>
                <a:lnTo>
                  <a:pt x="1508" y="18205"/>
                </a:lnTo>
                <a:lnTo>
                  <a:pt x="1968" y="18122"/>
                </a:lnTo>
                <a:lnTo>
                  <a:pt x="2386" y="17912"/>
                </a:lnTo>
                <a:lnTo>
                  <a:pt x="2847" y="17703"/>
                </a:lnTo>
                <a:lnTo>
                  <a:pt x="3265" y="17368"/>
                </a:lnTo>
                <a:lnTo>
                  <a:pt x="3558" y="17117"/>
                </a:lnTo>
                <a:lnTo>
                  <a:pt x="3809" y="16824"/>
                </a:lnTo>
                <a:lnTo>
                  <a:pt x="4019" y="16573"/>
                </a:lnTo>
                <a:lnTo>
                  <a:pt x="4186" y="16280"/>
                </a:lnTo>
                <a:lnTo>
                  <a:pt x="4311" y="15987"/>
                </a:lnTo>
                <a:lnTo>
                  <a:pt x="4437" y="15694"/>
                </a:lnTo>
                <a:lnTo>
                  <a:pt x="4479" y="15401"/>
                </a:lnTo>
                <a:lnTo>
                  <a:pt x="4521" y="15150"/>
                </a:lnTo>
                <a:lnTo>
                  <a:pt x="4521" y="7366"/>
                </a:lnTo>
                <a:lnTo>
                  <a:pt x="13016" y="5274"/>
                </a:lnTo>
                <a:lnTo>
                  <a:pt x="13016" y="12053"/>
                </a:lnTo>
                <a:lnTo>
                  <a:pt x="12765" y="11928"/>
                </a:lnTo>
                <a:lnTo>
                  <a:pt x="12430" y="11886"/>
                </a:lnTo>
                <a:lnTo>
                  <a:pt x="12096" y="11886"/>
                </a:lnTo>
                <a:lnTo>
                  <a:pt x="11761" y="11928"/>
                </a:lnTo>
                <a:lnTo>
                  <a:pt x="11384" y="12053"/>
                </a:lnTo>
                <a:lnTo>
                  <a:pt x="10966" y="12221"/>
                </a:lnTo>
                <a:lnTo>
                  <a:pt x="10589" y="12430"/>
                </a:lnTo>
                <a:lnTo>
                  <a:pt x="10212" y="12723"/>
                </a:lnTo>
                <a:lnTo>
                  <a:pt x="9836" y="13100"/>
                </a:lnTo>
                <a:lnTo>
                  <a:pt x="9501" y="13476"/>
                </a:lnTo>
                <a:lnTo>
                  <a:pt x="9250" y="13895"/>
                </a:lnTo>
                <a:lnTo>
                  <a:pt x="9082" y="14313"/>
                </a:lnTo>
                <a:lnTo>
                  <a:pt x="8999" y="14690"/>
                </a:lnTo>
                <a:lnTo>
                  <a:pt x="8957" y="15067"/>
                </a:lnTo>
                <a:lnTo>
                  <a:pt x="9041" y="15401"/>
                </a:lnTo>
                <a:lnTo>
                  <a:pt x="9124" y="15569"/>
                </a:lnTo>
                <a:lnTo>
                  <a:pt x="9208" y="15694"/>
                </a:lnTo>
                <a:lnTo>
                  <a:pt x="9333" y="15820"/>
                </a:lnTo>
                <a:lnTo>
                  <a:pt x="9459" y="15904"/>
                </a:lnTo>
                <a:lnTo>
                  <a:pt x="9752" y="16071"/>
                </a:lnTo>
                <a:lnTo>
                  <a:pt x="10129" y="16113"/>
                </a:lnTo>
                <a:lnTo>
                  <a:pt x="10505" y="16113"/>
                </a:lnTo>
                <a:lnTo>
                  <a:pt x="10924" y="16029"/>
                </a:lnTo>
                <a:lnTo>
                  <a:pt x="11384" y="15820"/>
                </a:lnTo>
                <a:lnTo>
                  <a:pt x="11803" y="15611"/>
                </a:lnTo>
                <a:lnTo>
                  <a:pt x="12263" y="15276"/>
                </a:lnTo>
                <a:lnTo>
                  <a:pt x="12514" y="15025"/>
                </a:lnTo>
                <a:lnTo>
                  <a:pt x="12765" y="14732"/>
                </a:lnTo>
                <a:lnTo>
                  <a:pt x="12974" y="14481"/>
                </a:lnTo>
                <a:lnTo>
                  <a:pt x="13184" y="14188"/>
                </a:lnTo>
                <a:lnTo>
                  <a:pt x="13309" y="13895"/>
                </a:lnTo>
                <a:lnTo>
                  <a:pt x="13435" y="13602"/>
                </a:lnTo>
                <a:lnTo>
                  <a:pt x="13477" y="13309"/>
                </a:lnTo>
                <a:lnTo>
                  <a:pt x="13518" y="13058"/>
                </a:lnTo>
                <a:lnTo>
                  <a:pt x="13477" y="2386"/>
                </a:lnTo>
                <a:lnTo>
                  <a:pt x="13477" y="1"/>
                </a:lnTo>
                <a:close/>
              </a:path>
            </a:pathLst>
          </a:custGeom>
          <a:solidFill>
            <a:srgbClr val="387F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87135" y="45572"/>
            <a:ext cx="4732223" cy="6858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318633" y="1914842"/>
                <a:ext cx="8445097" cy="20740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6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6600" b="1" i="0" smtClean="0">
                              <a:latin typeface="UTM Avo" panose="02040603050506020204" pitchFamily="18" charset="0"/>
                            </a:rPr>
                            <m:t>8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6600" b="1" i="0" smtClean="0">
                              <a:latin typeface="UTM Avo" panose="02040603050506020204" pitchFamily="18" charset="0"/>
                            </a:rPr>
                            <m:t>5</m:t>
                          </m:r>
                        </m:den>
                      </m:f>
                      <m:r>
                        <m:rPr>
                          <m:nor/>
                        </m:rPr>
                        <a:rPr lang="en-US" sz="6600" b="1" i="0" smtClean="0">
                          <a:latin typeface="UTM Avo" panose="02040603050506020204" pitchFamily="18" charset="0"/>
                        </a:rPr>
                        <m:t> : </m:t>
                      </m:r>
                      <m:f>
                        <m:fPr>
                          <m:ctrlPr>
                            <a:rPr lang="en-US" sz="6600" b="1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6600" b="1" i="0" dirty="0" smtClean="0">
                              <a:latin typeface="UTM Avo" panose="0204060305050602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6600" b="1" i="0" dirty="0" smtClean="0">
                              <a:latin typeface="UTM Avo" panose="02040603050506020204" pitchFamily="18" charset="0"/>
                            </a:rPr>
                            <m:t>3</m:t>
                          </m:r>
                        </m:den>
                      </m:f>
                      <m:r>
                        <m:rPr>
                          <m:nor/>
                        </m:rPr>
                        <a:rPr lang="en-US" sz="6600" b="1" i="0" smtClean="0">
                          <a:latin typeface="UTM Avo" panose="02040603050506020204" pitchFamily="18" charset="0"/>
                        </a:rPr>
                        <m:t> = </m:t>
                      </m:r>
                      <m:f>
                        <m:fPr>
                          <m:ctrlPr>
                            <a:rPr lang="en-US" sz="6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6600" b="1" i="0" smtClean="0">
                              <a:latin typeface="UTM Avo" panose="02040603050506020204" pitchFamily="18" charset="0"/>
                            </a:rPr>
                            <m:t>8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6600" b="1" i="0" smtClean="0">
                              <a:latin typeface="UTM Avo" panose="02040603050506020204" pitchFamily="18" charset="0"/>
                            </a:rPr>
                            <m:t>5</m:t>
                          </m:r>
                        </m:den>
                      </m:f>
                      <m:r>
                        <m:rPr>
                          <m:nor/>
                        </m:rPr>
                        <a:rPr lang="en-US" sz="6600" b="1" i="0" smtClean="0">
                          <a:latin typeface="UTM Avo" panose="0204060305050602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US" sz="6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6600" b="1" i="0" smtClean="0">
                              <a:latin typeface="UTM Avo" panose="0204060305050602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6600" b="1" i="0" smtClean="0">
                              <a:latin typeface="UTM Avo" panose="0204060305050602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den>
                      </m:f>
                      <m:r>
                        <m:rPr>
                          <m:nor/>
                        </m:rPr>
                        <a:rPr lang="en-US" sz="6600" b="1" i="0" smtClean="0">
                          <a:latin typeface="UTM Avo" panose="02040603050506020204" pitchFamily="18" charset="0"/>
                        </a:rPr>
                        <m:t> = </m:t>
                      </m:r>
                      <m:f>
                        <m:fPr>
                          <m:ctrlPr>
                            <a:rPr lang="en-US" sz="6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6600" b="1" i="0" smtClean="0">
                              <a:latin typeface="UTM Avo" panose="02040603050506020204" pitchFamily="18" charset="0"/>
                            </a:rPr>
                            <m:t>24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6600" b="1" i="0" smtClean="0">
                              <a:latin typeface="UTM Avo" panose="0204060305050602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6600" b="1" dirty="0">
                  <a:latin typeface="UTM Avo" panose="020406030505060202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8633" y="1914842"/>
                <a:ext cx="8445097" cy="207402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/>
          <p:cNvSpPr/>
          <p:nvPr/>
        </p:nvSpPr>
        <p:spPr>
          <a:xfrm>
            <a:off x="6933151" y="2050117"/>
            <a:ext cx="2268073" cy="19387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9359340" y="2031594"/>
            <a:ext cx="2103790" cy="19572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5897" y="3862784"/>
            <a:ext cx="3032623" cy="2899945"/>
          </a:xfrm>
          <a:prstGeom prst="rect">
            <a:avLst/>
          </a:prstGeom>
        </p:spPr>
      </p:pic>
      <p:pic>
        <p:nvPicPr>
          <p:cNvPr id="5" name="635b56555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397237" y="291655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25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2655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134" grpId="1" animBg="1"/>
      <p:bldP spid="861" grpId="1" animBg="1"/>
      <p:bldP spid="860" grpId="1" animBg="1"/>
      <p:bldP spid="868" grpId="1" animBg="1"/>
      <p:bldP spid="4" grpId="0"/>
      <p:bldP spid="13" grpId="0" animBg="1"/>
      <p:bldP spid="13" grpId="1" animBg="1"/>
      <p:bldP spid="14" grpId="0" animBg="1"/>
      <p:bldP spid="14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组合 90"/>
          <p:cNvGrpSpPr/>
          <p:nvPr/>
        </p:nvGrpSpPr>
        <p:grpSpPr>
          <a:xfrm>
            <a:off x="2302021" y="1002263"/>
            <a:ext cx="9820910" cy="4667885"/>
            <a:chOff x="1937" y="1655"/>
            <a:chExt cx="15466" cy="7351"/>
          </a:xfrm>
        </p:grpSpPr>
        <p:sp>
          <p:nvSpPr>
            <p:cNvPr id="95" name="圆角矩形 94"/>
            <p:cNvSpPr/>
            <p:nvPr/>
          </p:nvSpPr>
          <p:spPr>
            <a:xfrm>
              <a:off x="2186" y="1655"/>
              <a:ext cx="15217" cy="7137"/>
            </a:xfrm>
            <a:prstGeom prst="roundRect">
              <a:avLst>
                <a:gd name="adj" fmla="val 11328"/>
              </a:avLst>
            </a:prstGeom>
            <a:solidFill>
              <a:srgbClr val="011673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dirty="0">
                <a:solidFill>
                  <a:srgbClr val="011673"/>
                </a:solidFill>
                <a:latin typeface="字魂20号-石头体" panose="00000500000000000000" charset="-122"/>
                <a:ea typeface="字魂20号-石头体" panose="00000500000000000000" charset="-122"/>
                <a:cs typeface="+mn-ea"/>
                <a:sym typeface="+mn-lt"/>
              </a:endParaRPr>
            </a:p>
          </p:txBody>
        </p:sp>
        <p:sp>
          <p:nvSpPr>
            <p:cNvPr id="96" name="圆角矩形 95"/>
            <p:cNvSpPr/>
            <p:nvPr/>
          </p:nvSpPr>
          <p:spPr>
            <a:xfrm>
              <a:off x="1937" y="1869"/>
              <a:ext cx="15217" cy="7137"/>
            </a:xfrm>
            <a:prstGeom prst="roundRect">
              <a:avLst>
                <a:gd name="adj" fmla="val 11328"/>
              </a:avLst>
            </a:prstGeom>
            <a:solidFill>
              <a:schemeClr val="bg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dirty="0">
                <a:solidFill>
                  <a:srgbClr val="011673"/>
                </a:solidFill>
                <a:latin typeface="字魂20号-石头体" panose="00000500000000000000" charset="-122"/>
                <a:ea typeface="字魂20号-石头体" panose="00000500000000000000" charset="-122"/>
                <a:cs typeface="+mn-ea"/>
                <a:sym typeface="+mn-lt"/>
              </a:endParaRPr>
            </a:p>
          </p:txBody>
        </p:sp>
      </p:grpSp>
      <p:sp>
        <p:nvSpPr>
          <p:cNvPr id="134" name="Google Shape;861;p45"/>
          <p:cNvSpPr/>
          <p:nvPr/>
        </p:nvSpPr>
        <p:spPr>
          <a:xfrm rot="180000">
            <a:off x="3617595" y="1440180"/>
            <a:ext cx="1267460" cy="3927475"/>
          </a:xfrm>
          <a:custGeom>
            <a:avLst/>
            <a:gdLst/>
            <a:ahLst/>
            <a:cxnLst/>
            <a:rect l="l" t="t" r="r" b="b"/>
            <a:pathLst>
              <a:path w="16071" h="49802" extrusionOk="0">
                <a:moveTo>
                  <a:pt x="11090" y="4395"/>
                </a:moveTo>
                <a:lnTo>
                  <a:pt x="11216" y="4437"/>
                </a:lnTo>
                <a:lnTo>
                  <a:pt x="11467" y="4520"/>
                </a:lnTo>
                <a:lnTo>
                  <a:pt x="11676" y="4688"/>
                </a:lnTo>
                <a:lnTo>
                  <a:pt x="11885" y="4939"/>
                </a:lnTo>
                <a:lnTo>
                  <a:pt x="12095" y="5232"/>
                </a:lnTo>
                <a:lnTo>
                  <a:pt x="12262" y="5566"/>
                </a:lnTo>
                <a:lnTo>
                  <a:pt x="12346" y="5901"/>
                </a:lnTo>
                <a:lnTo>
                  <a:pt x="12430" y="6320"/>
                </a:lnTo>
                <a:lnTo>
                  <a:pt x="12430" y="6738"/>
                </a:lnTo>
                <a:lnTo>
                  <a:pt x="12430" y="7240"/>
                </a:lnTo>
                <a:lnTo>
                  <a:pt x="12304" y="7743"/>
                </a:lnTo>
                <a:lnTo>
                  <a:pt x="12178" y="8329"/>
                </a:lnTo>
                <a:lnTo>
                  <a:pt x="11927" y="8956"/>
                </a:lnTo>
                <a:lnTo>
                  <a:pt x="11634" y="9584"/>
                </a:lnTo>
                <a:lnTo>
                  <a:pt x="11258" y="10296"/>
                </a:lnTo>
                <a:lnTo>
                  <a:pt x="10797" y="11091"/>
                </a:lnTo>
                <a:lnTo>
                  <a:pt x="10211" y="11886"/>
                </a:lnTo>
                <a:lnTo>
                  <a:pt x="9584" y="12765"/>
                </a:lnTo>
                <a:lnTo>
                  <a:pt x="8830" y="13685"/>
                </a:lnTo>
                <a:lnTo>
                  <a:pt x="8621" y="11635"/>
                </a:lnTo>
                <a:lnTo>
                  <a:pt x="8496" y="9835"/>
                </a:lnTo>
                <a:lnTo>
                  <a:pt x="8496" y="8329"/>
                </a:lnTo>
                <a:lnTo>
                  <a:pt x="8496" y="7701"/>
                </a:lnTo>
                <a:lnTo>
                  <a:pt x="8537" y="7115"/>
                </a:lnTo>
                <a:lnTo>
                  <a:pt x="8621" y="6613"/>
                </a:lnTo>
                <a:lnTo>
                  <a:pt x="8747" y="6194"/>
                </a:lnTo>
                <a:lnTo>
                  <a:pt x="8914" y="5818"/>
                </a:lnTo>
                <a:lnTo>
                  <a:pt x="9082" y="5483"/>
                </a:lnTo>
                <a:lnTo>
                  <a:pt x="9291" y="5232"/>
                </a:lnTo>
                <a:lnTo>
                  <a:pt x="9500" y="5022"/>
                </a:lnTo>
                <a:lnTo>
                  <a:pt x="9751" y="4813"/>
                </a:lnTo>
                <a:lnTo>
                  <a:pt x="9960" y="4688"/>
                </a:lnTo>
                <a:lnTo>
                  <a:pt x="10170" y="4604"/>
                </a:lnTo>
                <a:lnTo>
                  <a:pt x="10421" y="4520"/>
                </a:lnTo>
                <a:lnTo>
                  <a:pt x="10797" y="4437"/>
                </a:lnTo>
                <a:lnTo>
                  <a:pt x="11090" y="4395"/>
                </a:lnTo>
                <a:close/>
                <a:moveTo>
                  <a:pt x="10756" y="26952"/>
                </a:moveTo>
                <a:lnTo>
                  <a:pt x="11007" y="26994"/>
                </a:lnTo>
                <a:lnTo>
                  <a:pt x="11258" y="27077"/>
                </a:lnTo>
                <a:lnTo>
                  <a:pt x="11509" y="27161"/>
                </a:lnTo>
                <a:lnTo>
                  <a:pt x="11718" y="27286"/>
                </a:lnTo>
                <a:lnTo>
                  <a:pt x="11969" y="27454"/>
                </a:lnTo>
                <a:lnTo>
                  <a:pt x="12178" y="27621"/>
                </a:lnTo>
                <a:lnTo>
                  <a:pt x="12555" y="28040"/>
                </a:lnTo>
                <a:lnTo>
                  <a:pt x="12932" y="28500"/>
                </a:lnTo>
                <a:lnTo>
                  <a:pt x="13225" y="29086"/>
                </a:lnTo>
                <a:lnTo>
                  <a:pt x="13434" y="29672"/>
                </a:lnTo>
                <a:lnTo>
                  <a:pt x="13601" y="30300"/>
                </a:lnTo>
                <a:lnTo>
                  <a:pt x="13727" y="31011"/>
                </a:lnTo>
                <a:lnTo>
                  <a:pt x="13769" y="31681"/>
                </a:lnTo>
                <a:lnTo>
                  <a:pt x="13727" y="32392"/>
                </a:lnTo>
                <a:lnTo>
                  <a:pt x="13559" y="33062"/>
                </a:lnTo>
                <a:lnTo>
                  <a:pt x="13350" y="33731"/>
                </a:lnTo>
                <a:lnTo>
                  <a:pt x="13225" y="34066"/>
                </a:lnTo>
                <a:lnTo>
                  <a:pt x="13057" y="34359"/>
                </a:lnTo>
                <a:lnTo>
                  <a:pt x="12848" y="34652"/>
                </a:lnTo>
                <a:lnTo>
                  <a:pt x="12597" y="34945"/>
                </a:lnTo>
                <a:lnTo>
                  <a:pt x="12388" y="35238"/>
                </a:lnTo>
                <a:lnTo>
                  <a:pt x="12095" y="35489"/>
                </a:lnTo>
                <a:lnTo>
                  <a:pt x="11467" y="31471"/>
                </a:lnTo>
                <a:lnTo>
                  <a:pt x="10756" y="26952"/>
                </a:lnTo>
                <a:close/>
                <a:moveTo>
                  <a:pt x="8496" y="19209"/>
                </a:moveTo>
                <a:lnTo>
                  <a:pt x="8914" y="21762"/>
                </a:lnTo>
                <a:lnTo>
                  <a:pt x="9333" y="24399"/>
                </a:lnTo>
                <a:lnTo>
                  <a:pt x="9040" y="24399"/>
                </a:lnTo>
                <a:lnTo>
                  <a:pt x="8705" y="24441"/>
                </a:lnTo>
                <a:lnTo>
                  <a:pt x="8328" y="24524"/>
                </a:lnTo>
                <a:lnTo>
                  <a:pt x="7910" y="24650"/>
                </a:lnTo>
                <a:lnTo>
                  <a:pt x="7491" y="24817"/>
                </a:lnTo>
                <a:lnTo>
                  <a:pt x="7073" y="25027"/>
                </a:lnTo>
                <a:lnTo>
                  <a:pt x="6612" y="25320"/>
                </a:lnTo>
                <a:lnTo>
                  <a:pt x="6194" y="25654"/>
                </a:lnTo>
                <a:lnTo>
                  <a:pt x="5775" y="26031"/>
                </a:lnTo>
                <a:lnTo>
                  <a:pt x="5357" y="26408"/>
                </a:lnTo>
                <a:lnTo>
                  <a:pt x="5022" y="26868"/>
                </a:lnTo>
                <a:lnTo>
                  <a:pt x="4729" y="27412"/>
                </a:lnTo>
                <a:lnTo>
                  <a:pt x="4604" y="27663"/>
                </a:lnTo>
                <a:lnTo>
                  <a:pt x="4478" y="27998"/>
                </a:lnTo>
                <a:lnTo>
                  <a:pt x="4436" y="28291"/>
                </a:lnTo>
                <a:lnTo>
                  <a:pt x="4353" y="28626"/>
                </a:lnTo>
                <a:lnTo>
                  <a:pt x="4353" y="28960"/>
                </a:lnTo>
                <a:lnTo>
                  <a:pt x="4353" y="29337"/>
                </a:lnTo>
                <a:lnTo>
                  <a:pt x="4394" y="29756"/>
                </a:lnTo>
                <a:lnTo>
                  <a:pt x="4478" y="30174"/>
                </a:lnTo>
                <a:lnTo>
                  <a:pt x="4562" y="30509"/>
                </a:lnTo>
                <a:lnTo>
                  <a:pt x="4729" y="30844"/>
                </a:lnTo>
                <a:lnTo>
                  <a:pt x="4938" y="31137"/>
                </a:lnTo>
                <a:lnTo>
                  <a:pt x="5231" y="31430"/>
                </a:lnTo>
                <a:lnTo>
                  <a:pt x="5524" y="31639"/>
                </a:lnTo>
                <a:lnTo>
                  <a:pt x="5859" y="31806"/>
                </a:lnTo>
                <a:lnTo>
                  <a:pt x="6194" y="31890"/>
                </a:lnTo>
                <a:lnTo>
                  <a:pt x="6571" y="31890"/>
                </a:lnTo>
                <a:lnTo>
                  <a:pt x="7073" y="31806"/>
                </a:lnTo>
                <a:lnTo>
                  <a:pt x="7491" y="31639"/>
                </a:lnTo>
                <a:lnTo>
                  <a:pt x="7826" y="31430"/>
                </a:lnTo>
                <a:lnTo>
                  <a:pt x="8077" y="31179"/>
                </a:lnTo>
                <a:lnTo>
                  <a:pt x="8286" y="30844"/>
                </a:lnTo>
                <a:lnTo>
                  <a:pt x="8412" y="30551"/>
                </a:lnTo>
                <a:lnTo>
                  <a:pt x="8496" y="30174"/>
                </a:lnTo>
                <a:lnTo>
                  <a:pt x="8537" y="29839"/>
                </a:lnTo>
                <a:lnTo>
                  <a:pt x="8496" y="29463"/>
                </a:lnTo>
                <a:lnTo>
                  <a:pt x="8370" y="29170"/>
                </a:lnTo>
                <a:lnTo>
                  <a:pt x="8203" y="28877"/>
                </a:lnTo>
                <a:lnTo>
                  <a:pt x="7993" y="28626"/>
                </a:lnTo>
                <a:lnTo>
                  <a:pt x="7742" y="28416"/>
                </a:lnTo>
                <a:lnTo>
                  <a:pt x="7449" y="28249"/>
                </a:lnTo>
                <a:lnTo>
                  <a:pt x="7115" y="28123"/>
                </a:lnTo>
                <a:lnTo>
                  <a:pt x="6738" y="28123"/>
                </a:lnTo>
                <a:lnTo>
                  <a:pt x="6738" y="27998"/>
                </a:lnTo>
                <a:lnTo>
                  <a:pt x="6947" y="27789"/>
                </a:lnTo>
                <a:lnTo>
                  <a:pt x="7073" y="27621"/>
                </a:lnTo>
                <a:lnTo>
                  <a:pt x="7282" y="27454"/>
                </a:lnTo>
                <a:lnTo>
                  <a:pt x="7575" y="27286"/>
                </a:lnTo>
                <a:lnTo>
                  <a:pt x="7910" y="27077"/>
                </a:lnTo>
                <a:lnTo>
                  <a:pt x="8203" y="26952"/>
                </a:lnTo>
                <a:lnTo>
                  <a:pt x="8496" y="26910"/>
                </a:lnTo>
                <a:lnTo>
                  <a:pt x="8789" y="26868"/>
                </a:lnTo>
                <a:lnTo>
                  <a:pt x="8998" y="26826"/>
                </a:lnTo>
                <a:lnTo>
                  <a:pt x="9416" y="26868"/>
                </a:lnTo>
                <a:lnTo>
                  <a:pt x="9709" y="26952"/>
                </a:lnTo>
                <a:lnTo>
                  <a:pt x="10504" y="31639"/>
                </a:lnTo>
                <a:lnTo>
                  <a:pt x="10881" y="33899"/>
                </a:lnTo>
                <a:lnTo>
                  <a:pt x="11216" y="36075"/>
                </a:lnTo>
                <a:lnTo>
                  <a:pt x="11090" y="36159"/>
                </a:lnTo>
                <a:lnTo>
                  <a:pt x="10672" y="36368"/>
                </a:lnTo>
                <a:lnTo>
                  <a:pt x="10253" y="36493"/>
                </a:lnTo>
                <a:lnTo>
                  <a:pt x="9877" y="36619"/>
                </a:lnTo>
                <a:lnTo>
                  <a:pt x="9458" y="36703"/>
                </a:lnTo>
                <a:lnTo>
                  <a:pt x="9040" y="36786"/>
                </a:lnTo>
                <a:lnTo>
                  <a:pt x="8203" y="36786"/>
                </a:lnTo>
                <a:lnTo>
                  <a:pt x="7826" y="36745"/>
                </a:lnTo>
                <a:lnTo>
                  <a:pt x="7408" y="36703"/>
                </a:lnTo>
                <a:lnTo>
                  <a:pt x="7031" y="36577"/>
                </a:lnTo>
                <a:lnTo>
                  <a:pt x="6654" y="36452"/>
                </a:lnTo>
                <a:lnTo>
                  <a:pt x="6278" y="36326"/>
                </a:lnTo>
                <a:lnTo>
                  <a:pt x="5943" y="36159"/>
                </a:lnTo>
                <a:lnTo>
                  <a:pt x="5566" y="35949"/>
                </a:lnTo>
                <a:lnTo>
                  <a:pt x="5231" y="35698"/>
                </a:lnTo>
                <a:lnTo>
                  <a:pt x="4897" y="35447"/>
                </a:lnTo>
                <a:lnTo>
                  <a:pt x="4604" y="35196"/>
                </a:lnTo>
                <a:lnTo>
                  <a:pt x="4311" y="34903"/>
                </a:lnTo>
                <a:lnTo>
                  <a:pt x="4018" y="34568"/>
                </a:lnTo>
                <a:lnTo>
                  <a:pt x="3767" y="34234"/>
                </a:lnTo>
                <a:lnTo>
                  <a:pt x="3516" y="33857"/>
                </a:lnTo>
                <a:lnTo>
                  <a:pt x="3264" y="33480"/>
                </a:lnTo>
                <a:lnTo>
                  <a:pt x="3055" y="33104"/>
                </a:lnTo>
                <a:lnTo>
                  <a:pt x="2888" y="32685"/>
                </a:lnTo>
                <a:lnTo>
                  <a:pt x="2679" y="32267"/>
                </a:lnTo>
                <a:lnTo>
                  <a:pt x="2553" y="31806"/>
                </a:lnTo>
                <a:lnTo>
                  <a:pt x="2427" y="31346"/>
                </a:lnTo>
                <a:lnTo>
                  <a:pt x="2344" y="30844"/>
                </a:lnTo>
                <a:lnTo>
                  <a:pt x="2260" y="30383"/>
                </a:lnTo>
                <a:lnTo>
                  <a:pt x="2218" y="29881"/>
                </a:lnTo>
                <a:lnTo>
                  <a:pt x="2176" y="29337"/>
                </a:lnTo>
                <a:lnTo>
                  <a:pt x="2218" y="28835"/>
                </a:lnTo>
                <a:lnTo>
                  <a:pt x="2260" y="28165"/>
                </a:lnTo>
                <a:lnTo>
                  <a:pt x="2386" y="27538"/>
                </a:lnTo>
                <a:lnTo>
                  <a:pt x="2553" y="26910"/>
                </a:lnTo>
                <a:lnTo>
                  <a:pt x="2804" y="26324"/>
                </a:lnTo>
                <a:lnTo>
                  <a:pt x="3097" y="25696"/>
                </a:lnTo>
                <a:lnTo>
                  <a:pt x="3432" y="25110"/>
                </a:lnTo>
                <a:lnTo>
                  <a:pt x="3808" y="24524"/>
                </a:lnTo>
                <a:lnTo>
                  <a:pt x="4227" y="23939"/>
                </a:lnTo>
                <a:lnTo>
                  <a:pt x="4687" y="23353"/>
                </a:lnTo>
                <a:lnTo>
                  <a:pt x="5190" y="22767"/>
                </a:lnTo>
                <a:lnTo>
                  <a:pt x="6236" y="21595"/>
                </a:lnTo>
                <a:lnTo>
                  <a:pt x="8496" y="19209"/>
                </a:lnTo>
                <a:close/>
                <a:moveTo>
                  <a:pt x="11341" y="0"/>
                </a:moveTo>
                <a:lnTo>
                  <a:pt x="11090" y="84"/>
                </a:lnTo>
                <a:lnTo>
                  <a:pt x="10756" y="210"/>
                </a:lnTo>
                <a:lnTo>
                  <a:pt x="10463" y="335"/>
                </a:lnTo>
                <a:lnTo>
                  <a:pt x="10211" y="545"/>
                </a:lnTo>
                <a:lnTo>
                  <a:pt x="9919" y="754"/>
                </a:lnTo>
                <a:lnTo>
                  <a:pt x="9709" y="1005"/>
                </a:lnTo>
                <a:lnTo>
                  <a:pt x="9458" y="1298"/>
                </a:lnTo>
                <a:lnTo>
                  <a:pt x="9082" y="1926"/>
                </a:lnTo>
                <a:lnTo>
                  <a:pt x="8998" y="2009"/>
                </a:lnTo>
                <a:lnTo>
                  <a:pt x="8956" y="2135"/>
                </a:lnTo>
                <a:lnTo>
                  <a:pt x="8579" y="2888"/>
                </a:lnTo>
                <a:lnTo>
                  <a:pt x="8537" y="3014"/>
                </a:lnTo>
                <a:lnTo>
                  <a:pt x="8496" y="3097"/>
                </a:lnTo>
                <a:lnTo>
                  <a:pt x="8245" y="3809"/>
                </a:lnTo>
                <a:lnTo>
                  <a:pt x="8035" y="4520"/>
                </a:lnTo>
                <a:lnTo>
                  <a:pt x="7868" y="5148"/>
                </a:lnTo>
                <a:lnTo>
                  <a:pt x="7742" y="5734"/>
                </a:lnTo>
                <a:lnTo>
                  <a:pt x="7617" y="6655"/>
                </a:lnTo>
                <a:lnTo>
                  <a:pt x="7575" y="6989"/>
                </a:lnTo>
                <a:lnTo>
                  <a:pt x="7491" y="7701"/>
                </a:lnTo>
                <a:lnTo>
                  <a:pt x="7449" y="8454"/>
                </a:lnTo>
                <a:lnTo>
                  <a:pt x="7449" y="9333"/>
                </a:lnTo>
                <a:lnTo>
                  <a:pt x="7449" y="10296"/>
                </a:lnTo>
                <a:lnTo>
                  <a:pt x="7617" y="12430"/>
                </a:lnTo>
                <a:lnTo>
                  <a:pt x="7868" y="14815"/>
                </a:lnTo>
                <a:lnTo>
                  <a:pt x="6696" y="16071"/>
                </a:lnTo>
                <a:lnTo>
                  <a:pt x="5524" y="17326"/>
                </a:lnTo>
                <a:lnTo>
                  <a:pt x="4478" y="18624"/>
                </a:lnTo>
                <a:lnTo>
                  <a:pt x="3474" y="19963"/>
                </a:lnTo>
                <a:lnTo>
                  <a:pt x="2637" y="21302"/>
                </a:lnTo>
                <a:lnTo>
                  <a:pt x="2218" y="21972"/>
                </a:lnTo>
                <a:lnTo>
                  <a:pt x="1883" y="22641"/>
                </a:lnTo>
                <a:lnTo>
                  <a:pt x="1549" y="23311"/>
                </a:lnTo>
                <a:lnTo>
                  <a:pt x="1214" y="23980"/>
                </a:lnTo>
                <a:lnTo>
                  <a:pt x="963" y="24692"/>
                </a:lnTo>
                <a:lnTo>
                  <a:pt x="712" y="25361"/>
                </a:lnTo>
                <a:lnTo>
                  <a:pt x="502" y="26031"/>
                </a:lnTo>
                <a:lnTo>
                  <a:pt x="335" y="26659"/>
                </a:lnTo>
                <a:lnTo>
                  <a:pt x="209" y="27328"/>
                </a:lnTo>
                <a:lnTo>
                  <a:pt x="126" y="27998"/>
                </a:lnTo>
                <a:lnTo>
                  <a:pt x="42" y="28626"/>
                </a:lnTo>
                <a:lnTo>
                  <a:pt x="0" y="29295"/>
                </a:lnTo>
                <a:lnTo>
                  <a:pt x="42" y="29923"/>
                </a:lnTo>
                <a:lnTo>
                  <a:pt x="84" y="30551"/>
                </a:lnTo>
                <a:lnTo>
                  <a:pt x="168" y="31179"/>
                </a:lnTo>
                <a:lnTo>
                  <a:pt x="293" y="31764"/>
                </a:lnTo>
                <a:lnTo>
                  <a:pt x="460" y="32350"/>
                </a:lnTo>
                <a:lnTo>
                  <a:pt x="670" y="32936"/>
                </a:lnTo>
                <a:lnTo>
                  <a:pt x="921" y="33522"/>
                </a:lnTo>
                <a:lnTo>
                  <a:pt x="1256" y="34066"/>
                </a:lnTo>
                <a:lnTo>
                  <a:pt x="1590" y="34610"/>
                </a:lnTo>
                <a:lnTo>
                  <a:pt x="1967" y="35112"/>
                </a:lnTo>
                <a:lnTo>
                  <a:pt x="2427" y="35615"/>
                </a:lnTo>
                <a:lnTo>
                  <a:pt x="2888" y="36117"/>
                </a:lnTo>
                <a:lnTo>
                  <a:pt x="3390" y="36535"/>
                </a:lnTo>
                <a:lnTo>
                  <a:pt x="3892" y="36954"/>
                </a:lnTo>
                <a:lnTo>
                  <a:pt x="4436" y="37289"/>
                </a:lnTo>
                <a:lnTo>
                  <a:pt x="4980" y="37582"/>
                </a:lnTo>
                <a:lnTo>
                  <a:pt x="5482" y="37791"/>
                </a:lnTo>
                <a:lnTo>
                  <a:pt x="6027" y="38000"/>
                </a:lnTo>
                <a:lnTo>
                  <a:pt x="6571" y="38167"/>
                </a:lnTo>
                <a:lnTo>
                  <a:pt x="7115" y="38293"/>
                </a:lnTo>
                <a:lnTo>
                  <a:pt x="7659" y="38335"/>
                </a:lnTo>
                <a:lnTo>
                  <a:pt x="8203" y="38377"/>
                </a:lnTo>
                <a:lnTo>
                  <a:pt x="8747" y="38377"/>
                </a:lnTo>
                <a:lnTo>
                  <a:pt x="9291" y="38293"/>
                </a:lnTo>
                <a:lnTo>
                  <a:pt x="9793" y="38209"/>
                </a:lnTo>
                <a:lnTo>
                  <a:pt x="10337" y="38084"/>
                </a:lnTo>
                <a:lnTo>
                  <a:pt x="10839" y="37916"/>
                </a:lnTo>
                <a:lnTo>
                  <a:pt x="11300" y="37707"/>
                </a:lnTo>
                <a:lnTo>
                  <a:pt x="11467" y="38628"/>
                </a:lnTo>
                <a:lnTo>
                  <a:pt x="11593" y="39883"/>
                </a:lnTo>
                <a:lnTo>
                  <a:pt x="11718" y="41306"/>
                </a:lnTo>
                <a:lnTo>
                  <a:pt x="11760" y="42059"/>
                </a:lnTo>
                <a:lnTo>
                  <a:pt x="11760" y="42813"/>
                </a:lnTo>
                <a:lnTo>
                  <a:pt x="11718" y="43524"/>
                </a:lnTo>
                <a:lnTo>
                  <a:pt x="11676" y="44236"/>
                </a:lnTo>
                <a:lnTo>
                  <a:pt x="11593" y="44905"/>
                </a:lnTo>
                <a:lnTo>
                  <a:pt x="11425" y="45491"/>
                </a:lnTo>
                <a:lnTo>
                  <a:pt x="11216" y="46035"/>
                </a:lnTo>
                <a:lnTo>
                  <a:pt x="11090" y="46286"/>
                </a:lnTo>
                <a:lnTo>
                  <a:pt x="10965" y="46495"/>
                </a:lnTo>
                <a:lnTo>
                  <a:pt x="10797" y="46663"/>
                </a:lnTo>
                <a:lnTo>
                  <a:pt x="10630" y="46830"/>
                </a:lnTo>
                <a:lnTo>
                  <a:pt x="10463" y="46956"/>
                </a:lnTo>
                <a:lnTo>
                  <a:pt x="10253" y="47040"/>
                </a:lnTo>
                <a:lnTo>
                  <a:pt x="9667" y="47207"/>
                </a:lnTo>
                <a:lnTo>
                  <a:pt x="9165" y="47291"/>
                </a:lnTo>
                <a:lnTo>
                  <a:pt x="8663" y="47332"/>
                </a:lnTo>
                <a:lnTo>
                  <a:pt x="8245" y="47291"/>
                </a:lnTo>
                <a:lnTo>
                  <a:pt x="7868" y="47165"/>
                </a:lnTo>
                <a:lnTo>
                  <a:pt x="7533" y="47040"/>
                </a:lnTo>
                <a:lnTo>
                  <a:pt x="7240" y="46872"/>
                </a:lnTo>
                <a:lnTo>
                  <a:pt x="7031" y="46705"/>
                </a:lnTo>
                <a:lnTo>
                  <a:pt x="7408" y="46412"/>
                </a:lnTo>
                <a:lnTo>
                  <a:pt x="7575" y="46203"/>
                </a:lnTo>
                <a:lnTo>
                  <a:pt x="7742" y="45993"/>
                </a:lnTo>
                <a:lnTo>
                  <a:pt x="7868" y="45784"/>
                </a:lnTo>
                <a:lnTo>
                  <a:pt x="7993" y="45491"/>
                </a:lnTo>
                <a:lnTo>
                  <a:pt x="8119" y="45240"/>
                </a:lnTo>
                <a:lnTo>
                  <a:pt x="8203" y="44905"/>
                </a:lnTo>
                <a:lnTo>
                  <a:pt x="8286" y="44361"/>
                </a:lnTo>
                <a:lnTo>
                  <a:pt x="8245" y="43817"/>
                </a:lnTo>
                <a:lnTo>
                  <a:pt x="8161" y="43315"/>
                </a:lnTo>
                <a:lnTo>
                  <a:pt x="7952" y="42855"/>
                </a:lnTo>
                <a:lnTo>
                  <a:pt x="7700" y="42394"/>
                </a:lnTo>
                <a:lnTo>
                  <a:pt x="7408" y="42018"/>
                </a:lnTo>
                <a:lnTo>
                  <a:pt x="7031" y="41683"/>
                </a:lnTo>
                <a:lnTo>
                  <a:pt x="6654" y="41432"/>
                </a:lnTo>
                <a:lnTo>
                  <a:pt x="6194" y="41264"/>
                </a:lnTo>
                <a:lnTo>
                  <a:pt x="5734" y="41139"/>
                </a:lnTo>
                <a:lnTo>
                  <a:pt x="5273" y="41097"/>
                </a:lnTo>
                <a:lnTo>
                  <a:pt x="4771" y="41139"/>
                </a:lnTo>
                <a:lnTo>
                  <a:pt x="4311" y="41306"/>
                </a:lnTo>
                <a:lnTo>
                  <a:pt x="4060" y="41432"/>
                </a:lnTo>
                <a:lnTo>
                  <a:pt x="3850" y="41557"/>
                </a:lnTo>
                <a:lnTo>
                  <a:pt x="3599" y="41725"/>
                </a:lnTo>
                <a:lnTo>
                  <a:pt x="3390" y="41934"/>
                </a:lnTo>
                <a:lnTo>
                  <a:pt x="3181" y="42143"/>
                </a:lnTo>
                <a:lnTo>
                  <a:pt x="2971" y="42394"/>
                </a:lnTo>
                <a:lnTo>
                  <a:pt x="2679" y="42813"/>
                </a:lnTo>
                <a:lnTo>
                  <a:pt x="2511" y="43273"/>
                </a:lnTo>
                <a:lnTo>
                  <a:pt x="2344" y="43692"/>
                </a:lnTo>
                <a:lnTo>
                  <a:pt x="2302" y="44152"/>
                </a:lnTo>
                <a:lnTo>
                  <a:pt x="2260" y="44612"/>
                </a:lnTo>
                <a:lnTo>
                  <a:pt x="2302" y="45114"/>
                </a:lnTo>
                <a:lnTo>
                  <a:pt x="2353" y="45394"/>
                </a:lnTo>
                <a:lnTo>
                  <a:pt x="2344" y="45366"/>
                </a:lnTo>
                <a:lnTo>
                  <a:pt x="2358" y="45421"/>
                </a:lnTo>
                <a:lnTo>
                  <a:pt x="2386" y="45575"/>
                </a:lnTo>
                <a:lnTo>
                  <a:pt x="2511" y="46035"/>
                </a:lnTo>
                <a:lnTo>
                  <a:pt x="2595" y="46244"/>
                </a:lnTo>
                <a:lnTo>
                  <a:pt x="2637" y="46370"/>
                </a:lnTo>
                <a:lnTo>
                  <a:pt x="2846" y="46872"/>
                </a:lnTo>
                <a:lnTo>
                  <a:pt x="3097" y="47332"/>
                </a:lnTo>
                <a:lnTo>
                  <a:pt x="3432" y="47793"/>
                </a:lnTo>
                <a:lnTo>
                  <a:pt x="3808" y="48169"/>
                </a:lnTo>
                <a:lnTo>
                  <a:pt x="4185" y="48546"/>
                </a:lnTo>
                <a:lnTo>
                  <a:pt x="4687" y="48923"/>
                </a:lnTo>
                <a:lnTo>
                  <a:pt x="5190" y="49216"/>
                </a:lnTo>
                <a:lnTo>
                  <a:pt x="5734" y="49425"/>
                </a:lnTo>
                <a:lnTo>
                  <a:pt x="6361" y="49634"/>
                </a:lnTo>
                <a:lnTo>
                  <a:pt x="6989" y="49760"/>
                </a:lnTo>
                <a:lnTo>
                  <a:pt x="7700" y="49802"/>
                </a:lnTo>
                <a:lnTo>
                  <a:pt x="8454" y="49802"/>
                </a:lnTo>
                <a:lnTo>
                  <a:pt x="9249" y="49718"/>
                </a:lnTo>
                <a:lnTo>
                  <a:pt x="10086" y="49551"/>
                </a:lnTo>
                <a:lnTo>
                  <a:pt x="10546" y="49425"/>
                </a:lnTo>
                <a:lnTo>
                  <a:pt x="10965" y="49216"/>
                </a:lnTo>
                <a:lnTo>
                  <a:pt x="11341" y="49006"/>
                </a:lnTo>
                <a:lnTo>
                  <a:pt x="11718" y="48755"/>
                </a:lnTo>
                <a:lnTo>
                  <a:pt x="12011" y="48462"/>
                </a:lnTo>
                <a:lnTo>
                  <a:pt x="12304" y="48169"/>
                </a:lnTo>
                <a:lnTo>
                  <a:pt x="12555" y="47793"/>
                </a:lnTo>
                <a:lnTo>
                  <a:pt x="12764" y="47458"/>
                </a:lnTo>
                <a:lnTo>
                  <a:pt x="12974" y="47040"/>
                </a:lnTo>
                <a:lnTo>
                  <a:pt x="13141" y="46621"/>
                </a:lnTo>
                <a:lnTo>
                  <a:pt x="13267" y="46203"/>
                </a:lnTo>
                <a:lnTo>
                  <a:pt x="13392" y="45742"/>
                </a:lnTo>
                <a:lnTo>
                  <a:pt x="13559" y="44780"/>
                </a:lnTo>
                <a:lnTo>
                  <a:pt x="13601" y="43817"/>
                </a:lnTo>
                <a:lnTo>
                  <a:pt x="13643" y="42813"/>
                </a:lnTo>
                <a:lnTo>
                  <a:pt x="13559" y="41808"/>
                </a:lnTo>
                <a:lnTo>
                  <a:pt x="13476" y="40846"/>
                </a:lnTo>
                <a:lnTo>
                  <a:pt x="13308" y="39883"/>
                </a:lnTo>
                <a:lnTo>
                  <a:pt x="13183" y="39004"/>
                </a:lnTo>
                <a:lnTo>
                  <a:pt x="12974" y="38209"/>
                </a:lnTo>
                <a:lnTo>
                  <a:pt x="12639" y="36912"/>
                </a:lnTo>
                <a:lnTo>
                  <a:pt x="13015" y="36619"/>
                </a:lnTo>
                <a:lnTo>
                  <a:pt x="13392" y="36326"/>
                </a:lnTo>
                <a:lnTo>
                  <a:pt x="13769" y="35949"/>
                </a:lnTo>
                <a:lnTo>
                  <a:pt x="14104" y="35615"/>
                </a:lnTo>
                <a:lnTo>
                  <a:pt x="14438" y="35196"/>
                </a:lnTo>
                <a:lnTo>
                  <a:pt x="14731" y="34778"/>
                </a:lnTo>
                <a:lnTo>
                  <a:pt x="14982" y="34359"/>
                </a:lnTo>
                <a:lnTo>
                  <a:pt x="15233" y="33899"/>
                </a:lnTo>
                <a:lnTo>
                  <a:pt x="15485" y="33397"/>
                </a:lnTo>
                <a:lnTo>
                  <a:pt x="15652" y="32894"/>
                </a:lnTo>
                <a:lnTo>
                  <a:pt x="15819" y="32392"/>
                </a:lnTo>
                <a:lnTo>
                  <a:pt x="15945" y="31806"/>
                </a:lnTo>
                <a:lnTo>
                  <a:pt x="16029" y="31220"/>
                </a:lnTo>
                <a:lnTo>
                  <a:pt x="16070" y="30634"/>
                </a:lnTo>
                <a:lnTo>
                  <a:pt x="16070" y="30007"/>
                </a:lnTo>
                <a:lnTo>
                  <a:pt x="16029" y="29337"/>
                </a:lnTo>
                <a:lnTo>
                  <a:pt x="15945" y="28751"/>
                </a:lnTo>
                <a:lnTo>
                  <a:pt x="15777" y="28207"/>
                </a:lnTo>
                <a:lnTo>
                  <a:pt x="15568" y="27663"/>
                </a:lnTo>
                <a:lnTo>
                  <a:pt x="15275" y="27161"/>
                </a:lnTo>
                <a:lnTo>
                  <a:pt x="14941" y="26659"/>
                </a:lnTo>
                <a:lnTo>
                  <a:pt x="14606" y="26240"/>
                </a:lnTo>
                <a:lnTo>
                  <a:pt x="14187" y="25822"/>
                </a:lnTo>
                <a:lnTo>
                  <a:pt x="13769" y="25445"/>
                </a:lnTo>
                <a:lnTo>
                  <a:pt x="13350" y="25152"/>
                </a:lnTo>
                <a:lnTo>
                  <a:pt x="12890" y="24859"/>
                </a:lnTo>
                <a:lnTo>
                  <a:pt x="12430" y="24650"/>
                </a:lnTo>
                <a:lnTo>
                  <a:pt x="11969" y="24441"/>
                </a:lnTo>
                <a:lnTo>
                  <a:pt x="11551" y="24315"/>
                </a:lnTo>
                <a:lnTo>
                  <a:pt x="11090" y="24273"/>
                </a:lnTo>
                <a:lnTo>
                  <a:pt x="10672" y="24231"/>
                </a:lnTo>
                <a:lnTo>
                  <a:pt x="10295" y="24273"/>
                </a:lnTo>
                <a:lnTo>
                  <a:pt x="9835" y="21260"/>
                </a:lnTo>
                <a:lnTo>
                  <a:pt x="9416" y="18289"/>
                </a:lnTo>
                <a:lnTo>
                  <a:pt x="10588" y="16950"/>
                </a:lnTo>
                <a:lnTo>
                  <a:pt x="11174" y="16280"/>
                </a:lnTo>
                <a:lnTo>
                  <a:pt x="11718" y="15569"/>
                </a:lnTo>
                <a:lnTo>
                  <a:pt x="12262" y="14857"/>
                </a:lnTo>
                <a:lnTo>
                  <a:pt x="12764" y="14146"/>
                </a:lnTo>
                <a:lnTo>
                  <a:pt x="13225" y="13392"/>
                </a:lnTo>
                <a:lnTo>
                  <a:pt x="13685" y="12597"/>
                </a:lnTo>
                <a:lnTo>
                  <a:pt x="13978" y="11970"/>
                </a:lnTo>
                <a:lnTo>
                  <a:pt x="14271" y="11342"/>
                </a:lnTo>
                <a:lnTo>
                  <a:pt x="14480" y="10714"/>
                </a:lnTo>
                <a:lnTo>
                  <a:pt x="14689" y="10128"/>
                </a:lnTo>
                <a:lnTo>
                  <a:pt x="14857" y="9500"/>
                </a:lnTo>
                <a:lnTo>
                  <a:pt x="14982" y="8914"/>
                </a:lnTo>
                <a:lnTo>
                  <a:pt x="15108" y="8287"/>
                </a:lnTo>
                <a:lnTo>
                  <a:pt x="15150" y="7701"/>
                </a:lnTo>
                <a:lnTo>
                  <a:pt x="15192" y="7157"/>
                </a:lnTo>
                <a:lnTo>
                  <a:pt x="15233" y="6571"/>
                </a:lnTo>
                <a:lnTo>
                  <a:pt x="15192" y="6027"/>
                </a:lnTo>
                <a:lnTo>
                  <a:pt x="15192" y="5483"/>
                </a:lnTo>
                <a:lnTo>
                  <a:pt x="15108" y="4981"/>
                </a:lnTo>
                <a:lnTo>
                  <a:pt x="15024" y="4478"/>
                </a:lnTo>
                <a:lnTo>
                  <a:pt x="14773" y="3516"/>
                </a:lnTo>
                <a:lnTo>
                  <a:pt x="14480" y="2637"/>
                </a:lnTo>
                <a:lnTo>
                  <a:pt x="14313" y="2260"/>
                </a:lnTo>
                <a:lnTo>
                  <a:pt x="14104" y="1884"/>
                </a:lnTo>
                <a:lnTo>
                  <a:pt x="13894" y="1549"/>
                </a:lnTo>
                <a:lnTo>
                  <a:pt x="13685" y="1256"/>
                </a:lnTo>
                <a:lnTo>
                  <a:pt x="13476" y="963"/>
                </a:lnTo>
                <a:lnTo>
                  <a:pt x="13225" y="712"/>
                </a:lnTo>
                <a:lnTo>
                  <a:pt x="12974" y="503"/>
                </a:lnTo>
                <a:lnTo>
                  <a:pt x="12722" y="335"/>
                </a:lnTo>
                <a:lnTo>
                  <a:pt x="12430" y="168"/>
                </a:lnTo>
                <a:lnTo>
                  <a:pt x="12178" y="84"/>
                </a:lnTo>
                <a:lnTo>
                  <a:pt x="11885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1" name="Google Shape;861;p45"/>
          <p:cNvSpPr/>
          <p:nvPr/>
        </p:nvSpPr>
        <p:spPr>
          <a:xfrm rot="1680000">
            <a:off x="11421809" y="65468"/>
            <a:ext cx="372745" cy="1155065"/>
          </a:xfrm>
          <a:custGeom>
            <a:avLst/>
            <a:gdLst/>
            <a:ahLst/>
            <a:cxnLst/>
            <a:rect l="l" t="t" r="r" b="b"/>
            <a:pathLst>
              <a:path w="16071" h="49802" extrusionOk="0">
                <a:moveTo>
                  <a:pt x="11090" y="4395"/>
                </a:moveTo>
                <a:lnTo>
                  <a:pt x="11216" y="4437"/>
                </a:lnTo>
                <a:lnTo>
                  <a:pt x="11467" y="4520"/>
                </a:lnTo>
                <a:lnTo>
                  <a:pt x="11676" y="4688"/>
                </a:lnTo>
                <a:lnTo>
                  <a:pt x="11885" y="4939"/>
                </a:lnTo>
                <a:lnTo>
                  <a:pt x="12095" y="5232"/>
                </a:lnTo>
                <a:lnTo>
                  <a:pt x="12262" y="5566"/>
                </a:lnTo>
                <a:lnTo>
                  <a:pt x="12346" y="5901"/>
                </a:lnTo>
                <a:lnTo>
                  <a:pt x="12430" y="6320"/>
                </a:lnTo>
                <a:lnTo>
                  <a:pt x="12430" y="6738"/>
                </a:lnTo>
                <a:lnTo>
                  <a:pt x="12430" y="7240"/>
                </a:lnTo>
                <a:lnTo>
                  <a:pt x="12304" y="7743"/>
                </a:lnTo>
                <a:lnTo>
                  <a:pt x="12178" y="8329"/>
                </a:lnTo>
                <a:lnTo>
                  <a:pt x="11927" y="8956"/>
                </a:lnTo>
                <a:lnTo>
                  <a:pt x="11634" y="9584"/>
                </a:lnTo>
                <a:lnTo>
                  <a:pt x="11258" y="10296"/>
                </a:lnTo>
                <a:lnTo>
                  <a:pt x="10797" y="11091"/>
                </a:lnTo>
                <a:lnTo>
                  <a:pt x="10211" y="11886"/>
                </a:lnTo>
                <a:lnTo>
                  <a:pt x="9584" y="12765"/>
                </a:lnTo>
                <a:lnTo>
                  <a:pt x="8830" y="13685"/>
                </a:lnTo>
                <a:lnTo>
                  <a:pt x="8621" y="11635"/>
                </a:lnTo>
                <a:lnTo>
                  <a:pt x="8496" y="9835"/>
                </a:lnTo>
                <a:lnTo>
                  <a:pt x="8496" y="8329"/>
                </a:lnTo>
                <a:lnTo>
                  <a:pt x="8496" y="7701"/>
                </a:lnTo>
                <a:lnTo>
                  <a:pt x="8537" y="7115"/>
                </a:lnTo>
                <a:lnTo>
                  <a:pt x="8621" y="6613"/>
                </a:lnTo>
                <a:lnTo>
                  <a:pt x="8747" y="6194"/>
                </a:lnTo>
                <a:lnTo>
                  <a:pt x="8914" y="5818"/>
                </a:lnTo>
                <a:lnTo>
                  <a:pt x="9082" y="5483"/>
                </a:lnTo>
                <a:lnTo>
                  <a:pt x="9291" y="5232"/>
                </a:lnTo>
                <a:lnTo>
                  <a:pt x="9500" y="5022"/>
                </a:lnTo>
                <a:lnTo>
                  <a:pt x="9751" y="4813"/>
                </a:lnTo>
                <a:lnTo>
                  <a:pt x="9960" y="4688"/>
                </a:lnTo>
                <a:lnTo>
                  <a:pt x="10170" y="4604"/>
                </a:lnTo>
                <a:lnTo>
                  <a:pt x="10421" y="4520"/>
                </a:lnTo>
                <a:lnTo>
                  <a:pt x="10797" y="4437"/>
                </a:lnTo>
                <a:lnTo>
                  <a:pt x="11090" y="4395"/>
                </a:lnTo>
                <a:close/>
                <a:moveTo>
                  <a:pt x="10756" y="26952"/>
                </a:moveTo>
                <a:lnTo>
                  <a:pt x="11007" y="26994"/>
                </a:lnTo>
                <a:lnTo>
                  <a:pt x="11258" y="27077"/>
                </a:lnTo>
                <a:lnTo>
                  <a:pt x="11509" y="27161"/>
                </a:lnTo>
                <a:lnTo>
                  <a:pt x="11718" y="27286"/>
                </a:lnTo>
                <a:lnTo>
                  <a:pt x="11969" y="27454"/>
                </a:lnTo>
                <a:lnTo>
                  <a:pt x="12178" y="27621"/>
                </a:lnTo>
                <a:lnTo>
                  <a:pt x="12555" y="28040"/>
                </a:lnTo>
                <a:lnTo>
                  <a:pt x="12932" y="28500"/>
                </a:lnTo>
                <a:lnTo>
                  <a:pt x="13225" y="29086"/>
                </a:lnTo>
                <a:lnTo>
                  <a:pt x="13434" y="29672"/>
                </a:lnTo>
                <a:lnTo>
                  <a:pt x="13601" y="30300"/>
                </a:lnTo>
                <a:lnTo>
                  <a:pt x="13727" y="31011"/>
                </a:lnTo>
                <a:lnTo>
                  <a:pt x="13769" y="31681"/>
                </a:lnTo>
                <a:lnTo>
                  <a:pt x="13727" y="32392"/>
                </a:lnTo>
                <a:lnTo>
                  <a:pt x="13559" y="33062"/>
                </a:lnTo>
                <a:lnTo>
                  <a:pt x="13350" y="33731"/>
                </a:lnTo>
                <a:lnTo>
                  <a:pt x="13225" y="34066"/>
                </a:lnTo>
                <a:lnTo>
                  <a:pt x="13057" y="34359"/>
                </a:lnTo>
                <a:lnTo>
                  <a:pt x="12848" y="34652"/>
                </a:lnTo>
                <a:lnTo>
                  <a:pt x="12597" y="34945"/>
                </a:lnTo>
                <a:lnTo>
                  <a:pt x="12388" y="35238"/>
                </a:lnTo>
                <a:lnTo>
                  <a:pt x="12095" y="35489"/>
                </a:lnTo>
                <a:lnTo>
                  <a:pt x="11467" y="31471"/>
                </a:lnTo>
                <a:lnTo>
                  <a:pt x="10756" y="26952"/>
                </a:lnTo>
                <a:close/>
                <a:moveTo>
                  <a:pt x="8496" y="19209"/>
                </a:moveTo>
                <a:lnTo>
                  <a:pt x="8914" y="21762"/>
                </a:lnTo>
                <a:lnTo>
                  <a:pt x="9333" y="24399"/>
                </a:lnTo>
                <a:lnTo>
                  <a:pt x="9040" y="24399"/>
                </a:lnTo>
                <a:lnTo>
                  <a:pt x="8705" y="24441"/>
                </a:lnTo>
                <a:lnTo>
                  <a:pt x="8328" y="24524"/>
                </a:lnTo>
                <a:lnTo>
                  <a:pt x="7910" y="24650"/>
                </a:lnTo>
                <a:lnTo>
                  <a:pt x="7491" y="24817"/>
                </a:lnTo>
                <a:lnTo>
                  <a:pt x="7073" y="25027"/>
                </a:lnTo>
                <a:lnTo>
                  <a:pt x="6612" y="25320"/>
                </a:lnTo>
                <a:lnTo>
                  <a:pt x="6194" y="25654"/>
                </a:lnTo>
                <a:lnTo>
                  <a:pt x="5775" y="26031"/>
                </a:lnTo>
                <a:lnTo>
                  <a:pt x="5357" y="26408"/>
                </a:lnTo>
                <a:lnTo>
                  <a:pt x="5022" y="26868"/>
                </a:lnTo>
                <a:lnTo>
                  <a:pt x="4729" y="27412"/>
                </a:lnTo>
                <a:lnTo>
                  <a:pt x="4604" y="27663"/>
                </a:lnTo>
                <a:lnTo>
                  <a:pt x="4478" y="27998"/>
                </a:lnTo>
                <a:lnTo>
                  <a:pt x="4436" y="28291"/>
                </a:lnTo>
                <a:lnTo>
                  <a:pt x="4353" y="28626"/>
                </a:lnTo>
                <a:lnTo>
                  <a:pt x="4353" y="28960"/>
                </a:lnTo>
                <a:lnTo>
                  <a:pt x="4353" y="29337"/>
                </a:lnTo>
                <a:lnTo>
                  <a:pt x="4394" y="29756"/>
                </a:lnTo>
                <a:lnTo>
                  <a:pt x="4478" y="30174"/>
                </a:lnTo>
                <a:lnTo>
                  <a:pt x="4562" y="30509"/>
                </a:lnTo>
                <a:lnTo>
                  <a:pt x="4729" y="30844"/>
                </a:lnTo>
                <a:lnTo>
                  <a:pt x="4938" y="31137"/>
                </a:lnTo>
                <a:lnTo>
                  <a:pt x="5231" y="31430"/>
                </a:lnTo>
                <a:lnTo>
                  <a:pt x="5524" y="31639"/>
                </a:lnTo>
                <a:lnTo>
                  <a:pt x="5859" y="31806"/>
                </a:lnTo>
                <a:lnTo>
                  <a:pt x="6194" y="31890"/>
                </a:lnTo>
                <a:lnTo>
                  <a:pt x="6571" y="31890"/>
                </a:lnTo>
                <a:lnTo>
                  <a:pt x="7073" y="31806"/>
                </a:lnTo>
                <a:lnTo>
                  <a:pt x="7491" y="31639"/>
                </a:lnTo>
                <a:lnTo>
                  <a:pt x="7826" y="31430"/>
                </a:lnTo>
                <a:lnTo>
                  <a:pt x="8077" y="31179"/>
                </a:lnTo>
                <a:lnTo>
                  <a:pt x="8286" y="30844"/>
                </a:lnTo>
                <a:lnTo>
                  <a:pt x="8412" y="30551"/>
                </a:lnTo>
                <a:lnTo>
                  <a:pt x="8496" y="30174"/>
                </a:lnTo>
                <a:lnTo>
                  <a:pt x="8537" y="29839"/>
                </a:lnTo>
                <a:lnTo>
                  <a:pt x="8496" y="29463"/>
                </a:lnTo>
                <a:lnTo>
                  <a:pt x="8370" y="29170"/>
                </a:lnTo>
                <a:lnTo>
                  <a:pt x="8203" y="28877"/>
                </a:lnTo>
                <a:lnTo>
                  <a:pt x="7993" y="28626"/>
                </a:lnTo>
                <a:lnTo>
                  <a:pt x="7742" y="28416"/>
                </a:lnTo>
                <a:lnTo>
                  <a:pt x="7449" y="28249"/>
                </a:lnTo>
                <a:lnTo>
                  <a:pt x="7115" y="28123"/>
                </a:lnTo>
                <a:lnTo>
                  <a:pt x="6738" y="28123"/>
                </a:lnTo>
                <a:lnTo>
                  <a:pt x="6738" y="27998"/>
                </a:lnTo>
                <a:lnTo>
                  <a:pt x="6947" y="27789"/>
                </a:lnTo>
                <a:lnTo>
                  <a:pt x="7073" y="27621"/>
                </a:lnTo>
                <a:lnTo>
                  <a:pt x="7282" y="27454"/>
                </a:lnTo>
                <a:lnTo>
                  <a:pt x="7575" y="27286"/>
                </a:lnTo>
                <a:lnTo>
                  <a:pt x="7910" y="27077"/>
                </a:lnTo>
                <a:lnTo>
                  <a:pt x="8203" y="26952"/>
                </a:lnTo>
                <a:lnTo>
                  <a:pt x="8496" y="26910"/>
                </a:lnTo>
                <a:lnTo>
                  <a:pt x="8789" y="26868"/>
                </a:lnTo>
                <a:lnTo>
                  <a:pt x="8998" y="26826"/>
                </a:lnTo>
                <a:lnTo>
                  <a:pt x="9416" y="26868"/>
                </a:lnTo>
                <a:lnTo>
                  <a:pt x="9709" y="26952"/>
                </a:lnTo>
                <a:lnTo>
                  <a:pt x="10504" y="31639"/>
                </a:lnTo>
                <a:lnTo>
                  <a:pt x="10881" y="33899"/>
                </a:lnTo>
                <a:lnTo>
                  <a:pt x="11216" y="36075"/>
                </a:lnTo>
                <a:lnTo>
                  <a:pt x="11090" y="36159"/>
                </a:lnTo>
                <a:lnTo>
                  <a:pt x="10672" y="36368"/>
                </a:lnTo>
                <a:lnTo>
                  <a:pt x="10253" y="36493"/>
                </a:lnTo>
                <a:lnTo>
                  <a:pt x="9877" y="36619"/>
                </a:lnTo>
                <a:lnTo>
                  <a:pt x="9458" y="36703"/>
                </a:lnTo>
                <a:lnTo>
                  <a:pt x="9040" y="36786"/>
                </a:lnTo>
                <a:lnTo>
                  <a:pt x="8203" y="36786"/>
                </a:lnTo>
                <a:lnTo>
                  <a:pt x="7826" y="36745"/>
                </a:lnTo>
                <a:lnTo>
                  <a:pt x="7408" y="36703"/>
                </a:lnTo>
                <a:lnTo>
                  <a:pt x="7031" y="36577"/>
                </a:lnTo>
                <a:lnTo>
                  <a:pt x="6654" y="36452"/>
                </a:lnTo>
                <a:lnTo>
                  <a:pt x="6278" y="36326"/>
                </a:lnTo>
                <a:lnTo>
                  <a:pt x="5943" y="36159"/>
                </a:lnTo>
                <a:lnTo>
                  <a:pt x="5566" y="35949"/>
                </a:lnTo>
                <a:lnTo>
                  <a:pt x="5231" y="35698"/>
                </a:lnTo>
                <a:lnTo>
                  <a:pt x="4897" y="35447"/>
                </a:lnTo>
                <a:lnTo>
                  <a:pt x="4604" y="35196"/>
                </a:lnTo>
                <a:lnTo>
                  <a:pt x="4311" y="34903"/>
                </a:lnTo>
                <a:lnTo>
                  <a:pt x="4018" y="34568"/>
                </a:lnTo>
                <a:lnTo>
                  <a:pt x="3767" y="34234"/>
                </a:lnTo>
                <a:lnTo>
                  <a:pt x="3516" y="33857"/>
                </a:lnTo>
                <a:lnTo>
                  <a:pt x="3264" y="33480"/>
                </a:lnTo>
                <a:lnTo>
                  <a:pt x="3055" y="33104"/>
                </a:lnTo>
                <a:lnTo>
                  <a:pt x="2888" y="32685"/>
                </a:lnTo>
                <a:lnTo>
                  <a:pt x="2679" y="32267"/>
                </a:lnTo>
                <a:lnTo>
                  <a:pt x="2553" y="31806"/>
                </a:lnTo>
                <a:lnTo>
                  <a:pt x="2427" y="31346"/>
                </a:lnTo>
                <a:lnTo>
                  <a:pt x="2344" y="30844"/>
                </a:lnTo>
                <a:lnTo>
                  <a:pt x="2260" y="30383"/>
                </a:lnTo>
                <a:lnTo>
                  <a:pt x="2218" y="29881"/>
                </a:lnTo>
                <a:lnTo>
                  <a:pt x="2176" y="29337"/>
                </a:lnTo>
                <a:lnTo>
                  <a:pt x="2218" y="28835"/>
                </a:lnTo>
                <a:lnTo>
                  <a:pt x="2260" y="28165"/>
                </a:lnTo>
                <a:lnTo>
                  <a:pt x="2386" y="27538"/>
                </a:lnTo>
                <a:lnTo>
                  <a:pt x="2553" y="26910"/>
                </a:lnTo>
                <a:lnTo>
                  <a:pt x="2804" y="26324"/>
                </a:lnTo>
                <a:lnTo>
                  <a:pt x="3097" y="25696"/>
                </a:lnTo>
                <a:lnTo>
                  <a:pt x="3432" y="25110"/>
                </a:lnTo>
                <a:lnTo>
                  <a:pt x="3808" y="24524"/>
                </a:lnTo>
                <a:lnTo>
                  <a:pt x="4227" y="23939"/>
                </a:lnTo>
                <a:lnTo>
                  <a:pt x="4687" y="23353"/>
                </a:lnTo>
                <a:lnTo>
                  <a:pt x="5190" y="22767"/>
                </a:lnTo>
                <a:lnTo>
                  <a:pt x="6236" y="21595"/>
                </a:lnTo>
                <a:lnTo>
                  <a:pt x="8496" y="19209"/>
                </a:lnTo>
                <a:close/>
                <a:moveTo>
                  <a:pt x="11341" y="0"/>
                </a:moveTo>
                <a:lnTo>
                  <a:pt x="11090" y="84"/>
                </a:lnTo>
                <a:lnTo>
                  <a:pt x="10756" y="210"/>
                </a:lnTo>
                <a:lnTo>
                  <a:pt x="10463" y="335"/>
                </a:lnTo>
                <a:lnTo>
                  <a:pt x="10211" y="545"/>
                </a:lnTo>
                <a:lnTo>
                  <a:pt x="9919" y="754"/>
                </a:lnTo>
                <a:lnTo>
                  <a:pt x="9709" y="1005"/>
                </a:lnTo>
                <a:lnTo>
                  <a:pt x="9458" y="1298"/>
                </a:lnTo>
                <a:lnTo>
                  <a:pt x="9082" y="1926"/>
                </a:lnTo>
                <a:lnTo>
                  <a:pt x="8998" y="2009"/>
                </a:lnTo>
                <a:lnTo>
                  <a:pt x="8956" y="2135"/>
                </a:lnTo>
                <a:lnTo>
                  <a:pt x="8579" y="2888"/>
                </a:lnTo>
                <a:lnTo>
                  <a:pt x="8537" y="3014"/>
                </a:lnTo>
                <a:lnTo>
                  <a:pt x="8496" y="3097"/>
                </a:lnTo>
                <a:lnTo>
                  <a:pt x="8245" y="3809"/>
                </a:lnTo>
                <a:lnTo>
                  <a:pt x="8035" y="4520"/>
                </a:lnTo>
                <a:lnTo>
                  <a:pt x="7868" y="5148"/>
                </a:lnTo>
                <a:lnTo>
                  <a:pt x="7742" y="5734"/>
                </a:lnTo>
                <a:lnTo>
                  <a:pt x="7617" y="6655"/>
                </a:lnTo>
                <a:lnTo>
                  <a:pt x="7575" y="6989"/>
                </a:lnTo>
                <a:lnTo>
                  <a:pt x="7491" y="7701"/>
                </a:lnTo>
                <a:lnTo>
                  <a:pt x="7449" y="8454"/>
                </a:lnTo>
                <a:lnTo>
                  <a:pt x="7449" y="9333"/>
                </a:lnTo>
                <a:lnTo>
                  <a:pt x="7449" y="10296"/>
                </a:lnTo>
                <a:lnTo>
                  <a:pt x="7617" y="12430"/>
                </a:lnTo>
                <a:lnTo>
                  <a:pt x="7868" y="14815"/>
                </a:lnTo>
                <a:lnTo>
                  <a:pt x="6696" y="16071"/>
                </a:lnTo>
                <a:lnTo>
                  <a:pt x="5524" y="17326"/>
                </a:lnTo>
                <a:lnTo>
                  <a:pt x="4478" y="18624"/>
                </a:lnTo>
                <a:lnTo>
                  <a:pt x="3474" y="19963"/>
                </a:lnTo>
                <a:lnTo>
                  <a:pt x="2637" y="21302"/>
                </a:lnTo>
                <a:lnTo>
                  <a:pt x="2218" y="21972"/>
                </a:lnTo>
                <a:lnTo>
                  <a:pt x="1883" y="22641"/>
                </a:lnTo>
                <a:lnTo>
                  <a:pt x="1549" y="23311"/>
                </a:lnTo>
                <a:lnTo>
                  <a:pt x="1214" y="23980"/>
                </a:lnTo>
                <a:lnTo>
                  <a:pt x="963" y="24692"/>
                </a:lnTo>
                <a:lnTo>
                  <a:pt x="712" y="25361"/>
                </a:lnTo>
                <a:lnTo>
                  <a:pt x="502" y="26031"/>
                </a:lnTo>
                <a:lnTo>
                  <a:pt x="335" y="26659"/>
                </a:lnTo>
                <a:lnTo>
                  <a:pt x="209" y="27328"/>
                </a:lnTo>
                <a:lnTo>
                  <a:pt x="126" y="27998"/>
                </a:lnTo>
                <a:lnTo>
                  <a:pt x="42" y="28626"/>
                </a:lnTo>
                <a:lnTo>
                  <a:pt x="0" y="29295"/>
                </a:lnTo>
                <a:lnTo>
                  <a:pt x="42" y="29923"/>
                </a:lnTo>
                <a:lnTo>
                  <a:pt x="84" y="30551"/>
                </a:lnTo>
                <a:lnTo>
                  <a:pt x="168" y="31179"/>
                </a:lnTo>
                <a:lnTo>
                  <a:pt x="293" y="31764"/>
                </a:lnTo>
                <a:lnTo>
                  <a:pt x="460" y="32350"/>
                </a:lnTo>
                <a:lnTo>
                  <a:pt x="670" y="32936"/>
                </a:lnTo>
                <a:lnTo>
                  <a:pt x="921" y="33522"/>
                </a:lnTo>
                <a:lnTo>
                  <a:pt x="1256" y="34066"/>
                </a:lnTo>
                <a:lnTo>
                  <a:pt x="1590" y="34610"/>
                </a:lnTo>
                <a:lnTo>
                  <a:pt x="1967" y="35112"/>
                </a:lnTo>
                <a:lnTo>
                  <a:pt x="2427" y="35615"/>
                </a:lnTo>
                <a:lnTo>
                  <a:pt x="2888" y="36117"/>
                </a:lnTo>
                <a:lnTo>
                  <a:pt x="3390" y="36535"/>
                </a:lnTo>
                <a:lnTo>
                  <a:pt x="3892" y="36954"/>
                </a:lnTo>
                <a:lnTo>
                  <a:pt x="4436" y="37289"/>
                </a:lnTo>
                <a:lnTo>
                  <a:pt x="4980" y="37582"/>
                </a:lnTo>
                <a:lnTo>
                  <a:pt x="5482" y="37791"/>
                </a:lnTo>
                <a:lnTo>
                  <a:pt x="6027" y="38000"/>
                </a:lnTo>
                <a:lnTo>
                  <a:pt x="6571" y="38167"/>
                </a:lnTo>
                <a:lnTo>
                  <a:pt x="7115" y="38293"/>
                </a:lnTo>
                <a:lnTo>
                  <a:pt x="7659" y="38335"/>
                </a:lnTo>
                <a:lnTo>
                  <a:pt x="8203" y="38377"/>
                </a:lnTo>
                <a:lnTo>
                  <a:pt x="8747" y="38377"/>
                </a:lnTo>
                <a:lnTo>
                  <a:pt x="9291" y="38293"/>
                </a:lnTo>
                <a:lnTo>
                  <a:pt x="9793" y="38209"/>
                </a:lnTo>
                <a:lnTo>
                  <a:pt x="10337" y="38084"/>
                </a:lnTo>
                <a:lnTo>
                  <a:pt x="10839" y="37916"/>
                </a:lnTo>
                <a:lnTo>
                  <a:pt x="11300" y="37707"/>
                </a:lnTo>
                <a:lnTo>
                  <a:pt x="11467" y="38628"/>
                </a:lnTo>
                <a:lnTo>
                  <a:pt x="11593" y="39883"/>
                </a:lnTo>
                <a:lnTo>
                  <a:pt x="11718" y="41306"/>
                </a:lnTo>
                <a:lnTo>
                  <a:pt x="11760" y="42059"/>
                </a:lnTo>
                <a:lnTo>
                  <a:pt x="11760" y="42813"/>
                </a:lnTo>
                <a:lnTo>
                  <a:pt x="11718" y="43524"/>
                </a:lnTo>
                <a:lnTo>
                  <a:pt x="11676" y="44236"/>
                </a:lnTo>
                <a:lnTo>
                  <a:pt x="11593" y="44905"/>
                </a:lnTo>
                <a:lnTo>
                  <a:pt x="11425" y="45491"/>
                </a:lnTo>
                <a:lnTo>
                  <a:pt x="11216" y="46035"/>
                </a:lnTo>
                <a:lnTo>
                  <a:pt x="11090" y="46286"/>
                </a:lnTo>
                <a:lnTo>
                  <a:pt x="10965" y="46495"/>
                </a:lnTo>
                <a:lnTo>
                  <a:pt x="10797" y="46663"/>
                </a:lnTo>
                <a:lnTo>
                  <a:pt x="10630" y="46830"/>
                </a:lnTo>
                <a:lnTo>
                  <a:pt x="10463" y="46956"/>
                </a:lnTo>
                <a:lnTo>
                  <a:pt x="10253" y="47040"/>
                </a:lnTo>
                <a:lnTo>
                  <a:pt x="9667" y="47207"/>
                </a:lnTo>
                <a:lnTo>
                  <a:pt x="9165" y="47291"/>
                </a:lnTo>
                <a:lnTo>
                  <a:pt x="8663" y="47332"/>
                </a:lnTo>
                <a:lnTo>
                  <a:pt x="8245" y="47291"/>
                </a:lnTo>
                <a:lnTo>
                  <a:pt x="7868" y="47165"/>
                </a:lnTo>
                <a:lnTo>
                  <a:pt x="7533" y="47040"/>
                </a:lnTo>
                <a:lnTo>
                  <a:pt x="7240" y="46872"/>
                </a:lnTo>
                <a:lnTo>
                  <a:pt x="7031" y="46705"/>
                </a:lnTo>
                <a:lnTo>
                  <a:pt x="7408" y="46412"/>
                </a:lnTo>
                <a:lnTo>
                  <a:pt x="7575" y="46203"/>
                </a:lnTo>
                <a:lnTo>
                  <a:pt x="7742" y="45993"/>
                </a:lnTo>
                <a:lnTo>
                  <a:pt x="7868" y="45784"/>
                </a:lnTo>
                <a:lnTo>
                  <a:pt x="7993" y="45491"/>
                </a:lnTo>
                <a:lnTo>
                  <a:pt x="8119" y="45240"/>
                </a:lnTo>
                <a:lnTo>
                  <a:pt x="8203" y="44905"/>
                </a:lnTo>
                <a:lnTo>
                  <a:pt x="8286" y="44361"/>
                </a:lnTo>
                <a:lnTo>
                  <a:pt x="8245" y="43817"/>
                </a:lnTo>
                <a:lnTo>
                  <a:pt x="8161" y="43315"/>
                </a:lnTo>
                <a:lnTo>
                  <a:pt x="7952" y="42855"/>
                </a:lnTo>
                <a:lnTo>
                  <a:pt x="7700" y="42394"/>
                </a:lnTo>
                <a:lnTo>
                  <a:pt x="7408" y="42018"/>
                </a:lnTo>
                <a:lnTo>
                  <a:pt x="7031" y="41683"/>
                </a:lnTo>
                <a:lnTo>
                  <a:pt x="6654" y="41432"/>
                </a:lnTo>
                <a:lnTo>
                  <a:pt x="6194" y="41264"/>
                </a:lnTo>
                <a:lnTo>
                  <a:pt x="5734" y="41139"/>
                </a:lnTo>
                <a:lnTo>
                  <a:pt x="5273" y="41097"/>
                </a:lnTo>
                <a:lnTo>
                  <a:pt x="4771" y="41139"/>
                </a:lnTo>
                <a:lnTo>
                  <a:pt x="4311" y="41306"/>
                </a:lnTo>
                <a:lnTo>
                  <a:pt x="4060" y="41432"/>
                </a:lnTo>
                <a:lnTo>
                  <a:pt x="3850" y="41557"/>
                </a:lnTo>
                <a:lnTo>
                  <a:pt x="3599" y="41725"/>
                </a:lnTo>
                <a:lnTo>
                  <a:pt x="3390" y="41934"/>
                </a:lnTo>
                <a:lnTo>
                  <a:pt x="3181" y="42143"/>
                </a:lnTo>
                <a:lnTo>
                  <a:pt x="2971" y="42394"/>
                </a:lnTo>
                <a:lnTo>
                  <a:pt x="2679" y="42813"/>
                </a:lnTo>
                <a:lnTo>
                  <a:pt x="2511" y="43273"/>
                </a:lnTo>
                <a:lnTo>
                  <a:pt x="2344" y="43692"/>
                </a:lnTo>
                <a:lnTo>
                  <a:pt x="2302" y="44152"/>
                </a:lnTo>
                <a:lnTo>
                  <a:pt x="2260" y="44612"/>
                </a:lnTo>
                <a:lnTo>
                  <a:pt x="2302" y="45114"/>
                </a:lnTo>
                <a:lnTo>
                  <a:pt x="2353" y="45394"/>
                </a:lnTo>
                <a:lnTo>
                  <a:pt x="2344" y="45366"/>
                </a:lnTo>
                <a:lnTo>
                  <a:pt x="2358" y="45421"/>
                </a:lnTo>
                <a:lnTo>
                  <a:pt x="2386" y="45575"/>
                </a:lnTo>
                <a:lnTo>
                  <a:pt x="2511" y="46035"/>
                </a:lnTo>
                <a:lnTo>
                  <a:pt x="2595" y="46244"/>
                </a:lnTo>
                <a:lnTo>
                  <a:pt x="2637" y="46370"/>
                </a:lnTo>
                <a:lnTo>
                  <a:pt x="2846" y="46872"/>
                </a:lnTo>
                <a:lnTo>
                  <a:pt x="3097" y="47332"/>
                </a:lnTo>
                <a:lnTo>
                  <a:pt x="3432" y="47793"/>
                </a:lnTo>
                <a:lnTo>
                  <a:pt x="3808" y="48169"/>
                </a:lnTo>
                <a:lnTo>
                  <a:pt x="4185" y="48546"/>
                </a:lnTo>
                <a:lnTo>
                  <a:pt x="4687" y="48923"/>
                </a:lnTo>
                <a:lnTo>
                  <a:pt x="5190" y="49216"/>
                </a:lnTo>
                <a:lnTo>
                  <a:pt x="5734" y="49425"/>
                </a:lnTo>
                <a:lnTo>
                  <a:pt x="6361" y="49634"/>
                </a:lnTo>
                <a:lnTo>
                  <a:pt x="6989" y="49760"/>
                </a:lnTo>
                <a:lnTo>
                  <a:pt x="7700" y="49802"/>
                </a:lnTo>
                <a:lnTo>
                  <a:pt x="8454" y="49802"/>
                </a:lnTo>
                <a:lnTo>
                  <a:pt x="9249" y="49718"/>
                </a:lnTo>
                <a:lnTo>
                  <a:pt x="10086" y="49551"/>
                </a:lnTo>
                <a:lnTo>
                  <a:pt x="10546" y="49425"/>
                </a:lnTo>
                <a:lnTo>
                  <a:pt x="10965" y="49216"/>
                </a:lnTo>
                <a:lnTo>
                  <a:pt x="11341" y="49006"/>
                </a:lnTo>
                <a:lnTo>
                  <a:pt x="11718" y="48755"/>
                </a:lnTo>
                <a:lnTo>
                  <a:pt x="12011" y="48462"/>
                </a:lnTo>
                <a:lnTo>
                  <a:pt x="12304" y="48169"/>
                </a:lnTo>
                <a:lnTo>
                  <a:pt x="12555" y="47793"/>
                </a:lnTo>
                <a:lnTo>
                  <a:pt x="12764" y="47458"/>
                </a:lnTo>
                <a:lnTo>
                  <a:pt x="12974" y="47040"/>
                </a:lnTo>
                <a:lnTo>
                  <a:pt x="13141" y="46621"/>
                </a:lnTo>
                <a:lnTo>
                  <a:pt x="13267" y="46203"/>
                </a:lnTo>
                <a:lnTo>
                  <a:pt x="13392" y="45742"/>
                </a:lnTo>
                <a:lnTo>
                  <a:pt x="13559" y="44780"/>
                </a:lnTo>
                <a:lnTo>
                  <a:pt x="13601" y="43817"/>
                </a:lnTo>
                <a:lnTo>
                  <a:pt x="13643" y="42813"/>
                </a:lnTo>
                <a:lnTo>
                  <a:pt x="13559" y="41808"/>
                </a:lnTo>
                <a:lnTo>
                  <a:pt x="13476" y="40846"/>
                </a:lnTo>
                <a:lnTo>
                  <a:pt x="13308" y="39883"/>
                </a:lnTo>
                <a:lnTo>
                  <a:pt x="13183" y="39004"/>
                </a:lnTo>
                <a:lnTo>
                  <a:pt x="12974" y="38209"/>
                </a:lnTo>
                <a:lnTo>
                  <a:pt x="12639" y="36912"/>
                </a:lnTo>
                <a:lnTo>
                  <a:pt x="13015" y="36619"/>
                </a:lnTo>
                <a:lnTo>
                  <a:pt x="13392" y="36326"/>
                </a:lnTo>
                <a:lnTo>
                  <a:pt x="13769" y="35949"/>
                </a:lnTo>
                <a:lnTo>
                  <a:pt x="14104" y="35615"/>
                </a:lnTo>
                <a:lnTo>
                  <a:pt x="14438" y="35196"/>
                </a:lnTo>
                <a:lnTo>
                  <a:pt x="14731" y="34778"/>
                </a:lnTo>
                <a:lnTo>
                  <a:pt x="14982" y="34359"/>
                </a:lnTo>
                <a:lnTo>
                  <a:pt x="15233" y="33899"/>
                </a:lnTo>
                <a:lnTo>
                  <a:pt x="15485" y="33397"/>
                </a:lnTo>
                <a:lnTo>
                  <a:pt x="15652" y="32894"/>
                </a:lnTo>
                <a:lnTo>
                  <a:pt x="15819" y="32392"/>
                </a:lnTo>
                <a:lnTo>
                  <a:pt x="15945" y="31806"/>
                </a:lnTo>
                <a:lnTo>
                  <a:pt x="16029" y="31220"/>
                </a:lnTo>
                <a:lnTo>
                  <a:pt x="16070" y="30634"/>
                </a:lnTo>
                <a:lnTo>
                  <a:pt x="16070" y="30007"/>
                </a:lnTo>
                <a:lnTo>
                  <a:pt x="16029" y="29337"/>
                </a:lnTo>
                <a:lnTo>
                  <a:pt x="15945" y="28751"/>
                </a:lnTo>
                <a:lnTo>
                  <a:pt x="15777" y="28207"/>
                </a:lnTo>
                <a:lnTo>
                  <a:pt x="15568" y="27663"/>
                </a:lnTo>
                <a:lnTo>
                  <a:pt x="15275" y="27161"/>
                </a:lnTo>
                <a:lnTo>
                  <a:pt x="14941" y="26659"/>
                </a:lnTo>
                <a:lnTo>
                  <a:pt x="14606" y="26240"/>
                </a:lnTo>
                <a:lnTo>
                  <a:pt x="14187" y="25822"/>
                </a:lnTo>
                <a:lnTo>
                  <a:pt x="13769" y="25445"/>
                </a:lnTo>
                <a:lnTo>
                  <a:pt x="13350" y="25152"/>
                </a:lnTo>
                <a:lnTo>
                  <a:pt x="12890" y="24859"/>
                </a:lnTo>
                <a:lnTo>
                  <a:pt x="12430" y="24650"/>
                </a:lnTo>
                <a:lnTo>
                  <a:pt x="11969" y="24441"/>
                </a:lnTo>
                <a:lnTo>
                  <a:pt x="11551" y="24315"/>
                </a:lnTo>
                <a:lnTo>
                  <a:pt x="11090" y="24273"/>
                </a:lnTo>
                <a:lnTo>
                  <a:pt x="10672" y="24231"/>
                </a:lnTo>
                <a:lnTo>
                  <a:pt x="10295" y="24273"/>
                </a:lnTo>
                <a:lnTo>
                  <a:pt x="9835" y="21260"/>
                </a:lnTo>
                <a:lnTo>
                  <a:pt x="9416" y="18289"/>
                </a:lnTo>
                <a:lnTo>
                  <a:pt x="10588" y="16950"/>
                </a:lnTo>
                <a:lnTo>
                  <a:pt x="11174" y="16280"/>
                </a:lnTo>
                <a:lnTo>
                  <a:pt x="11718" y="15569"/>
                </a:lnTo>
                <a:lnTo>
                  <a:pt x="12262" y="14857"/>
                </a:lnTo>
                <a:lnTo>
                  <a:pt x="12764" y="14146"/>
                </a:lnTo>
                <a:lnTo>
                  <a:pt x="13225" y="13392"/>
                </a:lnTo>
                <a:lnTo>
                  <a:pt x="13685" y="12597"/>
                </a:lnTo>
                <a:lnTo>
                  <a:pt x="13978" y="11970"/>
                </a:lnTo>
                <a:lnTo>
                  <a:pt x="14271" y="11342"/>
                </a:lnTo>
                <a:lnTo>
                  <a:pt x="14480" y="10714"/>
                </a:lnTo>
                <a:lnTo>
                  <a:pt x="14689" y="10128"/>
                </a:lnTo>
                <a:lnTo>
                  <a:pt x="14857" y="9500"/>
                </a:lnTo>
                <a:lnTo>
                  <a:pt x="14982" y="8914"/>
                </a:lnTo>
                <a:lnTo>
                  <a:pt x="15108" y="8287"/>
                </a:lnTo>
                <a:lnTo>
                  <a:pt x="15150" y="7701"/>
                </a:lnTo>
                <a:lnTo>
                  <a:pt x="15192" y="7157"/>
                </a:lnTo>
                <a:lnTo>
                  <a:pt x="15233" y="6571"/>
                </a:lnTo>
                <a:lnTo>
                  <a:pt x="15192" y="6027"/>
                </a:lnTo>
                <a:lnTo>
                  <a:pt x="15192" y="5483"/>
                </a:lnTo>
                <a:lnTo>
                  <a:pt x="15108" y="4981"/>
                </a:lnTo>
                <a:lnTo>
                  <a:pt x="15024" y="4478"/>
                </a:lnTo>
                <a:lnTo>
                  <a:pt x="14773" y="3516"/>
                </a:lnTo>
                <a:lnTo>
                  <a:pt x="14480" y="2637"/>
                </a:lnTo>
                <a:lnTo>
                  <a:pt x="14313" y="2260"/>
                </a:lnTo>
                <a:lnTo>
                  <a:pt x="14104" y="1884"/>
                </a:lnTo>
                <a:lnTo>
                  <a:pt x="13894" y="1549"/>
                </a:lnTo>
                <a:lnTo>
                  <a:pt x="13685" y="1256"/>
                </a:lnTo>
                <a:lnTo>
                  <a:pt x="13476" y="963"/>
                </a:lnTo>
                <a:lnTo>
                  <a:pt x="13225" y="712"/>
                </a:lnTo>
                <a:lnTo>
                  <a:pt x="12974" y="503"/>
                </a:lnTo>
                <a:lnTo>
                  <a:pt x="12722" y="335"/>
                </a:lnTo>
                <a:lnTo>
                  <a:pt x="12430" y="168"/>
                </a:lnTo>
                <a:lnTo>
                  <a:pt x="12178" y="84"/>
                </a:lnTo>
                <a:lnTo>
                  <a:pt x="11885" y="0"/>
                </a:lnTo>
                <a:close/>
              </a:path>
            </a:pathLst>
          </a:custGeom>
          <a:solidFill>
            <a:srgbClr val="387F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0" name="Google Shape;860;p45"/>
          <p:cNvSpPr/>
          <p:nvPr/>
        </p:nvSpPr>
        <p:spPr>
          <a:xfrm>
            <a:off x="534670" y="1575435"/>
            <a:ext cx="531495" cy="678815"/>
          </a:xfrm>
          <a:custGeom>
            <a:avLst/>
            <a:gdLst/>
            <a:ahLst/>
            <a:cxnLst/>
            <a:rect l="l" t="t" r="r" b="b"/>
            <a:pathLst>
              <a:path w="13351" h="17034" extrusionOk="0">
                <a:moveTo>
                  <a:pt x="10881" y="1"/>
                </a:moveTo>
                <a:lnTo>
                  <a:pt x="5482" y="13811"/>
                </a:lnTo>
                <a:lnTo>
                  <a:pt x="5273" y="13476"/>
                </a:lnTo>
                <a:lnTo>
                  <a:pt x="5022" y="13183"/>
                </a:lnTo>
                <a:lnTo>
                  <a:pt x="4687" y="12932"/>
                </a:lnTo>
                <a:lnTo>
                  <a:pt x="4269" y="12765"/>
                </a:lnTo>
                <a:lnTo>
                  <a:pt x="3850" y="12639"/>
                </a:lnTo>
                <a:lnTo>
                  <a:pt x="3390" y="12556"/>
                </a:lnTo>
                <a:lnTo>
                  <a:pt x="2930" y="12556"/>
                </a:lnTo>
                <a:lnTo>
                  <a:pt x="2427" y="12597"/>
                </a:lnTo>
                <a:lnTo>
                  <a:pt x="1841" y="12765"/>
                </a:lnTo>
                <a:lnTo>
                  <a:pt x="1339" y="12974"/>
                </a:lnTo>
                <a:lnTo>
                  <a:pt x="921" y="13267"/>
                </a:lnTo>
                <a:lnTo>
                  <a:pt x="544" y="13644"/>
                </a:lnTo>
                <a:lnTo>
                  <a:pt x="293" y="14020"/>
                </a:lnTo>
                <a:lnTo>
                  <a:pt x="167" y="14230"/>
                </a:lnTo>
                <a:lnTo>
                  <a:pt x="84" y="14439"/>
                </a:lnTo>
                <a:lnTo>
                  <a:pt x="42" y="14648"/>
                </a:lnTo>
                <a:lnTo>
                  <a:pt x="0" y="14899"/>
                </a:lnTo>
                <a:lnTo>
                  <a:pt x="0" y="15108"/>
                </a:lnTo>
                <a:lnTo>
                  <a:pt x="42" y="15318"/>
                </a:lnTo>
                <a:lnTo>
                  <a:pt x="84" y="15569"/>
                </a:lnTo>
                <a:lnTo>
                  <a:pt x="167" y="15778"/>
                </a:lnTo>
                <a:lnTo>
                  <a:pt x="293" y="15945"/>
                </a:lnTo>
                <a:lnTo>
                  <a:pt x="419" y="16155"/>
                </a:lnTo>
                <a:lnTo>
                  <a:pt x="586" y="16322"/>
                </a:lnTo>
                <a:lnTo>
                  <a:pt x="753" y="16448"/>
                </a:lnTo>
                <a:lnTo>
                  <a:pt x="1172" y="16741"/>
                </a:lnTo>
                <a:lnTo>
                  <a:pt x="1632" y="16908"/>
                </a:lnTo>
                <a:lnTo>
                  <a:pt x="2134" y="17033"/>
                </a:lnTo>
                <a:lnTo>
                  <a:pt x="2678" y="17033"/>
                </a:lnTo>
                <a:lnTo>
                  <a:pt x="3264" y="16992"/>
                </a:lnTo>
                <a:lnTo>
                  <a:pt x="3683" y="16866"/>
                </a:lnTo>
                <a:lnTo>
                  <a:pt x="4018" y="16741"/>
                </a:lnTo>
                <a:lnTo>
                  <a:pt x="4394" y="16573"/>
                </a:lnTo>
                <a:lnTo>
                  <a:pt x="4687" y="16364"/>
                </a:lnTo>
                <a:lnTo>
                  <a:pt x="4938" y="16113"/>
                </a:lnTo>
                <a:lnTo>
                  <a:pt x="5189" y="15862"/>
                </a:lnTo>
                <a:lnTo>
                  <a:pt x="5399" y="15569"/>
                </a:lnTo>
                <a:lnTo>
                  <a:pt x="5524" y="15276"/>
                </a:lnTo>
                <a:lnTo>
                  <a:pt x="8496" y="7659"/>
                </a:lnTo>
                <a:lnTo>
                  <a:pt x="9040" y="8078"/>
                </a:lnTo>
                <a:lnTo>
                  <a:pt x="9374" y="8329"/>
                </a:lnTo>
                <a:lnTo>
                  <a:pt x="9751" y="8622"/>
                </a:lnTo>
                <a:lnTo>
                  <a:pt x="10086" y="8956"/>
                </a:lnTo>
                <a:lnTo>
                  <a:pt x="10421" y="9333"/>
                </a:lnTo>
                <a:lnTo>
                  <a:pt x="10672" y="9752"/>
                </a:lnTo>
                <a:lnTo>
                  <a:pt x="10755" y="9961"/>
                </a:lnTo>
                <a:lnTo>
                  <a:pt x="10839" y="10212"/>
                </a:lnTo>
                <a:lnTo>
                  <a:pt x="10881" y="10630"/>
                </a:lnTo>
                <a:lnTo>
                  <a:pt x="10923" y="11049"/>
                </a:lnTo>
                <a:lnTo>
                  <a:pt x="10881" y="11467"/>
                </a:lnTo>
                <a:lnTo>
                  <a:pt x="10839" y="11844"/>
                </a:lnTo>
                <a:lnTo>
                  <a:pt x="10714" y="12597"/>
                </a:lnTo>
                <a:lnTo>
                  <a:pt x="10463" y="13225"/>
                </a:lnTo>
                <a:lnTo>
                  <a:pt x="10253" y="13769"/>
                </a:lnTo>
                <a:lnTo>
                  <a:pt x="10002" y="14188"/>
                </a:lnTo>
                <a:lnTo>
                  <a:pt x="9793" y="14564"/>
                </a:lnTo>
                <a:lnTo>
                  <a:pt x="9751" y="15318"/>
                </a:lnTo>
                <a:lnTo>
                  <a:pt x="10044" y="14983"/>
                </a:lnTo>
                <a:lnTo>
                  <a:pt x="10379" y="14522"/>
                </a:lnTo>
                <a:lnTo>
                  <a:pt x="10714" y="13937"/>
                </a:lnTo>
                <a:lnTo>
                  <a:pt x="11048" y="13225"/>
                </a:lnTo>
                <a:lnTo>
                  <a:pt x="11174" y="12849"/>
                </a:lnTo>
                <a:lnTo>
                  <a:pt x="11299" y="12388"/>
                </a:lnTo>
                <a:lnTo>
                  <a:pt x="11383" y="11970"/>
                </a:lnTo>
                <a:lnTo>
                  <a:pt x="11425" y="11467"/>
                </a:lnTo>
                <a:lnTo>
                  <a:pt x="11425" y="10965"/>
                </a:lnTo>
                <a:lnTo>
                  <a:pt x="11383" y="10463"/>
                </a:lnTo>
                <a:lnTo>
                  <a:pt x="11216" y="9417"/>
                </a:lnTo>
                <a:lnTo>
                  <a:pt x="10965" y="8371"/>
                </a:lnTo>
                <a:lnTo>
                  <a:pt x="10672" y="7408"/>
                </a:lnTo>
                <a:lnTo>
                  <a:pt x="10379" y="6529"/>
                </a:lnTo>
                <a:lnTo>
                  <a:pt x="9877" y="5232"/>
                </a:lnTo>
                <a:lnTo>
                  <a:pt x="9626" y="4730"/>
                </a:lnTo>
                <a:lnTo>
                  <a:pt x="10086" y="3600"/>
                </a:lnTo>
                <a:lnTo>
                  <a:pt x="10672" y="4018"/>
                </a:lnTo>
                <a:lnTo>
                  <a:pt x="11048" y="4311"/>
                </a:lnTo>
                <a:lnTo>
                  <a:pt x="11467" y="4688"/>
                </a:lnTo>
                <a:lnTo>
                  <a:pt x="11885" y="5064"/>
                </a:lnTo>
                <a:lnTo>
                  <a:pt x="12262" y="5525"/>
                </a:lnTo>
                <a:lnTo>
                  <a:pt x="12388" y="5734"/>
                </a:lnTo>
                <a:lnTo>
                  <a:pt x="12555" y="5985"/>
                </a:lnTo>
                <a:lnTo>
                  <a:pt x="12639" y="6236"/>
                </a:lnTo>
                <a:lnTo>
                  <a:pt x="12722" y="6487"/>
                </a:lnTo>
                <a:lnTo>
                  <a:pt x="12764" y="6906"/>
                </a:lnTo>
                <a:lnTo>
                  <a:pt x="12806" y="7283"/>
                </a:lnTo>
                <a:lnTo>
                  <a:pt x="12806" y="7659"/>
                </a:lnTo>
                <a:lnTo>
                  <a:pt x="12764" y="8036"/>
                </a:lnTo>
                <a:lnTo>
                  <a:pt x="12639" y="8705"/>
                </a:lnTo>
                <a:lnTo>
                  <a:pt x="12471" y="9291"/>
                </a:lnTo>
                <a:lnTo>
                  <a:pt x="12304" y="9793"/>
                </a:lnTo>
                <a:lnTo>
                  <a:pt x="12095" y="10170"/>
                </a:lnTo>
                <a:lnTo>
                  <a:pt x="11927" y="10463"/>
                </a:lnTo>
                <a:lnTo>
                  <a:pt x="11927" y="11216"/>
                </a:lnTo>
                <a:lnTo>
                  <a:pt x="12220" y="10840"/>
                </a:lnTo>
                <a:lnTo>
                  <a:pt x="12471" y="10379"/>
                </a:lnTo>
                <a:lnTo>
                  <a:pt x="12806" y="9752"/>
                </a:lnTo>
                <a:lnTo>
                  <a:pt x="13057" y="9040"/>
                </a:lnTo>
                <a:lnTo>
                  <a:pt x="13183" y="8622"/>
                </a:lnTo>
                <a:lnTo>
                  <a:pt x="13266" y="8203"/>
                </a:lnTo>
                <a:lnTo>
                  <a:pt x="13308" y="7743"/>
                </a:lnTo>
                <a:lnTo>
                  <a:pt x="13350" y="7241"/>
                </a:lnTo>
                <a:lnTo>
                  <a:pt x="13308" y="6738"/>
                </a:lnTo>
                <a:lnTo>
                  <a:pt x="13225" y="6236"/>
                </a:lnTo>
                <a:lnTo>
                  <a:pt x="13015" y="5357"/>
                </a:lnTo>
                <a:lnTo>
                  <a:pt x="12764" y="4479"/>
                </a:lnTo>
                <a:lnTo>
                  <a:pt x="12471" y="3642"/>
                </a:lnTo>
                <a:lnTo>
                  <a:pt x="12136" y="2888"/>
                </a:lnTo>
                <a:lnTo>
                  <a:pt x="11592" y="1633"/>
                </a:lnTo>
                <a:lnTo>
                  <a:pt x="11174" y="838"/>
                </a:lnTo>
                <a:lnTo>
                  <a:pt x="11425" y="210"/>
                </a:lnTo>
                <a:lnTo>
                  <a:pt x="10881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8" name="Google Shape;868;p45"/>
          <p:cNvSpPr/>
          <p:nvPr/>
        </p:nvSpPr>
        <p:spPr>
          <a:xfrm rot="1200000">
            <a:off x="3137195" y="6025297"/>
            <a:ext cx="503555" cy="678180"/>
          </a:xfrm>
          <a:custGeom>
            <a:avLst/>
            <a:gdLst/>
            <a:ahLst/>
            <a:cxnLst/>
            <a:rect l="l" t="t" r="r" b="b"/>
            <a:pathLst>
              <a:path w="13519" h="18206" extrusionOk="0">
                <a:moveTo>
                  <a:pt x="13016" y="2344"/>
                </a:moveTo>
                <a:lnTo>
                  <a:pt x="13016" y="3767"/>
                </a:lnTo>
                <a:lnTo>
                  <a:pt x="4521" y="6027"/>
                </a:lnTo>
                <a:lnTo>
                  <a:pt x="4521" y="4479"/>
                </a:lnTo>
                <a:lnTo>
                  <a:pt x="13016" y="2344"/>
                </a:lnTo>
                <a:close/>
                <a:moveTo>
                  <a:pt x="13477" y="1"/>
                </a:moveTo>
                <a:lnTo>
                  <a:pt x="13016" y="126"/>
                </a:lnTo>
                <a:lnTo>
                  <a:pt x="4479" y="2093"/>
                </a:lnTo>
                <a:lnTo>
                  <a:pt x="4019" y="2219"/>
                </a:lnTo>
                <a:lnTo>
                  <a:pt x="4019" y="4604"/>
                </a:lnTo>
                <a:lnTo>
                  <a:pt x="4019" y="14146"/>
                </a:lnTo>
                <a:lnTo>
                  <a:pt x="3767" y="14020"/>
                </a:lnTo>
                <a:lnTo>
                  <a:pt x="3474" y="13978"/>
                </a:lnTo>
                <a:lnTo>
                  <a:pt x="3140" y="13978"/>
                </a:lnTo>
                <a:lnTo>
                  <a:pt x="2763" y="14020"/>
                </a:lnTo>
                <a:lnTo>
                  <a:pt x="2386" y="14146"/>
                </a:lnTo>
                <a:lnTo>
                  <a:pt x="2010" y="14313"/>
                </a:lnTo>
                <a:lnTo>
                  <a:pt x="1633" y="14523"/>
                </a:lnTo>
                <a:lnTo>
                  <a:pt x="1256" y="14815"/>
                </a:lnTo>
                <a:lnTo>
                  <a:pt x="838" y="15192"/>
                </a:lnTo>
                <a:lnTo>
                  <a:pt x="545" y="15569"/>
                </a:lnTo>
                <a:lnTo>
                  <a:pt x="294" y="15987"/>
                </a:lnTo>
                <a:lnTo>
                  <a:pt x="85" y="16406"/>
                </a:lnTo>
                <a:lnTo>
                  <a:pt x="1" y="16782"/>
                </a:lnTo>
                <a:lnTo>
                  <a:pt x="1" y="17159"/>
                </a:lnTo>
                <a:lnTo>
                  <a:pt x="43" y="17494"/>
                </a:lnTo>
                <a:lnTo>
                  <a:pt x="127" y="17661"/>
                </a:lnTo>
                <a:lnTo>
                  <a:pt x="210" y="17787"/>
                </a:lnTo>
                <a:lnTo>
                  <a:pt x="336" y="17912"/>
                </a:lnTo>
                <a:lnTo>
                  <a:pt x="461" y="17996"/>
                </a:lnTo>
                <a:lnTo>
                  <a:pt x="754" y="18163"/>
                </a:lnTo>
                <a:lnTo>
                  <a:pt x="1131" y="18205"/>
                </a:lnTo>
                <a:lnTo>
                  <a:pt x="1508" y="18205"/>
                </a:lnTo>
                <a:lnTo>
                  <a:pt x="1968" y="18122"/>
                </a:lnTo>
                <a:lnTo>
                  <a:pt x="2386" y="17912"/>
                </a:lnTo>
                <a:lnTo>
                  <a:pt x="2847" y="17703"/>
                </a:lnTo>
                <a:lnTo>
                  <a:pt x="3265" y="17368"/>
                </a:lnTo>
                <a:lnTo>
                  <a:pt x="3558" y="17117"/>
                </a:lnTo>
                <a:lnTo>
                  <a:pt x="3809" y="16824"/>
                </a:lnTo>
                <a:lnTo>
                  <a:pt x="4019" y="16573"/>
                </a:lnTo>
                <a:lnTo>
                  <a:pt x="4186" y="16280"/>
                </a:lnTo>
                <a:lnTo>
                  <a:pt x="4311" y="15987"/>
                </a:lnTo>
                <a:lnTo>
                  <a:pt x="4437" y="15694"/>
                </a:lnTo>
                <a:lnTo>
                  <a:pt x="4479" y="15401"/>
                </a:lnTo>
                <a:lnTo>
                  <a:pt x="4521" y="15150"/>
                </a:lnTo>
                <a:lnTo>
                  <a:pt x="4521" y="7366"/>
                </a:lnTo>
                <a:lnTo>
                  <a:pt x="13016" y="5274"/>
                </a:lnTo>
                <a:lnTo>
                  <a:pt x="13016" y="12053"/>
                </a:lnTo>
                <a:lnTo>
                  <a:pt x="12765" y="11928"/>
                </a:lnTo>
                <a:lnTo>
                  <a:pt x="12430" y="11886"/>
                </a:lnTo>
                <a:lnTo>
                  <a:pt x="12096" y="11886"/>
                </a:lnTo>
                <a:lnTo>
                  <a:pt x="11761" y="11928"/>
                </a:lnTo>
                <a:lnTo>
                  <a:pt x="11384" y="12053"/>
                </a:lnTo>
                <a:lnTo>
                  <a:pt x="10966" y="12221"/>
                </a:lnTo>
                <a:lnTo>
                  <a:pt x="10589" y="12430"/>
                </a:lnTo>
                <a:lnTo>
                  <a:pt x="10212" y="12723"/>
                </a:lnTo>
                <a:lnTo>
                  <a:pt x="9836" y="13100"/>
                </a:lnTo>
                <a:lnTo>
                  <a:pt x="9501" y="13476"/>
                </a:lnTo>
                <a:lnTo>
                  <a:pt x="9250" y="13895"/>
                </a:lnTo>
                <a:lnTo>
                  <a:pt x="9082" y="14313"/>
                </a:lnTo>
                <a:lnTo>
                  <a:pt x="8999" y="14690"/>
                </a:lnTo>
                <a:lnTo>
                  <a:pt x="8957" y="15067"/>
                </a:lnTo>
                <a:lnTo>
                  <a:pt x="9041" y="15401"/>
                </a:lnTo>
                <a:lnTo>
                  <a:pt x="9124" y="15569"/>
                </a:lnTo>
                <a:lnTo>
                  <a:pt x="9208" y="15694"/>
                </a:lnTo>
                <a:lnTo>
                  <a:pt x="9333" y="15820"/>
                </a:lnTo>
                <a:lnTo>
                  <a:pt x="9459" y="15904"/>
                </a:lnTo>
                <a:lnTo>
                  <a:pt x="9752" y="16071"/>
                </a:lnTo>
                <a:lnTo>
                  <a:pt x="10129" y="16113"/>
                </a:lnTo>
                <a:lnTo>
                  <a:pt x="10505" y="16113"/>
                </a:lnTo>
                <a:lnTo>
                  <a:pt x="10924" y="16029"/>
                </a:lnTo>
                <a:lnTo>
                  <a:pt x="11384" y="15820"/>
                </a:lnTo>
                <a:lnTo>
                  <a:pt x="11803" y="15611"/>
                </a:lnTo>
                <a:lnTo>
                  <a:pt x="12263" y="15276"/>
                </a:lnTo>
                <a:lnTo>
                  <a:pt x="12514" y="15025"/>
                </a:lnTo>
                <a:lnTo>
                  <a:pt x="12765" y="14732"/>
                </a:lnTo>
                <a:lnTo>
                  <a:pt x="12974" y="14481"/>
                </a:lnTo>
                <a:lnTo>
                  <a:pt x="13184" y="14188"/>
                </a:lnTo>
                <a:lnTo>
                  <a:pt x="13309" y="13895"/>
                </a:lnTo>
                <a:lnTo>
                  <a:pt x="13435" y="13602"/>
                </a:lnTo>
                <a:lnTo>
                  <a:pt x="13477" y="13309"/>
                </a:lnTo>
                <a:lnTo>
                  <a:pt x="13518" y="13058"/>
                </a:lnTo>
                <a:lnTo>
                  <a:pt x="13477" y="2386"/>
                </a:lnTo>
                <a:lnTo>
                  <a:pt x="13477" y="1"/>
                </a:lnTo>
                <a:close/>
              </a:path>
            </a:pathLst>
          </a:custGeom>
          <a:solidFill>
            <a:srgbClr val="387F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33781" y="-497099"/>
            <a:ext cx="7415309" cy="741530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163084" y="2050205"/>
                <a:ext cx="8445097" cy="22401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72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7200" b="1" i="0" smtClean="0">
                              <a:latin typeface="UTM Avo" panose="02040603050506020204" pitchFamily="18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7200" b="1" i="0" smtClean="0">
                              <a:latin typeface="UTM Avo" panose="02040603050506020204" pitchFamily="18" charset="0"/>
                            </a:rPr>
                            <m:t>7</m:t>
                          </m:r>
                        </m:den>
                      </m:f>
                      <m:r>
                        <m:rPr>
                          <m:nor/>
                        </m:rPr>
                        <a:rPr lang="en-US" sz="7200" b="1" i="0" smtClean="0">
                          <a:latin typeface="UTM Avo" panose="02040603050506020204" pitchFamily="18" charset="0"/>
                        </a:rPr>
                        <m:t> : 2 = </m:t>
                      </m:r>
                      <m:f>
                        <m:fPr>
                          <m:ctrlPr>
                            <a:rPr lang="en-US" sz="72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7200" b="1" i="0" smtClean="0">
                              <a:latin typeface="UTM Avo" panose="02040603050506020204" pitchFamily="18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7200" b="1" i="0" smtClean="0">
                              <a:latin typeface="UTM Avo" panose="02040603050506020204" pitchFamily="18" charset="0"/>
                            </a:rPr>
                            <m:t>7</m:t>
                          </m:r>
                        </m:den>
                      </m:f>
                      <m:r>
                        <m:rPr>
                          <m:nor/>
                        </m:rPr>
                        <a:rPr lang="en-US" sz="7200" b="1" i="0" smtClean="0">
                          <a:latin typeface="UTM Avo" panose="0204060305050602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US" sz="7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7200" b="1" i="0" smtClean="0">
                              <a:latin typeface="UTM Avo" panose="0204060305050602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7200" b="1" i="0" smtClean="0">
                              <a:latin typeface="UTM Avo" panose="0204060305050602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m:rPr>
                          <m:nor/>
                        </m:rPr>
                        <a:rPr lang="en-US" sz="7200" b="1" i="0" smtClean="0">
                          <a:latin typeface="UTM Avo" panose="02040603050506020204" pitchFamily="18" charset="0"/>
                        </a:rPr>
                        <m:t> = </m:t>
                      </m:r>
                      <m:f>
                        <m:fPr>
                          <m:ctrlPr>
                            <a:rPr lang="en-US" sz="72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7200" b="1" i="0" smtClean="0">
                              <a:latin typeface="UTM Avo" panose="02040603050506020204" pitchFamily="18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7200" b="1" i="0" smtClean="0">
                              <a:latin typeface="UTM Avo" panose="02040603050506020204" pitchFamily="18" charset="0"/>
                            </a:rPr>
                            <m:t>14</m:t>
                          </m:r>
                        </m:den>
                      </m:f>
                    </m:oMath>
                  </m:oMathPara>
                </a14:m>
                <a:endParaRPr lang="en-US" sz="7200" b="1" dirty="0">
                  <a:latin typeface="UTM Avo" panose="020406030505060202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3084" y="2050205"/>
                <a:ext cx="8445097" cy="224010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6642510" y="1994888"/>
            <a:ext cx="2268073" cy="24313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236765" y="1976366"/>
            <a:ext cx="2239618" cy="24498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5897" y="3862784"/>
            <a:ext cx="3032623" cy="2899945"/>
          </a:xfrm>
          <a:prstGeom prst="rect">
            <a:avLst/>
          </a:prstGeom>
        </p:spPr>
      </p:pic>
      <p:pic>
        <p:nvPicPr>
          <p:cNvPr id="2" name="Doc-Tau-Don-Co-Gao-Various-Artist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544967" y="34039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005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51526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34" grpId="1" animBg="1"/>
      <p:bldP spid="861" grpId="1" animBg="1"/>
      <p:bldP spid="860" grpId="1" animBg="1"/>
      <p:bldP spid="868" grpId="1" animBg="1"/>
      <p:bldP spid="4" grpId="0"/>
      <p:bldP spid="12" grpId="0" animBg="1"/>
      <p:bldP spid="12" grpId="1" animBg="1"/>
      <p:bldP spid="13" grpId="0" animBg="1"/>
      <p:bldP spid="13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179353" y="263253"/>
            <a:ext cx="6409356" cy="5502453"/>
            <a:chOff x="1046521" y="224396"/>
            <a:chExt cx="5375772" cy="5502453"/>
          </a:xfrm>
        </p:grpSpPr>
        <p:sp>
          <p:nvSpPr>
            <p:cNvPr id="103" name="TextBox 102"/>
            <p:cNvSpPr txBox="1"/>
            <p:nvPr/>
          </p:nvSpPr>
          <p:spPr>
            <a:xfrm>
              <a:off x="1046521" y="224396"/>
              <a:ext cx="5248772" cy="54014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500" dirty="0">
                  <a:latin typeface="UTM American Sans" panose="02040603050506020204" pitchFamily="18" charset="0"/>
                </a:rPr>
                <a:t>LỄ HỘI</a:t>
              </a:r>
            </a:p>
            <a:p>
              <a:r>
                <a:rPr lang="en-US" sz="11500" dirty="0">
                  <a:latin typeface="UTM American Sans" panose="02040603050506020204" pitchFamily="18" charset="0"/>
                </a:rPr>
                <a:t>ÂM NHẠC</a:t>
              </a: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1123334" y="270084"/>
              <a:ext cx="5248772" cy="54014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500" dirty="0">
                  <a:solidFill>
                    <a:srgbClr val="387FF0"/>
                  </a:solidFill>
                  <a:latin typeface="UTM American Sans" panose="02040603050506020204" pitchFamily="18" charset="0"/>
                </a:rPr>
                <a:t>LỄ HỘI</a:t>
              </a:r>
            </a:p>
            <a:p>
              <a:r>
                <a:rPr lang="en-US" sz="11500" dirty="0">
                  <a:solidFill>
                    <a:srgbClr val="387FF0"/>
                  </a:solidFill>
                  <a:latin typeface="UTM American Sans" panose="02040603050506020204" pitchFamily="18" charset="0"/>
                </a:rPr>
                <a:t>ÂM NHẠC</a:t>
              </a:r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1173521" y="325370"/>
              <a:ext cx="5248772" cy="54014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500" dirty="0">
                  <a:solidFill>
                    <a:srgbClr val="FFC000"/>
                  </a:solidFill>
                  <a:latin typeface="UTM American Sans" panose="02040603050506020204" pitchFamily="18" charset="0"/>
                </a:rPr>
                <a:t>LỄ HỘI</a:t>
              </a:r>
            </a:p>
            <a:p>
              <a:r>
                <a:rPr lang="en-US" sz="11500" dirty="0">
                  <a:solidFill>
                    <a:srgbClr val="FFC000"/>
                  </a:solidFill>
                  <a:latin typeface="UTM American Sans" panose="02040603050506020204" pitchFamily="18" charset="0"/>
                </a:rPr>
                <a:t>ÂM NHẠC</a:t>
              </a:r>
            </a:p>
          </p:txBody>
        </p:sp>
      </p:grpSp>
      <p:grpSp>
        <p:nvGrpSpPr>
          <p:cNvPr id="61" name="组合 53"/>
          <p:cNvGrpSpPr/>
          <p:nvPr/>
        </p:nvGrpSpPr>
        <p:grpSpPr>
          <a:xfrm rot="559340">
            <a:off x="413202" y="3810998"/>
            <a:ext cx="4508267" cy="2733102"/>
            <a:chOff x="10239" y="4275"/>
            <a:chExt cx="7061" cy="4126"/>
          </a:xfrm>
        </p:grpSpPr>
        <p:grpSp>
          <p:nvGrpSpPr>
            <p:cNvPr id="62" name="组合 31"/>
            <p:cNvGrpSpPr/>
            <p:nvPr/>
          </p:nvGrpSpPr>
          <p:grpSpPr>
            <a:xfrm>
              <a:off x="10239" y="4937"/>
              <a:ext cx="7061" cy="2991"/>
              <a:chOff x="3288" y="4752"/>
              <a:chExt cx="10570" cy="2991"/>
            </a:xfrm>
          </p:grpSpPr>
          <p:sp>
            <p:nvSpPr>
              <p:cNvPr id="97" name="Google Shape;896;p47"/>
              <p:cNvSpPr/>
              <p:nvPr/>
            </p:nvSpPr>
            <p:spPr>
              <a:xfrm>
                <a:off x="3288" y="4752"/>
                <a:ext cx="10570" cy="2991"/>
              </a:xfrm>
              <a:custGeom>
                <a:avLst/>
                <a:gdLst/>
                <a:ahLst/>
                <a:cxnLst/>
                <a:rect l="l" t="t" r="r" b="b"/>
                <a:pathLst>
                  <a:path w="115338" h="22934" fill="none" extrusionOk="0">
                    <a:moveTo>
                      <a:pt x="115338" y="22934"/>
                    </a:moveTo>
                    <a:lnTo>
                      <a:pt x="0" y="22934"/>
                    </a:lnTo>
                    <a:lnTo>
                      <a:pt x="0" y="0"/>
                    </a:lnTo>
                    <a:lnTo>
                      <a:pt x="115338" y="0"/>
                    </a:lnTo>
                    <a:lnTo>
                      <a:pt x="115338" y="22934"/>
                    </a:lnTo>
                    <a:close/>
                  </a:path>
                </a:pathLst>
              </a:custGeom>
              <a:noFill/>
              <a:ln w="83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98" name="组合 30"/>
              <p:cNvGrpSpPr/>
              <p:nvPr/>
            </p:nvGrpSpPr>
            <p:grpSpPr>
              <a:xfrm>
                <a:off x="3304" y="5494"/>
                <a:ext cx="10554" cy="1430"/>
                <a:chOff x="3304" y="5494"/>
                <a:chExt cx="15007" cy="1430"/>
              </a:xfrm>
            </p:grpSpPr>
            <p:sp>
              <p:nvSpPr>
                <p:cNvPr id="99" name="Google Shape;897;p47"/>
                <p:cNvSpPr/>
                <p:nvPr/>
              </p:nvSpPr>
              <p:spPr>
                <a:xfrm>
                  <a:off x="3310" y="5494"/>
                  <a:ext cx="14996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004" h="1" fill="none" extrusionOk="0">
                      <a:moveTo>
                        <a:pt x="1" y="1"/>
                      </a:moveTo>
                      <a:lnTo>
                        <a:pt x="115004" y="1"/>
                      </a:lnTo>
                    </a:path>
                  </a:pathLst>
                </a:custGeom>
                <a:noFill/>
                <a:ln w="837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" name="Google Shape;898;p47"/>
                <p:cNvSpPr/>
                <p:nvPr/>
              </p:nvSpPr>
              <p:spPr>
                <a:xfrm>
                  <a:off x="3304" y="6231"/>
                  <a:ext cx="14996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004" h="1" fill="none" extrusionOk="0">
                      <a:moveTo>
                        <a:pt x="1" y="1"/>
                      </a:moveTo>
                      <a:lnTo>
                        <a:pt x="115004" y="1"/>
                      </a:lnTo>
                    </a:path>
                  </a:pathLst>
                </a:custGeom>
                <a:noFill/>
                <a:ln w="837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" name="Google Shape;899;p47"/>
                <p:cNvSpPr/>
                <p:nvPr/>
              </p:nvSpPr>
              <p:spPr>
                <a:xfrm>
                  <a:off x="3321" y="6924"/>
                  <a:ext cx="14990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962" h="1" fill="none" extrusionOk="0">
                      <a:moveTo>
                        <a:pt x="0" y="1"/>
                      </a:moveTo>
                      <a:lnTo>
                        <a:pt x="114961" y="1"/>
                      </a:lnTo>
                    </a:path>
                  </a:pathLst>
                </a:custGeom>
                <a:noFill/>
                <a:ln w="837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63" name="组合 52"/>
            <p:cNvGrpSpPr/>
            <p:nvPr/>
          </p:nvGrpSpPr>
          <p:grpSpPr>
            <a:xfrm>
              <a:off x="10263" y="4275"/>
              <a:ext cx="6780" cy="4126"/>
              <a:chOff x="10428" y="4275"/>
              <a:chExt cx="6780" cy="4126"/>
            </a:xfrm>
          </p:grpSpPr>
          <p:sp>
            <p:nvSpPr>
              <p:cNvPr id="88" name="Google Shape;894;p47"/>
              <p:cNvSpPr/>
              <p:nvPr/>
            </p:nvSpPr>
            <p:spPr>
              <a:xfrm>
                <a:off x="10428" y="4560"/>
                <a:ext cx="1413" cy="3841"/>
              </a:xfrm>
              <a:custGeom>
                <a:avLst/>
                <a:gdLst/>
                <a:ahLst/>
                <a:cxnLst/>
                <a:rect l="l" t="t" r="r" b="b"/>
                <a:pathLst>
                  <a:path w="10840" h="29463" extrusionOk="0">
                    <a:moveTo>
                      <a:pt x="8287" y="2595"/>
                    </a:moveTo>
                    <a:lnTo>
                      <a:pt x="8538" y="2637"/>
                    </a:lnTo>
                    <a:lnTo>
                      <a:pt x="8664" y="2721"/>
                    </a:lnTo>
                    <a:lnTo>
                      <a:pt x="8789" y="2846"/>
                    </a:lnTo>
                    <a:lnTo>
                      <a:pt x="8915" y="3014"/>
                    </a:lnTo>
                    <a:lnTo>
                      <a:pt x="8998" y="3181"/>
                    </a:lnTo>
                    <a:lnTo>
                      <a:pt x="9082" y="3390"/>
                    </a:lnTo>
                    <a:lnTo>
                      <a:pt x="9124" y="3599"/>
                    </a:lnTo>
                    <a:lnTo>
                      <a:pt x="9124" y="3851"/>
                    </a:lnTo>
                    <a:lnTo>
                      <a:pt x="9124" y="4102"/>
                    </a:lnTo>
                    <a:lnTo>
                      <a:pt x="9040" y="4395"/>
                    </a:lnTo>
                    <a:lnTo>
                      <a:pt x="8957" y="4688"/>
                    </a:lnTo>
                    <a:lnTo>
                      <a:pt x="8831" y="5022"/>
                    </a:lnTo>
                    <a:lnTo>
                      <a:pt x="8622" y="5357"/>
                    </a:lnTo>
                    <a:lnTo>
                      <a:pt x="8412" y="5734"/>
                    </a:lnTo>
                    <a:lnTo>
                      <a:pt x="8120" y="6152"/>
                    </a:lnTo>
                    <a:lnTo>
                      <a:pt x="7785" y="6571"/>
                    </a:lnTo>
                    <a:lnTo>
                      <a:pt x="7408" y="7031"/>
                    </a:lnTo>
                    <a:lnTo>
                      <a:pt x="6948" y="7491"/>
                    </a:lnTo>
                    <a:lnTo>
                      <a:pt x="6446" y="7994"/>
                    </a:lnTo>
                    <a:lnTo>
                      <a:pt x="6487" y="6738"/>
                    </a:lnTo>
                    <a:lnTo>
                      <a:pt x="6529" y="5650"/>
                    </a:lnTo>
                    <a:lnTo>
                      <a:pt x="6613" y="4771"/>
                    </a:lnTo>
                    <a:lnTo>
                      <a:pt x="6738" y="4060"/>
                    </a:lnTo>
                    <a:lnTo>
                      <a:pt x="6822" y="3767"/>
                    </a:lnTo>
                    <a:lnTo>
                      <a:pt x="6948" y="3516"/>
                    </a:lnTo>
                    <a:lnTo>
                      <a:pt x="7073" y="3306"/>
                    </a:lnTo>
                    <a:lnTo>
                      <a:pt x="7199" y="3097"/>
                    </a:lnTo>
                    <a:lnTo>
                      <a:pt x="7324" y="2972"/>
                    </a:lnTo>
                    <a:lnTo>
                      <a:pt x="7492" y="2846"/>
                    </a:lnTo>
                    <a:lnTo>
                      <a:pt x="7785" y="2721"/>
                    </a:lnTo>
                    <a:lnTo>
                      <a:pt x="8036" y="2637"/>
                    </a:lnTo>
                    <a:lnTo>
                      <a:pt x="8287" y="2595"/>
                    </a:lnTo>
                    <a:close/>
                    <a:moveTo>
                      <a:pt x="6613" y="16029"/>
                    </a:moveTo>
                    <a:lnTo>
                      <a:pt x="6906" y="16112"/>
                    </a:lnTo>
                    <a:lnTo>
                      <a:pt x="7157" y="16280"/>
                    </a:lnTo>
                    <a:lnTo>
                      <a:pt x="7408" y="16531"/>
                    </a:lnTo>
                    <a:lnTo>
                      <a:pt x="7617" y="16782"/>
                    </a:lnTo>
                    <a:lnTo>
                      <a:pt x="7785" y="17117"/>
                    </a:lnTo>
                    <a:lnTo>
                      <a:pt x="7910" y="17452"/>
                    </a:lnTo>
                    <a:lnTo>
                      <a:pt x="8036" y="17828"/>
                    </a:lnTo>
                    <a:lnTo>
                      <a:pt x="8078" y="18247"/>
                    </a:lnTo>
                    <a:lnTo>
                      <a:pt x="8078" y="18665"/>
                    </a:lnTo>
                    <a:lnTo>
                      <a:pt x="8078" y="19042"/>
                    </a:lnTo>
                    <a:lnTo>
                      <a:pt x="7994" y="19460"/>
                    </a:lnTo>
                    <a:lnTo>
                      <a:pt x="7868" y="19879"/>
                    </a:lnTo>
                    <a:lnTo>
                      <a:pt x="7659" y="20256"/>
                    </a:lnTo>
                    <a:lnTo>
                      <a:pt x="7450" y="20590"/>
                    </a:lnTo>
                    <a:lnTo>
                      <a:pt x="7157" y="20925"/>
                    </a:lnTo>
                    <a:lnTo>
                      <a:pt x="6780" y="21218"/>
                    </a:lnTo>
                    <a:lnTo>
                      <a:pt x="6697" y="18791"/>
                    </a:lnTo>
                    <a:lnTo>
                      <a:pt x="6613" y="16029"/>
                    </a:lnTo>
                    <a:close/>
                    <a:moveTo>
                      <a:pt x="5818" y="11258"/>
                    </a:moveTo>
                    <a:lnTo>
                      <a:pt x="5943" y="14397"/>
                    </a:lnTo>
                    <a:lnTo>
                      <a:pt x="5567" y="14397"/>
                    </a:lnTo>
                    <a:lnTo>
                      <a:pt x="5106" y="14439"/>
                    </a:lnTo>
                    <a:lnTo>
                      <a:pt x="4813" y="14522"/>
                    </a:lnTo>
                    <a:lnTo>
                      <a:pt x="4562" y="14606"/>
                    </a:lnTo>
                    <a:lnTo>
                      <a:pt x="4269" y="14731"/>
                    </a:lnTo>
                    <a:lnTo>
                      <a:pt x="3976" y="14899"/>
                    </a:lnTo>
                    <a:lnTo>
                      <a:pt x="3725" y="15108"/>
                    </a:lnTo>
                    <a:lnTo>
                      <a:pt x="3432" y="15317"/>
                    </a:lnTo>
                    <a:lnTo>
                      <a:pt x="3223" y="15568"/>
                    </a:lnTo>
                    <a:lnTo>
                      <a:pt x="2972" y="15861"/>
                    </a:lnTo>
                    <a:lnTo>
                      <a:pt x="2805" y="16154"/>
                    </a:lnTo>
                    <a:lnTo>
                      <a:pt x="2679" y="16531"/>
                    </a:lnTo>
                    <a:lnTo>
                      <a:pt x="2637" y="16991"/>
                    </a:lnTo>
                    <a:lnTo>
                      <a:pt x="2637" y="17494"/>
                    </a:lnTo>
                    <a:lnTo>
                      <a:pt x="2679" y="17703"/>
                    </a:lnTo>
                    <a:lnTo>
                      <a:pt x="2763" y="17912"/>
                    </a:lnTo>
                    <a:lnTo>
                      <a:pt x="2846" y="18121"/>
                    </a:lnTo>
                    <a:lnTo>
                      <a:pt x="3014" y="18289"/>
                    </a:lnTo>
                    <a:lnTo>
                      <a:pt x="3139" y="18414"/>
                    </a:lnTo>
                    <a:lnTo>
                      <a:pt x="3349" y="18540"/>
                    </a:lnTo>
                    <a:lnTo>
                      <a:pt x="3558" y="18623"/>
                    </a:lnTo>
                    <a:lnTo>
                      <a:pt x="3767" y="18665"/>
                    </a:lnTo>
                    <a:lnTo>
                      <a:pt x="4060" y="18623"/>
                    </a:lnTo>
                    <a:lnTo>
                      <a:pt x="4353" y="18582"/>
                    </a:lnTo>
                    <a:lnTo>
                      <a:pt x="4562" y="18456"/>
                    </a:lnTo>
                    <a:lnTo>
                      <a:pt x="4730" y="18331"/>
                    </a:lnTo>
                    <a:lnTo>
                      <a:pt x="4855" y="18163"/>
                    </a:lnTo>
                    <a:lnTo>
                      <a:pt x="4981" y="17996"/>
                    </a:lnTo>
                    <a:lnTo>
                      <a:pt x="5023" y="17786"/>
                    </a:lnTo>
                    <a:lnTo>
                      <a:pt x="5064" y="17577"/>
                    </a:lnTo>
                    <a:lnTo>
                      <a:pt x="5064" y="17368"/>
                    </a:lnTo>
                    <a:lnTo>
                      <a:pt x="5023" y="17159"/>
                    </a:lnTo>
                    <a:lnTo>
                      <a:pt x="4981" y="16991"/>
                    </a:lnTo>
                    <a:lnTo>
                      <a:pt x="4855" y="16824"/>
                    </a:lnTo>
                    <a:lnTo>
                      <a:pt x="4730" y="16657"/>
                    </a:lnTo>
                    <a:lnTo>
                      <a:pt x="4562" y="16531"/>
                    </a:lnTo>
                    <a:lnTo>
                      <a:pt x="4353" y="16447"/>
                    </a:lnTo>
                    <a:lnTo>
                      <a:pt x="4144" y="16405"/>
                    </a:lnTo>
                    <a:lnTo>
                      <a:pt x="4144" y="16364"/>
                    </a:lnTo>
                    <a:lnTo>
                      <a:pt x="4269" y="16238"/>
                    </a:lnTo>
                    <a:lnTo>
                      <a:pt x="4520" y="16071"/>
                    </a:lnTo>
                    <a:lnTo>
                      <a:pt x="4897" y="15903"/>
                    </a:lnTo>
                    <a:lnTo>
                      <a:pt x="5274" y="15820"/>
                    </a:lnTo>
                    <a:lnTo>
                      <a:pt x="5609" y="15820"/>
                    </a:lnTo>
                    <a:lnTo>
                      <a:pt x="5818" y="15903"/>
                    </a:lnTo>
                    <a:lnTo>
                      <a:pt x="5985" y="15945"/>
                    </a:lnTo>
                    <a:lnTo>
                      <a:pt x="6153" y="18791"/>
                    </a:lnTo>
                    <a:lnTo>
                      <a:pt x="6236" y="21511"/>
                    </a:lnTo>
                    <a:lnTo>
                      <a:pt x="6153" y="21511"/>
                    </a:lnTo>
                    <a:lnTo>
                      <a:pt x="5650" y="21678"/>
                    </a:lnTo>
                    <a:lnTo>
                      <a:pt x="5106" y="21762"/>
                    </a:lnTo>
                    <a:lnTo>
                      <a:pt x="4646" y="21720"/>
                    </a:lnTo>
                    <a:lnTo>
                      <a:pt x="4144" y="21637"/>
                    </a:lnTo>
                    <a:lnTo>
                      <a:pt x="3683" y="21511"/>
                    </a:lnTo>
                    <a:lnTo>
                      <a:pt x="3265" y="21260"/>
                    </a:lnTo>
                    <a:lnTo>
                      <a:pt x="2888" y="21009"/>
                    </a:lnTo>
                    <a:lnTo>
                      <a:pt x="2512" y="20674"/>
                    </a:lnTo>
                    <a:lnTo>
                      <a:pt x="2177" y="20256"/>
                    </a:lnTo>
                    <a:lnTo>
                      <a:pt x="1926" y="19837"/>
                    </a:lnTo>
                    <a:lnTo>
                      <a:pt x="1675" y="19377"/>
                    </a:lnTo>
                    <a:lnTo>
                      <a:pt x="1507" y="18875"/>
                    </a:lnTo>
                    <a:lnTo>
                      <a:pt x="1382" y="18289"/>
                    </a:lnTo>
                    <a:lnTo>
                      <a:pt x="1298" y="17745"/>
                    </a:lnTo>
                    <a:lnTo>
                      <a:pt x="1298" y="17117"/>
                    </a:lnTo>
                    <a:lnTo>
                      <a:pt x="1382" y="16531"/>
                    </a:lnTo>
                    <a:lnTo>
                      <a:pt x="1465" y="16112"/>
                    </a:lnTo>
                    <a:lnTo>
                      <a:pt x="1591" y="15778"/>
                    </a:lnTo>
                    <a:lnTo>
                      <a:pt x="1758" y="15401"/>
                    </a:lnTo>
                    <a:lnTo>
                      <a:pt x="1926" y="15066"/>
                    </a:lnTo>
                    <a:lnTo>
                      <a:pt x="2135" y="14731"/>
                    </a:lnTo>
                    <a:lnTo>
                      <a:pt x="2386" y="14397"/>
                    </a:lnTo>
                    <a:lnTo>
                      <a:pt x="2972" y="13727"/>
                    </a:lnTo>
                    <a:lnTo>
                      <a:pt x="3600" y="13099"/>
                    </a:lnTo>
                    <a:lnTo>
                      <a:pt x="4311" y="12513"/>
                    </a:lnTo>
                    <a:lnTo>
                      <a:pt x="5818" y="11258"/>
                    </a:lnTo>
                    <a:close/>
                    <a:moveTo>
                      <a:pt x="8957" y="0"/>
                    </a:moveTo>
                    <a:lnTo>
                      <a:pt x="8789" y="42"/>
                    </a:lnTo>
                    <a:lnTo>
                      <a:pt x="8580" y="84"/>
                    </a:lnTo>
                    <a:lnTo>
                      <a:pt x="8412" y="168"/>
                    </a:lnTo>
                    <a:lnTo>
                      <a:pt x="8036" y="377"/>
                    </a:lnTo>
                    <a:lnTo>
                      <a:pt x="7743" y="628"/>
                    </a:lnTo>
                    <a:lnTo>
                      <a:pt x="7450" y="963"/>
                    </a:lnTo>
                    <a:lnTo>
                      <a:pt x="7408" y="1005"/>
                    </a:lnTo>
                    <a:lnTo>
                      <a:pt x="7366" y="1088"/>
                    </a:lnTo>
                    <a:lnTo>
                      <a:pt x="7073" y="1507"/>
                    </a:lnTo>
                    <a:lnTo>
                      <a:pt x="7031" y="1591"/>
                    </a:lnTo>
                    <a:lnTo>
                      <a:pt x="7031" y="1674"/>
                    </a:lnTo>
                    <a:lnTo>
                      <a:pt x="6822" y="2051"/>
                    </a:lnTo>
                    <a:lnTo>
                      <a:pt x="6655" y="2469"/>
                    </a:lnTo>
                    <a:lnTo>
                      <a:pt x="6362" y="3181"/>
                    </a:lnTo>
                    <a:lnTo>
                      <a:pt x="6194" y="3892"/>
                    </a:lnTo>
                    <a:lnTo>
                      <a:pt x="6069" y="4311"/>
                    </a:lnTo>
                    <a:lnTo>
                      <a:pt x="5985" y="4771"/>
                    </a:lnTo>
                    <a:lnTo>
                      <a:pt x="5860" y="5859"/>
                    </a:lnTo>
                    <a:lnTo>
                      <a:pt x="5818" y="7157"/>
                    </a:lnTo>
                    <a:lnTo>
                      <a:pt x="5776" y="8580"/>
                    </a:lnTo>
                    <a:lnTo>
                      <a:pt x="4981" y="9249"/>
                    </a:lnTo>
                    <a:lnTo>
                      <a:pt x="4228" y="9919"/>
                    </a:lnTo>
                    <a:lnTo>
                      <a:pt x="3474" y="10588"/>
                    </a:lnTo>
                    <a:lnTo>
                      <a:pt x="2805" y="11342"/>
                    </a:lnTo>
                    <a:lnTo>
                      <a:pt x="2177" y="12053"/>
                    </a:lnTo>
                    <a:lnTo>
                      <a:pt x="1633" y="12806"/>
                    </a:lnTo>
                    <a:lnTo>
                      <a:pt x="1172" y="13560"/>
                    </a:lnTo>
                    <a:lnTo>
                      <a:pt x="754" y="14313"/>
                    </a:lnTo>
                    <a:lnTo>
                      <a:pt x="419" y="15108"/>
                    </a:lnTo>
                    <a:lnTo>
                      <a:pt x="210" y="15861"/>
                    </a:lnTo>
                    <a:lnTo>
                      <a:pt x="43" y="16615"/>
                    </a:lnTo>
                    <a:lnTo>
                      <a:pt x="1" y="17368"/>
                    </a:lnTo>
                    <a:lnTo>
                      <a:pt x="1" y="17745"/>
                    </a:lnTo>
                    <a:lnTo>
                      <a:pt x="43" y="18121"/>
                    </a:lnTo>
                    <a:lnTo>
                      <a:pt x="84" y="18498"/>
                    </a:lnTo>
                    <a:lnTo>
                      <a:pt x="168" y="18833"/>
                    </a:lnTo>
                    <a:lnTo>
                      <a:pt x="294" y="19209"/>
                    </a:lnTo>
                    <a:lnTo>
                      <a:pt x="419" y="19544"/>
                    </a:lnTo>
                    <a:lnTo>
                      <a:pt x="587" y="19921"/>
                    </a:lnTo>
                    <a:lnTo>
                      <a:pt x="796" y="20256"/>
                    </a:lnTo>
                    <a:lnTo>
                      <a:pt x="1005" y="20590"/>
                    </a:lnTo>
                    <a:lnTo>
                      <a:pt x="1256" y="20883"/>
                    </a:lnTo>
                    <a:lnTo>
                      <a:pt x="1549" y="21176"/>
                    </a:lnTo>
                    <a:lnTo>
                      <a:pt x="1800" y="21469"/>
                    </a:lnTo>
                    <a:lnTo>
                      <a:pt x="2093" y="21720"/>
                    </a:lnTo>
                    <a:lnTo>
                      <a:pt x="2386" y="21930"/>
                    </a:lnTo>
                    <a:lnTo>
                      <a:pt x="2679" y="22097"/>
                    </a:lnTo>
                    <a:lnTo>
                      <a:pt x="3014" y="22264"/>
                    </a:lnTo>
                    <a:lnTo>
                      <a:pt x="3307" y="22390"/>
                    </a:lnTo>
                    <a:lnTo>
                      <a:pt x="3642" y="22515"/>
                    </a:lnTo>
                    <a:lnTo>
                      <a:pt x="3935" y="22599"/>
                    </a:lnTo>
                    <a:lnTo>
                      <a:pt x="4269" y="22641"/>
                    </a:lnTo>
                    <a:lnTo>
                      <a:pt x="4897" y="22683"/>
                    </a:lnTo>
                    <a:lnTo>
                      <a:pt x="5525" y="22599"/>
                    </a:lnTo>
                    <a:lnTo>
                      <a:pt x="6153" y="22474"/>
                    </a:lnTo>
                    <a:lnTo>
                      <a:pt x="6194" y="23771"/>
                    </a:lnTo>
                    <a:lnTo>
                      <a:pt x="6153" y="24650"/>
                    </a:lnTo>
                    <a:lnTo>
                      <a:pt x="6069" y="25529"/>
                    </a:lnTo>
                    <a:lnTo>
                      <a:pt x="5901" y="26366"/>
                    </a:lnTo>
                    <a:lnTo>
                      <a:pt x="5776" y="26784"/>
                    </a:lnTo>
                    <a:lnTo>
                      <a:pt x="5650" y="27119"/>
                    </a:lnTo>
                    <a:lnTo>
                      <a:pt x="5483" y="27412"/>
                    </a:lnTo>
                    <a:lnTo>
                      <a:pt x="5316" y="27663"/>
                    </a:lnTo>
                    <a:lnTo>
                      <a:pt x="5106" y="27830"/>
                    </a:lnTo>
                    <a:lnTo>
                      <a:pt x="4855" y="27956"/>
                    </a:lnTo>
                    <a:lnTo>
                      <a:pt x="4479" y="27998"/>
                    </a:lnTo>
                    <a:lnTo>
                      <a:pt x="4186" y="28040"/>
                    </a:lnTo>
                    <a:lnTo>
                      <a:pt x="3893" y="27998"/>
                    </a:lnTo>
                    <a:lnTo>
                      <a:pt x="3642" y="27956"/>
                    </a:lnTo>
                    <a:lnTo>
                      <a:pt x="3432" y="27872"/>
                    </a:lnTo>
                    <a:lnTo>
                      <a:pt x="3223" y="27747"/>
                    </a:lnTo>
                    <a:lnTo>
                      <a:pt x="2930" y="27496"/>
                    </a:lnTo>
                    <a:lnTo>
                      <a:pt x="3181" y="27370"/>
                    </a:lnTo>
                    <a:lnTo>
                      <a:pt x="3432" y="27161"/>
                    </a:lnTo>
                    <a:lnTo>
                      <a:pt x="3642" y="26868"/>
                    </a:lnTo>
                    <a:lnTo>
                      <a:pt x="3767" y="26533"/>
                    </a:lnTo>
                    <a:lnTo>
                      <a:pt x="3851" y="26198"/>
                    </a:lnTo>
                    <a:lnTo>
                      <a:pt x="3893" y="25905"/>
                    </a:lnTo>
                    <a:lnTo>
                      <a:pt x="3851" y="25571"/>
                    </a:lnTo>
                    <a:lnTo>
                      <a:pt x="3809" y="25278"/>
                    </a:lnTo>
                    <a:lnTo>
                      <a:pt x="3683" y="25026"/>
                    </a:lnTo>
                    <a:lnTo>
                      <a:pt x="3516" y="24775"/>
                    </a:lnTo>
                    <a:lnTo>
                      <a:pt x="3307" y="24524"/>
                    </a:lnTo>
                    <a:lnTo>
                      <a:pt x="3098" y="24357"/>
                    </a:lnTo>
                    <a:lnTo>
                      <a:pt x="2846" y="24189"/>
                    </a:lnTo>
                    <a:lnTo>
                      <a:pt x="2595" y="24106"/>
                    </a:lnTo>
                    <a:lnTo>
                      <a:pt x="2302" y="24064"/>
                    </a:lnTo>
                    <a:lnTo>
                      <a:pt x="2009" y="24022"/>
                    </a:lnTo>
                    <a:lnTo>
                      <a:pt x="1717" y="24106"/>
                    </a:lnTo>
                    <a:lnTo>
                      <a:pt x="1424" y="24231"/>
                    </a:lnTo>
                    <a:lnTo>
                      <a:pt x="1131" y="24399"/>
                    </a:lnTo>
                    <a:lnTo>
                      <a:pt x="838" y="24650"/>
                    </a:lnTo>
                    <a:lnTo>
                      <a:pt x="670" y="24901"/>
                    </a:lnTo>
                    <a:lnTo>
                      <a:pt x="503" y="25110"/>
                    </a:lnTo>
                    <a:lnTo>
                      <a:pt x="377" y="25403"/>
                    </a:lnTo>
                    <a:lnTo>
                      <a:pt x="294" y="25654"/>
                    </a:lnTo>
                    <a:lnTo>
                      <a:pt x="252" y="25947"/>
                    </a:lnTo>
                    <a:lnTo>
                      <a:pt x="252" y="26198"/>
                    </a:lnTo>
                    <a:lnTo>
                      <a:pt x="252" y="26491"/>
                    </a:lnTo>
                    <a:lnTo>
                      <a:pt x="294" y="26784"/>
                    </a:lnTo>
                    <a:lnTo>
                      <a:pt x="315" y="26847"/>
                    </a:lnTo>
                    <a:lnTo>
                      <a:pt x="335" y="26993"/>
                    </a:lnTo>
                    <a:lnTo>
                      <a:pt x="461" y="27286"/>
                    </a:lnTo>
                    <a:lnTo>
                      <a:pt x="587" y="27579"/>
                    </a:lnTo>
                    <a:lnTo>
                      <a:pt x="712" y="27872"/>
                    </a:lnTo>
                    <a:lnTo>
                      <a:pt x="921" y="28165"/>
                    </a:lnTo>
                    <a:lnTo>
                      <a:pt x="1131" y="28416"/>
                    </a:lnTo>
                    <a:lnTo>
                      <a:pt x="1382" y="28667"/>
                    </a:lnTo>
                    <a:lnTo>
                      <a:pt x="1675" y="28877"/>
                    </a:lnTo>
                    <a:lnTo>
                      <a:pt x="1968" y="29044"/>
                    </a:lnTo>
                    <a:lnTo>
                      <a:pt x="2344" y="29211"/>
                    </a:lnTo>
                    <a:lnTo>
                      <a:pt x="2721" y="29337"/>
                    </a:lnTo>
                    <a:lnTo>
                      <a:pt x="3139" y="29421"/>
                    </a:lnTo>
                    <a:lnTo>
                      <a:pt x="3558" y="29463"/>
                    </a:lnTo>
                    <a:lnTo>
                      <a:pt x="4060" y="29463"/>
                    </a:lnTo>
                    <a:lnTo>
                      <a:pt x="4562" y="29421"/>
                    </a:lnTo>
                    <a:lnTo>
                      <a:pt x="4855" y="29379"/>
                    </a:lnTo>
                    <a:lnTo>
                      <a:pt x="5106" y="29295"/>
                    </a:lnTo>
                    <a:lnTo>
                      <a:pt x="5357" y="29211"/>
                    </a:lnTo>
                    <a:lnTo>
                      <a:pt x="5567" y="29086"/>
                    </a:lnTo>
                    <a:lnTo>
                      <a:pt x="5776" y="28918"/>
                    </a:lnTo>
                    <a:lnTo>
                      <a:pt x="5985" y="28751"/>
                    </a:lnTo>
                    <a:lnTo>
                      <a:pt x="6320" y="28374"/>
                    </a:lnTo>
                    <a:lnTo>
                      <a:pt x="6613" y="27914"/>
                    </a:lnTo>
                    <a:lnTo>
                      <a:pt x="6822" y="27412"/>
                    </a:lnTo>
                    <a:lnTo>
                      <a:pt x="6990" y="26868"/>
                    </a:lnTo>
                    <a:lnTo>
                      <a:pt x="7073" y="26282"/>
                    </a:lnTo>
                    <a:lnTo>
                      <a:pt x="7157" y="25696"/>
                    </a:lnTo>
                    <a:lnTo>
                      <a:pt x="7199" y="25068"/>
                    </a:lnTo>
                    <a:lnTo>
                      <a:pt x="7199" y="24482"/>
                    </a:lnTo>
                    <a:lnTo>
                      <a:pt x="7199" y="23938"/>
                    </a:lnTo>
                    <a:lnTo>
                      <a:pt x="7115" y="22892"/>
                    </a:lnTo>
                    <a:lnTo>
                      <a:pt x="6990" y="22097"/>
                    </a:lnTo>
                    <a:lnTo>
                      <a:pt x="7492" y="21804"/>
                    </a:lnTo>
                    <a:lnTo>
                      <a:pt x="7994" y="21427"/>
                    </a:lnTo>
                    <a:lnTo>
                      <a:pt x="8412" y="20967"/>
                    </a:lnTo>
                    <a:lnTo>
                      <a:pt x="8789" y="20507"/>
                    </a:lnTo>
                    <a:lnTo>
                      <a:pt x="9124" y="19921"/>
                    </a:lnTo>
                    <a:lnTo>
                      <a:pt x="9333" y="19293"/>
                    </a:lnTo>
                    <a:lnTo>
                      <a:pt x="9459" y="18958"/>
                    </a:lnTo>
                    <a:lnTo>
                      <a:pt x="9501" y="18623"/>
                    </a:lnTo>
                    <a:lnTo>
                      <a:pt x="9542" y="18247"/>
                    </a:lnTo>
                    <a:lnTo>
                      <a:pt x="9584" y="17828"/>
                    </a:lnTo>
                    <a:lnTo>
                      <a:pt x="9584" y="17494"/>
                    </a:lnTo>
                    <a:lnTo>
                      <a:pt x="9501" y="17117"/>
                    </a:lnTo>
                    <a:lnTo>
                      <a:pt x="9417" y="16782"/>
                    </a:lnTo>
                    <a:lnTo>
                      <a:pt x="9291" y="16489"/>
                    </a:lnTo>
                    <a:lnTo>
                      <a:pt x="9124" y="16154"/>
                    </a:lnTo>
                    <a:lnTo>
                      <a:pt x="8957" y="15861"/>
                    </a:lnTo>
                    <a:lnTo>
                      <a:pt x="8747" y="15610"/>
                    </a:lnTo>
                    <a:lnTo>
                      <a:pt x="8538" y="15359"/>
                    </a:lnTo>
                    <a:lnTo>
                      <a:pt x="8287" y="15150"/>
                    </a:lnTo>
                    <a:lnTo>
                      <a:pt x="8036" y="14941"/>
                    </a:lnTo>
                    <a:lnTo>
                      <a:pt x="7785" y="14773"/>
                    </a:lnTo>
                    <a:lnTo>
                      <a:pt x="7534" y="14606"/>
                    </a:lnTo>
                    <a:lnTo>
                      <a:pt x="7283" y="14522"/>
                    </a:lnTo>
                    <a:lnTo>
                      <a:pt x="7031" y="14439"/>
                    </a:lnTo>
                    <a:lnTo>
                      <a:pt x="6780" y="14397"/>
                    </a:lnTo>
                    <a:lnTo>
                      <a:pt x="6529" y="14397"/>
                    </a:lnTo>
                    <a:lnTo>
                      <a:pt x="6446" y="10756"/>
                    </a:lnTo>
                    <a:lnTo>
                      <a:pt x="7241" y="10044"/>
                    </a:lnTo>
                    <a:lnTo>
                      <a:pt x="8036" y="9333"/>
                    </a:lnTo>
                    <a:lnTo>
                      <a:pt x="8747" y="8538"/>
                    </a:lnTo>
                    <a:lnTo>
                      <a:pt x="9082" y="8119"/>
                    </a:lnTo>
                    <a:lnTo>
                      <a:pt x="9417" y="7701"/>
                    </a:lnTo>
                    <a:lnTo>
                      <a:pt x="9835" y="6989"/>
                    </a:lnTo>
                    <a:lnTo>
                      <a:pt x="10212" y="6278"/>
                    </a:lnTo>
                    <a:lnTo>
                      <a:pt x="10463" y="5566"/>
                    </a:lnTo>
                    <a:lnTo>
                      <a:pt x="10672" y="4897"/>
                    </a:lnTo>
                    <a:lnTo>
                      <a:pt x="10756" y="4227"/>
                    </a:lnTo>
                    <a:lnTo>
                      <a:pt x="10840" y="3558"/>
                    </a:lnTo>
                    <a:lnTo>
                      <a:pt x="10798" y="2930"/>
                    </a:lnTo>
                    <a:lnTo>
                      <a:pt x="10756" y="2344"/>
                    </a:lnTo>
                    <a:lnTo>
                      <a:pt x="10631" y="1800"/>
                    </a:lnTo>
                    <a:lnTo>
                      <a:pt x="10463" y="1340"/>
                    </a:lnTo>
                    <a:lnTo>
                      <a:pt x="10254" y="921"/>
                    </a:lnTo>
                    <a:lnTo>
                      <a:pt x="10003" y="586"/>
                    </a:lnTo>
                    <a:lnTo>
                      <a:pt x="9710" y="293"/>
                    </a:lnTo>
                    <a:lnTo>
                      <a:pt x="9417" y="126"/>
                    </a:lnTo>
                    <a:lnTo>
                      <a:pt x="9124" y="42"/>
                    </a:lnTo>
                    <a:lnTo>
                      <a:pt x="8957" y="0"/>
                    </a:lnTo>
                    <a:close/>
                  </a:path>
                </a:pathLst>
              </a:custGeom>
              <a:solidFill>
                <a:srgbClr val="FFBE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900;p47"/>
              <p:cNvSpPr/>
              <p:nvPr/>
            </p:nvSpPr>
            <p:spPr>
              <a:xfrm>
                <a:off x="12511" y="6610"/>
                <a:ext cx="639" cy="1321"/>
              </a:xfrm>
              <a:custGeom>
                <a:avLst/>
                <a:gdLst/>
                <a:ahLst/>
                <a:cxnLst/>
                <a:rect l="l" t="t" r="r" b="b"/>
                <a:pathLst>
                  <a:path w="4897" h="10129" extrusionOk="0">
                    <a:moveTo>
                      <a:pt x="2511" y="1"/>
                    </a:moveTo>
                    <a:lnTo>
                      <a:pt x="2051" y="43"/>
                    </a:lnTo>
                    <a:lnTo>
                      <a:pt x="1632" y="126"/>
                    </a:lnTo>
                    <a:lnTo>
                      <a:pt x="1298" y="252"/>
                    </a:lnTo>
                    <a:lnTo>
                      <a:pt x="1005" y="461"/>
                    </a:lnTo>
                    <a:lnTo>
                      <a:pt x="754" y="671"/>
                    </a:lnTo>
                    <a:lnTo>
                      <a:pt x="544" y="880"/>
                    </a:lnTo>
                    <a:lnTo>
                      <a:pt x="419" y="1131"/>
                    </a:lnTo>
                    <a:lnTo>
                      <a:pt x="251" y="1424"/>
                    </a:lnTo>
                    <a:lnTo>
                      <a:pt x="84" y="1926"/>
                    </a:lnTo>
                    <a:lnTo>
                      <a:pt x="0" y="2345"/>
                    </a:lnTo>
                    <a:lnTo>
                      <a:pt x="0" y="2805"/>
                    </a:lnTo>
                    <a:lnTo>
                      <a:pt x="0" y="2930"/>
                    </a:lnTo>
                    <a:lnTo>
                      <a:pt x="0" y="3182"/>
                    </a:lnTo>
                    <a:lnTo>
                      <a:pt x="84" y="3433"/>
                    </a:lnTo>
                    <a:lnTo>
                      <a:pt x="209" y="3642"/>
                    </a:lnTo>
                    <a:lnTo>
                      <a:pt x="335" y="3851"/>
                    </a:lnTo>
                    <a:lnTo>
                      <a:pt x="544" y="4018"/>
                    </a:lnTo>
                    <a:lnTo>
                      <a:pt x="754" y="4144"/>
                    </a:lnTo>
                    <a:lnTo>
                      <a:pt x="963" y="4228"/>
                    </a:lnTo>
                    <a:lnTo>
                      <a:pt x="1465" y="4228"/>
                    </a:lnTo>
                    <a:lnTo>
                      <a:pt x="1674" y="4144"/>
                    </a:lnTo>
                    <a:lnTo>
                      <a:pt x="1883" y="4018"/>
                    </a:lnTo>
                    <a:lnTo>
                      <a:pt x="2093" y="3851"/>
                    </a:lnTo>
                    <a:lnTo>
                      <a:pt x="2218" y="3642"/>
                    </a:lnTo>
                    <a:lnTo>
                      <a:pt x="2344" y="3433"/>
                    </a:lnTo>
                    <a:lnTo>
                      <a:pt x="2428" y="3182"/>
                    </a:lnTo>
                    <a:lnTo>
                      <a:pt x="2428" y="2930"/>
                    </a:lnTo>
                    <a:lnTo>
                      <a:pt x="2428" y="2637"/>
                    </a:lnTo>
                    <a:lnTo>
                      <a:pt x="2344" y="2428"/>
                    </a:lnTo>
                    <a:lnTo>
                      <a:pt x="2218" y="2177"/>
                    </a:lnTo>
                    <a:lnTo>
                      <a:pt x="2093" y="2010"/>
                    </a:lnTo>
                    <a:lnTo>
                      <a:pt x="1883" y="1842"/>
                    </a:lnTo>
                    <a:lnTo>
                      <a:pt x="1674" y="1717"/>
                    </a:lnTo>
                    <a:lnTo>
                      <a:pt x="1465" y="1633"/>
                    </a:lnTo>
                    <a:lnTo>
                      <a:pt x="1214" y="1591"/>
                    </a:lnTo>
                    <a:lnTo>
                      <a:pt x="963" y="1633"/>
                    </a:lnTo>
                    <a:lnTo>
                      <a:pt x="712" y="1717"/>
                    </a:lnTo>
                    <a:lnTo>
                      <a:pt x="754" y="1424"/>
                    </a:lnTo>
                    <a:lnTo>
                      <a:pt x="879" y="1131"/>
                    </a:lnTo>
                    <a:lnTo>
                      <a:pt x="1005" y="1005"/>
                    </a:lnTo>
                    <a:lnTo>
                      <a:pt x="1130" y="880"/>
                    </a:lnTo>
                    <a:lnTo>
                      <a:pt x="1256" y="754"/>
                    </a:lnTo>
                    <a:lnTo>
                      <a:pt x="1465" y="671"/>
                    </a:lnTo>
                    <a:lnTo>
                      <a:pt x="1632" y="587"/>
                    </a:lnTo>
                    <a:lnTo>
                      <a:pt x="1883" y="503"/>
                    </a:lnTo>
                    <a:lnTo>
                      <a:pt x="2344" y="503"/>
                    </a:lnTo>
                    <a:lnTo>
                      <a:pt x="2553" y="587"/>
                    </a:lnTo>
                    <a:lnTo>
                      <a:pt x="2804" y="712"/>
                    </a:lnTo>
                    <a:lnTo>
                      <a:pt x="3013" y="880"/>
                    </a:lnTo>
                    <a:lnTo>
                      <a:pt x="3223" y="1131"/>
                    </a:lnTo>
                    <a:lnTo>
                      <a:pt x="3432" y="1424"/>
                    </a:lnTo>
                    <a:lnTo>
                      <a:pt x="3599" y="1842"/>
                    </a:lnTo>
                    <a:lnTo>
                      <a:pt x="3725" y="2345"/>
                    </a:lnTo>
                    <a:lnTo>
                      <a:pt x="3809" y="2930"/>
                    </a:lnTo>
                    <a:lnTo>
                      <a:pt x="3850" y="3265"/>
                    </a:lnTo>
                    <a:lnTo>
                      <a:pt x="3850" y="3558"/>
                    </a:lnTo>
                    <a:lnTo>
                      <a:pt x="3767" y="4228"/>
                    </a:lnTo>
                    <a:lnTo>
                      <a:pt x="3641" y="4855"/>
                    </a:lnTo>
                    <a:lnTo>
                      <a:pt x="3432" y="5483"/>
                    </a:lnTo>
                    <a:lnTo>
                      <a:pt x="3139" y="6069"/>
                    </a:lnTo>
                    <a:lnTo>
                      <a:pt x="2846" y="6655"/>
                    </a:lnTo>
                    <a:lnTo>
                      <a:pt x="2469" y="7199"/>
                    </a:lnTo>
                    <a:lnTo>
                      <a:pt x="2135" y="7743"/>
                    </a:lnTo>
                    <a:lnTo>
                      <a:pt x="1423" y="8664"/>
                    </a:lnTo>
                    <a:lnTo>
                      <a:pt x="754" y="9375"/>
                    </a:lnTo>
                    <a:lnTo>
                      <a:pt x="293" y="9836"/>
                    </a:lnTo>
                    <a:lnTo>
                      <a:pt x="126" y="10003"/>
                    </a:lnTo>
                    <a:lnTo>
                      <a:pt x="461" y="10129"/>
                    </a:lnTo>
                    <a:lnTo>
                      <a:pt x="712" y="9961"/>
                    </a:lnTo>
                    <a:lnTo>
                      <a:pt x="1046" y="9710"/>
                    </a:lnTo>
                    <a:lnTo>
                      <a:pt x="1465" y="9417"/>
                    </a:lnTo>
                    <a:lnTo>
                      <a:pt x="1967" y="8957"/>
                    </a:lnTo>
                    <a:lnTo>
                      <a:pt x="2553" y="8371"/>
                    </a:lnTo>
                    <a:lnTo>
                      <a:pt x="3181" y="7659"/>
                    </a:lnTo>
                    <a:lnTo>
                      <a:pt x="3850" y="6822"/>
                    </a:lnTo>
                    <a:lnTo>
                      <a:pt x="4143" y="6362"/>
                    </a:lnTo>
                    <a:lnTo>
                      <a:pt x="4394" y="5818"/>
                    </a:lnTo>
                    <a:lnTo>
                      <a:pt x="4604" y="5274"/>
                    </a:lnTo>
                    <a:lnTo>
                      <a:pt x="4771" y="4730"/>
                    </a:lnTo>
                    <a:lnTo>
                      <a:pt x="4855" y="4144"/>
                    </a:lnTo>
                    <a:lnTo>
                      <a:pt x="4897" y="3600"/>
                    </a:lnTo>
                    <a:lnTo>
                      <a:pt x="4897" y="3014"/>
                    </a:lnTo>
                    <a:lnTo>
                      <a:pt x="4813" y="2512"/>
                    </a:lnTo>
                    <a:lnTo>
                      <a:pt x="4687" y="1968"/>
                    </a:lnTo>
                    <a:lnTo>
                      <a:pt x="4520" y="1508"/>
                    </a:lnTo>
                    <a:lnTo>
                      <a:pt x="4311" y="1089"/>
                    </a:lnTo>
                    <a:lnTo>
                      <a:pt x="4060" y="712"/>
                    </a:lnTo>
                    <a:lnTo>
                      <a:pt x="3725" y="419"/>
                    </a:lnTo>
                    <a:lnTo>
                      <a:pt x="3390" y="210"/>
                    </a:lnTo>
                    <a:lnTo>
                      <a:pt x="3181" y="126"/>
                    </a:lnTo>
                    <a:lnTo>
                      <a:pt x="2972" y="43"/>
                    </a:lnTo>
                    <a:lnTo>
                      <a:pt x="2720" y="1"/>
                    </a:lnTo>
                    <a:close/>
                  </a:path>
                </a:pathLst>
              </a:custGeom>
              <a:solidFill>
                <a:srgbClr val="387FF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905;p47"/>
              <p:cNvSpPr/>
              <p:nvPr/>
            </p:nvSpPr>
            <p:spPr>
              <a:xfrm>
                <a:off x="15336" y="5094"/>
                <a:ext cx="932" cy="1025"/>
              </a:xfrm>
              <a:custGeom>
                <a:avLst/>
                <a:gdLst/>
                <a:ahLst/>
                <a:cxnLst/>
                <a:rect l="l" t="t" r="r" b="b"/>
                <a:pathLst>
                  <a:path w="7157" h="7869" extrusionOk="0">
                    <a:moveTo>
                      <a:pt x="2721" y="1"/>
                    </a:moveTo>
                    <a:lnTo>
                      <a:pt x="2595" y="1131"/>
                    </a:lnTo>
                    <a:lnTo>
                      <a:pt x="2009" y="5818"/>
                    </a:lnTo>
                    <a:lnTo>
                      <a:pt x="1926" y="5692"/>
                    </a:lnTo>
                    <a:lnTo>
                      <a:pt x="1758" y="5609"/>
                    </a:lnTo>
                    <a:lnTo>
                      <a:pt x="1633" y="5567"/>
                    </a:lnTo>
                    <a:lnTo>
                      <a:pt x="1465" y="5525"/>
                    </a:lnTo>
                    <a:lnTo>
                      <a:pt x="1089" y="5525"/>
                    </a:lnTo>
                    <a:lnTo>
                      <a:pt x="921" y="5567"/>
                    </a:lnTo>
                    <a:lnTo>
                      <a:pt x="712" y="5651"/>
                    </a:lnTo>
                    <a:lnTo>
                      <a:pt x="545" y="5776"/>
                    </a:lnTo>
                    <a:lnTo>
                      <a:pt x="335" y="5902"/>
                    </a:lnTo>
                    <a:lnTo>
                      <a:pt x="210" y="6069"/>
                    </a:lnTo>
                    <a:lnTo>
                      <a:pt x="126" y="6236"/>
                    </a:lnTo>
                    <a:lnTo>
                      <a:pt x="43" y="6404"/>
                    </a:lnTo>
                    <a:lnTo>
                      <a:pt x="1" y="6571"/>
                    </a:lnTo>
                    <a:lnTo>
                      <a:pt x="43" y="6739"/>
                    </a:lnTo>
                    <a:lnTo>
                      <a:pt x="84" y="6906"/>
                    </a:lnTo>
                    <a:lnTo>
                      <a:pt x="168" y="7073"/>
                    </a:lnTo>
                    <a:lnTo>
                      <a:pt x="294" y="7199"/>
                    </a:lnTo>
                    <a:lnTo>
                      <a:pt x="461" y="7283"/>
                    </a:lnTo>
                    <a:lnTo>
                      <a:pt x="628" y="7325"/>
                    </a:lnTo>
                    <a:lnTo>
                      <a:pt x="838" y="7366"/>
                    </a:lnTo>
                    <a:lnTo>
                      <a:pt x="1047" y="7366"/>
                    </a:lnTo>
                    <a:lnTo>
                      <a:pt x="1256" y="7325"/>
                    </a:lnTo>
                    <a:lnTo>
                      <a:pt x="1465" y="7241"/>
                    </a:lnTo>
                    <a:lnTo>
                      <a:pt x="1758" y="7073"/>
                    </a:lnTo>
                    <a:lnTo>
                      <a:pt x="1968" y="6864"/>
                    </a:lnTo>
                    <a:lnTo>
                      <a:pt x="2093" y="6613"/>
                    </a:lnTo>
                    <a:lnTo>
                      <a:pt x="2177" y="6362"/>
                    </a:lnTo>
                    <a:lnTo>
                      <a:pt x="2805" y="1173"/>
                    </a:lnTo>
                    <a:lnTo>
                      <a:pt x="6780" y="1633"/>
                    </a:lnTo>
                    <a:lnTo>
                      <a:pt x="6194" y="6320"/>
                    </a:lnTo>
                    <a:lnTo>
                      <a:pt x="6069" y="6195"/>
                    </a:lnTo>
                    <a:lnTo>
                      <a:pt x="5943" y="6111"/>
                    </a:lnTo>
                    <a:lnTo>
                      <a:pt x="5776" y="6069"/>
                    </a:lnTo>
                    <a:lnTo>
                      <a:pt x="5609" y="6027"/>
                    </a:lnTo>
                    <a:lnTo>
                      <a:pt x="5274" y="6027"/>
                    </a:lnTo>
                    <a:lnTo>
                      <a:pt x="5064" y="6069"/>
                    </a:lnTo>
                    <a:lnTo>
                      <a:pt x="4897" y="6153"/>
                    </a:lnTo>
                    <a:lnTo>
                      <a:pt x="4688" y="6278"/>
                    </a:lnTo>
                    <a:lnTo>
                      <a:pt x="4520" y="6404"/>
                    </a:lnTo>
                    <a:lnTo>
                      <a:pt x="4395" y="6571"/>
                    </a:lnTo>
                    <a:lnTo>
                      <a:pt x="4269" y="6739"/>
                    </a:lnTo>
                    <a:lnTo>
                      <a:pt x="4227" y="6906"/>
                    </a:lnTo>
                    <a:lnTo>
                      <a:pt x="4186" y="7073"/>
                    </a:lnTo>
                    <a:lnTo>
                      <a:pt x="4186" y="7283"/>
                    </a:lnTo>
                    <a:lnTo>
                      <a:pt x="4269" y="7450"/>
                    </a:lnTo>
                    <a:lnTo>
                      <a:pt x="4353" y="7576"/>
                    </a:lnTo>
                    <a:lnTo>
                      <a:pt x="4479" y="7701"/>
                    </a:lnTo>
                    <a:lnTo>
                      <a:pt x="4646" y="7785"/>
                    </a:lnTo>
                    <a:lnTo>
                      <a:pt x="4813" y="7869"/>
                    </a:lnTo>
                    <a:lnTo>
                      <a:pt x="5232" y="7869"/>
                    </a:lnTo>
                    <a:lnTo>
                      <a:pt x="5441" y="7827"/>
                    </a:lnTo>
                    <a:lnTo>
                      <a:pt x="5650" y="7743"/>
                    </a:lnTo>
                    <a:lnTo>
                      <a:pt x="5901" y="7576"/>
                    </a:lnTo>
                    <a:lnTo>
                      <a:pt x="6153" y="7366"/>
                    </a:lnTo>
                    <a:lnTo>
                      <a:pt x="6278" y="7115"/>
                    </a:lnTo>
                    <a:lnTo>
                      <a:pt x="6362" y="6864"/>
                    </a:lnTo>
                    <a:lnTo>
                      <a:pt x="6990" y="1675"/>
                    </a:lnTo>
                    <a:lnTo>
                      <a:pt x="7157" y="545"/>
                    </a:lnTo>
                    <a:lnTo>
                      <a:pt x="6906" y="503"/>
                    </a:lnTo>
                    <a:lnTo>
                      <a:pt x="2972" y="1"/>
                    </a:lnTo>
                    <a:close/>
                  </a:path>
                </a:pathLst>
              </a:custGeom>
              <a:solidFill>
                <a:srgbClr val="387FF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909;p47"/>
              <p:cNvSpPr/>
              <p:nvPr/>
            </p:nvSpPr>
            <p:spPr>
              <a:xfrm>
                <a:off x="13987" y="7581"/>
                <a:ext cx="285" cy="755"/>
              </a:xfrm>
              <a:custGeom>
                <a:avLst/>
                <a:gdLst/>
                <a:ahLst/>
                <a:cxnLst/>
                <a:rect l="l" t="t" r="r" b="b"/>
                <a:pathLst>
                  <a:path w="3684" h="9752" extrusionOk="0">
                    <a:moveTo>
                      <a:pt x="2679" y="7701"/>
                    </a:moveTo>
                    <a:lnTo>
                      <a:pt x="2846" y="7743"/>
                    </a:lnTo>
                    <a:lnTo>
                      <a:pt x="3014" y="7827"/>
                    </a:lnTo>
                    <a:lnTo>
                      <a:pt x="3098" y="7910"/>
                    </a:lnTo>
                    <a:lnTo>
                      <a:pt x="3139" y="8036"/>
                    </a:lnTo>
                    <a:lnTo>
                      <a:pt x="3139" y="8203"/>
                    </a:lnTo>
                    <a:lnTo>
                      <a:pt x="3098" y="8329"/>
                    </a:lnTo>
                    <a:lnTo>
                      <a:pt x="2972" y="8496"/>
                    </a:lnTo>
                    <a:lnTo>
                      <a:pt x="2846" y="8664"/>
                    </a:lnTo>
                    <a:lnTo>
                      <a:pt x="2637" y="8789"/>
                    </a:lnTo>
                    <a:lnTo>
                      <a:pt x="2428" y="8915"/>
                    </a:lnTo>
                    <a:lnTo>
                      <a:pt x="2177" y="9040"/>
                    </a:lnTo>
                    <a:lnTo>
                      <a:pt x="1926" y="9166"/>
                    </a:lnTo>
                    <a:lnTo>
                      <a:pt x="1633" y="9250"/>
                    </a:lnTo>
                    <a:lnTo>
                      <a:pt x="1382" y="9291"/>
                    </a:lnTo>
                    <a:lnTo>
                      <a:pt x="921" y="9291"/>
                    </a:lnTo>
                    <a:lnTo>
                      <a:pt x="754" y="9250"/>
                    </a:lnTo>
                    <a:lnTo>
                      <a:pt x="587" y="9166"/>
                    </a:lnTo>
                    <a:lnTo>
                      <a:pt x="503" y="9082"/>
                    </a:lnTo>
                    <a:lnTo>
                      <a:pt x="419" y="8957"/>
                    </a:lnTo>
                    <a:lnTo>
                      <a:pt x="419" y="8789"/>
                    </a:lnTo>
                    <a:lnTo>
                      <a:pt x="503" y="8664"/>
                    </a:lnTo>
                    <a:lnTo>
                      <a:pt x="587" y="8496"/>
                    </a:lnTo>
                    <a:lnTo>
                      <a:pt x="754" y="8329"/>
                    </a:lnTo>
                    <a:lnTo>
                      <a:pt x="921" y="8203"/>
                    </a:lnTo>
                    <a:lnTo>
                      <a:pt x="1172" y="8078"/>
                    </a:lnTo>
                    <a:lnTo>
                      <a:pt x="1424" y="7952"/>
                    </a:lnTo>
                    <a:lnTo>
                      <a:pt x="1675" y="7827"/>
                    </a:lnTo>
                    <a:lnTo>
                      <a:pt x="1968" y="7743"/>
                    </a:lnTo>
                    <a:lnTo>
                      <a:pt x="2219" y="7701"/>
                    </a:lnTo>
                    <a:close/>
                    <a:moveTo>
                      <a:pt x="3181" y="1"/>
                    </a:moveTo>
                    <a:lnTo>
                      <a:pt x="3181" y="7492"/>
                    </a:lnTo>
                    <a:lnTo>
                      <a:pt x="2972" y="7408"/>
                    </a:lnTo>
                    <a:lnTo>
                      <a:pt x="2721" y="7324"/>
                    </a:lnTo>
                    <a:lnTo>
                      <a:pt x="2470" y="7241"/>
                    </a:lnTo>
                    <a:lnTo>
                      <a:pt x="1926" y="7241"/>
                    </a:lnTo>
                    <a:lnTo>
                      <a:pt x="1633" y="7283"/>
                    </a:lnTo>
                    <a:lnTo>
                      <a:pt x="1340" y="7324"/>
                    </a:lnTo>
                    <a:lnTo>
                      <a:pt x="1089" y="7450"/>
                    </a:lnTo>
                    <a:lnTo>
                      <a:pt x="754" y="7617"/>
                    </a:lnTo>
                    <a:lnTo>
                      <a:pt x="503" y="7785"/>
                    </a:lnTo>
                    <a:lnTo>
                      <a:pt x="294" y="8036"/>
                    </a:lnTo>
                    <a:lnTo>
                      <a:pt x="126" y="8245"/>
                    </a:lnTo>
                    <a:lnTo>
                      <a:pt x="43" y="8496"/>
                    </a:lnTo>
                    <a:lnTo>
                      <a:pt x="1" y="8747"/>
                    </a:lnTo>
                    <a:lnTo>
                      <a:pt x="43" y="8998"/>
                    </a:lnTo>
                    <a:lnTo>
                      <a:pt x="168" y="9208"/>
                    </a:lnTo>
                    <a:lnTo>
                      <a:pt x="335" y="9417"/>
                    </a:lnTo>
                    <a:lnTo>
                      <a:pt x="545" y="9543"/>
                    </a:lnTo>
                    <a:lnTo>
                      <a:pt x="838" y="9668"/>
                    </a:lnTo>
                    <a:lnTo>
                      <a:pt x="1131" y="9752"/>
                    </a:lnTo>
                    <a:lnTo>
                      <a:pt x="1800" y="9752"/>
                    </a:lnTo>
                    <a:lnTo>
                      <a:pt x="2177" y="9668"/>
                    </a:lnTo>
                    <a:lnTo>
                      <a:pt x="2512" y="9543"/>
                    </a:lnTo>
                    <a:lnTo>
                      <a:pt x="2763" y="9417"/>
                    </a:lnTo>
                    <a:lnTo>
                      <a:pt x="3014" y="9250"/>
                    </a:lnTo>
                    <a:lnTo>
                      <a:pt x="3223" y="9082"/>
                    </a:lnTo>
                    <a:lnTo>
                      <a:pt x="3390" y="8915"/>
                    </a:lnTo>
                    <a:lnTo>
                      <a:pt x="3516" y="8706"/>
                    </a:lnTo>
                    <a:lnTo>
                      <a:pt x="3642" y="8538"/>
                    </a:lnTo>
                    <a:lnTo>
                      <a:pt x="3683" y="8329"/>
                    </a:lnTo>
                    <a:lnTo>
                      <a:pt x="3683" y="8120"/>
                    </a:lnTo>
                    <a:lnTo>
                      <a:pt x="3683" y="1"/>
                    </a:lnTo>
                    <a:close/>
                  </a:path>
                </a:pathLst>
              </a:custGeom>
              <a:solidFill>
                <a:srgbClr val="0116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912;p47"/>
              <p:cNvSpPr/>
              <p:nvPr/>
            </p:nvSpPr>
            <p:spPr>
              <a:xfrm>
                <a:off x="12927" y="4742"/>
                <a:ext cx="764" cy="944"/>
              </a:xfrm>
              <a:custGeom>
                <a:avLst/>
                <a:gdLst/>
                <a:ahLst/>
                <a:cxnLst/>
                <a:rect l="l" t="t" r="r" b="b"/>
                <a:pathLst>
                  <a:path w="5860" h="7241" extrusionOk="0">
                    <a:moveTo>
                      <a:pt x="5650" y="963"/>
                    </a:moveTo>
                    <a:lnTo>
                      <a:pt x="5650" y="1591"/>
                    </a:lnTo>
                    <a:lnTo>
                      <a:pt x="1967" y="2135"/>
                    </a:lnTo>
                    <a:lnTo>
                      <a:pt x="1967" y="1465"/>
                    </a:lnTo>
                    <a:lnTo>
                      <a:pt x="5650" y="963"/>
                    </a:lnTo>
                    <a:close/>
                    <a:moveTo>
                      <a:pt x="5650" y="0"/>
                    </a:moveTo>
                    <a:lnTo>
                      <a:pt x="1967" y="419"/>
                    </a:lnTo>
                    <a:lnTo>
                      <a:pt x="1758" y="461"/>
                    </a:lnTo>
                    <a:lnTo>
                      <a:pt x="1758" y="1465"/>
                    </a:lnTo>
                    <a:lnTo>
                      <a:pt x="1758" y="5608"/>
                    </a:lnTo>
                    <a:lnTo>
                      <a:pt x="1632" y="5566"/>
                    </a:lnTo>
                    <a:lnTo>
                      <a:pt x="1507" y="5525"/>
                    </a:lnTo>
                    <a:lnTo>
                      <a:pt x="1214" y="5483"/>
                    </a:lnTo>
                    <a:lnTo>
                      <a:pt x="879" y="5566"/>
                    </a:lnTo>
                    <a:lnTo>
                      <a:pt x="544" y="5776"/>
                    </a:lnTo>
                    <a:lnTo>
                      <a:pt x="377" y="5901"/>
                    </a:lnTo>
                    <a:lnTo>
                      <a:pt x="251" y="6069"/>
                    </a:lnTo>
                    <a:lnTo>
                      <a:pt x="126" y="6236"/>
                    </a:lnTo>
                    <a:lnTo>
                      <a:pt x="42" y="6403"/>
                    </a:lnTo>
                    <a:lnTo>
                      <a:pt x="0" y="6571"/>
                    </a:lnTo>
                    <a:lnTo>
                      <a:pt x="0" y="6696"/>
                    </a:lnTo>
                    <a:lnTo>
                      <a:pt x="42" y="6864"/>
                    </a:lnTo>
                    <a:lnTo>
                      <a:pt x="84" y="6989"/>
                    </a:lnTo>
                    <a:lnTo>
                      <a:pt x="209" y="7115"/>
                    </a:lnTo>
                    <a:lnTo>
                      <a:pt x="335" y="7199"/>
                    </a:lnTo>
                    <a:lnTo>
                      <a:pt x="502" y="7240"/>
                    </a:lnTo>
                    <a:lnTo>
                      <a:pt x="837" y="7240"/>
                    </a:lnTo>
                    <a:lnTo>
                      <a:pt x="1046" y="7157"/>
                    </a:lnTo>
                    <a:lnTo>
                      <a:pt x="1256" y="7073"/>
                    </a:lnTo>
                    <a:lnTo>
                      <a:pt x="1423" y="6989"/>
                    </a:lnTo>
                    <a:lnTo>
                      <a:pt x="1674" y="6780"/>
                    </a:lnTo>
                    <a:lnTo>
                      <a:pt x="1842" y="6529"/>
                    </a:lnTo>
                    <a:lnTo>
                      <a:pt x="1925" y="6320"/>
                    </a:lnTo>
                    <a:lnTo>
                      <a:pt x="1967" y="6069"/>
                    </a:lnTo>
                    <a:lnTo>
                      <a:pt x="1967" y="2679"/>
                    </a:lnTo>
                    <a:lnTo>
                      <a:pt x="5650" y="2260"/>
                    </a:lnTo>
                    <a:lnTo>
                      <a:pt x="5650" y="5190"/>
                    </a:lnTo>
                    <a:lnTo>
                      <a:pt x="5524" y="5106"/>
                    </a:lnTo>
                    <a:lnTo>
                      <a:pt x="5399" y="5064"/>
                    </a:lnTo>
                    <a:lnTo>
                      <a:pt x="5106" y="5064"/>
                    </a:lnTo>
                    <a:lnTo>
                      <a:pt x="4771" y="5148"/>
                    </a:lnTo>
                    <a:lnTo>
                      <a:pt x="4436" y="5315"/>
                    </a:lnTo>
                    <a:lnTo>
                      <a:pt x="4269" y="5483"/>
                    </a:lnTo>
                    <a:lnTo>
                      <a:pt x="4143" y="5608"/>
                    </a:lnTo>
                    <a:lnTo>
                      <a:pt x="4018" y="5776"/>
                    </a:lnTo>
                    <a:lnTo>
                      <a:pt x="3934" y="5943"/>
                    </a:lnTo>
                    <a:lnTo>
                      <a:pt x="3892" y="6110"/>
                    </a:lnTo>
                    <a:lnTo>
                      <a:pt x="3892" y="6278"/>
                    </a:lnTo>
                    <a:lnTo>
                      <a:pt x="3934" y="6445"/>
                    </a:lnTo>
                    <a:lnTo>
                      <a:pt x="4018" y="6571"/>
                    </a:lnTo>
                    <a:lnTo>
                      <a:pt x="4101" y="6654"/>
                    </a:lnTo>
                    <a:lnTo>
                      <a:pt x="4227" y="6738"/>
                    </a:lnTo>
                    <a:lnTo>
                      <a:pt x="4394" y="6780"/>
                    </a:lnTo>
                    <a:lnTo>
                      <a:pt x="4562" y="6822"/>
                    </a:lnTo>
                    <a:lnTo>
                      <a:pt x="4771" y="6780"/>
                    </a:lnTo>
                    <a:lnTo>
                      <a:pt x="4938" y="6738"/>
                    </a:lnTo>
                    <a:lnTo>
                      <a:pt x="5148" y="6654"/>
                    </a:lnTo>
                    <a:lnTo>
                      <a:pt x="5315" y="6529"/>
                    </a:lnTo>
                    <a:lnTo>
                      <a:pt x="5566" y="6320"/>
                    </a:lnTo>
                    <a:lnTo>
                      <a:pt x="5734" y="6110"/>
                    </a:lnTo>
                    <a:lnTo>
                      <a:pt x="5817" y="5859"/>
                    </a:lnTo>
                    <a:lnTo>
                      <a:pt x="5859" y="5650"/>
                    </a:lnTo>
                    <a:lnTo>
                      <a:pt x="5859" y="1005"/>
                    </a:lnTo>
                    <a:lnTo>
                      <a:pt x="5859" y="0"/>
                    </a:lnTo>
                    <a:close/>
                  </a:path>
                </a:pathLst>
              </a:custGeom>
              <a:solidFill>
                <a:srgbClr val="387FF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913;p47"/>
              <p:cNvSpPr/>
              <p:nvPr/>
            </p:nvSpPr>
            <p:spPr>
              <a:xfrm>
                <a:off x="14181" y="5969"/>
                <a:ext cx="333" cy="890"/>
              </a:xfrm>
              <a:custGeom>
                <a:avLst/>
                <a:gdLst/>
                <a:ahLst/>
                <a:cxnLst/>
                <a:rect l="l" t="t" r="r" b="b"/>
                <a:pathLst>
                  <a:path w="2554" h="6823" extrusionOk="0">
                    <a:moveTo>
                      <a:pt x="2219" y="1"/>
                    </a:moveTo>
                    <a:lnTo>
                      <a:pt x="2219" y="5232"/>
                    </a:lnTo>
                    <a:lnTo>
                      <a:pt x="2051" y="5148"/>
                    </a:lnTo>
                    <a:lnTo>
                      <a:pt x="1884" y="5106"/>
                    </a:lnTo>
                    <a:lnTo>
                      <a:pt x="1549" y="5065"/>
                    </a:lnTo>
                    <a:lnTo>
                      <a:pt x="1130" y="5065"/>
                    </a:lnTo>
                    <a:lnTo>
                      <a:pt x="754" y="5190"/>
                    </a:lnTo>
                    <a:lnTo>
                      <a:pt x="503" y="5316"/>
                    </a:lnTo>
                    <a:lnTo>
                      <a:pt x="335" y="5441"/>
                    </a:lnTo>
                    <a:lnTo>
                      <a:pt x="168" y="5609"/>
                    </a:lnTo>
                    <a:lnTo>
                      <a:pt x="84" y="5776"/>
                    </a:lnTo>
                    <a:lnTo>
                      <a:pt x="1" y="5943"/>
                    </a:lnTo>
                    <a:lnTo>
                      <a:pt x="1" y="6111"/>
                    </a:lnTo>
                    <a:lnTo>
                      <a:pt x="1" y="6278"/>
                    </a:lnTo>
                    <a:lnTo>
                      <a:pt x="84" y="6446"/>
                    </a:lnTo>
                    <a:lnTo>
                      <a:pt x="210" y="6571"/>
                    </a:lnTo>
                    <a:lnTo>
                      <a:pt x="377" y="6697"/>
                    </a:lnTo>
                    <a:lnTo>
                      <a:pt x="586" y="6780"/>
                    </a:lnTo>
                    <a:lnTo>
                      <a:pt x="796" y="6822"/>
                    </a:lnTo>
                    <a:lnTo>
                      <a:pt x="1256" y="6822"/>
                    </a:lnTo>
                    <a:lnTo>
                      <a:pt x="1507" y="6739"/>
                    </a:lnTo>
                    <a:lnTo>
                      <a:pt x="1758" y="6655"/>
                    </a:lnTo>
                    <a:lnTo>
                      <a:pt x="2093" y="6487"/>
                    </a:lnTo>
                    <a:lnTo>
                      <a:pt x="2386" y="6236"/>
                    </a:lnTo>
                    <a:lnTo>
                      <a:pt x="2470" y="6111"/>
                    </a:lnTo>
                    <a:lnTo>
                      <a:pt x="2512" y="5943"/>
                    </a:lnTo>
                    <a:lnTo>
                      <a:pt x="2553" y="5818"/>
                    </a:lnTo>
                    <a:lnTo>
                      <a:pt x="2553" y="5692"/>
                    </a:lnTo>
                    <a:lnTo>
                      <a:pt x="2553" y="1"/>
                    </a:lnTo>
                    <a:close/>
                  </a:path>
                </a:pathLst>
              </a:custGeom>
              <a:solidFill>
                <a:srgbClr val="FA95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14;p47"/>
              <p:cNvSpPr/>
              <p:nvPr/>
            </p:nvSpPr>
            <p:spPr>
              <a:xfrm>
                <a:off x="16577" y="6590"/>
                <a:ext cx="501" cy="971"/>
              </a:xfrm>
              <a:custGeom>
                <a:avLst/>
                <a:gdLst/>
                <a:ahLst/>
                <a:cxnLst/>
                <a:rect l="l" t="t" r="r" b="b"/>
                <a:pathLst>
                  <a:path w="3852" h="7450" extrusionOk="0">
                    <a:moveTo>
                      <a:pt x="1884" y="1"/>
                    </a:moveTo>
                    <a:lnTo>
                      <a:pt x="1884" y="5776"/>
                    </a:lnTo>
                    <a:lnTo>
                      <a:pt x="1759" y="5692"/>
                    </a:lnTo>
                    <a:lnTo>
                      <a:pt x="1591" y="5609"/>
                    </a:lnTo>
                    <a:lnTo>
                      <a:pt x="1466" y="5567"/>
                    </a:lnTo>
                    <a:lnTo>
                      <a:pt x="1131" y="5567"/>
                    </a:lnTo>
                    <a:lnTo>
                      <a:pt x="922" y="5609"/>
                    </a:lnTo>
                    <a:lnTo>
                      <a:pt x="754" y="5692"/>
                    </a:lnTo>
                    <a:lnTo>
                      <a:pt x="587" y="5776"/>
                    </a:lnTo>
                    <a:lnTo>
                      <a:pt x="419" y="5901"/>
                    </a:lnTo>
                    <a:lnTo>
                      <a:pt x="252" y="6069"/>
                    </a:lnTo>
                    <a:lnTo>
                      <a:pt x="126" y="6236"/>
                    </a:lnTo>
                    <a:lnTo>
                      <a:pt x="43" y="6404"/>
                    </a:lnTo>
                    <a:lnTo>
                      <a:pt x="1" y="6613"/>
                    </a:lnTo>
                    <a:lnTo>
                      <a:pt x="1" y="6780"/>
                    </a:lnTo>
                    <a:lnTo>
                      <a:pt x="43" y="6948"/>
                    </a:lnTo>
                    <a:lnTo>
                      <a:pt x="126" y="7115"/>
                    </a:lnTo>
                    <a:lnTo>
                      <a:pt x="210" y="7241"/>
                    </a:lnTo>
                    <a:lnTo>
                      <a:pt x="378" y="7366"/>
                    </a:lnTo>
                    <a:lnTo>
                      <a:pt x="545" y="7408"/>
                    </a:lnTo>
                    <a:lnTo>
                      <a:pt x="712" y="7450"/>
                    </a:lnTo>
                    <a:lnTo>
                      <a:pt x="922" y="7450"/>
                    </a:lnTo>
                    <a:lnTo>
                      <a:pt x="1131" y="7408"/>
                    </a:lnTo>
                    <a:lnTo>
                      <a:pt x="1298" y="7366"/>
                    </a:lnTo>
                    <a:lnTo>
                      <a:pt x="1508" y="7241"/>
                    </a:lnTo>
                    <a:lnTo>
                      <a:pt x="1759" y="7031"/>
                    </a:lnTo>
                    <a:lnTo>
                      <a:pt x="1926" y="6822"/>
                    </a:lnTo>
                    <a:lnTo>
                      <a:pt x="2052" y="6571"/>
                    </a:lnTo>
                    <a:lnTo>
                      <a:pt x="2093" y="6320"/>
                    </a:lnTo>
                    <a:lnTo>
                      <a:pt x="2093" y="2177"/>
                    </a:lnTo>
                    <a:lnTo>
                      <a:pt x="2345" y="2219"/>
                    </a:lnTo>
                    <a:lnTo>
                      <a:pt x="2679" y="2344"/>
                    </a:lnTo>
                    <a:lnTo>
                      <a:pt x="2889" y="2428"/>
                    </a:lnTo>
                    <a:lnTo>
                      <a:pt x="3056" y="2595"/>
                    </a:lnTo>
                    <a:lnTo>
                      <a:pt x="3181" y="2763"/>
                    </a:lnTo>
                    <a:lnTo>
                      <a:pt x="3307" y="2972"/>
                    </a:lnTo>
                    <a:lnTo>
                      <a:pt x="3433" y="3349"/>
                    </a:lnTo>
                    <a:lnTo>
                      <a:pt x="3516" y="3725"/>
                    </a:lnTo>
                    <a:lnTo>
                      <a:pt x="3516" y="4060"/>
                    </a:lnTo>
                    <a:lnTo>
                      <a:pt x="3474" y="4353"/>
                    </a:lnTo>
                    <a:lnTo>
                      <a:pt x="3433" y="4604"/>
                    </a:lnTo>
                    <a:lnTo>
                      <a:pt x="3349" y="4772"/>
                    </a:lnTo>
                    <a:lnTo>
                      <a:pt x="3307" y="4939"/>
                    </a:lnTo>
                    <a:lnTo>
                      <a:pt x="3433" y="5357"/>
                    </a:lnTo>
                    <a:lnTo>
                      <a:pt x="3516" y="5106"/>
                    </a:lnTo>
                    <a:lnTo>
                      <a:pt x="3642" y="4813"/>
                    </a:lnTo>
                    <a:lnTo>
                      <a:pt x="3767" y="4437"/>
                    </a:lnTo>
                    <a:lnTo>
                      <a:pt x="3809" y="4018"/>
                    </a:lnTo>
                    <a:lnTo>
                      <a:pt x="3851" y="3558"/>
                    </a:lnTo>
                    <a:lnTo>
                      <a:pt x="3809" y="3056"/>
                    </a:lnTo>
                    <a:lnTo>
                      <a:pt x="3767" y="2805"/>
                    </a:lnTo>
                    <a:lnTo>
                      <a:pt x="3684" y="2595"/>
                    </a:lnTo>
                    <a:lnTo>
                      <a:pt x="3433" y="2093"/>
                    </a:lnTo>
                    <a:lnTo>
                      <a:pt x="3181" y="1633"/>
                    </a:lnTo>
                    <a:lnTo>
                      <a:pt x="2679" y="796"/>
                    </a:lnTo>
                    <a:lnTo>
                      <a:pt x="2261" y="210"/>
                    </a:lnTo>
                    <a:lnTo>
                      <a:pt x="2093" y="1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95" name="Google Shape;915;p47"/>
              <p:cNvSpPr/>
              <p:nvPr/>
            </p:nvSpPr>
            <p:spPr>
              <a:xfrm>
                <a:off x="15176" y="6721"/>
                <a:ext cx="742" cy="1645"/>
              </a:xfrm>
              <a:custGeom>
                <a:avLst/>
                <a:gdLst/>
                <a:ahLst/>
                <a:cxnLst/>
                <a:rect l="l" t="t" r="r" b="b"/>
                <a:pathLst>
                  <a:path w="5693" h="12640" extrusionOk="0">
                    <a:moveTo>
                      <a:pt x="377" y="0"/>
                    </a:moveTo>
                    <a:lnTo>
                      <a:pt x="1" y="126"/>
                    </a:lnTo>
                    <a:lnTo>
                      <a:pt x="3474" y="9291"/>
                    </a:lnTo>
                    <a:lnTo>
                      <a:pt x="3223" y="9207"/>
                    </a:lnTo>
                    <a:lnTo>
                      <a:pt x="2972" y="9166"/>
                    </a:lnTo>
                    <a:lnTo>
                      <a:pt x="2679" y="9207"/>
                    </a:lnTo>
                    <a:lnTo>
                      <a:pt x="2428" y="9291"/>
                    </a:lnTo>
                    <a:lnTo>
                      <a:pt x="2135" y="9417"/>
                    </a:lnTo>
                    <a:lnTo>
                      <a:pt x="1884" y="9584"/>
                    </a:lnTo>
                    <a:lnTo>
                      <a:pt x="1633" y="9793"/>
                    </a:lnTo>
                    <a:lnTo>
                      <a:pt x="1424" y="10044"/>
                    </a:lnTo>
                    <a:lnTo>
                      <a:pt x="1214" y="10379"/>
                    </a:lnTo>
                    <a:lnTo>
                      <a:pt x="1089" y="10714"/>
                    </a:lnTo>
                    <a:lnTo>
                      <a:pt x="1005" y="11049"/>
                    </a:lnTo>
                    <a:lnTo>
                      <a:pt x="963" y="11342"/>
                    </a:lnTo>
                    <a:lnTo>
                      <a:pt x="1005" y="11677"/>
                    </a:lnTo>
                    <a:lnTo>
                      <a:pt x="1131" y="11969"/>
                    </a:lnTo>
                    <a:lnTo>
                      <a:pt x="1256" y="12221"/>
                    </a:lnTo>
                    <a:lnTo>
                      <a:pt x="1465" y="12430"/>
                    </a:lnTo>
                    <a:lnTo>
                      <a:pt x="1758" y="12555"/>
                    </a:lnTo>
                    <a:lnTo>
                      <a:pt x="2010" y="12639"/>
                    </a:lnTo>
                    <a:lnTo>
                      <a:pt x="2344" y="12639"/>
                    </a:lnTo>
                    <a:lnTo>
                      <a:pt x="2637" y="12597"/>
                    </a:lnTo>
                    <a:lnTo>
                      <a:pt x="2930" y="12472"/>
                    </a:lnTo>
                    <a:lnTo>
                      <a:pt x="3265" y="12304"/>
                    </a:lnTo>
                    <a:lnTo>
                      <a:pt x="3516" y="12095"/>
                    </a:lnTo>
                    <a:lnTo>
                      <a:pt x="3767" y="11802"/>
                    </a:lnTo>
                    <a:lnTo>
                      <a:pt x="3935" y="11593"/>
                    </a:lnTo>
                    <a:lnTo>
                      <a:pt x="4060" y="11342"/>
                    </a:lnTo>
                    <a:lnTo>
                      <a:pt x="4144" y="11091"/>
                    </a:lnTo>
                    <a:lnTo>
                      <a:pt x="4186" y="10881"/>
                    </a:lnTo>
                    <a:lnTo>
                      <a:pt x="4228" y="10630"/>
                    </a:lnTo>
                    <a:lnTo>
                      <a:pt x="4228" y="10421"/>
                    </a:lnTo>
                    <a:lnTo>
                      <a:pt x="4186" y="10170"/>
                    </a:lnTo>
                    <a:lnTo>
                      <a:pt x="4144" y="9961"/>
                    </a:lnTo>
                    <a:lnTo>
                      <a:pt x="1675" y="3474"/>
                    </a:lnTo>
                    <a:lnTo>
                      <a:pt x="2093" y="3390"/>
                    </a:lnTo>
                    <a:lnTo>
                      <a:pt x="2386" y="3348"/>
                    </a:lnTo>
                    <a:lnTo>
                      <a:pt x="2721" y="3348"/>
                    </a:lnTo>
                    <a:lnTo>
                      <a:pt x="3056" y="3432"/>
                    </a:lnTo>
                    <a:lnTo>
                      <a:pt x="3391" y="3516"/>
                    </a:lnTo>
                    <a:lnTo>
                      <a:pt x="3725" y="3725"/>
                    </a:lnTo>
                    <a:lnTo>
                      <a:pt x="4018" y="3976"/>
                    </a:lnTo>
                    <a:lnTo>
                      <a:pt x="4311" y="4227"/>
                    </a:lnTo>
                    <a:lnTo>
                      <a:pt x="4520" y="4520"/>
                    </a:lnTo>
                    <a:lnTo>
                      <a:pt x="4688" y="4813"/>
                    </a:lnTo>
                    <a:lnTo>
                      <a:pt x="4855" y="5064"/>
                    </a:lnTo>
                    <a:lnTo>
                      <a:pt x="5065" y="5608"/>
                    </a:lnTo>
                    <a:lnTo>
                      <a:pt x="5148" y="6069"/>
                    </a:lnTo>
                    <a:lnTo>
                      <a:pt x="5190" y="6487"/>
                    </a:lnTo>
                    <a:lnTo>
                      <a:pt x="5232" y="6822"/>
                    </a:lnTo>
                    <a:lnTo>
                      <a:pt x="5190" y="7115"/>
                    </a:lnTo>
                    <a:lnTo>
                      <a:pt x="5650" y="7659"/>
                    </a:lnTo>
                    <a:lnTo>
                      <a:pt x="5692" y="7199"/>
                    </a:lnTo>
                    <a:lnTo>
                      <a:pt x="5650" y="6696"/>
                    </a:lnTo>
                    <a:lnTo>
                      <a:pt x="5609" y="6069"/>
                    </a:lnTo>
                    <a:lnTo>
                      <a:pt x="5483" y="5315"/>
                    </a:lnTo>
                    <a:lnTo>
                      <a:pt x="5399" y="4981"/>
                    </a:lnTo>
                    <a:lnTo>
                      <a:pt x="5274" y="4604"/>
                    </a:lnTo>
                    <a:lnTo>
                      <a:pt x="5106" y="4227"/>
                    </a:lnTo>
                    <a:lnTo>
                      <a:pt x="4897" y="3851"/>
                    </a:lnTo>
                    <a:lnTo>
                      <a:pt x="4646" y="3474"/>
                    </a:lnTo>
                    <a:lnTo>
                      <a:pt x="4353" y="3181"/>
                    </a:lnTo>
                    <a:lnTo>
                      <a:pt x="3725" y="2553"/>
                    </a:lnTo>
                    <a:lnTo>
                      <a:pt x="3056" y="1967"/>
                    </a:lnTo>
                    <a:lnTo>
                      <a:pt x="2386" y="1423"/>
                    </a:lnTo>
                    <a:lnTo>
                      <a:pt x="1758" y="963"/>
                    </a:lnTo>
                    <a:lnTo>
                      <a:pt x="754" y="252"/>
                    </a:lnTo>
                    <a:lnTo>
                      <a:pt x="377" y="0"/>
                    </a:lnTo>
                    <a:close/>
                  </a:path>
                </a:pathLst>
              </a:custGeom>
              <a:solidFill>
                <a:srgbClr val="E2960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916;p47"/>
              <p:cNvSpPr/>
              <p:nvPr/>
            </p:nvSpPr>
            <p:spPr>
              <a:xfrm>
                <a:off x="16909" y="4275"/>
                <a:ext cx="299" cy="1078"/>
              </a:xfrm>
              <a:custGeom>
                <a:avLst/>
                <a:gdLst/>
                <a:ahLst/>
                <a:cxnLst/>
                <a:rect l="l" t="t" r="r" b="b"/>
                <a:pathLst>
                  <a:path w="2302" h="8287" extrusionOk="0">
                    <a:moveTo>
                      <a:pt x="2051" y="0"/>
                    </a:moveTo>
                    <a:lnTo>
                      <a:pt x="2051" y="6445"/>
                    </a:lnTo>
                    <a:lnTo>
                      <a:pt x="1925" y="6320"/>
                    </a:lnTo>
                    <a:lnTo>
                      <a:pt x="1758" y="6236"/>
                    </a:lnTo>
                    <a:lnTo>
                      <a:pt x="1590" y="6194"/>
                    </a:lnTo>
                    <a:lnTo>
                      <a:pt x="1214" y="6194"/>
                    </a:lnTo>
                    <a:lnTo>
                      <a:pt x="1004" y="6236"/>
                    </a:lnTo>
                    <a:lnTo>
                      <a:pt x="837" y="6320"/>
                    </a:lnTo>
                    <a:lnTo>
                      <a:pt x="628" y="6445"/>
                    </a:lnTo>
                    <a:lnTo>
                      <a:pt x="419" y="6571"/>
                    </a:lnTo>
                    <a:lnTo>
                      <a:pt x="251" y="6738"/>
                    </a:lnTo>
                    <a:lnTo>
                      <a:pt x="126" y="6947"/>
                    </a:lnTo>
                    <a:lnTo>
                      <a:pt x="42" y="7156"/>
                    </a:lnTo>
                    <a:lnTo>
                      <a:pt x="0" y="7324"/>
                    </a:lnTo>
                    <a:lnTo>
                      <a:pt x="0" y="7533"/>
                    </a:lnTo>
                    <a:lnTo>
                      <a:pt x="42" y="7742"/>
                    </a:lnTo>
                    <a:lnTo>
                      <a:pt x="126" y="7910"/>
                    </a:lnTo>
                    <a:lnTo>
                      <a:pt x="251" y="8077"/>
                    </a:lnTo>
                    <a:lnTo>
                      <a:pt x="377" y="8161"/>
                    </a:lnTo>
                    <a:lnTo>
                      <a:pt x="586" y="8245"/>
                    </a:lnTo>
                    <a:lnTo>
                      <a:pt x="795" y="8286"/>
                    </a:lnTo>
                    <a:lnTo>
                      <a:pt x="1004" y="8286"/>
                    </a:lnTo>
                    <a:lnTo>
                      <a:pt x="1214" y="8245"/>
                    </a:lnTo>
                    <a:lnTo>
                      <a:pt x="1465" y="8161"/>
                    </a:lnTo>
                    <a:lnTo>
                      <a:pt x="1674" y="8077"/>
                    </a:lnTo>
                    <a:lnTo>
                      <a:pt x="1925" y="7826"/>
                    </a:lnTo>
                    <a:lnTo>
                      <a:pt x="2134" y="7575"/>
                    </a:lnTo>
                    <a:lnTo>
                      <a:pt x="2260" y="7324"/>
                    </a:lnTo>
                    <a:lnTo>
                      <a:pt x="2302" y="7031"/>
                    </a:lnTo>
                    <a:lnTo>
                      <a:pt x="2302" y="0"/>
                    </a:lnTo>
                    <a:close/>
                  </a:path>
                </a:pathLst>
              </a:custGeom>
              <a:solidFill>
                <a:srgbClr val="E2960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15" name="图片 14" descr="E:\设计\PPT\形状 4.png形状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918835" y="1990090"/>
            <a:ext cx="6273165" cy="4867910"/>
          </a:xfrm>
          <a:prstGeom prst="rect">
            <a:avLst/>
          </a:prstGeom>
        </p:spPr>
      </p:pic>
      <p:sp>
        <p:nvSpPr>
          <p:cNvPr id="861" name="Google Shape;861;p45"/>
          <p:cNvSpPr/>
          <p:nvPr/>
        </p:nvSpPr>
        <p:spPr>
          <a:xfrm rot="1433111">
            <a:off x="9148307" y="1695151"/>
            <a:ext cx="372745" cy="1155065"/>
          </a:xfrm>
          <a:custGeom>
            <a:avLst/>
            <a:gdLst/>
            <a:ahLst/>
            <a:cxnLst/>
            <a:rect l="l" t="t" r="r" b="b"/>
            <a:pathLst>
              <a:path w="16071" h="49802" extrusionOk="0">
                <a:moveTo>
                  <a:pt x="11090" y="4395"/>
                </a:moveTo>
                <a:lnTo>
                  <a:pt x="11216" y="4437"/>
                </a:lnTo>
                <a:lnTo>
                  <a:pt x="11467" y="4520"/>
                </a:lnTo>
                <a:lnTo>
                  <a:pt x="11676" y="4688"/>
                </a:lnTo>
                <a:lnTo>
                  <a:pt x="11885" y="4939"/>
                </a:lnTo>
                <a:lnTo>
                  <a:pt x="12095" y="5232"/>
                </a:lnTo>
                <a:lnTo>
                  <a:pt x="12262" y="5566"/>
                </a:lnTo>
                <a:lnTo>
                  <a:pt x="12346" y="5901"/>
                </a:lnTo>
                <a:lnTo>
                  <a:pt x="12430" y="6320"/>
                </a:lnTo>
                <a:lnTo>
                  <a:pt x="12430" y="6738"/>
                </a:lnTo>
                <a:lnTo>
                  <a:pt x="12430" y="7240"/>
                </a:lnTo>
                <a:lnTo>
                  <a:pt x="12304" y="7743"/>
                </a:lnTo>
                <a:lnTo>
                  <a:pt x="12178" y="8329"/>
                </a:lnTo>
                <a:lnTo>
                  <a:pt x="11927" y="8956"/>
                </a:lnTo>
                <a:lnTo>
                  <a:pt x="11634" y="9584"/>
                </a:lnTo>
                <a:lnTo>
                  <a:pt x="11258" y="10296"/>
                </a:lnTo>
                <a:lnTo>
                  <a:pt x="10797" y="11091"/>
                </a:lnTo>
                <a:lnTo>
                  <a:pt x="10211" y="11886"/>
                </a:lnTo>
                <a:lnTo>
                  <a:pt x="9584" y="12765"/>
                </a:lnTo>
                <a:lnTo>
                  <a:pt x="8830" y="13685"/>
                </a:lnTo>
                <a:lnTo>
                  <a:pt x="8621" y="11635"/>
                </a:lnTo>
                <a:lnTo>
                  <a:pt x="8496" y="9835"/>
                </a:lnTo>
                <a:lnTo>
                  <a:pt x="8496" y="8329"/>
                </a:lnTo>
                <a:lnTo>
                  <a:pt x="8496" y="7701"/>
                </a:lnTo>
                <a:lnTo>
                  <a:pt x="8537" y="7115"/>
                </a:lnTo>
                <a:lnTo>
                  <a:pt x="8621" y="6613"/>
                </a:lnTo>
                <a:lnTo>
                  <a:pt x="8747" y="6194"/>
                </a:lnTo>
                <a:lnTo>
                  <a:pt x="8914" y="5818"/>
                </a:lnTo>
                <a:lnTo>
                  <a:pt x="9082" y="5483"/>
                </a:lnTo>
                <a:lnTo>
                  <a:pt x="9291" y="5232"/>
                </a:lnTo>
                <a:lnTo>
                  <a:pt x="9500" y="5022"/>
                </a:lnTo>
                <a:lnTo>
                  <a:pt x="9751" y="4813"/>
                </a:lnTo>
                <a:lnTo>
                  <a:pt x="9960" y="4688"/>
                </a:lnTo>
                <a:lnTo>
                  <a:pt x="10170" y="4604"/>
                </a:lnTo>
                <a:lnTo>
                  <a:pt x="10421" y="4520"/>
                </a:lnTo>
                <a:lnTo>
                  <a:pt x="10797" y="4437"/>
                </a:lnTo>
                <a:lnTo>
                  <a:pt x="11090" y="4395"/>
                </a:lnTo>
                <a:close/>
                <a:moveTo>
                  <a:pt x="10756" y="26952"/>
                </a:moveTo>
                <a:lnTo>
                  <a:pt x="11007" y="26994"/>
                </a:lnTo>
                <a:lnTo>
                  <a:pt x="11258" y="27077"/>
                </a:lnTo>
                <a:lnTo>
                  <a:pt x="11509" y="27161"/>
                </a:lnTo>
                <a:lnTo>
                  <a:pt x="11718" y="27286"/>
                </a:lnTo>
                <a:lnTo>
                  <a:pt x="11969" y="27454"/>
                </a:lnTo>
                <a:lnTo>
                  <a:pt x="12178" y="27621"/>
                </a:lnTo>
                <a:lnTo>
                  <a:pt x="12555" y="28040"/>
                </a:lnTo>
                <a:lnTo>
                  <a:pt x="12932" y="28500"/>
                </a:lnTo>
                <a:lnTo>
                  <a:pt x="13225" y="29086"/>
                </a:lnTo>
                <a:lnTo>
                  <a:pt x="13434" y="29672"/>
                </a:lnTo>
                <a:lnTo>
                  <a:pt x="13601" y="30300"/>
                </a:lnTo>
                <a:lnTo>
                  <a:pt x="13727" y="31011"/>
                </a:lnTo>
                <a:lnTo>
                  <a:pt x="13769" y="31681"/>
                </a:lnTo>
                <a:lnTo>
                  <a:pt x="13727" y="32392"/>
                </a:lnTo>
                <a:lnTo>
                  <a:pt x="13559" y="33062"/>
                </a:lnTo>
                <a:lnTo>
                  <a:pt x="13350" y="33731"/>
                </a:lnTo>
                <a:lnTo>
                  <a:pt x="13225" y="34066"/>
                </a:lnTo>
                <a:lnTo>
                  <a:pt x="13057" y="34359"/>
                </a:lnTo>
                <a:lnTo>
                  <a:pt x="12848" y="34652"/>
                </a:lnTo>
                <a:lnTo>
                  <a:pt x="12597" y="34945"/>
                </a:lnTo>
                <a:lnTo>
                  <a:pt x="12388" y="35238"/>
                </a:lnTo>
                <a:lnTo>
                  <a:pt x="12095" y="35489"/>
                </a:lnTo>
                <a:lnTo>
                  <a:pt x="11467" y="31471"/>
                </a:lnTo>
                <a:lnTo>
                  <a:pt x="10756" y="26952"/>
                </a:lnTo>
                <a:close/>
                <a:moveTo>
                  <a:pt x="8496" y="19209"/>
                </a:moveTo>
                <a:lnTo>
                  <a:pt x="8914" y="21762"/>
                </a:lnTo>
                <a:lnTo>
                  <a:pt x="9333" y="24399"/>
                </a:lnTo>
                <a:lnTo>
                  <a:pt x="9040" y="24399"/>
                </a:lnTo>
                <a:lnTo>
                  <a:pt x="8705" y="24441"/>
                </a:lnTo>
                <a:lnTo>
                  <a:pt x="8328" y="24524"/>
                </a:lnTo>
                <a:lnTo>
                  <a:pt x="7910" y="24650"/>
                </a:lnTo>
                <a:lnTo>
                  <a:pt x="7491" y="24817"/>
                </a:lnTo>
                <a:lnTo>
                  <a:pt x="7073" y="25027"/>
                </a:lnTo>
                <a:lnTo>
                  <a:pt x="6612" y="25320"/>
                </a:lnTo>
                <a:lnTo>
                  <a:pt x="6194" y="25654"/>
                </a:lnTo>
                <a:lnTo>
                  <a:pt x="5775" y="26031"/>
                </a:lnTo>
                <a:lnTo>
                  <a:pt x="5357" y="26408"/>
                </a:lnTo>
                <a:lnTo>
                  <a:pt x="5022" y="26868"/>
                </a:lnTo>
                <a:lnTo>
                  <a:pt x="4729" y="27412"/>
                </a:lnTo>
                <a:lnTo>
                  <a:pt x="4604" y="27663"/>
                </a:lnTo>
                <a:lnTo>
                  <a:pt x="4478" y="27998"/>
                </a:lnTo>
                <a:lnTo>
                  <a:pt x="4436" y="28291"/>
                </a:lnTo>
                <a:lnTo>
                  <a:pt x="4353" y="28626"/>
                </a:lnTo>
                <a:lnTo>
                  <a:pt x="4353" y="28960"/>
                </a:lnTo>
                <a:lnTo>
                  <a:pt x="4353" y="29337"/>
                </a:lnTo>
                <a:lnTo>
                  <a:pt x="4394" y="29756"/>
                </a:lnTo>
                <a:lnTo>
                  <a:pt x="4478" y="30174"/>
                </a:lnTo>
                <a:lnTo>
                  <a:pt x="4562" y="30509"/>
                </a:lnTo>
                <a:lnTo>
                  <a:pt x="4729" y="30844"/>
                </a:lnTo>
                <a:lnTo>
                  <a:pt x="4938" y="31137"/>
                </a:lnTo>
                <a:lnTo>
                  <a:pt x="5231" y="31430"/>
                </a:lnTo>
                <a:lnTo>
                  <a:pt x="5524" y="31639"/>
                </a:lnTo>
                <a:lnTo>
                  <a:pt x="5859" y="31806"/>
                </a:lnTo>
                <a:lnTo>
                  <a:pt x="6194" y="31890"/>
                </a:lnTo>
                <a:lnTo>
                  <a:pt x="6571" y="31890"/>
                </a:lnTo>
                <a:lnTo>
                  <a:pt x="7073" y="31806"/>
                </a:lnTo>
                <a:lnTo>
                  <a:pt x="7491" y="31639"/>
                </a:lnTo>
                <a:lnTo>
                  <a:pt x="7826" y="31430"/>
                </a:lnTo>
                <a:lnTo>
                  <a:pt x="8077" y="31179"/>
                </a:lnTo>
                <a:lnTo>
                  <a:pt x="8286" y="30844"/>
                </a:lnTo>
                <a:lnTo>
                  <a:pt x="8412" y="30551"/>
                </a:lnTo>
                <a:lnTo>
                  <a:pt x="8496" y="30174"/>
                </a:lnTo>
                <a:lnTo>
                  <a:pt x="8537" y="29839"/>
                </a:lnTo>
                <a:lnTo>
                  <a:pt x="8496" y="29463"/>
                </a:lnTo>
                <a:lnTo>
                  <a:pt x="8370" y="29170"/>
                </a:lnTo>
                <a:lnTo>
                  <a:pt x="8203" y="28877"/>
                </a:lnTo>
                <a:lnTo>
                  <a:pt x="7993" y="28626"/>
                </a:lnTo>
                <a:lnTo>
                  <a:pt x="7742" y="28416"/>
                </a:lnTo>
                <a:lnTo>
                  <a:pt x="7449" y="28249"/>
                </a:lnTo>
                <a:lnTo>
                  <a:pt x="7115" y="28123"/>
                </a:lnTo>
                <a:lnTo>
                  <a:pt x="6738" y="28123"/>
                </a:lnTo>
                <a:lnTo>
                  <a:pt x="6738" y="27998"/>
                </a:lnTo>
                <a:lnTo>
                  <a:pt x="6947" y="27789"/>
                </a:lnTo>
                <a:lnTo>
                  <a:pt x="7073" y="27621"/>
                </a:lnTo>
                <a:lnTo>
                  <a:pt x="7282" y="27454"/>
                </a:lnTo>
                <a:lnTo>
                  <a:pt x="7575" y="27286"/>
                </a:lnTo>
                <a:lnTo>
                  <a:pt x="7910" y="27077"/>
                </a:lnTo>
                <a:lnTo>
                  <a:pt x="8203" y="26952"/>
                </a:lnTo>
                <a:lnTo>
                  <a:pt x="8496" y="26910"/>
                </a:lnTo>
                <a:lnTo>
                  <a:pt x="8789" y="26868"/>
                </a:lnTo>
                <a:lnTo>
                  <a:pt x="8998" y="26826"/>
                </a:lnTo>
                <a:lnTo>
                  <a:pt x="9416" y="26868"/>
                </a:lnTo>
                <a:lnTo>
                  <a:pt x="9709" y="26952"/>
                </a:lnTo>
                <a:lnTo>
                  <a:pt x="10504" y="31639"/>
                </a:lnTo>
                <a:lnTo>
                  <a:pt x="10881" y="33899"/>
                </a:lnTo>
                <a:lnTo>
                  <a:pt x="11216" y="36075"/>
                </a:lnTo>
                <a:lnTo>
                  <a:pt x="11090" y="36159"/>
                </a:lnTo>
                <a:lnTo>
                  <a:pt x="10672" y="36368"/>
                </a:lnTo>
                <a:lnTo>
                  <a:pt x="10253" y="36493"/>
                </a:lnTo>
                <a:lnTo>
                  <a:pt x="9877" y="36619"/>
                </a:lnTo>
                <a:lnTo>
                  <a:pt x="9458" y="36703"/>
                </a:lnTo>
                <a:lnTo>
                  <a:pt x="9040" y="36786"/>
                </a:lnTo>
                <a:lnTo>
                  <a:pt x="8203" y="36786"/>
                </a:lnTo>
                <a:lnTo>
                  <a:pt x="7826" y="36745"/>
                </a:lnTo>
                <a:lnTo>
                  <a:pt x="7408" y="36703"/>
                </a:lnTo>
                <a:lnTo>
                  <a:pt x="7031" y="36577"/>
                </a:lnTo>
                <a:lnTo>
                  <a:pt x="6654" y="36452"/>
                </a:lnTo>
                <a:lnTo>
                  <a:pt x="6278" y="36326"/>
                </a:lnTo>
                <a:lnTo>
                  <a:pt x="5943" y="36159"/>
                </a:lnTo>
                <a:lnTo>
                  <a:pt x="5566" y="35949"/>
                </a:lnTo>
                <a:lnTo>
                  <a:pt x="5231" y="35698"/>
                </a:lnTo>
                <a:lnTo>
                  <a:pt x="4897" y="35447"/>
                </a:lnTo>
                <a:lnTo>
                  <a:pt x="4604" y="35196"/>
                </a:lnTo>
                <a:lnTo>
                  <a:pt x="4311" y="34903"/>
                </a:lnTo>
                <a:lnTo>
                  <a:pt x="4018" y="34568"/>
                </a:lnTo>
                <a:lnTo>
                  <a:pt x="3767" y="34234"/>
                </a:lnTo>
                <a:lnTo>
                  <a:pt x="3516" y="33857"/>
                </a:lnTo>
                <a:lnTo>
                  <a:pt x="3264" y="33480"/>
                </a:lnTo>
                <a:lnTo>
                  <a:pt x="3055" y="33104"/>
                </a:lnTo>
                <a:lnTo>
                  <a:pt x="2888" y="32685"/>
                </a:lnTo>
                <a:lnTo>
                  <a:pt x="2679" y="32267"/>
                </a:lnTo>
                <a:lnTo>
                  <a:pt x="2553" y="31806"/>
                </a:lnTo>
                <a:lnTo>
                  <a:pt x="2427" y="31346"/>
                </a:lnTo>
                <a:lnTo>
                  <a:pt x="2344" y="30844"/>
                </a:lnTo>
                <a:lnTo>
                  <a:pt x="2260" y="30383"/>
                </a:lnTo>
                <a:lnTo>
                  <a:pt x="2218" y="29881"/>
                </a:lnTo>
                <a:lnTo>
                  <a:pt x="2176" y="29337"/>
                </a:lnTo>
                <a:lnTo>
                  <a:pt x="2218" y="28835"/>
                </a:lnTo>
                <a:lnTo>
                  <a:pt x="2260" y="28165"/>
                </a:lnTo>
                <a:lnTo>
                  <a:pt x="2386" y="27538"/>
                </a:lnTo>
                <a:lnTo>
                  <a:pt x="2553" y="26910"/>
                </a:lnTo>
                <a:lnTo>
                  <a:pt x="2804" y="26324"/>
                </a:lnTo>
                <a:lnTo>
                  <a:pt x="3097" y="25696"/>
                </a:lnTo>
                <a:lnTo>
                  <a:pt x="3432" y="25110"/>
                </a:lnTo>
                <a:lnTo>
                  <a:pt x="3808" y="24524"/>
                </a:lnTo>
                <a:lnTo>
                  <a:pt x="4227" y="23939"/>
                </a:lnTo>
                <a:lnTo>
                  <a:pt x="4687" y="23353"/>
                </a:lnTo>
                <a:lnTo>
                  <a:pt x="5190" y="22767"/>
                </a:lnTo>
                <a:lnTo>
                  <a:pt x="6236" y="21595"/>
                </a:lnTo>
                <a:lnTo>
                  <a:pt x="8496" y="19209"/>
                </a:lnTo>
                <a:close/>
                <a:moveTo>
                  <a:pt x="11341" y="0"/>
                </a:moveTo>
                <a:lnTo>
                  <a:pt x="11090" y="84"/>
                </a:lnTo>
                <a:lnTo>
                  <a:pt x="10756" y="210"/>
                </a:lnTo>
                <a:lnTo>
                  <a:pt x="10463" y="335"/>
                </a:lnTo>
                <a:lnTo>
                  <a:pt x="10211" y="545"/>
                </a:lnTo>
                <a:lnTo>
                  <a:pt x="9919" y="754"/>
                </a:lnTo>
                <a:lnTo>
                  <a:pt x="9709" y="1005"/>
                </a:lnTo>
                <a:lnTo>
                  <a:pt x="9458" y="1298"/>
                </a:lnTo>
                <a:lnTo>
                  <a:pt x="9082" y="1926"/>
                </a:lnTo>
                <a:lnTo>
                  <a:pt x="8998" y="2009"/>
                </a:lnTo>
                <a:lnTo>
                  <a:pt x="8956" y="2135"/>
                </a:lnTo>
                <a:lnTo>
                  <a:pt x="8579" y="2888"/>
                </a:lnTo>
                <a:lnTo>
                  <a:pt x="8537" y="3014"/>
                </a:lnTo>
                <a:lnTo>
                  <a:pt x="8496" y="3097"/>
                </a:lnTo>
                <a:lnTo>
                  <a:pt x="8245" y="3809"/>
                </a:lnTo>
                <a:lnTo>
                  <a:pt x="8035" y="4520"/>
                </a:lnTo>
                <a:lnTo>
                  <a:pt x="7868" y="5148"/>
                </a:lnTo>
                <a:lnTo>
                  <a:pt x="7742" y="5734"/>
                </a:lnTo>
                <a:lnTo>
                  <a:pt x="7617" y="6655"/>
                </a:lnTo>
                <a:lnTo>
                  <a:pt x="7575" y="6989"/>
                </a:lnTo>
                <a:lnTo>
                  <a:pt x="7491" y="7701"/>
                </a:lnTo>
                <a:lnTo>
                  <a:pt x="7449" y="8454"/>
                </a:lnTo>
                <a:lnTo>
                  <a:pt x="7449" y="9333"/>
                </a:lnTo>
                <a:lnTo>
                  <a:pt x="7449" y="10296"/>
                </a:lnTo>
                <a:lnTo>
                  <a:pt x="7617" y="12430"/>
                </a:lnTo>
                <a:lnTo>
                  <a:pt x="7868" y="14815"/>
                </a:lnTo>
                <a:lnTo>
                  <a:pt x="6696" y="16071"/>
                </a:lnTo>
                <a:lnTo>
                  <a:pt x="5524" y="17326"/>
                </a:lnTo>
                <a:lnTo>
                  <a:pt x="4478" y="18624"/>
                </a:lnTo>
                <a:lnTo>
                  <a:pt x="3474" y="19963"/>
                </a:lnTo>
                <a:lnTo>
                  <a:pt x="2637" y="21302"/>
                </a:lnTo>
                <a:lnTo>
                  <a:pt x="2218" y="21972"/>
                </a:lnTo>
                <a:lnTo>
                  <a:pt x="1883" y="22641"/>
                </a:lnTo>
                <a:lnTo>
                  <a:pt x="1549" y="23311"/>
                </a:lnTo>
                <a:lnTo>
                  <a:pt x="1214" y="23980"/>
                </a:lnTo>
                <a:lnTo>
                  <a:pt x="963" y="24692"/>
                </a:lnTo>
                <a:lnTo>
                  <a:pt x="712" y="25361"/>
                </a:lnTo>
                <a:lnTo>
                  <a:pt x="502" y="26031"/>
                </a:lnTo>
                <a:lnTo>
                  <a:pt x="335" y="26659"/>
                </a:lnTo>
                <a:lnTo>
                  <a:pt x="209" y="27328"/>
                </a:lnTo>
                <a:lnTo>
                  <a:pt x="126" y="27998"/>
                </a:lnTo>
                <a:lnTo>
                  <a:pt x="42" y="28626"/>
                </a:lnTo>
                <a:lnTo>
                  <a:pt x="0" y="29295"/>
                </a:lnTo>
                <a:lnTo>
                  <a:pt x="42" y="29923"/>
                </a:lnTo>
                <a:lnTo>
                  <a:pt x="84" y="30551"/>
                </a:lnTo>
                <a:lnTo>
                  <a:pt x="168" y="31179"/>
                </a:lnTo>
                <a:lnTo>
                  <a:pt x="293" y="31764"/>
                </a:lnTo>
                <a:lnTo>
                  <a:pt x="460" y="32350"/>
                </a:lnTo>
                <a:lnTo>
                  <a:pt x="670" y="32936"/>
                </a:lnTo>
                <a:lnTo>
                  <a:pt x="921" y="33522"/>
                </a:lnTo>
                <a:lnTo>
                  <a:pt x="1256" y="34066"/>
                </a:lnTo>
                <a:lnTo>
                  <a:pt x="1590" y="34610"/>
                </a:lnTo>
                <a:lnTo>
                  <a:pt x="1967" y="35112"/>
                </a:lnTo>
                <a:lnTo>
                  <a:pt x="2427" y="35615"/>
                </a:lnTo>
                <a:lnTo>
                  <a:pt x="2888" y="36117"/>
                </a:lnTo>
                <a:lnTo>
                  <a:pt x="3390" y="36535"/>
                </a:lnTo>
                <a:lnTo>
                  <a:pt x="3892" y="36954"/>
                </a:lnTo>
                <a:lnTo>
                  <a:pt x="4436" y="37289"/>
                </a:lnTo>
                <a:lnTo>
                  <a:pt x="4980" y="37582"/>
                </a:lnTo>
                <a:lnTo>
                  <a:pt x="5482" y="37791"/>
                </a:lnTo>
                <a:lnTo>
                  <a:pt x="6027" y="38000"/>
                </a:lnTo>
                <a:lnTo>
                  <a:pt x="6571" y="38167"/>
                </a:lnTo>
                <a:lnTo>
                  <a:pt x="7115" y="38293"/>
                </a:lnTo>
                <a:lnTo>
                  <a:pt x="7659" y="38335"/>
                </a:lnTo>
                <a:lnTo>
                  <a:pt x="8203" y="38377"/>
                </a:lnTo>
                <a:lnTo>
                  <a:pt x="8747" y="38377"/>
                </a:lnTo>
                <a:lnTo>
                  <a:pt x="9291" y="38293"/>
                </a:lnTo>
                <a:lnTo>
                  <a:pt x="9793" y="38209"/>
                </a:lnTo>
                <a:lnTo>
                  <a:pt x="10337" y="38084"/>
                </a:lnTo>
                <a:lnTo>
                  <a:pt x="10839" y="37916"/>
                </a:lnTo>
                <a:lnTo>
                  <a:pt x="11300" y="37707"/>
                </a:lnTo>
                <a:lnTo>
                  <a:pt x="11467" y="38628"/>
                </a:lnTo>
                <a:lnTo>
                  <a:pt x="11593" y="39883"/>
                </a:lnTo>
                <a:lnTo>
                  <a:pt x="11718" y="41306"/>
                </a:lnTo>
                <a:lnTo>
                  <a:pt x="11760" y="42059"/>
                </a:lnTo>
                <a:lnTo>
                  <a:pt x="11760" y="42813"/>
                </a:lnTo>
                <a:lnTo>
                  <a:pt x="11718" y="43524"/>
                </a:lnTo>
                <a:lnTo>
                  <a:pt x="11676" y="44236"/>
                </a:lnTo>
                <a:lnTo>
                  <a:pt x="11593" y="44905"/>
                </a:lnTo>
                <a:lnTo>
                  <a:pt x="11425" y="45491"/>
                </a:lnTo>
                <a:lnTo>
                  <a:pt x="11216" y="46035"/>
                </a:lnTo>
                <a:lnTo>
                  <a:pt x="11090" y="46286"/>
                </a:lnTo>
                <a:lnTo>
                  <a:pt x="10965" y="46495"/>
                </a:lnTo>
                <a:lnTo>
                  <a:pt x="10797" y="46663"/>
                </a:lnTo>
                <a:lnTo>
                  <a:pt x="10630" y="46830"/>
                </a:lnTo>
                <a:lnTo>
                  <a:pt x="10463" y="46956"/>
                </a:lnTo>
                <a:lnTo>
                  <a:pt x="10253" y="47040"/>
                </a:lnTo>
                <a:lnTo>
                  <a:pt x="9667" y="47207"/>
                </a:lnTo>
                <a:lnTo>
                  <a:pt x="9165" y="47291"/>
                </a:lnTo>
                <a:lnTo>
                  <a:pt x="8663" y="47332"/>
                </a:lnTo>
                <a:lnTo>
                  <a:pt x="8245" y="47291"/>
                </a:lnTo>
                <a:lnTo>
                  <a:pt x="7868" y="47165"/>
                </a:lnTo>
                <a:lnTo>
                  <a:pt x="7533" y="47040"/>
                </a:lnTo>
                <a:lnTo>
                  <a:pt x="7240" y="46872"/>
                </a:lnTo>
                <a:lnTo>
                  <a:pt x="7031" y="46705"/>
                </a:lnTo>
                <a:lnTo>
                  <a:pt x="7408" y="46412"/>
                </a:lnTo>
                <a:lnTo>
                  <a:pt x="7575" y="46203"/>
                </a:lnTo>
                <a:lnTo>
                  <a:pt x="7742" y="45993"/>
                </a:lnTo>
                <a:lnTo>
                  <a:pt x="7868" y="45784"/>
                </a:lnTo>
                <a:lnTo>
                  <a:pt x="7993" y="45491"/>
                </a:lnTo>
                <a:lnTo>
                  <a:pt x="8119" y="45240"/>
                </a:lnTo>
                <a:lnTo>
                  <a:pt x="8203" y="44905"/>
                </a:lnTo>
                <a:lnTo>
                  <a:pt x="8286" y="44361"/>
                </a:lnTo>
                <a:lnTo>
                  <a:pt x="8245" y="43817"/>
                </a:lnTo>
                <a:lnTo>
                  <a:pt x="8161" y="43315"/>
                </a:lnTo>
                <a:lnTo>
                  <a:pt x="7952" y="42855"/>
                </a:lnTo>
                <a:lnTo>
                  <a:pt x="7700" y="42394"/>
                </a:lnTo>
                <a:lnTo>
                  <a:pt x="7408" y="42018"/>
                </a:lnTo>
                <a:lnTo>
                  <a:pt x="7031" y="41683"/>
                </a:lnTo>
                <a:lnTo>
                  <a:pt x="6654" y="41432"/>
                </a:lnTo>
                <a:lnTo>
                  <a:pt x="6194" y="41264"/>
                </a:lnTo>
                <a:lnTo>
                  <a:pt x="5734" y="41139"/>
                </a:lnTo>
                <a:lnTo>
                  <a:pt x="5273" y="41097"/>
                </a:lnTo>
                <a:lnTo>
                  <a:pt x="4771" y="41139"/>
                </a:lnTo>
                <a:lnTo>
                  <a:pt x="4311" y="41306"/>
                </a:lnTo>
                <a:lnTo>
                  <a:pt x="4060" y="41432"/>
                </a:lnTo>
                <a:lnTo>
                  <a:pt x="3850" y="41557"/>
                </a:lnTo>
                <a:lnTo>
                  <a:pt x="3599" y="41725"/>
                </a:lnTo>
                <a:lnTo>
                  <a:pt x="3390" y="41934"/>
                </a:lnTo>
                <a:lnTo>
                  <a:pt x="3181" y="42143"/>
                </a:lnTo>
                <a:lnTo>
                  <a:pt x="2971" y="42394"/>
                </a:lnTo>
                <a:lnTo>
                  <a:pt x="2679" y="42813"/>
                </a:lnTo>
                <a:lnTo>
                  <a:pt x="2511" y="43273"/>
                </a:lnTo>
                <a:lnTo>
                  <a:pt x="2344" y="43692"/>
                </a:lnTo>
                <a:lnTo>
                  <a:pt x="2302" y="44152"/>
                </a:lnTo>
                <a:lnTo>
                  <a:pt x="2260" y="44612"/>
                </a:lnTo>
                <a:lnTo>
                  <a:pt x="2302" y="45114"/>
                </a:lnTo>
                <a:lnTo>
                  <a:pt x="2353" y="45394"/>
                </a:lnTo>
                <a:lnTo>
                  <a:pt x="2344" y="45366"/>
                </a:lnTo>
                <a:lnTo>
                  <a:pt x="2358" y="45421"/>
                </a:lnTo>
                <a:lnTo>
                  <a:pt x="2386" y="45575"/>
                </a:lnTo>
                <a:lnTo>
                  <a:pt x="2511" y="46035"/>
                </a:lnTo>
                <a:lnTo>
                  <a:pt x="2595" y="46244"/>
                </a:lnTo>
                <a:lnTo>
                  <a:pt x="2637" y="46370"/>
                </a:lnTo>
                <a:lnTo>
                  <a:pt x="2846" y="46872"/>
                </a:lnTo>
                <a:lnTo>
                  <a:pt x="3097" y="47332"/>
                </a:lnTo>
                <a:lnTo>
                  <a:pt x="3432" y="47793"/>
                </a:lnTo>
                <a:lnTo>
                  <a:pt x="3808" y="48169"/>
                </a:lnTo>
                <a:lnTo>
                  <a:pt x="4185" y="48546"/>
                </a:lnTo>
                <a:lnTo>
                  <a:pt x="4687" y="48923"/>
                </a:lnTo>
                <a:lnTo>
                  <a:pt x="5190" y="49216"/>
                </a:lnTo>
                <a:lnTo>
                  <a:pt x="5734" y="49425"/>
                </a:lnTo>
                <a:lnTo>
                  <a:pt x="6361" y="49634"/>
                </a:lnTo>
                <a:lnTo>
                  <a:pt x="6989" y="49760"/>
                </a:lnTo>
                <a:lnTo>
                  <a:pt x="7700" y="49802"/>
                </a:lnTo>
                <a:lnTo>
                  <a:pt x="8454" y="49802"/>
                </a:lnTo>
                <a:lnTo>
                  <a:pt x="9249" y="49718"/>
                </a:lnTo>
                <a:lnTo>
                  <a:pt x="10086" y="49551"/>
                </a:lnTo>
                <a:lnTo>
                  <a:pt x="10546" y="49425"/>
                </a:lnTo>
                <a:lnTo>
                  <a:pt x="10965" y="49216"/>
                </a:lnTo>
                <a:lnTo>
                  <a:pt x="11341" y="49006"/>
                </a:lnTo>
                <a:lnTo>
                  <a:pt x="11718" y="48755"/>
                </a:lnTo>
                <a:lnTo>
                  <a:pt x="12011" y="48462"/>
                </a:lnTo>
                <a:lnTo>
                  <a:pt x="12304" y="48169"/>
                </a:lnTo>
                <a:lnTo>
                  <a:pt x="12555" y="47793"/>
                </a:lnTo>
                <a:lnTo>
                  <a:pt x="12764" y="47458"/>
                </a:lnTo>
                <a:lnTo>
                  <a:pt x="12974" y="47040"/>
                </a:lnTo>
                <a:lnTo>
                  <a:pt x="13141" y="46621"/>
                </a:lnTo>
                <a:lnTo>
                  <a:pt x="13267" y="46203"/>
                </a:lnTo>
                <a:lnTo>
                  <a:pt x="13392" y="45742"/>
                </a:lnTo>
                <a:lnTo>
                  <a:pt x="13559" y="44780"/>
                </a:lnTo>
                <a:lnTo>
                  <a:pt x="13601" y="43817"/>
                </a:lnTo>
                <a:lnTo>
                  <a:pt x="13643" y="42813"/>
                </a:lnTo>
                <a:lnTo>
                  <a:pt x="13559" y="41808"/>
                </a:lnTo>
                <a:lnTo>
                  <a:pt x="13476" y="40846"/>
                </a:lnTo>
                <a:lnTo>
                  <a:pt x="13308" y="39883"/>
                </a:lnTo>
                <a:lnTo>
                  <a:pt x="13183" y="39004"/>
                </a:lnTo>
                <a:lnTo>
                  <a:pt x="12974" y="38209"/>
                </a:lnTo>
                <a:lnTo>
                  <a:pt x="12639" y="36912"/>
                </a:lnTo>
                <a:lnTo>
                  <a:pt x="13015" y="36619"/>
                </a:lnTo>
                <a:lnTo>
                  <a:pt x="13392" y="36326"/>
                </a:lnTo>
                <a:lnTo>
                  <a:pt x="13769" y="35949"/>
                </a:lnTo>
                <a:lnTo>
                  <a:pt x="14104" y="35615"/>
                </a:lnTo>
                <a:lnTo>
                  <a:pt x="14438" y="35196"/>
                </a:lnTo>
                <a:lnTo>
                  <a:pt x="14731" y="34778"/>
                </a:lnTo>
                <a:lnTo>
                  <a:pt x="14982" y="34359"/>
                </a:lnTo>
                <a:lnTo>
                  <a:pt x="15233" y="33899"/>
                </a:lnTo>
                <a:lnTo>
                  <a:pt x="15485" y="33397"/>
                </a:lnTo>
                <a:lnTo>
                  <a:pt x="15652" y="32894"/>
                </a:lnTo>
                <a:lnTo>
                  <a:pt x="15819" y="32392"/>
                </a:lnTo>
                <a:lnTo>
                  <a:pt x="15945" y="31806"/>
                </a:lnTo>
                <a:lnTo>
                  <a:pt x="16029" y="31220"/>
                </a:lnTo>
                <a:lnTo>
                  <a:pt x="16070" y="30634"/>
                </a:lnTo>
                <a:lnTo>
                  <a:pt x="16070" y="30007"/>
                </a:lnTo>
                <a:lnTo>
                  <a:pt x="16029" y="29337"/>
                </a:lnTo>
                <a:lnTo>
                  <a:pt x="15945" y="28751"/>
                </a:lnTo>
                <a:lnTo>
                  <a:pt x="15777" y="28207"/>
                </a:lnTo>
                <a:lnTo>
                  <a:pt x="15568" y="27663"/>
                </a:lnTo>
                <a:lnTo>
                  <a:pt x="15275" y="27161"/>
                </a:lnTo>
                <a:lnTo>
                  <a:pt x="14941" y="26659"/>
                </a:lnTo>
                <a:lnTo>
                  <a:pt x="14606" y="26240"/>
                </a:lnTo>
                <a:lnTo>
                  <a:pt x="14187" y="25822"/>
                </a:lnTo>
                <a:lnTo>
                  <a:pt x="13769" y="25445"/>
                </a:lnTo>
                <a:lnTo>
                  <a:pt x="13350" y="25152"/>
                </a:lnTo>
                <a:lnTo>
                  <a:pt x="12890" y="24859"/>
                </a:lnTo>
                <a:lnTo>
                  <a:pt x="12430" y="24650"/>
                </a:lnTo>
                <a:lnTo>
                  <a:pt x="11969" y="24441"/>
                </a:lnTo>
                <a:lnTo>
                  <a:pt x="11551" y="24315"/>
                </a:lnTo>
                <a:lnTo>
                  <a:pt x="11090" y="24273"/>
                </a:lnTo>
                <a:lnTo>
                  <a:pt x="10672" y="24231"/>
                </a:lnTo>
                <a:lnTo>
                  <a:pt x="10295" y="24273"/>
                </a:lnTo>
                <a:lnTo>
                  <a:pt x="9835" y="21260"/>
                </a:lnTo>
                <a:lnTo>
                  <a:pt x="9416" y="18289"/>
                </a:lnTo>
                <a:lnTo>
                  <a:pt x="10588" y="16950"/>
                </a:lnTo>
                <a:lnTo>
                  <a:pt x="11174" y="16280"/>
                </a:lnTo>
                <a:lnTo>
                  <a:pt x="11718" y="15569"/>
                </a:lnTo>
                <a:lnTo>
                  <a:pt x="12262" y="14857"/>
                </a:lnTo>
                <a:lnTo>
                  <a:pt x="12764" y="14146"/>
                </a:lnTo>
                <a:lnTo>
                  <a:pt x="13225" y="13392"/>
                </a:lnTo>
                <a:lnTo>
                  <a:pt x="13685" y="12597"/>
                </a:lnTo>
                <a:lnTo>
                  <a:pt x="13978" y="11970"/>
                </a:lnTo>
                <a:lnTo>
                  <a:pt x="14271" y="11342"/>
                </a:lnTo>
                <a:lnTo>
                  <a:pt x="14480" y="10714"/>
                </a:lnTo>
                <a:lnTo>
                  <a:pt x="14689" y="10128"/>
                </a:lnTo>
                <a:lnTo>
                  <a:pt x="14857" y="9500"/>
                </a:lnTo>
                <a:lnTo>
                  <a:pt x="14982" y="8914"/>
                </a:lnTo>
                <a:lnTo>
                  <a:pt x="15108" y="8287"/>
                </a:lnTo>
                <a:lnTo>
                  <a:pt x="15150" y="7701"/>
                </a:lnTo>
                <a:lnTo>
                  <a:pt x="15192" y="7157"/>
                </a:lnTo>
                <a:lnTo>
                  <a:pt x="15233" y="6571"/>
                </a:lnTo>
                <a:lnTo>
                  <a:pt x="15192" y="6027"/>
                </a:lnTo>
                <a:lnTo>
                  <a:pt x="15192" y="5483"/>
                </a:lnTo>
                <a:lnTo>
                  <a:pt x="15108" y="4981"/>
                </a:lnTo>
                <a:lnTo>
                  <a:pt x="15024" y="4478"/>
                </a:lnTo>
                <a:lnTo>
                  <a:pt x="14773" y="3516"/>
                </a:lnTo>
                <a:lnTo>
                  <a:pt x="14480" y="2637"/>
                </a:lnTo>
                <a:lnTo>
                  <a:pt x="14313" y="2260"/>
                </a:lnTo>
                <a:lnTo>
                  <a:pt x="14104" y="1884"/>
                </a:lnTo>
                <a:lnTo>
                  <a:pt x="13894" y="1549"/>
                </a:lnTo>
                <a:lnTo>
                  <a:pt x="13685" y="1256"/>
                </a:lnTo>
                <a:lnTo>
                  <a:pt x="13476" y="963"/>
                </a:lnTo>
                <a:lnTo>
                  <a:pt x="13225" y="712"/>
                </a:lnTo>
                <a:lnTo>
                  <a:pt x="12974" y="503"/>
                </a:lnTo>
                <a:lnTo>
                  <a:pt x="12722" y="335"/>
                </a:lnTo>
                <a:lnTo>
                  <a:pt x="12430" y="168"/>
                </a:lnTo>
                <a:lnTo>
                  <a:pt x="12178" y="84"/>
                </a:lnTo>
                <a:lnTo>
                  <a:pt x="1188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0" name="Google Shape;860;p45"/>
          <p:cNvSpPr/>
          <p:nvPr/>
        </p:nvSpPr>
        <p:spPr>
          <a:xfrm>
            <a:off x="5702241" y="1411288"/>
            <a:ext cx="531495" cy="678815"/>
          </a:xfrm>
          <a:custGeom>
            <a:avLst/>
            <a:gdLst/>
            <a:ahLst/>
            <a:cxnLst/>
            <a:rect l="l" t="t" r="r" b="b"/>
            <a:pathLst>
              <a:path w="13351" h="17034" extrusionOk="0">
                <a:moveTo>
                  <a:pt x="10881" y="1"/>
                </a:moveTo>
                <a:lnTo>
                  <a:pt x="5482" y="13811"/>
                </a:lnTo>
                <a:lnTo>
                  <a:pt x="5273" y="13476"/>
                </a:lnTo>
                <a:lnTo>
                  <a:pt x="5022" y="13183"/>
                </a:lnTo>
                <a:lnTo>
                  <a:pt x="4687" y="12932"/>
                </a:lnTo>
                <a:lnTo>
                  <a:pt x="4269" y="12765"/>
                </a:lnTo>
                <a:lnTo>
                  <a:pt x="3850" y="12639"/>
                </a:lnTo>
                <a:lnTo>
                  <a:pt x="3390" y="12556"/>
                </a:lnTo>
                <a:lnTo>
                  <a:pt x="2930" y="12556"/>
                </a:lnTo>
                <a:lnTo>
                  <a:pt x="2427" y="12597"/>
                </a:lnTo>
                <a:lnTo>
                  <a:pt x="1841" y="12765"/>
                </a:lnTo>
                <a:lnTo>
                  <a:pt x="1339" y="12974"/>
                </a:lnTo>
                <a:lnTo>
                  <a:pt x="921" y="13267"/>
                </a:lnTo>
                <a:lnTo>
                  <a:pt x="544" y="13644"/>
                </a:lnTo>
                <a:lnTo>
                  <a:pt x="293" y="14020"/>
                </a:lnTo>
                <a:lnTo>
                  <a:pt x="167" y="14230"/>
                </a:lnTo>
                <a:lnTo>
                  <a:pt x="84" y="14439"/>
                </a:lnTo>
                <a:lnTo>
                  <a:pt x="42" y="14648"/>
                </a:lnTo>
                <a:lnTo>
                  <a:pt x="0" y="14899"/>
                </a:lnTo>
                <a:lnTo>
                  <a:pt x="0" y="15108"/>
                </a:lnTo>
                <a:lnTo>
                  <a:pt x="42" y="15318"/>
                </a:lnTo>
                <a:lnTo>
                  <a:pt x="84" y="15569"/>
                </a:lnTo>
                <a:lnTo>
                  <a:pt x="167" y="15778"/>
                </a:lnTo>
                <a:lnTo>
                  <a:pt x="293" y="15945"/>
                </a:lnTo>
                <a:lnTo>
                  <a:pt x="419" y="16155"/>
                </a:lnTo>
                <a:lnTo>
                  <a:pt x="586" y="16322"/>
                </a:lnTo>
                <a:lnTo>
                  <a:pt x="753" y="16448"/>
                </a:lnTo>
                <a:lnTo>
                  <a:pt x="1172" y="16741"/>
                </a:lnTo>
                <a:lnTo>
                  <a:pt x="1632" y="16908"/>
                </a:lnTo>
                <a:lnTo>
                  <a:pt x="2134" y="17033"/>
                </a:lnTo>
                <a:lnTo>
                  <a:pt x="2678" y="17033"/>
                </a:lnTo>
                <a:lnTo>
                  <a:pt x="3264" y="16992"/>
                </a:lnTo>
                <a:lnTo>
                  <a:pt x="3683" y="16866"/>
                </a:lnTo>
                <a:lnTo>
                  <a:pt x="4018" y="16741"/>
                </a:lnTo>
                <a:lnTo>
                  <a:pt x="4394" y="16573"/>
                </a:lnTo>
                <a:lnTo>
                  <a:pt x="4687" y="16364"/>
                </a:lnTo>
                <a:lnTo>
                  <a:pt x="4938" y="16113"/>
                </a:lnTo>
                <a:lnTo>
                  <a:pt x="5189" y="15862"/>
                </a:lnTo>
                <a:lnTo>
                  <a:pt x="5399" y="15569"/>
                </a:lnTo>
                <a:lnTo>
                  <a:pt x="5524" y="15276"/>
                </a:lnTo>
                <a:lnTo>
                  <a:pt x="8496" y="7659"/>
                </a:lnTo>
                <a:lnTo>
                  <a:pt x="9040" y="8078"/>
                </a:lnTo>
                <a:lnTo>
                  <a:pt x="9374" y="8329"/>
                </a:lnTo>
                <a:lnTo>
                  <a:pt x="9751" y="8622"/>
                </a:lnTo>
                <a:lnTo>
                  <a:pt x="10086" y="8956"/>
                </a:lnTo>
                <a:lnTo>
                  <a:pt x="10421" y="9333"/>
                </a:lnTo>
                <a:lnTo>
                  <a:pt x="10672" y="9752"/>
                </a:lnTo>
                <a:lnTo>
                  <a:pt x="10755" y="9961"/>
                </a:lnTo>
                <a:lnTo>
                  <a:pt x="10839" y="10212"/>
                </a:lnTo>
                <a:lnTo>
                  <a:pt x="10881" y="10630"/>
                </a:lnTo>
                <a:lnTo>
                  <a:pt x="10923" y="11049"/>
                </a:lnTo>
                <a:lnTo>
                  <a:pt x="10881" y="11467"/>
                </a:lnTo>
                <a:lnTo>
                  <a:pt x="10839" y="11844"/>
                </a:lnTo>
                <a:lnTo>
                  <a:pt x="10714" y="12597"/>
                </a:lnTo>
                <a:lnTo>
                  <a:pt x="10463" y="13225"/>
                </a:lnTo>
                <a:lnTo>
                  <a:pt x="10253" y="13769"/>
                </a:lnTo>
                <a:lnTo>
                  <a:pt x="10002" y="14188"/>
                </a:lnTo>
                <a:lnTo>
                  <a:pt x="9793" y="14564"/>
                </a:lnTo>
                <a:lnTo>
                  <a:pt x="9751" y="15318"/>
                </a:lnTo>
                <a:lnTo>
                  <a:pt x="10044" y="14983"/>
                </a:lnTo>
                <a:lnTo>
                  <a:pt x="10379" y="14522"/>
                </a:lnTo>
                <a:lnTo>
                  <a:pt x="10714" y="13937"/>
                </a:lnTo>
                <a:lnTo>
                  <a:pt x="11048" y="13225"/>
                </a:lnTo>
                <a:lnTo>
                  <a:pt x="11174" y="12849"/>
                </a:lnTo>
                <a:lnTo>
                  <a:pt x="11299" y="12388"/>
                </a:lnTo>
                <a:lnTo>
                  <a:pt x="11383" y="11970"/>
                </a:lnTo>
                <a:lnTo>
                  <a:pt x="11425" y="11467"/>
                </a:lnTo>
                <a:lnTo>
                  <a:pt x="11425" y="10965"/>
                </a:lnTo>
                <a:lnTo>
                  <a:pt x="11383" y="10463"/>
                </a:lnTo>
                <a:lnTo>
                  <a:pt x="11216" y="9417"/>
                </a:lnTo>
                <a:lnTo>
                  <a:pt x="10965" y="8371"/>
                </a:lnTo>
                <a:lnTo>
                  <a:pt x="10672" y="7408"/>
                </a:lnTo>
                <a:lnTo>
                  <a:pt x="10379" y="6529"/>
                </a:lnTo>
                <a:lnTo>
                  <a:pt x="9877" y="5232"/>
                </a:lnTo>
                <a:lnTo>
                  <a:pt x="9626" y="4730"/>
                </a:lnTo>
                <a:lnTo>
                  <a:pt x="10086" y="3600"/>
                </a:lnTo>
                <a:lnTo>
                  <a:pt x="10672" y="4018"/>
                </a:lnTo>
                <a:lnTo>
                  <a:pt x="11048" y="4311"/>
                </a:lnTo>
                <a:lnTo>
                  <a:pt x="11467" y="4688"/>
                </a:lnTo>
                <a:lnTo>
                  <a:pt x="11885" y="5064"/>
                </a:lnTo>
                <a:lnTo>
                  <a:pt x="12262" y="5525"/>
                </a:lnTo>
                <a:lnTo>
                  <a:pt x="12388" y="5734"/>
                </a:lnTo>
                <a:lnTo>
                  <a:pt x="12555" y="5985"/>
                </a:lnTo>
                <a:lnTo>
                  <a:pt x="12639" y="6236"/>
                </a:lnTo>
                <a:lnTo>
                  <a:pt x="12722" y="6487"/>
                </a:lnTo>
                <a:lnTo>
                  <a:pt x="12764" y="6906"/>
                </a:lnTo>
                <a:lnTo>
                  <a:pt x="12806" y="7283"/>
                </a:lnTo>
                <a:lnTo>
                  <a:pt x="12806" y="7659"/>
                </a:lnTo>
                <a:lnTo>
                  <a:pt x="12764" y="8036"/>
                </a:lnTo>
                <a:lnTo>
                  <a:pt x="12639" y="8705"/>
                </a:lnTo>
                <a:lnTo>
                  <a:pt x="12471" y="9291"/>
                </a:lnTo>
                <a:lnTo>
                  <a:pt x="12304" y="9793"/>
                </a:lnTo>
                <a:lnTo>
                  <a:pt x="12095" y="10170"/>
                </a:lnTo>
                <a:lnTo>
                  <a:pt x="11927" y="10463"/>
                </a:lnTo>
                <a:lnTo>
                  <a:pt x="11927" y="11216"/>
                </a:lnTo>
                <a:lnTo>
                  <a:pt x="12220" y="10840"/>
                </a:lnTo>
                <a:lnTo>
                  <a:pt x="12471" y="10379"/>
                </a:lnTo>
                <a:lnTo>
                  <a:pt x="12806" y="9752"/>
                </a:lnTo>
                <a:lnTo>
                  <a:pt x="13057" y="9040"/>
                </a:lnTo>
                <a:lnTo>
                  <a:pt x="13183" y="8622"/>
                </a:lnTo>
                <a:lnTo>
                  <a:pt x="13266" y="8203"/>
                </a:lnTo>
                <a:lnTo>
                  <a:pt x="13308" y="7743"/>
                </a:lnTo>
                <a:lnTo>
                  <a:pt x="13350" y="7241"/>
                </a:lnTo>
                <a:lnTo>
                  <a:pt x="13308" y="6738"/>
                </a:lnTo>
                <a:lnTo>
                  <a:pt x="13225" y="6236"/>
                </a:lnTo>
                <a:lnTo>
                  <a:pt x="13015" y="5357"/>
                </a:lnTo>
                <a:lnTo>
                  <a:pt x="12764" y="4479"/>
                </a:lnTo>
                <a:lnTo>
                  <a:pt x="12471" y="3642"/>
                </a:lnTo>
                <a:lnTo>
                  <a:pt x="12136" y="2888"/>
                </a:lnTo>
                <a:lnTo>
                  <a:pt x="11592" y="1633"/>
                </a:lnTo>
                <a:lnTo>
                  <a:pt x="11174" y="838"/>
                </a:lnTo>
                <a:lnTo>
                  <a:pt x="11425" y="210"/>
                </a:lnTo>
                <a:lnTo>
                  <a:pt x="1088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8" name="Google Shape;868;p45"/>
          <p:cNvSpPr/>
          <p:nvPr/>
        </p:nvSpPr>
        <p:spPr>
          <a:xfrm rot="1200000">
            <a:off x="5700412" y="4516667"/>
            <a:ext cx="710366" cy="957028"/>
          </a:xfrm>
          <a:custGeom>
            <a:avLst/>
            <a:gdLst/>
            <a:ahLst/>
            <a:cxnLst/>
            <a:rect l="l" t="t" r="r" b="b"/>
            <a:pathLst>
              <a:path w="13519" h="18206" extrusionOk="0">
                <a:moveTo>
                  <a:pt x="13016" y="2344"/>
                </a:moveTo>
                <a:lnTo>
                  <a:pt x="13016" y="3767"/>
                </a:lnTo>
                <a:lnTo>
                  <a:pt x="4521" y="6027"/>
                </a:lnTo>
                <a:lnTo>
                  <a:pt x="4521" y="4479"/>
                </a:lnTo>
                <a:lnTo>
                  <a:pt x="13016" y="2344"/>
                </a:lnTo>
                <a:close/>
                <a:moveTo>
                  <a:pt x="13477" y="1"/>
                </a:moveTo>
                <a:lnTo>
                  <a:pt x="13016" y="126"/>
                </a:lnTo>
                <a:lnTo>
                  <a:pt x="4479" y="2093"/>
                </a:lnTo>
                <a:lnTo>
                  <a:pt x="4019" y="2219"/>
                </a:lnTo>
                <a:lnTo>
                  <a:pt x="4019" y="4604"/>
                </a:lnTo>
                <a:lnTo>
                  <a:pt x="4019" y="14146"/>
                </a:lnTo>
                <a:lnTo>
                  <a:pt x="3767" y="14020"/>
                </a:lnTo>
                <a:lnTo>
                  <a:pt x="3474" y="13978"/>
                </a:lnTo>
                <a:lnTo>
                  <a:pt x="3140" y="13978"/>
                </a:lnTo>
                <a:lnTo>
                  <a:pt x="2763" y="14020"/>
                </a:lnTo>
                <a:lnTo>
                  <a:pt x="2386" y="14146"/>
                </a:lnTo>
                <a:lnTo>
                  <a:pt x="2010" y="14313"/>
                </a:lnTo>
                <a:lnTo>
                  <a:pt x="1633" y="14523"/>
                </a:lnTo>
                <a:lnTo>
                  <a:pt x="1256" y="14815"/>
                </a:lnTo>
                <a:lnTo>
                  <a:pt x="838" y="15192"/>
                </a:lnTo>
                <a:lnTo>
                  <a:pt x="545" y="15569"/>
                </a:lnTo>
                <a:lnTo>
                  <a:pt x="294" y="15987"/>
                </a:lnTo>
                <a:lnTo>
                  <a:pt x="85" y="16406"/>
                </a:lnTo>
                <a:lnTo>
                  <a:pt x="1" y="16782"/>
                </a:lnTo>
                <a:lnTo>
                  <a:pt x="1" y="17159"/>
                </a:lnTo>
                <a:lnTo>
                  <a:pt x="43" y="17494"/>
                </a:lnTo>
                <a:lnTo>
                  <a:pt x="127" y="17661"/>
                </a:lnTo>
                <a:lnTo>
                  <a:pt x="210" y="17787"/>
                </a:lnTo>
                <a:lnTo>
                  <a:pt x="336" y="17912"/>
                </a:lnTo>
                <a:lnTo>
                  <a:pt x="461" y="17996"/>
                </a:lnTo>
                <a:lnTo>
                  <a:pt x="754" y="18163"/>
                </a:lnTo>
                <a:lnTo>
                  <a:pt x="1131" y="18205"/>
                </a:lnTo>
                <a:lnTo>
                  <a:pt x="1508" y="18205"/>
                </a:lnTo>
                <a:lnTo>
                  <a:pt x="1968" y="18122"/>
                </a:lnTo>
                <a:lnTo>
                  <a:pt x="2386" y="17912"/>
                </a:lnTo>
                <a:lnTo>
                  <a:pt x="2847" y="17703"/>
                </a:lnTo>
                <a:lnTo>
                  <a:pt x="3265" y="17368"/>
                </a:lnTo>
                <a:lnTo>
                  <a:pt x="3558" y="17117"/>
                </a:lnTo>
                <a:lnTo>
                  <a:pt x="3809" y="16824"/>
                </a:lnTo>
                <a:lnTo>
                  <a:pt x="4019" y="16573"/>
                </a:lnTo>
                <a:lnTo>
                  <a:pt x="4186" y="16280"/>
                </a:lnTo>
                <a:lnTo>
                  <a:pt x="4311" y="15987"/>
                </a:lnTo>
                <a:lnTo>
                  <a:pt x="4437" y="15694"/>
                </a:lnTo>
                <a:lnTo>
                  <a:pt x="4479" y="15401"/>
                </a:lnTo>
                <a:lnTo>
                  <a:pt x="4521" y="15150"/>
                </a:lnTo>
                <a:lnTo>
                  <a:pt x="4521" y="7366"/>
                </a:lnTo>
                <a:lnTo>
                  <a:pt x="13016" y="5274"/>
                </a:lnTo>
                <a:lnTo>
                  <a:pt x="13016" y="12053"/>
                </a:lnTo>
                <a:lnTo>
                  <a:pt x="12765" y="11928"/>
                </a:lnTo>
                <a:lnTo>
                  <a:pt x="12430" y="11886"/>
                </a:lnTo>
                <a:lnTo>
                  <a:pt x="12096" y="11886"/>
                </a:lnTo>
                <a:lnTo>
                  <a:pt x="11761" y="11928"/>
                </a:lnTo>
                <a:lnTo>
                  <a:pt x="11384" y="12053"/>
                </a:lnTo>
                <a:lnTo>
                  <a:pt x="10966" y="12221"/>
                </a:lnTo>
                <a:lnTo>
                  <a:pt x="10589" y="12430"/>
                </a:lnTo>
                <a:lnTo>
                  <a:pt x="10212" y="12723"/>
                </a:lnTo>
                <a:lnTo>
                  <a:pt x="9836" y="13100"/>
                </a:lnTo>
                <a:lnTo>
                  <a:pt x="9501" y="13476"/>
                </a:lnTo>
                <a:lnTo>
                  <a:pt x="9250" y="13895"/>
                </a:lnTo>
                <a:lnTo>
                  <a:pt x="9082" y="14313"/>
                </a:lnTo>
                <a:lnTo>
                  <a:pt x="8999" y="14690"/>
                </a:lnTo>
                <a:lnTo>
                  <a:pt x="8957" y="15067"/>
                </a:lnTo>
                <a:lnTo>
                  <a:pt x="9041" y="15401"/>
                </a:lnTo>
                <a:lnTo>
                  <a:pt x="9124" y="15569"/>
                </a:lnTo>
                <a:lnTo>
                  <a:pt x="9208" y="15694"/>
                </a:lnTo>
                <a:lnTo>
                  <a:pt x="9333" y="15820"/>
                </a:lnTo>
                <a:lnTo>
                  <a:pt x="9459" y="15904"/>
                </a:lnTo>
                <a:lnTo>
                  <a:pt x="9752" y="16071"/>
                </a:lnTo>
                <a:lnTo>
                  <a:pt x="10129" y="16113"/>
                </a:lnTo>
                <a:lnTo>
                  <a:pt x="10505" y="16113"/>
                </a:lnTo>
                <a:lnTo>
                  <a:pt x="10924" y="16029"/>
                </a:lnTo>
                <a:lnTo>
                  <a:pt x="11384" y="15820"/>
                </a:lnTo>
                <a:lnTo>
                  <a:pt x="11803" y="15611"/>
                </a:lnTo>
                <a:lnTo>
                  <a:pt x="12263" y="15276"/>
                </a:lnTo>
                <a:lnTo>
                  <a:pt x="12514" y="15025"/>
                </a:lnTo>
                <a:lnTo>
                  <a:pt x="12765" y="14732"/>
                </a:lnTo>
                <a:lnTo>
                  <a:pt x="12974" y="14481"/>
                </a:lnTo>
                <a:lnTo>
                  <a:pt x="13184" y="14188"/>
                </a:lnTo>
                <a:lnTo>
                  <a:pt x="13309" y="13895"/>
                </a:lnTo>
                <a:lnTo>
                  <a:pt x="13435" y="13602"/>
                </a:lnTo>
                <a:lnTo>
                  <a:pt x="13477" y="13309"/>
                </a:lnTo>
                <a:lnTo>
                  <a:pt x="13518" y="13058"/>
                </a:lnTo>
                <a:lnTo>
                  <a:pt x="13477" y="2386"/>
                </a:lnTo>
                <a:lnTo>
                  <a:pt x="1347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1" name="组合 120"/>
          <p:cNvGrpSpPr/>
          <p:nvPr/>
        </p:nvGrpSpPr>
        <p:grpSpPr>
          <a:xfrm>
            <a:off x="10090147" y="770142"/>
            <a:ext cx="850265" cy="1139190"/>
            <a:chOff x="3329" y="5898"/>
            <a:chExt cx="1339" cy="1794"/>
          </a:xfrm>
        </p:grpSpPr>
        <p:sp>
          <p:nvSpPr>
            <p:cNvPr id="854" name="Google Shape;854;p45"/>
            <p:cNvSpPr/>
            <p:nvPr/>
          </p:nvSpPr>
          <p:spPr>
            <a:xfrm>
              <a:off x="3852" y="6694"/>
              <a:ext cx="816" cy="999"/>
            </a:xfrm>
            <a:custGeom>
              <a:avLst/>
              <a:gdLst/>
              <a:ahLst/>
              <a:cxnLst/>
              <a:rect l="l" t="t" r="r" b="b"/>
              <a:pathLst>
                <a:path w="12933" h="15820" extrusionOk="0">
                  <a:moveTo>
                    <a:pt x="6278" y="0"/>
                  </a:moveTo>
                  <a:lnTo>
                    <a:pt x="6069" y="42"/>
                  </a:lnTo>
                  <a:lnTo>
                    <a:pt x="5901" y="84"/>
                  </a:lnTo>
                  <a:lnTo>
                    <a:pt x="5776" y="167"/>
                  </a:lnTo>
                  <a:lnTo>
                    <a:pt x="545" y="3390"/>
                  </a:lnTo>
                  <a:lnTo>
                    <a:pt x="419" y="3474"/>
                  </a:lnTo>
                  <a:lnTo>
                    <a:pt x="252" y="3599"/>
                  </a:lnTo>
                  <a:lnTo>
                    <a:pt x="168" y="3767"/>
                  </a:lnTo>
                  <a:lnTo>
                    <a:pt x="84" y="3934"/>
                  </a:lnTo>
                  <a:lnTo>
                    <a:pt x="42" y="4101"/>
                  </a:lnTo>
                  <a:lnTo>
                    <a:pt x="1" y="4311"/>
                  </a:lnTo>
                  <a:lnTo>
                    <a:pt x="42" y="4520"/>
                  </a:lnTo>
                  <a:lnTo>
                    <a:pt x="84" y="4687"/>
                  </a:lnTo>
                  <a:lnTo>
                    <a:pt x="168" y="4896"/>
                  </a:lnTo>
                  <a:lnTo>
                    <a:pt x="293" y="5064"/>
                  </a:lnTo>
                  <a:lnTo>
                    <a:pt x="461" y="5189"/>
                  </a:lnTo>
                  <a:lnTo>
                    <a:pt x="628" y="5315"/>
                  </a:lnTo>
                  <a:lnTo>
                    <a:pt x="838" y="5357"/>
                  </a:lnTo>
                  <a:lnTo>
                    <a:pt x="1047" y="5399"/>
                  </a:lnTo>
                  <a:lnTo>
                    <a:pt x="1256" y="5399"/>
                  </a:lnTo>
                  <a:lnTo>
                    <a:pt x="1465" y="5315"/>
                  </a:lnTo>
                  <a:lnTo>
                    <a:pt x="1675" y="5231"/>
                  </a:lnTo>
                  <a:lnTo>
                    <a:pt x="2972" y="4436"/>
                  </a:lnTo>
                  <a:lnTo>
                    <a:pt x="7282" y="11509"/>
                  </a:lnTo>
                  <a:lnTo>
                    <a:pt x="7157" y="11844"/>
                  </a:lnTo>
                  <a:lnTo>
                    <a:pt x="7031" y="12220"/>
                  </a:lnTo>
                  <a:lnTo>
                    <a:pt x="6989" y="12597"/>
                  </a:lnTo>
                  <a:lnTo>
                    <a:pt x="6989" y="12973"/>
                  </a:lnTo>
                  <a:lnTo>
                    <a:pt x="7031" y="13350"/>
                  </a:lnTo>
                  <a:lnTo>
                    <a:pt x="7115" y="13727"/>
                  </a:lnTo>
                  <a:lnTo>
                    <a:pt x="7241" y="14062"/>
                  </a:lnTo>
                  <a:lnTo>
                    <a:pt x="7408" y="14438"/>
                  </a:lnTo>
                  <a:lnTo>
                    <a:pt x="7575" y="14689"/>
                  </a:lnTo>
                  <a:lnTo>
                    <a:pt x="7785" y="14899"/>
                  </a:lnTo>
                  <a:lnTo>
                    <a:pt x="7994" y="15108"/>
                  </a:lnTo>
                  <a:lnTo>
                    <a:pt x="8245" y="15275"/>
                  </a:lnTo>
                  <a:lnTo>
                    <a:pt x="8454" y="15443"/>
                  </a:lnTo>
                  <a:lnTo>
                    <a:pt x="8747" y="15568"/>
                  </a:lnTo>
                  <a:lnTo>
                    <a:pt x="8998" y="15694"/>
                  </a:lnTo>
                  <a:lnTo>
                    <a:pt x="9249" y="15777"/>
                  </a:lnTo>
                  <a:lnTo>
                    <a:pt x="9542" y="15819"/>
                  </a:lnTo>
                  <a:lnTo>
                    <a:pt x="10421" y="15819"/>
                  </a:lnTo>
                  <a:lnTo>
                    <a:pt x="10714" y="15736"/>
                  </a:lnTo>
                  <a:lnTo>
                    <a:pt x="10965" y="15652"/>
                  </a:lnTo>
                  <a:lnTo>
                    <a:pt x="11258" y="15568"/>
                  </a:lnTo>
                  <a:lnTo>
                    <a:pt x="11509" y="15401"/>
                  </a:lnTo>
                  <a:lnTo>
                    <a:pt x="11760" y="15233"/>
                  </a:lnTo>
                  <a:lnTo>
                    <a:pt x="12011" y="15024"/>
                  </a:lnTo>
                  <a:lnTo>
                    <a:pt x="12221" y="14815"/>
                  </a:lnTo>
                  <a:lnTo>
                    <a:pt x="12388" y="14606"/>
                  </a:lnTo>
                  <a:lnTo>
                    <a:pt x="12555" y="14355"/>
                  </a:lnTo>
                  <a:lnTo>
                    <a:pt x="12681" y="14103"/>
                  </a:lnTo>
                  <a:lnTo>
                    <a:pt x="12765" y="13810"/>
                  </a:lnTo>
                  <a:lnTo>
                    <a:pt x="12848" y="13559"/>
                  </a:lnTo>
                  <a:lnTo>
                    <a:pt x="12932" y="13266"/>
                  </a:lnTo>
                  <a:lnTo>
                    <a:pt x="12932" y="12973"/>
                  </a:lnTo>
                  <a:lnTo>
                    <a:pt x="12932" y="12681"/>
                  </a:lnTo>
                  <a:lnTo>
                    <a:pt x="12890" y="12429"/>
                  </a:lnTo>
                  <a:lnTo>
                    <a:pt x="12848" y="12136"/>
                  </a:lnTo>
                  <a:lnTo>
                    <a:pt x="12765" y="11844"/>
                  </a:lnTo>
                  <a:lnTo>
                    <a:pt x="12639" y="11551"/>
                  </a:lnTo>
                  <a:lnTo>
                    <a:pt x="12514" y="11299"/>
                  </a:lnTo>
                  <a:lnTo>
                    <a:pt x="12263" y="10965"/>
                  </a:lnTo>
                  <a:lnTo>
                    <a:pt x="12011" y="10672"/>
                  </a:lnTo>
                  <a:lnTo>
                    <a:pt x="11718" y="10462"/>
                  </a:lnTo>
                  <a:lnTo>
                    <a:pt x="11384" y="10253"/>
                  </a:lnTo>
                  <a:lnTo>
                    <a:pt x="11049" y="10086"/>
                  </a:lnTo>
                  <a:lnTo>
                    <a:pt x="10714" y="9960"/>
                  </a:lnTo>
                  <a:lnTo>
                    <a:pt x="10337" y="9918"/>
                  </a:lnTo>
                  <a:lnTo>
                    <a:pt x="9961" y="9877"/>
                  </a:lnTo>
                  <a:lnTo>
                    <a:pt x="5608" y="2804"/>
                  </a:lnTo>
                  <a:lnTo>
                    <a:pt x="6906" y="2009"/>
                  </a:lnTo>
                  <a:lnTo>
                    <a:pt x="7073" y="1883"/>
                  </a:lnTo>
                  <a:lnTo>
                    <a:pt x="7241" y="1716"/>
                  </a:lnTo>
                  <a:lnTo>
                    <a:pt x="7324" y="1549"/>
                  </a:lnTo>
                  <a:lnTo>
                    <a:pt x="7408" y="1339"/>
                  </a:lnTo>
                  <a:lnTo>
                    <a:pt x="7408" y="1130"/>
                  </a:lnTo>
                  <a:lnTo>
                    <a:pt x="7408" y="921"/>
                  </a:lnTo>
                  <a:lnTo>
                    <a:pt x="7366" y="712"/>
                  </a:lnTo>
                  <a:lnTo>
                    <a:pt x="7282" y="502"/>
                  </a:lnTo>
                  <a:lnTo>
                    <a:pt x="7157" y="335"/>
                  </a:lnTo>
                  <a:lnTo>
                    <a:pt x="6989" y="209"/>
                  </a:lnTo>
                  <a:lnTo>
                    <a:pt x="6822" y="126"/>
                  </a:lnTo>
                  <a:lnTo>
                    <a:pt x="6655" y="42"/>
                  </a:lnTo>
                  <a:lnTo>
                    <a:pt x="6445" y="0"/>
                  </a:lnTo>
                  <a:close/>
                </a:path>
              </a:pathLst>
            </a:custGeom>
            <a:solidFill>
              <a:srgbClr val="FFBE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45"/>
            <p:cNvSpPr/>
            <p:nvPr/>
          </p:nvSpPr>
          <p:spPr>
            <a:xfrm>
              <a:off x="3329" y="5898"/>
              <a:ext cx="880" cy="772"/>
            </a:xfrm>
            <a:custGeom>
              <a:avLst/>
              <a:gdLst/>
              <a:ahLst/>
              <a:cxnLst/>
              <a:rect l="l" t="t" r="r" b="b"/>
              <a:pathLst>
                <a:path w="13937" h="12221" extrusionOk="0">
                  <a:moveTo>
                    <a:pt x="5734" y="0"/>
                  </a:moveTo>
                  <a:lnTo>
                    <a:pt x="5232" y="84"/>
                  </a:lnTo>
                  <a:lnTo>
                    <a:pt x="4729" y="210"/>
                  </a:lnTo>
                  <a:lnTo>
                    <a:pt x="4227" y="377"/>
                  </a:lnTo>
                  <a:lnTo>
                    <a:pt x="3683" y="628"/>
                  </a:lnTo>
                  <a:lnTo>
                    <a:pt x="3181" y="921"/>
                  </a:lnTo>
                  <a:lnTo>
                    <a:pt x="2595" y="1298"/>
                  </a:lnTo>
                  <a:lnTo>
                    <a:pt x="2093" y="1716"/>
                  </a:lnTo>
                  <a:lnTo>
                    <a:pt x="1632" y="2218"/>
                  </a:lnTo>
                  <a:lnTo>
                    <a:pt x="1256" y="2762"/>
                  </a:lnTo>
                  <a:lnTo>
                    <a:pt x="879" y="3306"/>
                  </a:lnTo>
                  <a:lnTo>
                    <a:pt x="586" y="3934"/>
                  </a:lnTo>
                  <a:lnTo>
                    <a:pt x="377" y="4562"/>
                  </a:lnTo>
                  <a:lnTo>
                    <a:pt x="210" y="5232"/>
                  </a:lnTo>
                  <a:lnTo>
                    <a:pt x="126" y="5692"/>
                  </a:lnTo>
                  <a:lnTo>
                    <a:pt x="42" y="6194"/>
                  </a:lnTo>
                  <a:lnTo>
                    <a:pt x="0" y="6654"/>
                  </a:lnTo>
                  <a:lnTo>
                    <a:pt x="0" y="7157"/>
                  </a:lnTo>
                  <a:lnTo>
                    <a:pt x="42" y="7659"/>
                  </a:lnTo>
                  <a:lnTo>
                    <a:pt x="84" y="8161"/>
                  </a:lnTo>
                  <a:lnTo>
                    <a:pt x="168" y="8663"/>
                  </a:lnTo>
                  <a:lnTo>
                    <a:pt x="293" y="9165"/>
                  </a:lnTo>
                  <a:lnTo>
                    <a:pt x="963" y="9082"/>
                  </a:lnTo>
                  <a:lnTo>
                    <a:pt x="1716" y="8914"/>
                  </a:lnTo>
                  <a:lnTo>
                    <a:pt x="2469" y="8705"/>
                  </a:lnTo>
                  <a:lnTo>
                    <a:pt x="3265" y="8412"/>
                  </a:lnTo>
                  <a:lnTo>
                    <a:pt x="4102" y="8077"/>
                  </a:lnTo>
                  <a:lnTo>
                    <a:pt x="4939" y="7701"/>
                  </a:lnTo>
                  <a:lnTo>
                    <a:pt x="5817" y="7240"/>
                  </a:lnTo>
                  <a:lnTo>
                    <a:pt x="6738" y="6696"/>
                  </a:lnTo>
                  <a:lnTo>
                    <a:pt x="7659" y="6110"/>
                  </a:lnTo>
                  <a:lnTo>
                    <a:pt x="8496" y="5483"/>
                  </a:lnTo>
                  <a:lnTo>
                    <a:pt x="9542" y="4604"/>
                  </a:lnTo>
                  <a:lnTo>
                    <a:pt x="10463" y="3767"/>
                  </a:lnTo>
                  <a:lnTo>
                    <a:pt x="11216" y="2930"/>
                  </a:lnTo>
                  <a:lnTo>
                    <a:pt x="11551" y="2511"/>
                  </a:lnTo>
                  <a:lnTo>
                    <a:pt x="11844" y="2093"/>
                  </a:lnTo>
                  <a:lnTo>
                    <a:pt x="11425" y="1758"/>
                  </a:lnTo>
                  <a:lnTo>
                    <a:pt x="11007" y="1465"/>
                  </a:lnTo>
                  <a:lnTo>
                    <a:pt x="10588" y="1172"/>
                  </a:lnTo>
                  <a:lnTo>
                    <a:pt x="10170" y="921"/>
                  </a:lnTo>
                  <a:lnTo>
                    <a:pt x="9709" y="712"/>
                  </a:lnTo>
                  <a:lnTo>
                    <a:pt x="9291" y="503"/>
                  </a:lnTo>
                  <a:lnTo>
                    <a:pt x="8831" y="335"/>
                  </a:lnTo>
                  <a:lnTo>
                    <a:pt x="8370" y="210"/>
                  </a:lnTo>
                  <a:lnTo>
                    <a:pt x="7826" y="84"/>
                  </a:lnTo>
                  <a:lnTo>
                    <a:pt x="7324" y="0"/>
                  </a:lnTo>
                  <a:close/>
                  <a:moveTo>
                    <a:pt x="12932" y="3223"/>
                  </a:moveTo>
                  <a:lnTo>
                    <a:pt x="12304" y="4018"/>
                  </a:lnTo>
                  <a:lnTo>
                    <a:pt x="11593" y="4813"/>
                  </a:lnTo>
                  <a:lnTo>
                    <a:pt x="10756" y="5608"/>
                  </a:lnTo>
                  <a:lnTo>
                    <a:pt x="9835" y="6403"/>
                  </a:lnTo>
                  <a:lnTo>
                    <a:pt x="8705" y="7240"/>
                  </a:lnTo>
                  <a:lnTo>
                    <a:pt x="7533" y="7994"/>
                  </a:lnTo>
                  <a:lnTo>
                    <a:pt x="6654" y="8538"/>
                  </a:lnTo>
                  <a:lnTo>
                    <a:pt x="5734" y="8998"/>
                  </a:lnTo>
                  <a:lnTo>
                    <a:pt x="4897" y="9416"/>
                  </a:lnTo>
                  <a:lnTo>
                    <a:pt x="4018" y="9751"/>
                  </a:lnTo>
                  <a:lnTo>
                    <a:pt x="3181" y="10086"/>
                  </a:lnTo>
                  <a:lnTo>
                    <a:pt x="2344" y="10337"/>
                  </a:lnTo>
                  <a:lnTo>
                    <a:pt x="1549" y="10505"/>
                  </a:lnTo>
                  <a:lnTo>
                    <a:pt x="795" y="10630"/>
                  </a:lnTo>
                  <a:lnTo>
                    <a:pt x="1088" y="11216"/>
                  </a:lnTo>
                  <a:lnTo>
                    <a:pt x="1423" y="11760"/>
                  </a:lnTo>
                  <a:lnTo>
                    <a:pt x="1674" y="12220"/>
                  </a:lnTo>
                  <a:lnTo>
                    <a:pt x="1716" y="12220"/>
                  </a:lnTo>
                  <a:lnTo>
                    <a:pt x="2386" y="12137"/>
                  </a:lnTo>
                  <a:lnTo>
                    <a:pt x="3181" y="12011"/>
                  </a:lnTo>
                  <a:lnTo>
                    <a:pt x="3976" y="11802"/>
                  </a:lnTo>
                  <a:lnTo>
                    <a:pt x="4813" y="11509"/>
                  </a:lnTo>
                  <a:lnTo>
                    <a:pt x="5734" y="11174"/>
                  </a:lnTo>
                  <a:lnTo>
                    <a:pt x="6654" y="10756"/>
                  </a:lnTo>
                  <a:lnTo>
                    <a:pt x="7617" y="10295"/>
                  </a:lnTo>
                  <a:lnTo>
                    <a:pt x="8579" y="9709"/>
                  </a:lnTo>
                  <a:lnTo>
                    <a:pt x="9458" y="9165"/>
                  </a:lnTo>
                  <a:lnTo>
                    <a:pt x="10253" y="8579"/>
                  </a:lnTo>
                  <a:lnTo>
                    <a:pt x="11007" y="7994"/>
                  </a:lnTo>
                  <a:lnTo>
                    <a:pt x="11676" y="7408"/>
                  </a:lnTo>
                  <a:lnTo>
                    <a:pt x="12388" y="6696"/>
                  </a:lnTo>
                  <a:lnTo>
                    <a:pt x="12974" y="6027"/>
                  </a:lnTo>
                  <a:lnTo>
                    <a:pt x="13518" y="5357"/>
                  </a:lnTo>
                  <a:lnTo>
                    <a:pt x="13936" y="4729"/>
                  </a:lnTo>
                  <a:lnTo>
                    <a:pt x="13643" y="4269"/>
                  </a:lnTo>
                  <a:lnTo>
                    <a:pt x="13309" y="3725"/>
                  </a:lnTo>
                  <a:lnTo>
                    <a:pt x="12932" y="3223"/>
                  </a:lnTo>
                  <a:close/>
                </a:path>
              </a:pathLst>
            </a:custGeom>
            <a:solidFill>
              <a:srgbClr val="0116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45"/>
            <p:cNvSpPr/>
            <p:nvPr/>
          </p:nvSpPr>
          <p:spPr>
            <a:xfrm>
              <a:off x="3499" y="6302"/>
              <a:ext cx="769" cy="611"/>
            </a:xfrm>
            <a:custGeom>
              <a:avLst/>
              <a:gdLst/>
              <a:ahLst/>
              <a:cxnLst/>
              <a:rect l="l" t="t" r="r" b="b"/>
              <a:pathLst>
                <a:path w="12180" h="9668" extrusionOk="0">
                  <a:moveTo>
                    <a:pt x="11761" y="0"/>
                  </a:moveTo>
                  <a:lnTo>
                    <a:pt x="11217" y="670"/>
                  </a:lnTo>
                  <a:lnTo>
                    <a:pt x="10798" y="1172"/>
                  </a:lnTo>
                  <a:lnTo>
                    <a:pt x="10338" y="1632"/>
                  </a:lnTo>
                  <a:lnTo>
                    <a:pt x="9501" y="2386"/>
                  </a:lnTo>
                  <a:lnTo>
                    <a:pt x="8580" y="3181"/>
                  </a:lnTo>
                  <a:lnTo>
                    <a:pt x="7576" y="3892"/>
                  </a:lnTo>
                  <a:lnTo>
                    <a:pt x="6488" y="4604"/>
                  </a:lnTo>
                  <a:lnTo>
                    <a:pt x="5609" y="5106"/>
                  </a:lnTo>
                  <a:lnTo>
                    <a:pt x="4772" y="5566"/>
                  </a:lnTo>
                  <a:lnTo>
                    <a:pt x="3935" y="5985"/>
                  </a:lnTo>
                  <a:lnTo>
                    <a:pt x="3098" y="6320"/>
                  </a:lnTo>
                  <a:lnTo>
                    <a:pt x="2303" y="6613"/>
                  </a:lnTo>
                  <a:lnTo>
                    <a:pt x="1508" y="6864"/>
                  </a:lnTo>
                  <a:lnTo>
                    <a:pt x="712" y="7073"/>
                  </a:lnTo>
                  <a:lnTo>
                    <a:pt x="1" y="7240"/>
                  </a:lnTo>
                  <a:lnTo>
                    <a:pt x="545" y="7743"/>
                  </a:lnTo>
                  <a:lnTo>
                    <a:pt x="1173" y="8203"/>
                  </a:lnTo>
                  <a:lnTo>
                    <a:pt x="1800" y="8579"/>
                  </a:lnTo>
                  <a:lnTo>
                    <a:pt x="2470" y="8956"/>
                  </a:lnTo>
                  <a:lnTo>
                    <a:pt x="3140" y="9207"/>
                  </a:lnTo>
                  <a:lnTo>
                    <a:pt x="3809" y="9416"/>
                  </a:lnTo>
                  <a:lnTo>
                    <a:pt x="4521" y="9584"/>
                  </a:lnTo>
                  <a:lnTo>
                    <a:pt x="5190" y="9626"/>
                  </a:lnTo>
                  <a:lnTo>
                    <a:pt x="5400" y="9668"/>
                  </a:lnTo>
                  <a:lnTo>
                    <a:pt x="5818" y="9668"/>
                  </a:lnTo>
                  <a:lnTo>
                    <a:pt x="5944" y="9584"/>
                  </a:lnTo>
                  <a:lnTo>
                    <a:pt x="11175" y="6361"/>
                  </a:lnTo>
                  <a:lnTo>
                    <a:pt x="11300" y="6278"/>
                  </a:lnTo>
                  <a:lnTo>
                    <a:pt x="11551" y="5734"/>
                  </a:lnTo>
                  <a:lnTo>
                    <a:pt x="11719" y="5315"/>
                  </a:lnTo>
                  <a:lnTo>
                    <a:pt x="11844" y="4897"/>
                  </a:lnTo>
                  <a:lnTo>
                    <a:pt x="11970" y="4478"/>
                  </a:lnTo>
                  <a:lnTo>
                    <a:pt x="12054" y="4018"/>
                  </a:lnTo>
                  <a:lnTo>
                    <a:pt x="12137" y="3558"/>
                  </a:lnTo>
                  <a:lnTo>
                    <a:pt x="12137" y="3097"/>
                  </a:lnTo>
                  <a:lnTo>
                    <a:pt x="12179" y="2637"/>
                  </a:lnTo>
                  <a:lnTo>
                    <a:pt x="12137" y="2135"/>
                  </a:lnTo>
                  <a:lnTo>
                    <a:pt x="12096" y="1591"/>
                  </a:lnTo>
                  <a:lnTo>
                    <a:pt x="12012" y="1088"/>
                  </a:lnTo>
                  <a:lnTo>
                    <a:pt x="11886" y="544"/>
                  </a:lnTo>
                  <a:lnTo>
                    <a:pt x="11761" y="0"/>
                  </a:lnTo>
                  <a:close/>
                </a:path>
              </a:pathLst>
            </a:custGeom>
            <a:solidFill>
              <a:srgbClr val="0116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45"/>
            <p:cNvSpPr/>
            <p:nvPr/>
          </p:nvSpPr>
          <p:spPr>
            <a:xfrm>
              <a:off x="3334" y="6030"/>
              <a:ext cx="798" cy="539"/>
            </a:xfrm>
            <a:custGeom>
              <a:avLst/>
              <a:gdLst/>
              <a:ahLst/>
              <a:cxnLst/>
              <a:rect l="l" t="t" r="r" b="b"/>
              <a:pathLst>
                <a:path w="12639" h="8539" extrusionOk="0">
                  <a:moveTo>
                    <a:pt x="11551" y="1"/>
                  </a:moveTo>
                  <a:lnTo>
                    <a:pt x="11258" y="419"/>
                  </a:lnTo>
                  <a:lnTo>
                    <a:pt x="10923" y="838"/>
                  </a:lnTo>
                  <a:lnTo>
                    <a:pt x="10170" y="1675"/>
                  </a:lnTo>
                  <a:lnTo>
                    <a:pt x="9249" y="2512"/>
                  </a:lnTo>
                  <a:lnTo>
                    <a:pt x="8203" y="3391"/>
                  </a:lnTo>
                  <a:lnTo>
                    <a:pt x="7366" y="4018"/>
                  </a:lnTo>
                  <a:lnTo>
                    <a:pt x="6445" y="4604"/>
                  </a:lnTo>
                  <a:lnTo>
                    <a:pt x="5524" y="5148"/>
                  </a:lnTo>
                  <a:lnTo>
                    <a:pt x="4646" y="5609"/>
                  </a:lnTo>
                  <a:lnTo>
                    <a:pt x="3809" y="5985"/>
                  </a:lnTo>
                  <a:lnTo>
                    <a:pt x="2972" y="6320"/>
                  </a:lnTo>
                  <a:lnTo>
                    <a:pt x="2176" y="6613"/>
                  </a:lnTo>
                  <a:lnTo>
                    <a:pt x="1423" y="6822"/>
                  </a:lnTo>
                  <a:lnTo>
                    <a:pt x="670" y="6990"/>
                  </a:lnTo>
                  <a:lnTo>
                    <a:pt x="0" y="7073"/>
                  </a:lnTo>
                  <a:lnTo>
                    <a:pt x="209" y="7827"/>
                  </a:lnTo>
                  <a:lnTo>
                    <a:pt x="502" y="8538"/>
                  </a:lnTo>
                  <a:lnTo>
                    <a:pt x="1256" y="8413"/>
                  </a:lnTo>
                  <a:lnTo>
                    <a:pt x="2051" y="8245"/>
                  </a:lnTo>
                  <a:lnTo>
                    <a:pt x="2888" y="7994"/>
                  </a:lnTo>
                  <a:lnTo>
                    <a:pt x="3725" y="7659"/>
                  </a:lnTo>
                  <a:lnTo>
                    <a:pt x="4604" y="7324"/>
                  </a:lnTo>
                  <a:lnTo>
                    <a:pt x="5441" y="6906"/>
                  </a:lnTo>
                  <a:lnTo>
                    <a:pt x="6361" y="6446"/>
                  </a:lnTo>
                  <a:lnTo>
                    <a:pt x="7240" y="5902"/>
                  </a:lnTo>
                  <a:lnTo>
                    <a:pt x="8412" y="5148"/>
                  </a:lnTo>
                  <a:lnTo>
                    <a:pt x="9542" y="4311"/>
                  </a:lnTo>
                  <a:lnTo>
                    <a:pt x="10463" y="3516"/>
                  </a:lnTo>
                  <a:lnTo>
                    <a:pt x="11300" y="2721"/>
                  </a:lnTo>
                  <a:lnTo>
                    <a:pt x="12011" y="1926"/>
                  </a:lnTo>
                  <a:lnTo>
                    <a:pt x="12639" y="1131"/>
                  </a:lnTo>
                  <a:lnTo>
                    <a:pt x="12095" y="545"/>
                  </a:lnTo>
                  <a:lnTo>
                    <a:pt x="1155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45"/>
            <p:cNvSpPr/>
            <p:nvPr/>
          </p:nvSpPr>
          <p:spPr>
            <a:xfrm>
              <a:off x="3425" y="6197"/>
              <a:ext cx="816" cy="563"/>
            </a:xfrm>
            <a:custGeom>
              <a:avLst/>
              <a:gdLst/>
              <a:ahLst/>
              <a:cxnLst/>
              <a:rect l="l" t="t" r="r" b="b"/>
              <a:pathLst>
                <a:path w="12932" h="8915" extrusionOk="0">
                  <a:moveTo>
                    <a:pt x="12220" y="0"/>
                  </a:moveTo>
                  <a:lnTo>
                    <a:pt x="11802" y="628"/>
                  </a:lnTo>
                  <a:lnTo>
                    <a:pt x="11258" y="1298"/>
                  </a:lnTo>
                  <a:lnTo>
                    <a:pt x="10672" y="1967"/>
                  </a:lnTo>
                  <a:lnTo>
                    <a:pt x="9960" y="2679"/>
                  </a:lnTo>
                  <a:lnTo>
                    <a:pt x="9291" y="3265"/>
                  </a:lnTo>
                  <a:lnTo>
                    <a:pt x="8537" y="3850"/>
                  </a:lnTo>
                  <a:lnTo>
                    <a:pt x="7742" y="4436"/>
                  </a:lnTo>
                  <a:lnTo>
                    <a:pt x="6863" y="4980"/>
                  </a:lnTo>
                  <a:lnTo>
                    <a:pt x="5901" y="5566"/>
                  </a:lnTo>
                  <a:lnTo>
                    <a:pt x="4938" y="6027"/>
                  </a:lnTo>
                  <a:lnTo>
                    <a:pt x="4018" y="6445"/>
                  </a:lnTo>
                  <a:lnTo>
                    <a:pt x="3097" y="6780"/>
                  </a:lnTo>
                  <a:lnTo>
                    <a:pt x="2260" y="7073"/>
                  </a:lnTo>
                  <a:lnTo>
                    <a:pt x="1465" y="7282"/>
                  </a:lnTo>
                  <a:lnTo>
                    <a:pt x="670" y="7408"/>
                  </a:lnTo>
                  <a:lnTo>
                    <a:pt x="0" y="7491"/>
                  </a:lnTo>
                  <a:lnTo>
                    <a:pt x="419" y="8035"/>
                  </a:lnTo>
                  <a:lnTo>
                    <a:pt x="837" y="8580"/>
                  </a:lnTo>
                  <a:lnTo>
                    <a:pt x="1172" y="8914"/>
                  </a:lnTo>
                  <a:lnTo>
                    <a:pt x="1883" y="8747"/>
                  </a:lnTo>
                  <a:lnTo>
                    <a:pt x="2679" y="8538"/>
                  </a:lnTo>
                  <a:lnTo>
                    <a:pt x="3474" y="8287"/>
                  </a:lnTo>
                  <a:lnTo>
                    <a:pt x="4269" y="7994"/>
                  </a:lnTo>
                  <a:lnTo>
                    <a:pt x="5106" y="7659"/>
                  </a:lnTo>
                  <a:lnTo>
                    <a:pt x="5943" y="7240"/>
                  </a:lnTo>
                  <a:lnTo>
                    <a:pt x="6780" y="6780"/>
                  </a:lnTo>
                  <a:lnTo>
                    <a:pt x="7659" y="6278"/>
                  </a:lnTo>
                  <a:lnTo>
                    <a:pt x="8747" y="5566"/>
                  </a:lnTo>
                  <a:lnTo>
                    <a:pt x="9751" y="4855"/>
                  </a:lnTo>
                  <a:lnTo>
                    <a:pt x="10672" y="4060"/>
                  </a:lnTo>
                  <a:lnTo>
                    <a:pt x="11509" y="3306"/>
                  </a:lnTo>
                  <a:lnTo>
                    <a:pt x="11969" y="2846"/>
                  </a:lnTo>
                  <a:lnTo>
                    <a:pt x="12388" y="2344"/>
                  </a:lnTo>
                  <a:lnTo>
                    <a:pt x="12932" y="1674"/>
                  </a:lnTo>
                  <a:lnTo>
                    <a:pt x="12890" y="1549"/>
                  </a:lnTo>
                  <a:lnTo>
                    <a:pt x="12764" y="1172"/>
                  </a:lnTo>
                  <a:lnTo>
                    <a:pt x="12513" y="586"/>
                  </a:lnTo>
                  <a:lnTo>
                    <a:pt x="12220" y="0"/>
                  </a:lnTo>
                  <a:close/>
                </a:path>
              </a:pathLst>
            </a:custGeom>
            <a:solidFill>
              <a:srgbClr val="FA9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组合 121"/>
          <p:cNvGrpSpPr/>
          <p:nvPr/>
        </p:nvGrpSpPr>
        <p:grpSpPr>
          <a:xfrm flipH="1">
            <a:off x="458904" y="1608410"/>
            <a:ext cx="615950" cy="825500"/>
            <a:chOff x="3329" y="5898"/>
            <a:chExt cx="1339" cy="1794"/>
          </a:xfrm>
        </p:grpSpPr>
        <p:sp>
          <p:nvSpPr>
            <p:cNvPr id="123" name="Google Shape;854;p45"/>
            <p:cNvSpPr/>
            <p:nvPr/>
          </p:nvSpPr>
          <p:spPr>
            <a:xfrm>
              <a:off x="3852" y="6694"/>
              <a:ext cx="816" cy="999"/>
            </a:xfrm>
            <a:custGeom>
              <a:avLst/>
              <a:gdLst/>
              <a:ahLst/>
              <a:cxnLst/>
              <a:rect l="l" t="t" r="r" b="b"/>
              <a:pathLst>
                <a:path w="12933" h="15820" extrusionOk="0">
                  <a:moveTo>
                    <a:pt x="6278" y="0"/>
                  </a:moveTo>
                  <a:lnTo>
                    <a:pt x="6069" y="42"/>
                  </a:lnTo>
                  <a:lnTo>
                    <a:pt x="5901" y="84"/>
                  </a:lnTo>
                  <a:lnTo>
                    <a:pt x="5776" y="167"/>
                  </a:lnTo>
                  <a:lnTo>
                    <a:pt x="545" y="3390"/>
                  </a:lnTo>
                  <a:lnTo>
                    <a:pt x="419" y="3474"/>
                  </a:lnTo>
                  <a:lnTo>
                    <a:pt x="252" y="3599"/>
                  </a:lnTo>
                  <a:lnTo>
                    <a:pt x="168" y="3767"/>
                  </a:lnTo>
                  <a:lnTo>
                    <a:pt x="84" y="3934"/>
                  </a:lnTo>
                  <a:lnTo>
                    <a:pt x="42" y="4101"/>
                  </a:lnTo>
                  <a:lnTo>
                    <a:pt x="1" y="4311"/>
                  </a:lnTo>
                  <a:lnTo>
                    <a:pt x="42" y="4520"/>
                  </a:lnTo>
                  <a:lnTo>
                    <a:pt x="84" y="4687"/>
                  </a:lnTo>
                  <a:lnTo>
                    <a:pt x="168" y="4896"/>
                  </a:lnTo>
                  <a:lnTo>
                    <a:pt x="293" y="5064"/>
                  </a:lnTo>
                  <a:lnTo>
                    <a:pt x="461" y="5189"/>
                  </a:lnTo>
                  <a:lnTo>
                    <a:pt x="628" y="5315"/>
                  </a:lnTo>
                  <a:lnTo>
                    <a:pt x="838" y="5357"/>
                  </a:lnTo>
                  <a:lnTo>
                    <a:pt x="1047" y="5399"/>
                  </a:lnTo>
                  <a:lnTo>
                    <a:pt x="1256" y="5399"/>
                  </a:lnTo>
                  <a:lnTo>
                    <a:pt x="1465" y="5315"/>
                  </a:lnTo>
                  <a:lnTo>
                    <a:pt x="1675" y="5231"/>
                  </a:lnTo>
                  <a:lnTo>
                    <a:pt x="2972" y="4436"/>
                  </a:lnTo>
                  <a:lnTo>
                    <a:pt x="7282" y="11509"/>
                  </a:lnTo>
                  <a:lnTo>
                    <a:pt x="7157" y="11844"/>
                  </a:lnTo>
                  <a:lnTo>
                    <a:pt x="7031" y="12220"/>
                  </a:lnTo>
                  <a:lnTo>
                    <a:pt x="6989" y="12597"/>
                  </a:lnTo>
                  <a:lnTo>
                    <a:pt x="6989" y="12973"/>
                  </a:lnTo>
                  <a:lnTo>
                    <a:pt x="7031" y="13350"/>
                  </a:lnTo>
                  <a:lnTo>
                    <a:pt x="7115" y="13727"/>
                  </a:lnTo>
                  <a:lnTo>
                    <a:pt x="7241" y="14062"/>
                  </a:lnTo>
                  <a:lnTo>
                    <a:pt x="7408" y="14438"/>
                  </a:lnTo>
                  <a:lnTo>
                    <a:pt x="7575" y="14689"/>
                  </a:lnTo>
                  <a:lnTo>
                    <a:pt x="7785" y="14899"/>
                  </a:lnTo>
                  <a:lnTo>
                    <a:pt x="7994" y="15108"/>
                  </a:lnTo>
                  <a:lnTo>
                    <a:pt x="8245" y="15275"/>
                  </a:lnTo>
                  <a:lnTo>
                    <a:pt x="8454" y="15443"/>
                  </a:lnTo>
                  <a:lnTo>
                    <a:pt x="8747" y="15568"/>
                  </a:lnTo>
                  <a:lnTo>
                    <a:pt x="8998" y="15694"/>
                  </a:lnTo>
                  <a:lnTo>
                    <a:pt x="9249" y="15777"/>
                  </a:lnTo>
                  <a:lnTo>
                    <a:pt x="9542" y="15819"/>
                  </a:lnTo>
                  <a:lnTo>
                    <a:pt x="10421" y="15819"/>
                  </a:lnTo>
                  <a:lnTo>
                    <a:pt x="10714" y="15736"/>
                  </a:lnTo>
                  <a:lnTo>
                    <a:pt x="10965" y="15652"/>
                  </a:lnTo>
                  <a:lnTo>
                    <a:pt x="11258" y="15568"/>
                  </a:lnTo>
                  <a:lnTo>
                    <a:pt x="11509" y="15401"/>
                  </a:lnTo>
                  <a:lnTo>
                    <a:pt x="11760" y="15233"/>
                  </a:lnTo>
                  <a:lnTo>
                    <a:pt x="12011" y="15024"/>
                  </a:lnTo>
                  <a:lnTo>
                    <a:pt x="12221" y="14815"/>
                  </a:lnTo>
                  <a:lnTo>
                    <a:pt x="12388" y="14606"/>
                  </a:lnTo>
                  <a:lnTo>
                    <a:pt x="12555" y="14355"/>
                  </a:lnTo>
                  <a:lnTo>
                    <a:pt x="12681" y="14103"/>
                  </a:lnTo>
                  <a:lnTo>
                    <a:pt x="12765" y="13810"/>
                  </a:lnTo>
                  <a:lnTo>
                    <a:pt x="12848" y="13559"/>
                  </a:lnTo>
                  <a:lnTo>
                    <a:pt x="12932" y="13266"/>
                  </a:lnTo>
                  <a:lnTo>
                    <a:pt x="12932" y="12973"/>
                  </a:lnTo>
                  <a:lnTo>
                    <a:pt x="12932" y="12681"/>
                  </a:lnTo>
                  <a:lnTo>
                    <a:pt x="12890" y="12429"/>
                  </a:lnTo>
                  <a:lnTo>
                    <a:pt x="12848" y="12136"/>
                  </a:lnTo>
                  <a:lnTo>
                    <a:pt x="12765" y="11844"/>
                  </a:lnTo>
                  <a:lnTo>
                    <a:pt x="12639" y="11551"/>
                  </a:lnTo>
                  <a:lnTo>
                    <a:pt x="12514" y="11299"/>
                  </a:lnTo>
                  <a:lnTo>
                    <a:pt x="12263" y="10965"/>
                  </a:lnTo>
                  <a:lnTo>
                    <a:pt x="12011" y="10672"/>
                  </a:lnTo>
                  <a:lnTo>
                    <a:pt x="11718" y="10462"/>
                  </a:lnTo>
                  <a:lnTo>
                    <a:pt x="11384" y="10253"/>
                  </a:lnTo>
                  <a:lnTo>
                    <a:pt x="11049" y="10086"/>
                  </a:lnTo>
                  <a:lnTo>
                    <a:pt x="10714" y="9960"/>
                  </a:lnTo>
                  <a:lnTo>
                    <a:pt x="10337" y="9918"/>
                  </a:lnTo>
                  <a:lnTo>
                    <a:pt x="9961" y="9877"/>
                  </a:lnTo>
                  <a:lnTo>
                    <a:pt x="5608" y="2804"/>
                  </a:lnTo>
                  <a:lnTo>
                    <a:pt x="6906" y="2009"/>
                  </a:lnTo>
                  <a:lnTo>
                    <a:pt x="7073" y="1883"/>
                  </a:lnTo>
                  <a:lnTo>
                    <a:pt x="7241" y="1716"/>
                  </a:lnTo>
                  <a:lnTo>
                    <a:pt x="7324" y="1549"/>
                  </a:lnTo>
                  <a:lnTo>
                    <a:pt x="7408" y="1339"/>
                  </a:lnTo>
                  <a:lnTo>
                    <a:pt x="7408" y="1130"/>
                  </a:lnTo>
                  <a:lnTo>
                    <a:pt x="7408" y="921"/>
                  </a:lnTo>
                  <a:lnTo>
                    <a:pt x="7366" y="712"/>
                  </a:lnTo>
                  <a:lnTo>
                    <a:pt x="7282" y="502"/>
                  </a:lnTo>
                  <a:lnTo>
                    <a:pt x="7157" y="335"/>
                  </a:lnTo>
                  <a:lnTo>
                    <a:pt x="6989" y="209"/>
                  </a:lnTo>
                  <a:lnTo>
                    <a:pt x="6822" y="126"/>
                  </a:lnTo>
                  <a:lnTo>
                    <a:pt x="6655" y="42"/>
                  </a:lnTo>
                  <a:lnTo>
                    <a:pt x="6445" y="0"/>
                  </a:lnTo>
                  <a:close/>
                </a:path>
              </a:pathLst>
            </a:custGeom>
            <a:solidFill>
              <a:srgbClr val="FA9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855;p45"/>
            <p:cNvSpPr/>
            <p:nvPr/>
          </p:nvSpPr>
          <p:spPr>
            <a:xfrm>
              <a:off x="3329" y="5898"/>
              <a:ext cx="880" cy="772"/>
            </a:xfrm>
            <a:custGeom>
              <a:avLst/>
              <a:gdLst/>
              <a:ahLst/>
              <a:cxnLst/>
              <a:rect l="l" t="t" r="r" b="b"/>
              <a:pathLst>
                <a:path w="13937" h="12221" extrusionOk="0">
                  <a:moveTo>
                    <a:pt x="5734" y="0"/>
                  </a:moveTo>
                  <a:lnTo>
                    <a:pt x="5232" y="84"/>
                  </a:lnTo>
                  <a:lnTo>
                    <a:pt x="4729" y="210"/>
                  </a:lnTo>
                  <a:lnTo>
                    <a:pt x="4227" y="377"/>
                  </a:lnTo>
                  <a:lnTo>
                    <a:pt x="3683" y="628"/>
                  </a:lnTo>
                  <a:lnTo>
                    <a:pt x="3181" y="921"/>
                  </a:lnTo>
                  <a:lnTo>
                    <a:pt x="2595" y="1298"/>
                  </a:lnTo>
                  <a:lnTo>
                    <a:pt x="2093" y="1716"/>
                  </a:lnTo>
                  <a:lnTo>
                    <a:pt x="1632" y="2218"/>
                  </a:lnTo>
                  <a:lnTo>
                    <a:pt x="1256" y="2762"/>
                  </a:lnTo>
                  <a:lnTo>
                    <a:pt x="879" y="3306"/>
                  </a:lnTo>
                  <a:lnTo>
                    <a:pt x="586" y="3934"/>
                  </a:lnTo>
                  <a:lnTo>
                    <a:pt x="377" y="4562"/>
                  </a:lnTo>
                  <a:lnTo>
                    <a:pt x="210" y="5232"/>
                  </a:lnTo>
                  <a:lnTo>
                    <a:pt x="126" y="5692"/>
                  </a:lnTo>
                  <a:lnTo>
                    <a:pt x="42" y="6194"/>
                  </a:lnTo>
                  <a:lnTo>
                    <a:pt x="0" y="6654"/>
                  </a:lnTo>
                  <a:lnTo>
                    <a:pt x="0" y="7157"/>
                  </a:lnTo>
                  <a:lnTo>
                    <a:pt x="42" y="7659"/>
                  </a:lnTo>
                  <a:lnTo>
                    <a:pt x="84" y="8161"/>
                  </a:lnTo>
                  <a:lnTo>
                    <a:pt x="168" y="8663"/>
                  </a:lnTo>
                  <a:lnTo>
                    <a:pt x="293" y="9165"/>
                  </a:lnTo>
                  <a:lnTo>
                    <a:pt x="963" y="9082"/>
                  </a:lnTo>
                  <a:lnTo>
                    <a:pt x="1716" y="8914"/>
                  </a:lnTo>
                  <a:lnTo>
                    <a:pt x="2469" y="8705"/>
                  </a:lnTo>
                  <a:lnTo>
                    <a:pt x="3265" y="8412"/>
                  </a:lnTo>
                  <a:lnTo>
                    <a:pt x="4102" y="8077"/>
                  </a:lnTo>
                  <a:lnTo>
                    <a:pt x="4939" y="7701"/>
                  </a:lnTo>
                  <a:lnTo>
                    <a:pt x="5817" y="7240"/>
                  </a:lnTo>
                  <a:lnTo>
                    <a:pt x="6738" y="6696"/>
                  </a:lnTo>
                  <a:lnTo>
                    <a:pt x="7659" y="6110"/>
                  </a:lnTo>
                  <a:lnTo>
                    <a:pt x="8496" y="5483"/>
                  </a:lnTo>
                  <a:lnTo>
                    <a:pt x="9542" y="4604"/>
                  </a:lnTo>
                  <a:lnTo>
                    <a:pt x="10463" y="3767"/>
                  </a:lnTo>
                  <a:lnTo>
                    <a:pt x="11216" y="2930"/>
                  </a:lnTo>
                  <a:lnTo>
                    <a:pt x="11551" y="2511"/>
                  </a:lnTo>
                  <a:lnTo>
                    <a:pt x="11844" y="2093"/>
                  </a:lnTo>
                  <a:lnTo>
                    <a:pt x="11425" y="1758"/>
                  </a:lnTo>
                  <a:lnTo>
                    <a:pt x="11007" y="1465"/>
                  </a:lnTo>
                  <a:lnTo>
                    <a:pt x="10588" y="1172"/>
                  </a:lnTo>
                  <a:lnTo>
                    <a:pt x="10170" y="921"/>
                  </a:lnTo>
                  <a:lnTo>
                    <a:pt x="9709" y="712"/>
                  </a:lnTo>
                  <a:lnTo>
                    <a:pt x="9291" y="503"/>
                  </a:lnTo>
                  <a:lnTo>
                    <a:pt x="8831" y="335"/>
                  </a:lnTo>
                  <a:lnTo>
                    <a:pt x="8370" y="210"/>
                  </a:lnTo>
                  <a:lnTo>
                    <a:pt x="7826" y="84"/>
                  </a:lnTo>
                  <a:lnTo>
                    <a:pt x="7324" y="0"/>
                  </a:lnTo>
                  <a:close/>
                  <a:moveTo>
                    <a:pt x="12932" y="3223"/>
                  </a:moveTo>
                  <a:lnTo>
                    <a:pt x="12304" y="4018"/>
                  </a:lnTo>
                  <a:lnTo>
                    <a:pt x="11593" y="4813"/>
                  </a:lnTo>
                  <a:lnTo>
                    <a:pt x="10756" y="5608"/>
                  </a:lnTo>
                  <a:lnTo>
                    <a:pt x="9835" y="6403"/>
                  </a:lnTo>
                  <a:lnTo>
                    <a:pt x="8705" y="7240"/>
                  </a:lnTo>
                  <a:lnTo>
                    <a:pt x="7533" y="7994"/>
                  </a:lnTo>
                  <a:lnTo>
                    <a:pt x="6654" y="8538"/>
                  </a:lnTo>
                  <a:lnTo>
                    <a:pt x="5734" y="8998"/>
                  </a:lnTo>
                  <a:lnTo>
                    <a:pt x="4897" y="9416"/>
                  </a:lnTo>
                  <a:lnTo>
                    <a:pt x="4018" y="9751"/>
                  </a:lnTo>
                  <a:lnTo>
                    <a:pt x="3181" y="10086"/>
                  </a:lnTo>
                  <a:lnTo>
                    <a:pt x="2344" y="10337"/>
                  </a:lnTo>
                  <a:lnTo>
                    <a:pt x="1549" y="10505"/>
                  </a:lnTo>
                  <a:lnTo>
                    <a:pt x="795" y="10630"/>
                  </a:lnTo>
                  <a:lnTo>
                    <a:pt x="1088" y="11216"/>
                  </a:lnTo>
                  <a:lnTo>
                    <a:pt x="1423" y="11760"/>
                  </a:lnTo>
                  <a:lnTo>
                    <a:pt x="1674" y="12220"/>
                  </a:lnTo>
                  <a:lnTo>
                    <a:pt x="1716" y="12220"/>
                  </a:lnTo>
                  <a:lnTo>
                    <a:pt x="2386" y="12137"/>
                  </a:lnTo>
                  <a:lnTo>
                    <a:pt x="3181" y="12011"/>
                  </a:lnTo>
                  <a:lnTo>
                    <a:pt x="3976" y="11802"/>
                  </a:lnTo>
                  <a:lnTo>
                    <a:pt x="4813" y="11509"/>
                  </a:lnTo>
                  <a:lnTo>
                    <a:pt x="5734" y="11174"/>
                  </a:lnTo>
                  <a:lnTo>
                    <a:pt x="6654" y="10756"/>
                  </a:lnTo>
                  <a:lnTo>
                    <a:pt x="7617" y="10295"/>
                  </a:lnTo>
                  <a:lnTo>
                    <a:pt x="8579" y="9709"/>
                  </a:lnTo>
                  <a:lnTo>
                    <a:pt x="9458" y="9165"/>
                  </a:lnTo>
                  <a:lnTo>
                    <a:pt x="10253" y="8579"/>
                  </a:lnTo>
                  <a:lnTo>
                    <a:pt x="11007" y="7994"/>
                  </a:lnTo>
                  <a:lnTo>
                    <a:pt x="11676" y="7408"/>
                  </a:lnTo>
                  <a:lnTo>
                    <a:pt x="12388" y="6696"/>
                  </a:lnTo>
                  <a:lnTo>
                    <a:pt x="12974" y="6027"/>
                  </a:lnTo>
                  <a:lnTo>
                    <a:pt x="13518" y="5357"/>
                  </a:lnTo>
                  <a:lnTo>
                    <a:pt x="13936" y="4729"/>
                  </a:lnTo>
                  <a:lnTo>
                    <a:pt x="13643" y="4269"/>
                  </a:lnTo>
                  <a:lnTo>
                    <a:pt x="13309" y="3725"/>
                  </a:lnTo>
                  <a:lnTo>
                    <a:pt x="12932" y="3223"/>
                  </a:lnTo>
                  <a:close/>
                </a:path>
              </a:pathLst>
            </a:custGeom>
            <a:solidFill>
              <a:srgbClr val="0116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856;p45"/>
            <p:cNvSpPr/>
            <p:nvPr/>
          </p:nvSpPr>
          <p:spPr>
            <a:xfrm>
              <a:off x="3499" y="6302"/>
              <a:ext cx="769" cy="611"/>
            </a:xfrm>
            <a:custGeom>
              <a:avLst/>
              <a:gdLst/>
              <a:ahLst/>
              <a:cxnLst/>
              <a:rect l="l" t="t" r="r" b="b"/>
              <a:pathLst>
                <a:path w="12180" h="9668" extrusionOk="0">
                  <a:moveTo>
                    <a:pt x="11761" y="0"/>
                  </a:moveTo>
                  <a:lnTo>
                    <a:pt x="11217" y="670"/>
                  </a:lnTo>
                  <a:lnTo>
                    <a:pt x="10798" y="1172"/>
                  </a:lnTo>
                  <a:lnTo>
                    <a:pt x="10338" y="1632"/>
                  </a:lnTo>
                  <a:lnTo>
                    <a:pt x="9501" y="2386"/>
                  </a:lnTo>
                  <a:lnTo>
                    <a:pt x="8580" y="3181"/>
                  </a:lnTo>
                  <a:lnTo>
                    <a:pt x="7576" y="3892"/>
                  </a:lnTo>
                  <a:lnTo>
                    <a:pt x="6488" y="4604"/>
                  </a:lnTo>
                  <a:lnTo>
                    <a:pt x="5609" y="5106"/>
                  </a:lnTo>
                  <a:lnTo>
                    <a:pt x="4772" y="5566"/>
                  </a:lnTo>
                  <a:lnTo>
                    <a:pt x="3935" y="5985"/>
                  </a:lnTo>
                  <a:lnTo>
                    <a:pt x="3098" y="6320"/>
                  </a:lnTo>
                  <a:lnTo>
                    <a:pt x="2303" y="6613"/>
                  </a:lnTo>
                  <a:lnTo>
                    <a:pt x="1508" y="6864"/>
                  </a:lnTo>
                  <a:lnTo>
                    <a:pt x="712" y="7073"/>
                  </a:lnTo>
                  <a:lnTo>
                    <a:pt x="1" y="7240"/>
                  </a:lnTo>
                  <a:lnTo>
                    <a:pt x="545" y="7743"/>
                  </a:lnTo>
                  <a:lnTo>
                    <a:pt x="1173" y="8203"/>
                  </a:lnTo>
                  <a:lnTo>
                    <a:pt x="1800" y="8579"/>
                  </a:lnTo>
                  <a:lnTo>
                    <a:pt x="2470" y="8956"/>
                  </a:lnTo>
                  <a:lnTo>
                    <a:pt x="3140" y="9207"/>
                  </a:lnTo>
                  <a:lnTo>
                    <a:pt x="3809" y="9416"/>
                  </a:lnTo>
                  <a:lnTo>
                    <a:pt x="4521" y="9584"/>
                  </a:lnTo>
                  <a:lnTo>
                    <a:pt x="5190" y="9626"/>
                  </a:lnTo>
                  <a:lnTo>
                    <a:pt x="5400" y="9668"/>
                  </a:lnTo>
                  <a:lnTo>
                    <a:pt x="5818" y="9668"/>
                  </a:lnTo>
                  <a:lnTo>
                    <a:pt x="5944" y="9584"/>
                  </a:lnTo>
                  <a:lnTo>
                    <a:pt x="11175" y="6361"/>
                  </a:lnTo>
                  <a:lnTo>
                    <a:pt x="11300" y="6278"/>
                  </a:lnTo>
                  <a:lnTo>
                    <a:pt x="11551" y="5734"/>
                  </a:lnTo>
                  <a:lnTo>
                    <a:pt x="11719" y="5315"/>
                  </a:lnTo>
                  <a:lnTo>
                    <a:pt x="11844" y="4897"/>
                  </a:lnTo>
                  <a:lnTo>
                    <a:pt x="11970" y="4478"/>
                  </a:lnTo>
                  <a:lnTo>
                    <a:pt x="12054" y="4018"/>
                  </a:lnTo>
                  <a:lnTo>
                    <a:pt x="12137" y="3558"/>
                  </a:lnTo>
                  <a:lnTo>
                    <a:pt x="12137" y="3097"/>
                  </a:lnTo>
                  <a:lnTo>
                    <a:pt x="12179" y="2637"/>
                  </a:lnTo>
                  <a:lnTo>
                    <a:pt x="12137" y="2135"/>
                  </a:lnTo>
                  <a:lnTo>
                    <a:pt x="12096" y="1591"/>
                  </a:lnTo>
                  <a:lnTo>
                    <a:pt x="12012" y="1088"/>
                  </a:lnTo>
                  <a:lnTo>
                    <a:pt x="11886" y="544"/>
                  </a:lnTo>
                  <a:lnTo>
                    <a:pt x="11761" y="0"/>
                  </a:lnTo>
                  <a:close/>
                </a:path>
              </a:pathLst>
            </a:custGeom>
            <a:solidFill>
              <a:srgbClr val="0116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57;p45"/>
            <p:cNvSpPr/>
            <p:nvPr/>
          </p:nvSpPr>
          <p:spPr>
            <a:xfrm>
              <a:off x="3334" y="6030"/>
              <a:ext cx="798" cy="539"/>
            </a:xfrm>
            <a:custGeom>
              <a:avLst/>
              <a:gdLst/>
              <a:ahLst/>
              <a:cxnLst/>
              <a:rect l="l" t="t" r="r" b="b"/>
              <a:pathLst>
                <a:path w="12639" h="8539" extrusionOk="0">
                  <a:moveTo>
                    <a:pt x="11551" y="1"/>
                  </a:moveTo>
                  <a:lnTo>
                    <a:pt x="11258" y="419"/>
                  </a:lnTo>
                  <a:lnTo>
                    <a:pt x="10923" y="838"/>
                  </a:lnTo>
                  <a:lnTo>
                    <a:pt x="10170" y="1675"/>
                  </a:lnTo>
                  <a:lnTo>
                    <a:pt x="9249" y="2512"/>
                  </a:lnTo>
                  <a:lnTo>
                    <a:pt x="8203" y="3391"/>
                  </a:lnTo>
                  <a:lnTo>
                    <a:pt x="7366" y="4018"/>
                  </a:lnTo>
                  <a:lnTo>
                    <a:pt x="6445" y="4604"/>
                  </a:lnTo>
                  <a:lnTo>
                    <a:pt x="5524" y="5148"/>
                  </a:lnTo>
                  <a:lnTo>
                    <a:pt x="4646" y="5609"/>
                  </a:lnTo>
                  <a:lnTo>
                    <a:pt x="3809" y="5985"/>
                  </a:lnTo>
                  <a:lnTo>
                    <a:pt x="2972" y="6320"/>
                  </a:lnTo>
                  <a:lnTo>
                    <a:pt x="2176" y="6613"/>
                  </a:lnTo>
                  <a:lnTo>
                    <a:pt x="1423" y="6822"/>
                  </a:lnTo>
                  <a:lnTo>
                    <a:pt x="670" y="6990"/>
                  </a:lnTo>
                  <a:lnTo>
                    <a:pt x="0" y="7073"/>
                  </a:lnTo>
                  <a:lnTo>
                    <a:pt x="209" y="7827"/>
                  </a:lnTo>
                  <a:lnTo>
                    <a:pt x="502" y="8538"/>
                  </a:lnTo>
                  <a:lnTo>
                    <a:pt x="1256" y="8413"/>
                  </a:lnTo>
                  <a:lnTo>
                    <a:pt x="2051" y="8245"/>
                  </a:lnTo>
                  <a:lnTo>
                    <a:pt x="2888" y="7994"/>
                  </a:lnTo>
                  <a:lnTo>
                    <a:pt x="3725" y="7659"/>
                  </a:lnTo>
                  <a:lnTo>
                    <a:pt x="4604" y="7324"/>
                  </a:lnTo>
                  <a:lnTo>
                    <a:pt x="5441" y="6906"/>
                  </a:lnTo>
                  <a:lnTo>
                    <a:pt x="6361" y="6446"/>
                  </a:lnTo>
                  <a:lnTo>
                    <a:pt x="7240" y="5902"/>
                  </a:lnTo>
                  <a:lnTo>
                    <a:pt x="8412" y="5148"/>
                  </a:lnTo>
                  <a:lnTo>
                    <a:pt x="9542" y="4311"/>
                  </a:lnTo>
                  <a:lnTo>
                    <a:pt x="10463" y="3516"/>
                  </a:lnTo>
                  <a:lnTo>
                    <a:pt x="11300" y="2721"/>
                  </a:lnTo>
                  <a:lnTo>
                    <a:pt x="12011" y="1926"/>
                  </a:lnTo>
                  <a:lnTo>
                    <a:pt x="12639" y="1131"/>
                  </a:lnTo>
                  <a:lnTo>
                    <a:pt x="12095" y="545"/>
                  </a:lnTo>
                  <a:lnTo>
                    <a:pt x="1155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58;p45"/>
            <p:cNvSpPr/>
            <p:nvPr/>
          </p:nvSpPr>
          <p:spPr>
            <a:xfrm>
              <a:off x="3425" y="6197"/>
              <a:ext cx="816" cy="563"/>
            </a:xfrm>
            <a:custGeom>
              <a:avLst/>
              <a:gdLst/>
              <a:ahLst/>
              <a:cxnLst/>
              <a:rect l="l" t="t" r="r" b="b"/>
              <a:pathLst>
                <a:path w="12932" h="8915" extrusionOk="0">
                  <a:moveTo>
                    <a:pt x="12220" y="0"/>
                  </a:moveTo>
                  <a:lnTo>
                    <a:pt x="11802" y="628"/>
                  </a:lnTo>
                  <a:lnTo>
                    <a:pt x="11258" y="1298"/>
                  </a:lnTo>
                  <a:lnTo>
                    <a:pt x="10672" y="1967"/>
                  </a:lnTo>
                  <a:lnTo>
                    <a:pt x="9960" y="2679"/>
                  </a:lnTo>
                  <a:lnTo>
                    <a:pt x="9291" y="3265"/>
                  </a:lnTo>
                  <a:lnTo>
                    <a:pt x="8537" y="3850"/>
                  </a:lnTo>
                  <a:lnTo>
                    <a:pt x="7742" y="4436"/>
                  </a:lnTo>
                  <a:lnTo>
                    <a:pt x="6863" y="4980"/>
                  </a:lnTo>
                  <a:lnTo>
                    <a:pt x="5901" y="5566"/>
                  </a:lnTo>
                  <a:lnTo>
                    <a:pt x="4938" y="6027"/>
                  </a:lnTo>
                  <a:lnTo>
                    <a:pt x="4018" y="6445"/>
                  </a:lnTo>
                  <a:lnTo>
                    <a:pt x="3097" y="6780"/>
                  </a:lnTo>
                  <a:lnTo>
                    <a:pt x="2260" y="7073"/>
                  </a:lnTo>
                  <a:lnTo>
                    <a:pt x="1465" y="7282"/>
                  </a:lnTo>
                  <a:lnTo>
                    <a:pt x="670" y="7408"/>
                  </a:lnTo>
                  <a:lnTo>
                    <a:pt x="0" y="7491"/>
                  </a:lnTo>
                  <a:lnTo>
                    <a:pt x="419" y="8035"/>
                  </a:lnTo>
                  <a:lnTo>
                    <a:pt x="837" y="8580"/>
                  </a:lnTo>
                  <a:lnTo>
                    <a:pt x="1172" y="8914"/>
                  </a:lnTo>
                  <a:lnTo>
                    <a:pt x="1883" y="8747"/>
                  </a:lnTo>
                  <a:lnTo>
                    <a:pt x="2679" y="8538"/>
                  </a:lnTo>
                  <a:lnTo>
                    <a:pt x="3474" y="8287"/>
                  </a:lnTo>
                  <a:lnTo>
                    <a:pt x="4269" y="7994"/>
                  </a:lnTo>
                  <a:lnTo>
                    <a:pt x="5106" y="7659"/>
                  </a:lnTo>
                  <a:lnTo>
                    <a:pt x="5943" y="7240"/>
                  </a:lnTo>
                  <a:lnTo>
                    <a:pt x="6780" y="6780"/>
                  </a:lnTo>
                  <a:lnTo>
                    <a:pt x="7659" y="6278"/>
                  </a:lnTo>
                  <a:lnTo>
                    <a:pt x="8747" y="5566"/>
                  </a:lnTo>
                  <a:lnTo>
                    <a:pt x="9751" y="4855"/>
                  </a:lnTo>
                  <a:lnTo>
                    <a:pt x="10672" y="4060"/>
                  </a:lnTo>
                  <a:lnTo>
                    <a:pt x="11509" y="3306"/>
                  </a:lnTo>
                  <a:lnTo>
                    <a:pt x="11969" y="2846"/>
                  </a:lnTo>
                  <a:lnTo>
                    <a:pt x="12388" y="2344"/>
                  </a:lnTo>
                  <a:lnTo>
                    <a:pt x="12932" y="1674"/>
                  </a:lnTo>
                  <a:lnTo>
                    <a:pt x="12890" y="1549"/>
                  </a:lnTo>
                  <a:lnTo>
                    <a:pt x="12764" y="1172"/>
                  </a:lnTo>
                  <a:lnTo>
                    <a:pt x="12513" y="586"/>
                  </a:lnTo>
                  <a:lnTo>
                    <a:pt x="12220" y="0"/>
                  </a:lnTo>
                  <a:close/>
                </a:path>
              </a:pathLst>
            </a:custGeom>
            <a:solidFill>
              <a:srgbClr val="FFBE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0" name="Google Shape;914;p47"/>
          <p:cNvSpPr/>
          <p:nvPr/>
        </p:nvSpPr>
        <p:spPr>
          <a:xfrm rot="19369188">
            <a:off x="6991705" y="411912"/>
            <a:ext cx="804426" cy="1617523"/>
          </a:xfrm>
          <a:custGeom>
            <a:avLst/>
            <a:gdLst/>
            <a:ahLst/>
            <a:cxnLst/>
            <a:rect l="l" t="t" r="r" b="b"/>
            <a:pathLst>
              <a:path w="3852" h="7450" extrusionOk="0">
                <a:moveTo>
                  <a:pt x="1884" y="1"/>
                </a:moveTo>
                <a:lnTo>
                  <a:pt x="1884" y="5776"/>
                </a:lnTo>
                <a:lnTo>
                  <a:pt x="1759" y="5692"/>
                </a:lnTo>
                <a:lnTo>
                  <a:pt x="1591" y="5609"/>
                </a:lnTo>
                <a:lnTo>
                  <a:pt x="1466" y="5567"/>
                </a:lnTo>
                <a:lnTo>
                  <a:pt x="1131" y="5567"/>
                </a:lnTo>
                <a:lnTo>
                  <a:pt x="922" y="5609"/>
                </a:lnTo>
                <a:lnTo>
                  <a:pt x="754" y="5692"/>
                </a:lnTo>
                <a:lnTo>
                  <a:pt x="587" y="5776"/>
                </a:lnTo>
                <a:lnTo>
                  <a:pt x="419" y="5901"/>
                </a:lnTo>
                <a:lnTo>
                  <a:pt x="252" y="6069"/>
                </a:lnTo>
                <a:lnTo>
                  <a:pt x="126" y="6236"/>
                </a:lnTo>
                <a:lnTo>
                  <a:pt x="43" y="6404"/>
                </a:lnTo>
                <a:lnTo>
                  <a:pt x="1" y="6613"/>
                </a:lnTo>
                <a:lnTo>
                  <a:pt x="1" y="6780"/>
                </a:lnTo>
                <a:lnTo>
                  <a:pt x="43" y="6948"/>
                </a:lnTo>
                <a:lnTo>
                  <a:pt x="126" y="7115"/>
                </a:lnTo>
                <a:lnTo>
                  <a:pt x="210" y="7241"/>
                </a:lnTo>
                <a:lnTo>
                  <a:pt x="378" y="7366"/>
                </a:lnTo>
                <a:lnTo>
                  <a:pt x="545" y="7408"/>
                </a:lnTo>
                <a:lnTo>
                  <a:pt x="712" y="7450"/>
                </a:lnTo>
                <a:lnTo>
                  <a:pt x="922" y="7450"/>
                </a:lnTo>
                <a:lnTo>
                  <a:pt x="1131" y="7408"/>
                </a:lnTo>
                <a:lnTo>
                  <a:pt x="1298" y="7366"/>
                </a:lnTo>
                <a:lnTo>
                  <a:pt x="1508" y="7241"/>
                </a:lnTo>
                <a:lnTo>
                  <a:pt x="1759" y="7031"/>
                </a:lnTo>
                <a:lnTo>
                  <a:pt x="1926" y="6822"/>
                </a:lnTo>
                <a:lnTo>
                  <a:pt x="2052" y="6571"/>
                </a:lnTo>
                <a:lnTo>
                  <a:pt x="2093" y="6320"/>
                </a:lnTo>
                <a:lnTo>
                  <a:pt x="2093" y="2177"/>
                </a:lnTo>
                <a:lnTo>
                  <a:pt x="2345" y="2219"/>
                </a:lnTo>
                <a:lnTo>
                  <a:pt x="2679" y="2344"/>
                </a:lnTo>
                <a:lnTo>
                  <a:pt x="2889" y="2428"/>
                </a:lnTo>
                <a:lnTo>
                  <a:pt x="3056" y="2595"/>
                </a:lnTo>
                <a:lnTo>
                  <a:pt x="3181" y="2763"/>
                </a:lnTo>
                <a:lnTo>
                  <a:pt x="3307" y="2972"/>
                </a:lnTo>
                <a:lnTo>
                  <a:pt x="3433" y="3349"/>
                </a:lnTo>
                <a:lnTo>
                  <a:pt x="3516" y="3725"/>
                </a:lnTo>
                <a:lnTo>
                  <a:pt x="3516" y="4060"/>
                </a:lnTo>
                <a:lnTo>
                  <a:pt x="3474" y="4353"/>
                </a:lnTo>
                <a:lnTo>
                  <a:pt x="3433" y="4604"/>
                </a:lnTo>
                <a:lnTo>
                  <a:pt x="3349" y="4772"/>
                </a:lnTo>
                <a:lnTo>
                  <a:pt x="3307" y="4939"/>
                </a:lnTo>
                <a:lnTo>
                  <a:pt x="3433" y="5357"/>
                </a:lnTo>
                <a:lnTo>
                  <a:pt x="3516" y="5106"/>
                </a:lnTo>
                <a:lnTo>
                  <a:pt x="3642" y="4813"/>
                </a:lnTo>
                <a:lnTo>
                  <a:pt x="3767" y="4437"/>
                </a:lnTo>
                <a:lnTo>
                  <a:pt x="3809" y="4018"/>
                </a:lnTo>
                <a:lnTo>
                  <a:pt x="3851" y="3558"/>
                </a:lnTo>
                <a:lnTo>
                  <a:pt x="3809" y="3056"/>
                </a:lnTo>
                <a:lnTo>
                  <a:pt x="3767" y="2805"/>
                </a:lnTo>
                <a:lnTo>
                  <a:pt x="3684" y="2595"/>
                </a:lnTo>
                <a:lnTo>
                  <a:pt x="3433" y="2093"/>
                </a:lnTo>
                <a:lnTo>
                  <a:pt x="3181" y="1633"/>
                </a:lnTo>
                <a:lnTo>
                  <a:pt x="2679" y="796"/>
                </a:lnTo>
                <a:lnTo>
                  <a:pt x="2261" y="210"/>
                </a:lnTo>
                <a:lnTo>
                  <a:pt x="2093" y="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913;p47"/>
          <p:cNvSpPr/>
          <p:nvPr/>
        </p:nvSpPr>
        <p:spPr>
          <a:xfrm rot="2289490">
            <a:off x="8845303" y="-54111"/>
            <a:ext cx="526078" cy="1458745"/>
          </a:xfrm>
          <a:custGeom>
            <a:avLst/>
            <a:gdLst/>
            <a:ahLst/>
            <a:cxnLst/>
            <a:rect l="l" t="t" r="r" b="b"/>
            <a:pathLst>
              <a:path w="2554" h="6823" extrusionOk="0">
                <a:moveTo>
                  <a:pt x="2219" y="1"/>
                </a:moveTo>
                <a:lnTo>
                  <a:pt x="2219" y="5232"/>
                </a:lnTo>
                <a:lnTo>
                  <a:pt x="2051" y="5148"/>
                </a:lnTo>
                <a:lnTo>
                  <a:pt x="1884" y="5106"/>
                </a:lnTo>
                <a:lnTo>
                  <a:pt x="1549" y="5065"/>
                </a:lnTo>
                <a:lnTo>
                  <a:pt x="1130" y="5065"/>
                </a:lnTo>
                <a:lnTo>
                  <a:pt x="754" y="5190"/>
                </a:lnTo>
                <a:lnTo>
                  <a:pt x="503" y="5316"/>
                </a:lnTo>
                <a:lnTo>
                  <a:pt x="335" y="5441"/>
                </a:lnTo>
                <a:lnTo>
                  <a:pt x="168" y="5609"/>
                </a:lnTo>
                <a:lnTo>
                  <a:pt x="84" y="5776"/>
                </a:lnTo>
                <a:lnTo>
                  <a:pt x="1" y="5943"/>
                </a:lnTo>
                <a:lnTo>
                  <a:pt x="1" y="6111"/>
                </a:lnTo>
                <a:lnTo>
                  <a:pt x="1" y="6278"/>
                </a:lnTo>
                <a:lnTo>
                  <a:pt x="84" y="6446"/>
                </a:lnTo>
                <a:lnTo>
                  <a:pt x="210" y="6571"/>
                </a:lnTo>
                <a:lnTo>
                  <a:pt x="377" y="6697"/>
                </a:lnTo>
                <a:lnTo>
                  <a:pt x="586" y="6780"/>
                </a:lnTo>
                <a:lnTo>
                  <a:pt x="796" y="6822"/>
                </a:lnTo>
                <a:lnTo>
                  <a:pt x="1256" y="6822"/>
                </a:lnTo>
                <a:lnTo>
                  <a:pt x="1507" y="6739"/>
                </a:lnTo>
                <a:lnTo>
                  <a:pt x="1758" y="6655"/>
                </a:lnTo>
                <a:lnTo>
                  <a:pt x="2093" y="6487"/>
                </a:lnTo>
                <a:lnTo>
                  <a:pt x="2386" y="6236"/>
                </a:lnTo>
                <a:lnTo>
                  <a:pt x="2470" y="6111"/>
                </a:lnTo>
                <a:lnTo>
                  <a:pt x="2512" y="5943"/>
                </a:lnTo>
                <a:lnTo>
                  <a:pt x="2553" y="5818"/>
                </a:lnTo>
                <a:lnTo>
                  <a:pt x="2553" y="5692"/>
                </a:lnTo>
                <a:lnTo>
                  <a:pt x="2553" y="1"/>
                </a:lnTo>
                <a:close/>
              </a:path>
            </a:pathLst>
          </a:custGeom>
          <a:solidFill>
            <a:srgbClr val="FA952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1" grpId="0" bldLvl="0" animBg="1"/>
      <p:bldP spid="861" grpId="1" animBg="1"/>
      <p:bldP spid="860" grpId="0" bldLvl="0" animBg="1"/>
      <p:bldP spid="860" grpId="1" animBg="1"/>
      <p:bldP spid="868" grpId="0" bldLvl="0" animBg="1"/>
      <p:bldP spid="86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图片 92" descr="图层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4795" y="5450840"/>
            <a:ext cx="231140" cy="324485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1264285" y="1156970"/>
            <a:ext cx="9662160" cy="4658360"/>
            <a:chOff x="1992" y="1832"/>
            <a:chExt cx="15216" cy="7336"/>
          </a:xfrm>
        </p:grpSpPr>
        <p:sp>
          <p:nvSpPr>
            <p:cNvPr id="4" name="圆角矩形 3"/>
            <p:cNvSpPr/>
            <p:nvPr/>
          </p:nvSpPr>
          <p:spPr>
            <a:xfrm>
              <a:off x="1992" y="2032"/>
              <a:ext cx="15217" cy="7137"/>
            </a:xfrm>
            <a:prstGeom prst="roundRect">
              <a:avLst>
                <a:gd name="adj" fmla="val 11328"/>
              </a:avLst>
            </a:prstGeom>
            <a:solidFill>
              <a:srgbClr val="011673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dirty="0">
                <a:solidFill>
                  <a:srgbClr val="011673"/>
                </a:solidFill>
                <a:latin typeface="字魂20号-石头体" panose="00000500000000000000" charset="-122"/>
                <a:ea typeface="字魂20号-石头体" panose="00000500000000000000" charset="-122"/>
                <a:cs typeface="+mn-ea"/>
                <a:sym typeface="+mn-lt"/>
              </a:endParaRPr>
            </a:p>
          </p:txBody>
        </p:sp>
        <p:sp>
          <p:nvSpPr>
            <p:cNvPr id="2" name="圆角矩形 1"/>
            <p:cNvSpPr/>
            <p:nvPr/>
          </p:nvSpPr>
          <p:spPr>
            <a:xfrm>
              <a:off x="1992" y="1832"/>
              <a:ext cx="15217" cy="7137"/>
            </a:xfrm>
            <a:prstGeom prst="roundRect">
              <a:avLst>
                <a:gd name="adj" fmla="val 11328"/>
              </a:avLst>
            </a:prstGeom>
            <a:solidFill>
              <a:schemeClr val="bg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dirty="0">
                <a:solidFill>
                  <a:srgbClr val="011673"/>
                </a:solidFill>
                <a:latin typeface="字魂20号-石头体" panose="00000500000000000000" charset="-122"/>
                <a:ea typeface="字魂20号-石头体" panose="00000500000000000000" charset="-122"/>
                <a:cs typeface="+mn-ea"/>
                <a:sym typeface="+mn-lt"/>
              </a:endParaRPr>
            </a:p>
          </p:txBody>
        </p:sp>
      </p:grpSp>
      <p:sp>
        <p:nvSpPr>
          <p:cNvPr id="861" name="Google Shape;861;p45"/>
          <p:cNvSpPr/>
          <p:nvPr/>
        </p:nvSpPr>
        <p:spPr>
          <a:xfrm rot="1680000">
            <a:off x="9184005" y="1078865"/>
            <a:ext cx="372745" cy="1155065"/>
          </a:xfrm>
          <a:custGeom>
            <a:avLst/>
            <a:gdLst/>
            <a:ahLst/>
            <a:cxnLst/>
            <a:rect l="l" t="t" r="r" b="b"/>
            <a:pathLst>
              <a:path w="16071" h="49802" extrusionOk="0">
                <a:moveTo>
                  <a:pt x="11090" y="4395"/>
                </a:moveTo>
                <a:lnTo>
                  <a:pt x="11216" y="4437"/>
                </a:lnTo>
                <a:lnTo>
                  <a:pt x="11467" y="4520"/>
                </a:lnTo>
                <a:lnTo>
                  <a:pt x="11676" y="4688"/>
                </a:lnTo>
                <a:lnTo>
                  <a:pt x="11885" y="4939"/>
                </a:lnTo>
                <a:lnTo>
                  <a:pt x="12095" y="5232"/>
                </a:lnTo>
                <a:lnTo>
                  <a:pt x="12262" y="5566"/>
                </a:lnTo>
                <a:lnTo>
                  <a:pt x="12346" y="5901"/>
                </a:lnTo>
                <a:lnTo>
                  <a:pt x="12430" y="6320"/>
                </a:lnTo>
                <a:lnTo>
                  <a:pt x="12430" y="6738"/>
                </a:lnTo>
                <a:lnTo>
                  <a:pt x="12430" y="7240"/>
                </a:lnTo>
                <a:lnTo>
                  <a:pt x="12304" y="7743"/>
                </a:lnTo>
                <a:lnTo>
                  <a:pt x="12178" y="8329"/>
                </a:lnTo>
                <a:lnTo>
                  <a:pt x="11927" y="8956"/>
                </a:lnTo>
                <a:lnTo>
                  <a:pt x="11634" y="9584"/>
                </a:lnTo>
                <a:lnTo>
                  <a:pt x="11258" y="10296"/>
                </a:lnTo>
                <a:lnTo>
                  <a:pt x="10797" y="11091"/>
                </a:lnTo>
                <a:lnTo>
                  <a:pt x="10211" y="11886"/>
                </a:lnTo>
                <a:lnTo>
                  <a:pt x="9584" y="12765"/>
                </a:lnTo>
                <a:lnTo>
                  <a:pt x="8830" y="13685"/>
                </a:lnTo>
                <a:lnTo>
                  <a:pt x="8621" y="11635"/>
                </a:lnTo>
                <a:lnTo>
                  <a:pt x="8496" y="9835"/>
                </a:lnTo>
                <a:lnTo>
                  <a:pt x="8496" y="8329"/>
                </a:lnTo>
                <a:lnTo>
                  <a:pt x="8496" y="7701"/>
                </a:lnTo>
                <a:lnTo>
                  <a:pt x="8537" y="7115"/>
                </a:lnTo>
                <a:lnTo>
                  <a:pt x="8621" y="6613"/>
                </a:lnTo>
                <a:lnTo>
                  <a:pt x="8747" y="6194"/>
                </a:lnTo>
                <a:lnTo>
                  <a:pt x="8914" y="5818"/>
                </a:lnTo>
                <a:lnTo>
                  <a:pt x="9082" y="5483"/>
                </a:lnTo>
                <a:lnTo>
                  <a:pt x="9291" y="5232"/>
                </a:lnTo>
                <a:lnTo>
                  <a:pt x="9500" y="5022"/>
                </a:lnTo>
                <a:lnTo>
                  <a:pt x="9751" y="4813"/>
                </a:lnTo>
                <a:lnTo>
                  <a:pt x="9960" y="4688"/>
                </a:lnTo>
                <a:lnTo>
                  <a:pt x="10170" y="4604"/>
                </a:lnTo>
                <a:lnTo>
                  <a:pt x="10421" y="4520"/>
                </a:lnTo>
                <a:lnTo>
                  <a:pt x="10797" y="4437"/>
                </a:lnTo>
                <a:lnTo>
                  <a:pt x="11090" y="4395"/>
                </a:lnTo>
                <a:close/>
                <a:moveTo>
                  <a:pt x="10756" y="26952"/>
                </a:moveTo>
                <a:lnTo>
                  <a:pt x="11007" y="26994"/>
                </a:lnTo>
                <a:lnTo>
                  <a:pt x="11258" y="27077"/>
                </a:lnTo>
                <a:lnTo>
                  <a:pt x="11509" y="27161"/>
                </a:lnTo>
                <a:lnTo>
                  <a:pt x="11718" y="27286"/>
                </a:lnTo>
                <a:lnTo>
                  <a:pt x="11969" y="27454"/>
                </a:lnTo>
                <a:lnTo>
                  <a:pt x="12178" y="27621"/>
                </a:lnTo>
                <a:lnTo>
                  <a:pt x="12555" y="28040"/>
                </a:lnTo>
                <a:lnTo>
                  <a:pt x="12932" y="28500"/>
                </a:lnTo>
                <a:lnTo>
                  <a:pt x="13225" y="29086"/>
                </a:lnTo>
                <a:lnTo>
                  <a:pt x="13434" y="29672"/>
                </a:lnTo>
                <a:lnTo>
                  <a:pt x="13601" y="30300"/>
                </a:lnTo>
                <a:lnTo>
                  <a:pt x="13727" y="31011"/>
                </a:lnTo>
                <a:lnTo>
                  <a:pt x="13769" y="31681"/>
                </a:lnTo>
                <a:lnTo>
                  <a:pt x="13727" y="32392"/>
                </a:lnTo>
                <a:lnTo>
                  <a:pt x="13559" y="33062"/>
                </a:lnTo>
                <a:lnTo>
                  <a:pt x="13350" y="33731"/>
                </a:lnTo>
                <a:lnTo>
                  <a:pt x="13225" y="34066"/>
                </a:lnTo>
                <a:lnTo>
                  <a:pt x="13057" y="34359"/>
                </a:lnTo>
                <a:lnTo>
                  <a:pt x="12848" y="34652"/>
                </a:lnTo>
                <a:lnTo>
                  <a:pt x="12597" y="34945"/>
                </a:lnTo>
                <a:lnTo>
                  <a:pt x="12388" y="35238"/>
                </a:lnTo>
                <a:lnTo>
                  <a:pt x="12095" y="35489"/>
                </a:lnTo>
                <a:lnTo>
                  <a:pt x="11467" y="31471"/>
                </a:lnTo>
                <a:lnTo>
                  <a:pt x="10756" y="26952"/>
                </a:lnTo>
                <a:close/>
                <a:moveTo>
                  <a:pt x="8496" y="19209"/>
                </a:moveTo>
                <a:lnTo>
                  <a:pt x="8914" y="21762"/>
                </a:lnTo>
                <a:lnTo>
                  <a:pt x="9333" y="24399"/>
                </a:lnTo>
                <a:lnTo>
                  <a:pt x="9040" y="24399"/>
                </a:lnTo>
                <a:lnTo>
                  <a:pt x="8705" y="24441"/>
                </a:lnTo>
                <a:lnTo>
                  <a:pt x="8328" y="24524"/>
                </a:lnTo>
                <a:lnTo>
                  <a:pt x="7910" y="24650"/>
                </a:lnTo>
                <a:lnTo>
                  <a:pt x="7491" y="24817"/>
                </a:lnTo>
                <a:lnTo>
                  <a:pt x="7073" y="25027"/>
                </a:lnTo>
                <a:lnTo>
                  <a:pt x="6612" y="25320"/>
                </a:lnTo>
                <a:lnTo>
                  <a:pt x="6194" y="25654"/>
                </a:lnTo>
                <a:lnTo>
                  <a:pt x="5775" y="26031"/>
                </a:lnTo>
                <a:lnTo>
                  <a:pt x="5357" y="26408"/>
                </a:lnTo>
                <a:lnTo>
                  <a:pt x="5022" y="26868"/>
                </a:lnTo>
                <a:lnTo>
                  <a:pt x="4729" y="27412"/>
                </a:lnTo>
                <a:lnTo>
                  <a:pt x="4604" y="27663"/>
                </a:lnTo>
                <a:lnTo>
                  <a:pt x="4478" y="27998"/>
                </a:lnTo>
                <a:lnTo>
                  <a:pt x="4436" y="28291"/>
                </a:lnTo>
                <a:lnTo>
                  <a:pt x="4353" y="28626"/>
                </a:lnTo>
                <a:lnTo>
                  <a:pt x="4353" y="28960"/>
                </a:lnTo>
                <a:lnTo>
                  <a:pt x="4353" y="29337"/>
                </a:lnTo>
                <a:lnTo>
                  <a:pt x="4394" y="29756"/>
                </a:lnTo>
                <a:lnTo>
                  <a:pt x="4478" y="30174"/>
                </a:lnTo>
                <a:lnTo>
                  <a:pt x="4562" y="30509"/>
                </a:lnTo>
                <a:lnTo>
                  <a:pt x="4729" y="30844"/>
                </a:lnTo>
                <a:lnTo>
                  <a:pt x="4938" y="31137"/>
                </a:lnTo>
                <a:lnTo>
                  <a:pt x="5231" y="31430"/>
                </a:lnTo>
                <a:lnTo>
                  <a:pt x="5524" y="31639"/>
                </a:lnTo>
                <a:lnTo>
                  <a:pt x="5859" y="31806"/>
                </a:lnTo>
                <a:lnTo>
                  <a:pt x="6194" y="31890"/>
                </a:lnTo>
                <a:lnTo>
                  <a:pt x="6571" y="31890"/>
                </a:lnTo>
                <a:lnTo>
                  <a:pt x="7073" y="31806"/>
                </a:lnTo>
                <a:lnTo>
                  <a:pt x="7491" y="31639"/>
                </a:lnTo>
                <a:lnTo>
                  <a:pt x="7826" y="31430"/>
                </a:lnTo>
                <a:lnTo>
                  <a:pt x="8077" y="31179"/>
                </a:lnTo>
                <a:lnTo>
                  <a:pt x="8286" y="30844"/>
                </a:lnTo>
                <a:lnTo>
                  <a:pt x="8412" y="30551"/>
                </a:lnTo>
                <a:lnTo>
                  <a:pt x="8496" y="30174"/>
                </a:lnTo>
                <a:lnTo>
                  <a:pt x="8537" y="29839"/>
                </a:lnTo>
                <a:lnTo>
                  <a:pt x="8496" y="29463"/>
                </a:lnTo>
                <a:lnTo>
                  <a:pt x="8370" y="29170"/>
                </a:lnTo>
                <a:lnTo>
                  <a:pt x="8203" y="28877"/>
                </a:lnTo>
                <a:lnTo>
                  <a:pt x="7993" y="28626"/>
                </a:lnTo>
                <a:lnTo>
                  <a:pt x="7742" y="28416"/>
                </a:lnTo>
                <a:lnTo>
                  <a:pt x="7449" y="28249"/>
                </a:lnTo>
                <a:lnTo>
                  <a:pt x="7115" y="28123"/>
                </a:lnTo>
                <a:lnTo>
                  <a:pt x="6738" y="28123"/>
                </a:lnTo>
                <a:lnTo>
                  <a:pt x="6738" y="27998"/>
                </a:lnTo>
                <a:lnTo>
                  <a:pt x="6947" y="27789"/>
                </a:lnTo>
                <a:lnTo>
                  <a:pt x="7073" y="27621"/>
                </a:lnTo>
                <a:lnTo>
                  <a:pt x="7282" y="27454"/>
                </a:lnTo>
                <a:lnTo>
                  <a:pt x="7575" y="27286"/>
                </a:lnTo>
                <a:lnTo>
                  <a:pt x="7910" y="27077"/>
                </a:lnTo>
                <a:lnTo>
                  <a:pt x="8203" y="26952"/>
                </a:lnTo>
                <a:lnTo>
                  <a:pt x="8496" y="26910"/>
                </a:lnTo>
                <a:lnTo>
                  <a:pt x="8789" y="26868"/>
                </a:lnTo>
                <a:lnTo>
                  <a:pt x="8998" y="26826"/>
                </a:lnTo>
                <a:lnTo>
                  <a:pt x="9416" y="26868"/>
                </a:lnTo>
                <a:lnTo>
                  <a:pt x="9709" y="26952"/>
                </a:lnTo>
                <a:lnTo>
                  <a:pt x="10504" y="31639"/>
                </a:lnTo>
                <a:lnTo>
                  <a:pt x="10881" y="33899"/>
                </a:lnTo>
                <a:lnTo>
                  <a:pt x="11216" y="36075"/>
                </a:lnTo>
                <a:lnTo>
                  <a:pt x="11090" y="36159"/>
                </a:lnTo>
                <a:lnTo>
                  <a:pt x="10672" y="36368"/>
                </a:lnTo>
                <a:lnTo>
                  <a:pt x="10253" y="36493"/>
                </a:lnTo>
                <a:lnTo>
                  <a:pt x="9877" y="36619"/>
                </a:lnTo>
                <a:lnTo>
                  <a:pt x="9458" y="36703"/>
                </a:lnTo>
                <a:lnTo>
                  <a:pt x="9040" y="36786"/>
                </a:lnTo>
                <a:lnTo>
                  <a:pt x="8203" y="36786"/>
                </a:lnTo>
                <a:lnTo>
                  <a:pt x="7826" y="36745"/>
                </a:lnTo>
                <a:lnTo>
                  <a:pt x="7408" y="36703"/>
                </a:lnTo>
                <a:lnTo>
                  <a:pt x="7031" y="36577"/>
                </a:lnTo>
                <a:lnTo>
                  <a:pt x="6654" y="36452"/>
                </a:lnTo>
                <a:lnTo>
                  <a:pt x="6278" y="36326"/>
                </a:lnTo>
                <a:lnTo>
                  <a:pt x="5943" y="36159"/>
                </a:lnTo>
                <a:lnTo>
                  <a:pt x="5566" y="35949"/>
                </a:lnTo>
                <a:lnTo>
                  <a:pt x="5231" y="35698"/>
                </a:lnTo>
                <a:lnTo>
                  <a:pt x="4897" y="35447"/>
                </a:lnTo>
                <a:lnTo>
                  <a:pt x="4604" y="35196"/>
                </a:lnTo>
                <a:lnTo>
                  <a:pt x="4311" y="34903"/>
                </a:lnTo>
                <a:lnTo>
                  <a:pt x="4018" y="34568"/>
                </a:lnTo>
                <a:lnTo>
                  <a:pt x="3767" y="34234"/>
                </a:lnTo>
                <a:lnTo>
                  <a:pt x="3516" y="33857"/>
                </a:lnTo>
                <a:lnTo>
                  <a:pt x="3264" y="33480"/>
                </a:lnTo>
                <a:lnTo>
                  <a:pt x="3055" y="33104"/>
                </a:lnTo>
                <a:lnTo>
                  <a:pt x="2888" y="32685"/>
                </a:lnTo>
                <a:lnTo>
                  <a:pt x="2679" y="32267"/>
                </a:lnTo>
                <a:lnTo>
                  <a:pt x="2553" y="31806"/>
                </a:lnTo>
                <a:lnTo>
                  <a:pt x="2427" y="31346"/>
                </a:lnTo>
                <a:lnTo>
                  <a:pt x="2344" y="30844"/>
                </a:lnTo>
                <a:lnTo>
                  <a:pt x="2260" y="30383"/>
                </a:lnTo>
                <a:lnTo>
                  <a:pt x="2218" y="29881"/>
                </a:lnTo>
                <a:lnTo>
                  <a:pt x="2176" y="29337"/>
                </a:lnTo>
                <a:lnTo>
                  <a:pt x="2218" y="28835"/>
                </a:lnTo>
                <a:lnTo>
                  <a:pt x="2260" y="28165"/>
                </a:lnTo>
                <a:lnTo>
                  <a:pt x="2386" y="27538"/>
                </a:lnTo>
                <a:lnTo>
                  <a:pt x="2553" y="26910"/>
                </a:lnTo>
                <a:lnTo>
                  <a:pt x="2804" y="26324"/>
                </a:lnTo>
                <a:lnTo>
                  <a:pt x="3097" y="25696"/>
                </a:lnTo>
                <a:lnTo>
                  <a:pt x="3432" y="25110"/>
                </a:lnTo>
                <a:lnTo>
                  <a:pt x="3808" y="24524"/>
                </a:lnTo>
                <a:lnTo>
                  <a:pt x="4227" y="23939"/>
                </a:lnTo>
                <a:lnTo>
                  <a:pt x="4687" y="23353"/>
                </a:lnTo>
                <a:lnTo>
                  <a:pt x="5190" y="22767"/>
                </a:lnTo>
                <a:lnTo>
                  <a:pt x="6236" y="21595"/>
                </a:lnTo>
                <a:lnTo>
                  <a:pt x="8496" y="19209"/>
                </a:lnTo>
                <a:close/>
                <a:moveTo>
                  <a:pt x="11341" y="0"/>
                </a:moveTo>
                <a:lnTo>
                  <a:pt x="11090" y="84"/>
                </a:lnTo>
                <a:lnTo>
                  <a:pt x="10756" y="210"/>
                </a:lnTo>
                <a:lnTo>
                  <a:pt x="10463" y="335"/>
                </a:lnTo>
                <a:lnTo>
                  <a:pt x="10211" y="545"/>
                </a:lnTo>
                <a:lnTo>
                  <a:pt x="9919" y="754"/>
                </a:lnTo>
                <a:lnTo>
                  <a:pt x="9709" y="1005"/>
                </a:lnTo>
                <a:lnTo>
                  <a:pt x="9458" y="1298"/>
                </a:lnTo>
                <a:lnTo>
                  <a:pt x="9082" y="1926"/>
                </a:lnTo>
                <a:lnTo>
                  <a:pt x="8998" y="2009"/>
                </a:lnTo>
                <a:lnTo>
                  <a:pt x="8956" y="2135"/>
                </a:lnTo>
                <a:lnTo>
                  <a:pt x="8579" y="2888"/>
                </a:lnTo>
                <a:lnTo>
                  <a:pt x="8537" y="3014"/>
                </a:lnTo>
                <a:lnTo>
                  <a:pt x="8496" y="3097"/>
                </a:lnTo>
                <a:lnTo>
                  <a:pt x="8245" y="3809"/>
                </a:lnTo>
                <a:lnTo>
                  <a:pt x="8035" y="4520"/>
                </a:lnTo>
                <a:lnTo>
                  <a:pt x="7868" y="5148"/>
                </a:lnTo>
                <a:lnTo>
                  <a:pt x="7742" y="5734"/>
                </a:lnTo>
                <a:lnTo>
                  <a:pt x="7617" y="6655"/>
                </a:lnTo>
                <a:lnTo>
                  <a:pt x="7575" y="6989"/>
                </a:lnTo>
                <a:lnTo>
                  <a:pt x="7491" y="7701"/>
                </a:lnTo>
                <a:lnTo>
                  <a:pt x="7449" y="8454"/>
                </a:lnTo>
                <a:lnTo>
                  <a:pt x="7449" y="9333"/>
                </a:lnTo>
                <a:lnTo>
                  <a:pt x="7449" y="10296"/>
                </a:lnTo>
                <a:lnTo>
                  <a:pt x="7617" y="12430"/>
                </a:lnTo>
                <a:lnTo>
                  <a:pt x="7868" y="14815"/>
                </a:lnTo>
                <a:lnTo>
                  <a:pt x="6696" y="16071"/>
                </a:lnTo>
                <a:lnTo>
                  <a:pt x="5524" y="17326"/>
                </a:lnTo>
                <a:lnTo>
                  <a:pt x="4478" y="18624"/>
                </a:lnTo>
                <a:lnTo>
                  <a:pt x="3474" y="19963"/>
                </a:lnTo>
                <a:lnTo>
                  <a:pt x="2637" y="21302"/>
                </a:lnTo>
                <a:lnTo>
                  <a:pt x="2218" y="21972"/>
                </a:lnTo>
                <a:lnTo>
                  <a:pt x="1883" y="22641"/>
                </a:lnTo>
                <a:lnTo>
                  <a:pt x="1549" y="23311"/>
                </a:lnTo>
                <a:lnTo>
                  <a:pt x="1214" y="23980"/>
                </a:lnTo>
                <a:lnTo>
                  <a:pt x="963" y="24692"/>
                </a:lnTo>
                <a:lnTo>
                  <a:pt x="712" y="25361"/>
                </a:lnTo>
                <a:lnTo>
                  <a:pt x="502" y="26031"/>
                </a:lnTo>
                <a:lnTo>
                  <a:pt x="335" y="26659"/>
                </a:lnTo>
                <a:lnTo>
                  <a:pt x="209" y="27328"/>
                </a:lnTo>
                <a:lnTo>
                  <a:pt x="126" y="27998"/>
                </a:lnTo>
                <a:lnTo>
                  <a:pt x="42" y="28626"/>
                </a:lnTo>
                <a:lnTo>
                  <a:pt x="0" y="29295"/>
                </a:lnTo>
                <a:lnTo>
                  <a:pt x="42" y="29923"/>
                </a:lnTo>
                <a:lnTo>
                  <a:pt x="84" y="30551"/>
                </a:lnTo>
                <a:lnTo>
                  <a:pt x="168" y="31179"/>
                </a:lnTo>
                <a:lnTo>
                  <a:pt x="293" y="31764"/>
                </a:lnTo>
                <a:lnTo>
                  <a:pt x="460" y="32350"/>
                </a:lnTo>
                <a:lnTo>
                  <a:pt x="670" y="32936"/>
                </a:lnTo>
                <a:lnTo>
                  <a:pt x="921" y="33522"/>
                </a:lnTo>
                <a:lnTo>
                  <a:pt x="1256" y="34066"/>
                </a:lnTo>
                <a:lnTo>
                  <a:pt x="1590" y="34610"/>
                </a:lnTo>
                <a:lnTo>
                  <a:pt x="1967" y="35112"/>
                </a:lnTo>
                <a:lnTo>
                  <a:pt x="2427" y="35615"/>
                </a:lnTo>
                <a:lnTo>
                  <a:pt x="2888" y="36117"/>
                </a:lnTo>
                <a:lnTo>
                  <a:pt x="3390" y="36535"/>
                </a:lnTo>
                <a:lnTo>
                  <a:pt x="3892" y="36954"/>
                </a:lnTo>
                <a:lnTo>
                  <a:pt x="4436" y="37289"/>
                </a:lnTo>
                <a:lnTo>
                  <a:pt x="4980" y="37582"/>
                </a:lnTo>
                <a:lnTo>
                  <a:pt x="5482" y="37791"/>
                </a:lnTo>
                <a:lnTo>
                  <a:pt x="6027" y="38000"/>
                </a:lnTo>
                <a:lnTo>
                  <a:pt x="6571" y="38167"/>
                </a:lnTo>
                <a:lnTo>
                  <a:pt x="7115" y="38293"/>
                </a:lnTo>
                <a:lnTo>
                  <a:pt x="7659" y="38335"/>
                </a:lnTo>
                <a:lnTo>
                  <a:pt x="8203" y="38377"/>
                </a:lnTo>
                <a:lnTo>
                  <a:pt x="8747" y="38377"/>
                </a:lnTo>
                <a:lnTo>
                  <a:pt x="9291" y="38293"/>
                </a:lnTo>
                <a:lnTo>
                  <a:pt x="9793" y="38209"/>
                </a:lnTo>
                <a:lnTo>
                  <a:pt x="10337" y="38084"/>
                </a:lnTo>
                <a:lnTo>
                  <a:pt x="10839" y="37916"/>
                </a:lnTo>
                <a:lnTo>
                  <a:pt x="11300" y="37707"/>
                </a:lnTo>
                <a:lnTo>
                  <a:pt x="11467" y="38628"/>
                </a:lnTo>
                <a:lnTo>
                  <a:pt x="11593" y="39883"/>
                </a:lnTo>
                <a:lnTo>
                  <a:pt x="11718" y="41306"/>
                </a:lnTo>
                <a:lnTo>
                  <a:pt x="11760" y="42059"/>
                </a:lnTo>
                <a:lnTo>
                  <a:pt x="11760" y="42813"/>
                </a:lnTo>
                <a:lnTo>
                  <a:pt x="11718" y="43524"/>
                </a:lnTo>
                <a:lnTo>
                  <a:pt x="11676" y="44236"/>
                </a:lnTo>
                <a:lnTo>
                  <a:pt x="11593" y="44905"/>
                </a:lnTo>
                <a:lnTo>
                  <a:pt x="11425" y="45491"/>
                </a:lnTo>
                <a:lnTo>
                  <a:pt x="11216" y="46035"/>
                </a:lnTo>
                <a:lnTo>
                  <a:pt x="11090" y="46286"/>
                </a:lnTo>
                <a:lnTo>
                  <a:pt x="10965" y="46495"/>
                </a:lnTo>
                <a:lnTo>
                  <a:pt x="10797" y="46663"/>
                </a:lnTo>
                <a:lnTo>
                  <a:pt x="10630" y="46830"/>
                </a:lnTo>
                <a:lnTo>
                  <a:pt x="10463" y="46956"/>
                </a:lnTo>
                <a:lnTo>
                  <a:pt x="10253" y="47040"/>
                </a:lnTo>
                <a:lnTo>
                  <a:pt x="9667" y="47207"/>
                </a:lnTo>
                <a:lnTo>
                  <a:pt x="9165" y="47291"/>
                </a:lnTo>
                <a:lnTo>
                  <a:pt x="8663" y="47332"/>
                </a:lnTo>
                <a:lnTo>
                  <a:pt x="8245" y="47291"/>
                </a:lnTo>
                <a:lnTo>
                  <a:pt x="7868" y="47165"/>
                </a:lnTo>
                <a:lnTo>
                  <a:pt x="7533" y="47040"/>
                </a:lnTo>
                <a:lnTo>
                  <a:pt x="7240" y="46872"/>
                </a:lnTo>
                <a:lnTo>
                  <a:pt x="7031" y="46705"/>
                </a:lnTo>
                <a:lnTo>
                  <a:pt x="7408" y="46412"/>
                </a:lnTo>
                <a:lnTo>
                  <a:pt x="7575" y="46203"/>
                </a:lnTo>
                <a:lnTo>
                  <a:pt x="7742" y="45993"/>
                </a:lnTo>
                <a:lnTo>
                  <a:pt x="7868" y="45784"/>
                </a:lnTo>
                <a:lnTo>
                  <a:pt x="7993" y="45491"/>
                </a:lnTo>
                <a:lnTo>
                  <a:pt x="8119" y="45240"/>
                </a:lnTo>
                <a:lnTo>
                  <a:pt x="8203" y="44905"/>
                </a:lnTo>
                <a:lnTo>
                  <a:pt x="8286" y="44361"/>
                </a:lnTo>
                <a:lnTo>
                  <a:pt x="8245" y="43817"/>
                </a:lnTo>
                <a:lnTo>
                  <a:pt x="8161" y="43315"/>
                </a:lnTo>
                <a:lnTo>
                  <a:pt x="7952" y="42855"/>
                </a:lnTo>
                <a:lnTo>
                  <a:pt x="7700" y="42394"/>
                </a:lnTo>
                <a:lnTo>
                  <a:pt x="7408" y="42018"/>
                </a:lnTo>
                <a:lnTo>
                  <a:pt x="7031" y="41683"/>
                </a:lnTo>
                <a:lnTo>
                  <a:pt x="6654" y="41432"/>
                </a:lnTo>
                <a:lnTo>
                  <a:pt x="6194" y="41264"/>
                </a:lnTo>
                <a:lnTo>
                  <a:pt x="5734" y="41139"/>
                </a:lnTo>
                <a:lnTo>
                  <a:pt x="5273" y="41097"/>
                </a:lnTo>
                <a:lnTo>
                  <a:pt x="4771" y="41139"/>
                </a:lnTo>
                <a:lnTo>
                  <a:pt x="4311" y="41306"/>
                </a:lnTo>
                <a:lnTo>
                  <a:pt x="4060" y="41432"/>
                </a:lnTo>
                <a:lnTo>
                  <a:pt x="3850" y="41557"/>
                </a:lnTo>
                <a:lnTo>
                  <a:pt x="3599" y="41725"/>
                </a:lnTo>
                <a:lnTo>
                  <a:pt x="3390" y="41934"/>
                </a:lnTo>
                <a:lnTo>
                  <a:pt x="3181" y="42143"/>
                </a:lnTo>
                <a:lnTo>
                  <a:pt x="2971" y="42394"/>
                </a:lnTo>
                <a:lnTo>
                  <a:pt x="2679" y="42813"/>
                </a:lnTo>
                <a:lnTo>
                  <a:pt x="2511" y="43273"/>
                </a:lnTo>
                <a:lnTo>
                  <a:pt x="2344" y="43692"/>
                </a:lnTo>
                <a:lnTo>
                  <a:pt x="2302" y="44152"/>
                </a:lnTo>
                <a:lnTo>
                  <a:pt x="2260" y="44612"/>
                </a:lnTo>
                <a:lnTo>
                  <a:pt x="2302" y="45114"/>
                </a:lnTo>
                <a:lnTo>
                  <a:pt x="2353" y="45394"/>
                </a:lnTo>
                <a:lnTo>
                  <a:pt x="2344" y="45366"/>
                </a:lnTo>
                <a:lnTo>
                  <a:pt x="2358" y="45421"/>
                </a:lnTo>
                <a:lnTo>
                  <a:pt x="2386" y="45575"/>
                </a:lnTo>
                <a:lnTo>
                  <a:pt x="2511" y="46035"/>
                </a:lnTo>
                <a:lnTo>
                  <a:pt x="2595" y="46244"/>
                </a:lnTo>
                <a:lnTo>
                  <a:pt x="2637" y="46370"/>
                </a:lnTo>
                <a:lnTo>
                  <a:pt x="2846" y="46872"/>
                </a:lnTo>
                <a:lnTo>
                  <a:pt x="3097" y="47332"/>
                </a:lnTo>
                <a:lnTo>
                  <a:pt x="3432" y="47793"/>
                </a:lnTo>
                <a:lnTo>
                  <a:pt x="3808" y="48169"/>
                </a:lnTo>
                <a:lnTo>
                  <a:pt x="4185" y="48546"/>
                </a:lnTo>
                <a:lnTo>
                  <a:pt x="4687" y="48923"/>
                </a:lnTo>
                <a:lnTo>
                  <a:pt x="5190" y="49216"/>
                </a:lnTo>
                <a:lnTo>
                  <a:pt x="5734" y="49425"/>
                </a:lnTo>
                <a:lnTo>
                  <a:pt x="6361" y="49634"/>
                </a:lnTo>
                <a:lnTo>
                  <a:pt x="6989" y="49760"/>
                </a:lnTo>
                <a:lnTo>
                  <a:pt x="7700" y="49802"/>
                </a:lnTo>
                <a:lnTo>
                  <a:pt x="8454" y="49802"/>
                </a:lnTo>
                <a:lnTo>
                  <a:pt x="9249" y="49718"/>
                </a:lnTo>
                <a:lnTo>
                  <a:pt x="10086" y="49551"/>
                </a:lnTo>
                <a:lnTo>
                  <a:pt x="10546" y="49425"/>
                </a:lnTo>
                <a:lnTo>
                  <a:pt x="10965" y="49216"/>
                </a:lnTo>
                <a:lnTo>
                  <a:pt x="11341" y="49006"/>
                </a:lnTo>
                <a:lnTo>
                  <a:pt x="11718" y="48755"/>
                </a:lnTo>
                <a:lnTo>
                  <a:pt x="12011" y="48462"/>
                </a:lnTo>
                <a:lnTo>
                  <a:pt x="12304" y="48169"/>
                </a:lnTo>
                <a:lnTo>
                  <a:pt x="12555" y="47793"/>
                </a:lnTo>
                <a:lnTo>
                  <a:pt x="12764" y="47458"/>
                </a:lnTo>
                <a:lnTo>
                  <a:pt x="12974" y="47040"/>
                </a:lnTo>
                <a:lnTo>
                  <a:pt x="13141" y="46621"/>
                </a:lnTo>
                <a:lnTo>
                  <a:pt x="13267" y="46203"/>
                </a:lnTo>
                <a:lnTo>
                  <a:pt x="13392" y="45742"/>
                </a:lnTo>
                <a:lnTo>
                  <a:pt x="13559" y="44780"/>
                </a:lnTo>
                <a:lnTo>
                  <a:pt x="13601" y="43817"/>
                </a:lnTo>
                <a:lnTo>
                  <a:pt x="13643" y="42813"/>
                </a:lnTo>
                <a:lnTo>
                  <a:pt x="13559" y="41808"/>
                </a:lnTo>
                <a:lnTo>
                  <a:pt x="13476" y="40846"/>
                </a:lnTo>
                <a:lnTo>
                  <a:pt x="13308" y="39883"/>
                </a:lnTo>
                <a:lnTo>
                  <a:pt x="13183" y="39004"/>
                </a:lnTo>
                <a:lnTo>
                  <a:pt x="12974" y="38209"/>
                </a:lnTo>
                <a:lnTo>
                  <a:pt x="12639" y="36912"/>
                </a:lnTo>
                <a:lnTo>
                  <a:pt x="13015" y="36619"/>
                </a:lnTo>
                <a:lnTo>
                  <a:pt x="13392" y="36326"/>
                </a:lnTo>
                <a:lnTo>
                  <a:pt x="13769" y="35949"/>
                </a:lnTo>
                <a:lnTo>
                  <a:pt x="14104" y="35615"/>
                </a:lnTo>
                <a:lnTo>
                  <a:pt x="14438" y="35196"/>
                </a:lnTo>
                <a:lnTo>
                  <a:pt x="14731" y="34778"/>
                </a:lnTo>
                <a:lnTo>
                  <a:pt x="14982" y="34359"/>
                </a:lnTo>
                <a:lnTo>
                  <a:pt x="15233" y="33899"/>
                </a:lnTo>
                <a:lnTo>
                  <a:pt x="15485" y="33397"/>
                </a:lnTo>
                <a:lnTo>
                  <a:pt x="15652" y="32894"/>
                </a:lnTo>
                <a:lnTo>
                  <a:pt x="15819" y="32392"/>
                </a:lnTo>
                <a:lnTo>
                  <a:pt x="15945" y="31806"/>
                </a:lnTo>
                <a:lnTo>
                  <a:pt x="16029" y="31220"/>
                </a:lnTo>
                <a:lnTo>
                  <a:pt x="16070" y="30634"/>
                </a:lnTo>
                <a:lnTo>
                  <a:pt x="16070" y="30007"/>
                </a:lnTo>
                <a:lnTo>
                  <a:pt x="16029" y="29337"/>
                </a:lnTo>
                <a:lnTo>
                  <a:pt x="15945" y="28751"/>
                </a:lnTo>
                <a:lnTo>
                  <a:pt x="15777" y="28207"/>
                </a:lnTo>
                <a:lnTo>
                  <a:pt x="15568" y="27663"/>
                </a:lnTo>
                <a:lnTo>
                  <a:pt x="15275" y="27161"/>
                </a:lnTo>
                <a:lnTo>
                  <a:pt x="14941" y="26659"/>
                </a:lnTo>
                <a:lnTo>
                  <a:pt x="14606" y="26240"/>
                </a:lnTo>
                <a:lnTo>
                  <a:pt x="14187" y="25822"/>
                </a:lnTo>
                <a:lnTo>
                  <a:pt x="13769" y="25445"/>
                </a:lnTo>
                <a:lnTo>
                  <a:pt x="13350" y="25152"/>
                </a:lnTo>
                <a:lnTo>
                  <a:pt x="12890" y="24859"/>
                </a:lnTo>
                <a:lnTo>
                  <a:pt x="12430" y="24650"/>
                </a:lnTo>
                <a:lnTo>
                  <a:pt x="11969" y="24441"/>
                </a:lnTo>
                <a:lnTo>
                  <a:pt x="11551" y="24315"/>
                </a:lnTo>
                <a:lnTo>
                  <a:pt x="11090" y="24273"/>
                </a:lnTo>
                <a:lnTo>
                  <a:pt x="10672" y="24231"/>
                </a:lnTo>
                <a:lnTo>
                  <a:pt x="10295" y="24273"/>
                </a:lnTo>
                <a:lnTo>
                  <a:pt x="9835" y="21260"/>
                </a:lnTo>
                <a:lnTo>
                  <a:pt x="9416" y="18289"/>
                </a:lnTo>
                <a:lnTo>
                  <a:pt x="10588" y="16950"/>
                </a:lnTo>
                <a:lnTo>
                  <a:pt x="11174" y="16280"/>
                </a:lnTo>
                <a:lnTo>
                  <a:pt x="11718" y="15569"/>
                </a:lnTo>
                <a:lnTo>
                  <a:pt x="12262" y="14857"/>
                </a:lnTo>
                <a:lnTo>
                  <a:pt x="12764" y="14146"/>
                </a:lnTo>
                <a:lnTo>
                  <a:pt x="13225" y="13392"/>
                </a:lnTo>
                <a:lnTo>
                  <a:pt x="13685" y="12597"/>
                </a:lnTo>
                <a:lnTo>
                  <a:pt x="13978" y="11970"/>
                </a:lnTo>
                <a:lnTo>
                  <a:pt x="14271" y="11342"/>
                </a:lnTo>
                <a:lnTo>
                  <a:pt x="14480" y="10714"/>
                </a:lnTo>
                <a:lnTo>
                  <a:pt x="14689" y="10128"/>
                </a:lnTo>
                <a:lnTo>
                  <a:pt x="14857" y="9500"/>
                </a:lnTo>
                <a:lnTo>
                  <a:pt x="14982" y="8914"/>
                </a:lnTo>
                <a:lnTo>
                  <a:pt x="15108" y="8287"/>
                </a:lnTo>
                <a:lnTo>
                  <a:pt x="15150" y="7701"/>
                </a:lnTo>
                <a:lnTo>
                  <a:pt x="15192" y="7157"/>
                </a:lnTo>
                <a:lnTo>
                  <a:pt x="15233" y="6571"/>
                </a:lnTo>
                <a:lnTo>
                  <a:pt x="15192" y="6027"/>
                </a:lnTo>
                <a:lnTo>
                  <a:pt x="15192" y="5483"/>
                </a:lnTo>
                <a:lnTo>
                  <a:pt x="15108" y="4981"/>
                </a:lnTo>
                <a:lnTo>
                  <a:pt x="15024" y="4478"/>
                </a:lnTo>
                <a:lnTo>
                  <a:pt x="14773" y="3516"/>
                </a:lnTo>
                <a:lnTo>
                  <a:pt x="14480" y="2637"/>
                </a:lnTo>
                <a:lnTo>
                  <a:pt x="14313" y="2260"/>
                </a:lnTo>
                <a:lnTo>
                  <a:pt x="14104" y="1884"/>
                </a:lnTo>
                <a:lnTo>
                  <a:pt x="13894" y="1549"/>
                </a:lnTo>
                <a:lnTo>
                  <a:pt x="13685" y="1256"/>
                </a:lnTo>
                <a:lnTo>
                  <a:pt x="13476" y="963"/>
                </a:lnTo>
                <a:lnTo>
                  <a:pt x="13225" y="712"/>
                </a:lnTo>
                <a:lnTo>
                  <a:pt x="12974" y="503"/>
                </a:lnTo>
                <a:lnTo>
                  <a:pt x="12722" y="335"/>
                </a:lnTo>
                <a:lnTo>
                  <a:pt x="12430" y="168"/>
                </a:lnTo>
                <a:lnTo>
                  <a:pt x="12178" y="84"/>
                </a:lnTo>
                <a:lnTo>
                  <a:pt x="11885" y="0"/>
                </a:lnTo>
                <a:close/>
              </a:path>
            </a:pathLst>
          </a:custGeom>
          <a:solidFill>
            <a:srgbClr val="387F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0" name="Google Shape;860;p45"/>
          <p:cNvSpPr/>
          <p:nvPr/>
        </p:nvSpPr>
        <p:spPr>
          <a:xfrm>
            <a:off x="534670" y="1575435"/>
            <a:ext cx="531495" cy="678815"/>
          </a:xfrm>
          <a:custGeom>
            <a:avLst/>
            <a:gdLst/>
            <a:ahLst/>
            <a:cxnLst/>
            <a:rect l="l" t="t" r="r" b="b"/>
            <a:pathLst>
              <a:path w="13351" h="17034" extrusionOk="0">
                <a:moveTo>
                  <a:pt x="10881" y="1"/>
                </a:moveTo>
                <a:lnTo>
                  <a:pt x="5482" y="13811"/>
                </a:lnTo>
                <a:lnTo>
                  <a:pt x="5273" y="13476"/>
                </a:lnTo>
                <a:lnTo>
                  <a:pt x="5022" y="13183"/>
                </a:lnTo>
                <a:lnTo>
                  <a:pt x="4687" y="12932"/>
                </a:lnTo>
                <a:lnTo>
                  <a:pt x="4269" y="12765"/>
                </a:lnTo>
                <a:lnTo>
                  <a:pt x="3850" y="12639"/>
                </a:lnTo>
                <a:lnTo>
                  <a:pt x="3390" y="12556"/>
                </a:lnTo>
                <a:lnTo>
                  <a:pt x="2930" y="12556"/>
                </a:lnTo>
                <a:lnTo>
                  <a:pt x="2427" y="12597"/>
                </a:lnTo>
                <a:lnTo>
                  <a:pt x="1841" y="12765"/>
                </a:lnTo>
                <a:lnTo>
                  <a:pt x="1339" y="12974"/>
                </a:lnTo>
                <a:lnTo>
                  <a:pt x="921" y="13267"/>
                </a:lnTo>
                <a:lnTo>
                  <a:pt x="544" y="13644"/>
                </a:lnTo>
                <a:lnTo>
                  <a:pt x="293" y="14020"/>
                </a:lnTo>
                <a:lnTo>
                  <a:pt x="167" y="14230"/>
                </a:lnTo>
                <a:lnTo>
                  <a:pt x="84" y="14439"/>
                </a:lnTo>
                <a:lnTo>
                  <a:pt x="42" y="14648"/>
                </a:lnTo>
                <a:lnTo>
                  <a:pt x="0" y="14899"/>
                </a:lnTo>
                <a:lnTo>
                  <a:pt x="0" y="15108"/>
                </a:lnTo>
                <a:lnTo>
                  <a:pt x="42" y="15318"/>
                </a:lnTo>
                <a:lnTo>
                  <a:pt x="84" y="15569"/>
                </a:lnTo>
                <a:lnTo>
                  <a:pt x="167" y="15778"/>
                </a:lnTo>
                <a:lnTo>
                  <a:pt x="293" y="15945"/>
                </a:lnTo>
                <a:lnTo>
                  <a:pt x="419" y="16155"/>
                </a:lnTo>
                <a:lnTo>
                  <a:pt x="586" y="16322"/>
                </a:lnTo>
                <a:lnTo>
                  <a:pt x="753" y="16448"/>
                </a:lnTo>
                <a:lnTo>
                  <a:pt x="1172" y="16741"/>
                </a:lnTo>
                <a:lnTo>
                  <a:pt x="1632" y="16908"/>
                </a:lnTo>
                <a:lnTo>
                  <a:pt x="2134" y="17033"/>
                </a:lnTo>
                <a:lnTo>
                  <a:pt x="2678" y="17033"/>
                </a:lnTo>
                <a:lnTo>
                  <a:pt x="3264" y="16992"/>
                </a:lnTo>
                <a:lnTo>
                  <a:pt x="3683" y="16866"/>
                </a:lnTo>
                <a:lnTo>
                  <a:pt x="4018" y="16741"/>
                </a:lnTo>
                <a:lnTo>
                  <a:pt x="4394" y="16573"/>
                </a:lnTo>
                <a:lnTo>
                  <a:pt x="4687" y="16364"/>
                </a:lnTo>
                <a:lnTo>
                  <a:pt x="4938" y="16113"/>
                </a:lnTo>
                <a:lnTo>
                  <a:pt x="5189" y="15862"/>
                </a:lnTo>
                <a:lnTo>
                  <a:pt x="5399" y="15569"/>
                </a:lnTo>
                <a:lnTo>
                  <a:pt x="5524" y="15276"/>
                </a:lnTo>
                <a:lnTo>
                  <a:pt x="8496" y="7659"/>
                </a:lnTo>
                <a:lnTo>
                  <a:pt x="9040" y="8078"/>
                </a:lnTo>
                <a:lnTo>
                  <a:pt x="9374" y="8329"/>
                </a:lnTo>
                <a:lnTo>
                  <a:pt x="9751" y="8622"/>
                </a:lnTo>
                <a:lnTo>
                  <a:pt x="10086" y="8956"/>
                </a:lnTo>
                <a:lnTo>
                  <a:pt x="10421" y="9333"/>
                </a:lnTo>
                <a:lnTo>
                  <a:pt x="10672" y="9752"/>
                </a:lnTo>
                <a:lnTo>
                  <a:pt x="10755" y="9961"/>
                </a:lnTo>
                <a:lnTo>
                  <a:pt x="10839" y="10212"/>
                </a:lnTo>
                <a:lnTo>
                  <a:pt x="10881" y="10630"/>
                </a:lnTo>
                <a:lnTo>
                  <a:pt x="10923" y="11049"/>
                </a:lnTo>
                <a:lnTo>
                  <a:pt x="10881" y="11467"/>
                </a:lnTo>
                <a:lnTo>
                  <a:pt x="10839" y="11844"/>
                </a:lnTo>
                <a:lnTo>
                  <a:pt x="10714" y="12597"/>
                </a:lnTo>
                <a:lnTo>
                  <a:pt x="10463" y="13225"/>
                </a:lnTo>
                <a:lnTo>
                  <a:pt x="10253" y="13769"/>
                </a:lnTo>
                <a:lnTo>
                  <a:pt x="10002" y="14188"/>
                </a:lnTo>
                <a:lnTo>
                  <a:pt x="9793" y="14564"/>
                </a:lnTo>
                <a:lnTo>
                  <a:pt x="9751" y="15318"/>
                </a:lnTo>
                <a:lnTo>
                  <a:pt x="10044" y="14983"/>
                </a:lnTo>
                <a:lnTo>
                  <a:pt x="10379" y="14522"/>
                </a:lnTo>
                <a:lnTo>
                  <a:pt x="10714" y="13937"/>
                </a:lnTo>
                <a:lnTo>
                  <a:pt x="11048" y="13225"/>
                </a:lnTo>
                <a:lnTo>
                  <a:pt x="11174" y="12849"/>
                </a:lnTo>
                <a:lnTo>
                  <a:pt x="11299" y="12388"/>
                </a:lnTo>
                <a:lnTo>
                  <a:pt x="11383" y="11970"/>
                </a:lnTo>
                <a:lnTo>
                  <a:pt x="11425" y="11467"/>
                </a:lnTo>
                <a:lnTo>
                  <a:pt x="11425" y="10965"/>
                </a:lnTo>
                <a:lnTo>
                  <a:pt x="11383" y="10463"/>
                </a:lnTo>
                <a:lnTo>
                  <a:pt x="11216" y="9417"/>
                </a:lnTo>
                <a:lnTo>
                  <a:pt x="10965" y="8371"/>
                </a:lnTo>
                <a:lnTo>
                  <a:pt x="10672" y="7408"/>
                </a:lnTo>
                <a:lnTo>
                  <a:pt x="10379" y="6529"/>
                </a:lnTo>
                <a:lnTo>
                  <a:pt x="9877" y="5232"/>
                </a:lnTo>
                <a:lnTo>
                  <a:pt x="9626" y="4730"/>
                </a:lnTo>
                <a:lnTo>
                  <a:pt x="10086" y="3600"/>
                </a:lnTo>
                <a:lnTo>
                  <a:pt x="10672" y="4018"/>
                </a:lnTo>
                <a:lnTo>
                  <a:pt x="11048" y="4311"/>
                </a:lnTo>
                <a:lnTo>
                  <a:pt x="11467" y="4688"/>
                </a:lnTo>
                <a:lnTo>
                  <a:pt x="11885" y="5064"/>
                </a:lnTo>
                <a:lnTo>
                  <a:pt x="12262" y="5525"/>
                </a:lnTo>
                <a:lnTo>
                  <a:pt x="12388" y="5734"/>
                </a:lnTo>
                <a:lnTo>
                  <a:pt x="12555" y="5985"/>
                </a:lnTo>
                <a:lnTo>
                  <a:pt x="12639" y="6236"/>
                </a:lnTo>
                <a:lnTo>
                  <a:pt x="12722" y="6487"/>
                </a:lnTo>
                <a:lnTo>
                  <a:pt x="12764" y="6906"/>
                </a:lnTo>
                <a:lnTo>
                  <a:pt x="12806" y="7283"/>
                </a:lnTo>
                <a:lnTo>
                  <a:pt x="12806" y="7659"/>
                </a:lnTo>
                <a:lnTo>
                  <a:pt x="12764" y="8036"/>
                </a:lnTo>
                <a:lnTo>
                  <a:pt x="12639" y="8705"/>
                </a:lnTo>
                <a:lnTo>
                  <a:pt x="12471" y="9291"/>
                </a:lnTo>
                <a:lnTo>
                  <a:pt x="12304" y="9793"/>
                </a:lnTo>
                <a:lnTo>
                  <a:pt x="12095" y="10170"/>
                </a:lnTo>
                <a:lnTo>
                  <a:pt x="11927" y="10463"/>
                </a:lnTo>
                <a:lnTo>
                  <a:pt x="11927" y="11216"/>
                </a:lnTo>
                <a:lnTo>
                  <a:pt x="12220" y="10840"/>
                </a:lnTo>
                <a:lnTo>
                  <a:pt x="12471" y="10379"/>
                </a:lnTo>
                <a:lnTo>
                  <a:pt x="12806" y="9752"/>
                </a:lnTo>
                <a:lnTo>
                  <a:pt x="13057" y="9040"/>
                </a:lnTo>
                <a:lnTo>
                  <a:pt x="13183" y="8622"/>
                </a:lnTo>
                <a:lnTo>
                  <a:pt x="13266" y="8203"/>
                </a:lnTo>
                <a:lnTo>
                  <a:pt x="13308" y="7743"/>
                </a:lnTo>
                <a:lnTo>
                  <a:pt x="13350" y="7241"/>
                </a:lnTo>
                <a:lnTo>
                  <a:pt x="13308" y="6738"/>
                </a:lnTo>
                <a:lnTo>
                  <a:pt x="13225" y="6236"/>
                </a:lnTo>
                <a:lnTo>
                  <a:pt x="13015" y="5357"/>
                </a:lnTo>
                <a:lnTo>
                  <a:pt x="12764" y="4479"/>
                </a:lnTo>
                <a:lnTo>
                  <a:pt x="12471" y="3642"/>
                </a:lnTo>
                <a:lnTo>
                  <a:pt x="12136" y="2888"/>
                </a:lnTo>
                <a:lnTo>
                  <a:pt x="11592" y="1633"/>
                </a:lnTo>
                <a:lnTo>
                  <a:pt x="11174" y="838"/>
                </a:lnTo>
                <a:lnTo>
                  <a:pt x="11425" y="210"/>
                </a:lnTo>
                <a:lnTo>
                  <a:pt x="10881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8" name="Google Shape;868;p45"/>
          <p:cNvSpPr/>
          <p:nvPr/>
        </p:nvSpPr>
        <p:spPr>
          <a:xfrm rot="1200000">
            <a:off x="10179831" y="4945122"/>
            <a:ext cx="503555" cy="678180"/>
          </a:xfrm>
          <a:custGeom>
            <a:avLst/>
            <a:gdLst/>
            <a:ahLst/>
            <a:cxnLst/>
            <a:rect l="l" t="t" r="r" b="b"/>
            <a:pathLst>
              <a:path w="13519" h="18206" extrusionOk="0">
                <a:moveTo>
                  <a:pt x="13016" y="2344"/>
                </a:moveTo>
                <a:lnTo>
                  <a:pt x="13016" y="3767"/>
                </a:lnTo>
                <a:lnTo>
                  <a:pt x="4521" y="6027"/>
                </a:lnTo>
                <a:lnTo>
                  <a:pt x="4521" y="4479"/>
                </a:lnTo>
                <a:lnTo>
                  <a:pt x="13016" y="2344"/>
                </a:lnTo>
                <a:close/>
                <a:moveTo>
                  <a:pt x="13477" y="1"/>
                </a:moveTo>
                <a:lnTo>
                  <a:pt x="13016" y="126"/>
                </a:lnTo>
                <a:lnTo>
                  <a:pt x="4479" y="2093"/>
                </a:lnTo>
                <a:lnTo>
                  <a:pt x="4019" y="2219"/>
                </a:lnTo>
                <a:lnTo>
                  <a:pt x="4019" y="4604"/>
                </a:lnTo>
                <a:lnTo>
                  <a:pt x="4019" y="14146"/>
                </a:lnTo>
                <a:lnTo>
                  <a:pt x="3767" y="14020"/>
                </a:lnTo>
                <a:lnTo>
                  <a:pt x="3474" y="13978"/>
                </a:lnTo>
                <a:lnTo>
                  <a:pt x="3140" y="13978"/>
                </a:lnTo>
                <a:lnTo>
                  <a:pt x="2763" y="14020"/>
                </a:lnTo>
                <a:lnTo>
                  <a:pt x="2386" y="14146"/>
                </a:lnTo>
                <a:lnTo>
                  <a:pt x="2010" y="14313"/>
                </a:lnTo>
                <a:lnTo>
                  <a:pt x="1633" y="14523"/>
                </a:lnTo>
                <a:lnTo>
                  <a:pt x="1256" y="14815"/>
                </a:lnTo>
                <a:lnTo>
                  <a:pt x="838" y="15192"/>
                </a:lnTo>
                <a:lnTo>
                  <a:pt x="545" y="15569"/>
                </a:lnTo>
                <a:lnTo>
                  <a:pt x="294" y="15987"/>
                </a:lnTo>
                <a:lnTo>
                  <a:pt x="85" y="16406"/>
                </a:lnTo>
                <a:lnTo>
                  <a:pt x="1" y="16782"/>
                </a:lnTo>
                <a:lnTo>
                  <a:pt x="1" y="17159"/>
                </a:lnTo>
                <a:lnTo>
                  <a:pt x="43" y="17494"/>
                </a:lnTo>
                <a:lnTo>
                  <a:pt x="127" y="17661"/>
                </a:lnTo>
                <a:lnTo>
                  <a:pt x="210" y="17787"/>
                </a:lnTo>
                <a:lnTo>
                  <a:pt x="336" y="17912"/>
                </a:lnTo>
                <a:lnTo>
                  <a:pt x="461" y="17996"/>
                </a:lnTo>
                <a:lnTo>
                  <a:pt x="754" y="18163"/>
                </a:lnTo>
                <a:lnTo>
                  <a:pt x="1131" y="18205"/>
                </a:lnTo>
                <a:lnTo>
                  <a:pt x="1508" y="18205"/>
                </a:lnTo>
                <a:lnTo>
                  <a:pt x="1968" y="18122"/>
                </a:lnTo>
                <a:lnTo>
                  <a:pt x="2386" y="17912"/>
                </a:lnTo>
                <a:lnTo>
                  <a:pt x="2847" y="17703"/>
                </a:lnTo>
                <a:lnTo>
                  <a:pt x="3265" y="17368"/>
                </a:lnTo>
                <a:lnTo>
                  <a:pt x="3558" y="17117"/>
                </a:lnTo>
                <a:lnTo>
                  <a:pt x="3809" y="16824"/>
                </a:lnTo>
                <a:lnTo>
                  <a:pt x="4019" y="16573"/>
                </a:lnTo>
                <a:lnTo>
                  <a:pt x="4186" y="16280"/>
                </a:lnTo>
                <a:lnTo>
                  <a:pt x="4311" y="15987"/>
                </a:lnTo>
                <a:lnTo>
                  <a:pt x="4437" y="15694"/>
                </a:lnTo>
                <a:lnTo>
                  <a:pt x="4479" y="15401"/>
                </a:lnTo>
                <a:lnTo>
                  <a:pt x="4521" y="15150"/>
                </a:lnTo>
                <a:lnTo>
                  <a:pt x="4521" y="7366"/>
                </a:lnTo>
                <a:lnTo>
                  <a:pt x="13016" y="5274"/>
                </a:lnTo>
                <a:lnTo>
                  <a:pt x="13016" y="12053"/>
                </a:lnTo>
                <a:lnTo>
                  <a:pt x="12765" y="11928"/>
                </a:lnTo>
                <a:lnTo>
                  <a:pt x="12430" y="11886"/>
                </a:lnTo>
                <a:lnTo>
                  <a:pt x="12096" y="11886"/>
                </a:lnTo>
                <a:lnTo>
                  <a:pt x="11761" y="11928"/>
                </a:lnTo>
                <a:lnTo>
                  <a:pt x="11384" y="12053"/>
                </a:lnTo>
                <a:lnTo>
                  <a:pt x="10966" y="12221"/>
                </a:lnTo>
                <a:lnTo>
                  <a:pt x="10589" y="12430"/>
                </a:lnTo>
                <a:lnTo>
                  <a:pt x="10212" y="12723"/>
                </a:lnTo>
                <a:lnTo>
                  <a:pt x="9836" y="13100"/>
                </a:lnTo>
                <a:lnTo>
                  <a:pt x="9501" y="13476"/>
                </a:lnTo>
                <a:lnTo>
                  <a:pt x="9250" y="13895"/>
                </a:lnTo>
                <a:lnTo>
                  <a:pt x="9082" y="14313"/>
                </a:lnTo>
                <a:lnTo>
                  <a:pt x="8999" y="14690"/>
                </a:lnTo>
                <a:lnTo>
                  <a:pt x="8957" y="15067"/>
                </a:lnTo>
                <a:lnTo>
                  <a:pt x="9041" y="15401"/>
                </a:lnTo>
                <a:lnTo>
                  <a:pt x="9124" y="15569"/>
                </a:lnTo>
                <a:lnTo>
                  <a:pt x="9208" y="15694"/>
                </a:lnTo>
                <a:lnTo>
                  <a:pt x="9333" y="15820"/>
                </a:lnTo>
                <a:lnTo>
                  <a:pt x="9459" y="15904"/>
                </a:lnTo>
                <a:lnTo>
                  <a:pt x="9752" y="16071"/>
                </a:lnTo>
                <a:lnTo>
                  <a:pt x="10129" y="16113"/>
                </a:lnTo>
                <a:lnTo>
                  <a:pt x="10505" y="16113"/>
                </a:lnTo>
                <a:lnTo>
                  <a:pt x="10924" y="16029"/>
                </a:lnTo>
                <a:lnTo>
                  <a:pt x="11384" y="15820"/>
                </a:lnTo>
                <a:lnTo>
                  <a:pt x="11803" y="15611"/>
                </a:lnTo>
                <a:lnTo>
                  <a:pt x="12263" y="15276"/>
                </a:lnTo>
                <a:lnTo>
                  <a:pt x="12514" y="15025"/>
                </a:lnTo>
                <a:lnTo>
                  <a:pt x="12765" y="14732"/>
                </a:lnTo>
                <a:lnTo>
                  <a:pt x="12974" y="14481"/>
                </a:lnTo>
                <a:lnTo>
                  <a:pt x="13184" y="14188"/>
                </a:lnTo>
                <a:lnTo>
                  <a:pt x="13309" y="13895"/>
                </a:lnTo>
                <a:lnTo>
                  <a:pt x="13435" y="13602"/>
                </a:lnTo>
                <a:lnTo>
                  <a:pt x="13477" y="13309"/>
                </a:lnTo>
                <a:lnTo>
                  <a:pt x="13518" y="13058"/>
                </a:lnTo>
                <a:lnTo>
                  <a:pt x="13477" y="2386"/>
                </a:lnTo>
                <a:lnTo>
                  <a:pt x="13477" y="1"/>
                </a:lnTo>
                <a:close/>
              </a:path>
            </a:pathLst>
          </a:custGeom>
          <a:solidFill>
            <a:srgbClr val="387F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860;p45"/>
          <p:cNvSpPr/>
          <p:nvPr/>
        </p:nvSpPr>
        <p:spPr>
          <a:xfrm rot="20640000">
            <a:off x="729615" y="968375"/>
            <a:ext cx="3585845" cy="4575810"/>
          </a:xfrm>
          <a:custGeom>
            <a:avLst/>
            <a:gdLst/>
            <a:ahLst/>
            <a:cxnLst/>
            <a:rect l="l" t="t" r="r" b="b"/>
            <a:pathLst>
              <a:path w="13351" h="17034" extrusionOk="0">
                <a:moveTo>
                  <a:pt x="10881" y="1"/>
                </a:moveTo>
                <a:lnTo>
                  <a:pt x="5482" y="13811"/>
                </a:lnTo>
                <a:lnTo>
                  <a:pt x="5273" y="13476"/>
                </a:lnTo>
                <a:lnTo>
                  <a:pt x="5022" y="13183"/>
                </a:lnTo>
                <a:lnTo>
                  <a:pt x="4687" y="12932"/>
                </a:lnTo>
                <a:lnTo>
                  <a:pt x="4269" y="12765"/>
                </a:lnTo>
                <a:lnTo>
                  <a:pt x="3850" y="12639"/>
                </a:lnTo>
                <a:lnTo>
                  <a:pt x="3390" y="12556"/>
                </a:lnTo>
                <a:lnTo>
                  <a:pt x="2930" y="12556"/>
                </a:lnTo>
                <a:lnTo>
                  <a:pt x="2427" y="12597"/>
                </a:lnTo>
                <a:lnTo>
                  <a:pt x="1841" y="12765"/>
                </a:lnTo>
                <a:lnTo>
                  <a:pt x="1339" y="12974"/>
                </a:lnTo>
                <a:lnTo>
                  <a:pt x="921" y="13267"/>
                </a:lnTo>
                <a:lnTo>
                  <a:pt x="544" y="13644"/>
                </a:lnTo>
                <a:lnTo>
                  <a:pt x="293" y="14020"/>
                </a:lnTo>
                <a:lnTo>
                  <a:pt x="167" y="14230"/>
                </a:lnTo>
                <a:lnTo>
                  <a:pt x="84" y="14439"/>
                </a:lnTo>
                <a:lnTo>
                  <a:pt x="42" y="14648"/>
                </a:lnTo>
                <a:lnTo>
                  <a:pt x="0" y="14899"/>
                </a:lnTo>
                <a:lnTo>
                  <a:pt x="0" y="15108"/>
                </a:lnTo>
                <a:lnTo>
                  <a:pt x="42" y="15318"/>
                </a:lnTo>
                <a:lnTo>
                  <a:pt x="84" y="15569"/>
                </a:lnTo>
                <a:lnTo>
                  <a:pt x="167" y="15778"/>
                </a:lnTo>
                <a:lnTo>
                  <a:pt x="293" y="15945"/>
                </a:lnTo>
                <a:lnTo>
                  <a:pt x="419" y="16155"/>
                </a:lnTo>
                <a:lnTo>
                  <a:pt x="586" y="16322"/>
                </a:lnTo>
                <a:lnTo>
                  <a:pt x="753" y="16448"/>
                </a:lnTo>
                <a:lnTo>
                  <a:pt x="1172" y="16741"/>
                </a:lnTo>
                <a:lnTo>
                  <a:pt x="1632" y="16908"/>
                </a:lnTo>
                <a:lnTo>
                  <a:pt x="2134" y="17033"/>
                </a:lnTo>
                <a:lnTo>
                  <a:pt x="2678" y="17033"/>
                </a:lnTo>
                <a:lnTo>
                  <a:pt x="3264" y="16992"/>
                </a:lnTo>
                <a:lnTo>
                  <a:pt x="3683" y="16866"/>
                </a:lnTo>
                <a:lnTo>
                  <a:pt x="4018" y="16741"/>
                </a:lnTo>
                <a:lnTo>
                  <a:pt x="4394" y="16573"/>
                </a:lnTo>
                <a:lnTo>
                  <a:pt x="4687" y="16364"/>
                </a:lnTo>
                <a:lnTo>
                  <a:pt x="4938" y="16113"/>
                </a:lnTo>
                <a:lnTo>
                  <a:pt x="5189" y="15862"/>
                </a:lnTo>
                <a:lnTo>
                  <a:pt x="5399" y="15569"/>
                </a:lnTo>
                <a:lnTo>
                  <a:pt x="5524" y="15276"/>
                </a:lnTo>
                <a:lnTo>
                  <a:pt x="8496" y="7659"/>
                </a:lnTo>
                <a:lnTo>
                  <a:pt x="9040" y="8078"/>
                </a:lnTo>
                <a:lnTo>
                  <a:pt x="9374" y="8329"/>
                </a:lnTo>
                <a:lnTo>
                  <a:pt x="9751" y="8622"/>
                </a:lnTo>
                <a:lnTo>
                  <a:pt x="10086" y="8956"/>
                </a:lnTo>
                <a:lnTo>
                  <a:pt x="10421" y="9333"/>
                </a:lnTo>
                <a:lnTo>
                  <a:pt x="10672" y="9752"/>
                </a:lnTo>
                <a:lnTo>
                  <a:pt x="10755" y="9961"/>
                </a:lnTo>
                <a:lnTo>
                  <a:pt x="10839" y="10212"/>
                </a:lnTo>
                <a:lnTo>
                  <a:pt x="10881" y="10630"/>
                </a:lnTo>
                <a:lnTo>
                  <a:pt x="10923" y="11049"/>
                </a:lnTo>
                <a:lnTo>
                  <a:pt x="10881" y="11467"/>
                </a:lnTo>
                <a:lnTo>
                  <a:pt x="10839" y="11844"/>
                </a:lnTo>
                <a:lnTo>
                  <a:pt x="10714" y="12597"/>
                </a:lnTo>
                <a:lnTo>
                  <a:pt x="10463" y="13225"/>
                </a:lnTo>
                <a:lnTo>
                  <a:pt x="10253" y="13769"/>
                </a:lnTo>
                <a:lnTo>
                  <a:pt x="10002" y="14188"/>
                </a:lnTo>
                <a:lnTo>
                  <a:pt x="9793" y="14564"/>
                </a:lnTo>
                <a:lnTo>
                  <a:pt x="9751" y="15318"/>
                </a:lnTo>
                <a:lnTo>
                  <a:pt x="10044" y="14983"/>
                </a:lnTo>
                <a:lnTo>
                  <a:pt x="10379" y="14522"/>
                </a:lnTo>
                <a:lnTo>
                  <a:pt x="10714" y="13937"/>
                </a:lnTo>
                <a:lnTo>
                  <a:pt x="11048" y="13225"/>
                </a:lnTo>
                <a:lnTo>
                  <a:pt x="11174" y="12849"/>
                </a:lnTo>
                <a:lnTo>
                  <a:pt x="11299" y="12388"/>
                </a:lnTo>
                <a:lnTo>
                  <a:pt x="11383" y="11970"/>
                </a:lnTo>
                <a:lnTo>
                  <a:pt x="11425" y="11467"/>
                </a:lnTo>
                <a:lnTo>
                  <a:pt x="11425" y="10965"/>
                </a:lnTo>
                <a:lnTo>
                  <a:pt x="11383" y="10463"/>
                </a:lnTo>
                <a:lnTo>
                  <a:pt x="11216" y="9417"/>
                </a:lnTo>
                <a:lnTo>
                  <a:pt x="10965" y="8371"/>
                </a:lnTo>
                <a:lnTo>
                  <a:pt x="10672" y="7408"/>
                </a:lnTo>
                <a:lnTo>
                  <a:pt x="10379" y="6529"/>
                </a:lnTo>
                <a:lnTo>
                  <a:pt x="9877" y="5232"/>
                </a:lnTo>
                <a:lnTo>
                  <a:pt x="9626" y="4730"/>
                </a:lnTo>
                <a:lnTo>
                  <a:pt x="10086" y="3600"/>
                </a:lnTo>
                <a:lnTo>
                  <a:pt x="10672" y="4018"/>
                </a:lnTo>
                <a:lnTo>
                  <a:pt x="11048" y="4311"/>
                </a:lnTo>
                <a:lnTo>
                  <a:pt x="11467" y="4688"/>
                </a:lnTo>
                <a:lnTo>
                  <a:pt x="11885" y="5064"/>
                </a:lnTo>
                <a:lnTo>
                  <a:pt x="12262" y="5525"/>
                </a:lnTo>
                <a:lnTo>
                  <a:pt x="12388" y="5734"/>
                </a:lnTo>
                <a:lnTo>
                  <a:pt x="12555" y="5985"/>
                </a:lnTo>
                <a:lnTo>
                  <a:pt x="12639" y="6236"/>
                </a:lnTo>
                <a:lnTo>
                  <a:pt x="12722" y="6487"/>
                </a:lnTo>
                <a:lnTo>
                  <a:pt x="12764" y="6906"/>
                </a:lnTo>
                <a:lnTo>
                  <a:pt x="12806" y="7283"/>
                </a:lnTo>
                <a:lnTo>
                  <a:pt x="12806" y="7659"/>
                </a:lnTo>
                <a:lnTo>
                  <a:pt x="12764" y="8036"/>
                </a:lnTo>
                <a:lnTo>
                  <a:pt x="12639" y="8705"/>
                </a:lnTo>
                <a:lnTo>
                  <a:pt x="12471" y="9291"/>
                </a:lnTo>
                <a:lnTo>
                  <a:pt x="12304" y="9793"/>
                </a:lnTo>
                <a:lnTo>
                  <a:pt x="12095" y="10170"/>
                </a:lnTo>
                <a:lnTo>
                  <a:pt x="11927" y="10463"/>
                </a:lnTo>
                <a:lnTo>
                  <a:pt x="11927" y="11216"/>
                </a:lnTo>
                <a:lnTo>
                  <a:pt x="12220" y="10840"/>
                </a:lnTo>
                <a:lnTo>
                  <a:pt x="12471" y="10379"/>
                </a:lnTo>
                <a:lnTo>
                  <a:pt x="12806" y="9752"/>
                </a:lnTo>
                <a:lnTo>
                  <a:pt x="13057" y="9040"/>
                </a:lnTo>
                <a:lnTo>
                  <a:pt x="13183" y="8622"/>
                </a:lnTo>
                <a:lnTo>
                  <a:pt x="13266" y="8203"/>
                </a:lnTo>
                <a:lnTo>
                  <a:pt x="13308" y="7743"/>
                </a:lnTo>
                <a:lnTo>
                  <a:pt x="13350" y="7241"/>
                </a:lnTo>
                <a:lnTo>
                  <a:pt x="13308" y="6738"/>
                </a:lnTo>
                <a:lnTo>
                  <a:pt x="13225" y="6236"/>
                </a:lnTo>
                <a:lnTo>
                  <a:pt x="13015" y="5357"/>
                </a:lnTo>
                <a:lnTo>
                  <a:pt x="12764" y="4479"/>
                </a:lnTo>
                <a:lnTo>
                  <a:pt x="12471" y="3642"/>
                </a:lnTo>
                <a:lnTo>
                  <a:pt x="12136" y="2888"/>
                </a:lnTo>
                <a:lnTo>
                  <a:pt x="11592" y="1633"/>
                </a:lnTo>
                <a:lnTo>
                  <a:pt x="11174" y="838"/>
                </a:lnTo>
                <a:lnTo>
                  <a:pt x="11425" y="210"/>
                </a:lnTo>
                <a:lnTo>
                  <a:pt x="10881" y="1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5045" y="1258728"/>
            <a:ext cx="2532865" cy="1790834"/>
          </a:xfrm>
          <a:prstGeom prst="rect">
            <a:avLst/>
          </a:prstGeom>
        </p:spPr>
      </p:pic>
      <p:pic>
        <p:nvPicPr>
          <p:cNvPr id="10" name="Picture 9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455" y="3101216"/>
            <a:ext cx="1250460" cy="2500920"/>
          </a:xfrm>
          <a:prstGeom prst="rect">
            <a:avLst/>
          </a:prstGeom>
        </p:spPr>
      </p:pic>
      <p:pic>
        <p:nvPicPr>
          <p:cNvPr id="11" name="Picture 10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742" y="3275105"/>
            <a:ext cx="2267532" cy="2267532"/>
          </a:xfrm>
          <a:prstGeom prst="rect">
            <a:avLst/>
          </a:prstGeom>
        </p:spPr>
      </p:pic>
      <p:pic>
        <p:nvPicPr>
          <p:cNvPr id="13" name="Picture 12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669" y="3257248"/>
            <a:ext cx="2752623" cy="2390850"/>
          </a:xfrm>
          <a:prstGeom prst="rect">
            <a:avLst/>
          </a:prstGeom>
        </p:spPr>
      </p:pic>
      <p:pic>
        <p:nvPicPr>
          <p:cNvPr id="14" name="Picture 13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3637" y="1982266"/>
            <a:ext cx="3477972" cy="1959258"/>
          </a:xfrm>
          <a:prstGeom prst="rect">
            <a:avLst/>
          </a:prstGeom>
        </p:spPr>
      </p:pic>
      <p:pic>
        <p:nvPicPr>
          <p:cNvPr id="16" name="Picture 15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398" y="1217187"/>
            <a:ext cx="2875833" cy="1178969"/>
          </a:xfrm>
          <a:prstGeom prst="rect">
            <a:avLst/>
          </a:prstGeom>
        </p:spPr>
      </p:pic>
      <p:pic>
        <p:nvPicPr>
          <p:cNvPr id="17" name="Picture 16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2619" y="2469547"/>
            <a:ext cx="4122522" cy="3140969"/>
          </a:xfrm>
          <a:prstGeom prst="rect">
            <a:avLst/>
          </a:prstGeom>
        </p:spPr>
      </p:pic>
      <p:pic>
        <p:nvPicPr>
          <p:cNvPr id="15" name="Picture 14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0359" y="1319970"/>
            <a:ext cx="1408289" cy="22011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861" grpId="1" animBg="1"/>
      <p:bldP spid="860" grpId="1" animBg="1"/>
      <p:bldP spid="868" grpId="1" animBg="1"/>
      <p:bldP spid="44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4510" y="0"/>
            <a:ext cx="12416510" cy="72074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6" y="209988"/>
            <a:ext cx="4990206" cy="325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142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组合 90"/>
          <p:cNvGrpSpPr/>
          <p:nvPr/>
        </p:nvGrpSpPr>
        <p:grpSpPr>
          <a:xfrm>
            <a:off x="2302021" y="1002263"/>
            <a:ext cx="9820910" cy="4667885"/>
            <a:chOff x="1937" y="1655"/>
            <a:chExt cx="15466" cy="7351"/>
          </a:xfrm>
        </p:grpSpPr>
        <p:sp>
          <p:nvSpPr>
            <p:cNvPr id="95" name="圆角矩形 94"/>
            <p:cNvSpPr/>
            <p:nvPr/>
          </p:nvSpPr>
          <p:spPr>
            <a:xfrm>
              <a:off x="2186" y="1655"/>
              <a:ext cx="15217" cy="7137"/>
            </a:xfrm>
            <a:prstGeom prst="roundRect">
              <a:avLst>
                <a:gd name="adj" fmla="val 11328"/>
              </a:avLst>
            </a:prstGeom>
            <a:solidFill>
              <a:srgbClr val="011673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dirty="0">
                <a:solidFill>
                  <a:srgbClr val="011673"/>
                </a:solidFill>
                <a:latin typeface="字魂20号-石头体" panose="00000500000000000000" charset="-122"/>
                <a:ea typeface="字魂20号-石头体" panose="00000500000000000000" charset="-122"/>
                <a:cs typeface="+mn-ea"/>
                <a:sym typeface="+mn-lt"/>
              </a:endParaRPr>
            </a:p>
          </p:txBody>
        </p:sp>
        <p:sp>
          <p:nvSpPr>
            <p:cNvPr id="96" name="圆角矩形 95"/>
            <p:cNvSpPr/>
            <p:nvPr/>
          </p:nvSpPr>
          <p:spPr>
            <a:xfrm>
              <a:off x="1937" y="1869"/>
              <a:ext cx="15217" cy="7137"/>
            </a:xfrm>
            <a:prstGeom prst="roundRect">
              <a:avLst>
                <a:gd name="adj" fmla="val 11328"/>
              </a:avLst>
            </a:prstGeom>
            <a:solidFill>
              <a:schemeClr val="bg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dirty="0">
                <a:solidFill>
                  <a:srgbClr val="011673"/>
                </a:solidFill>
                <a:latin typeface="字魂20号-石头体" panose="00000500000000000000" charset="-122"/>
                <a:ea typeface="字魂20号-石头体" panose="00000500000000000000" charset="-122"/>
                <a:cs typeface="+mn-ea"/>
                <a:sym typeface="+mn-lt"/>
              </a:endParaRPr>
            </a:p>
          </p:txBody>
        </p:sp>
      </p:grpSp>
      <p:sp>
        <p:nvSpPr>
          <p:cNvPr id="861" name="Google Shape;861;p45"/>
          <p:cNvSpPr/>
          <p:nvPr/>
        </p:nvSpPr>
        <p:spPr>
          <a:xfrm rot="1680000">
            <a:off x="11421809" y="65468"/>
            <a:ext cx="372745" cy="1155065"/>
          </a:xfrm>
          <a:custGeom>
            <a:avLst/>
            <a:gdLst/>
            <a:ahLst/>
            <a:cxnLst/>
            <a:rect l="l" t="t" r="r" b="b"/>
            <a:pathLst>
              <a:path w="16071" h="49802" extrusionOk="0">
                <a:moveTo>
                  <a:pt x="11090" y="4395"/>
                </a:moveTo>
                <a:lnTo>
                  <a:pt x="11216" y="4437"/>
                </a:lnTo>
                <a:lnTo>
                  <a:pt x="11467" y="4520"/>
                </a:lnTo>
                <a:lnTo>
                  <a:pt x="11676" y="4688"/>
                </a:lnTo>
                <a:lnTo>
                  <a:pt x="11885" y="4939"/>
                </a:lnTo>
                <a:lnTo>
                  <a:pt x="12095" y="5232"/>
                </a:lnTo>
                <a:lnTo>
                  <a:pt x="12262" y="5566"/>
                </a:lnTo>
                <a:lnTo>
                  <a:pt x="12346" y="5901"/>
                </a:lnTo>
                <a:lnTo>
                  <a:pt x="12430" y="6320"/>
                </a:lnTo>
                <a:lnTo>
                  <a:pt x="12430" y="6738"/>
                </a:lnTo>
                <a:lnTo>
                  <a:pt x="12430" y="7240"/>
                </a:lnTo>
                <a:lnTo>
                  <a:pt x="12304" y="7743"/>
                </a:lnTo>
                <a:lnTo>
                  <a:pt x="12178" y="8329"/>
                </a:lnTo>
                <a:lnTo>
                  <a:pt x="11927" y="8956"/>
                </a:lnTo>
                <a:lnTo>
                  <a:pt x="11634" y="9584"/>
                </a:lnTo>
                <a:lnTo>
                  <a:pt x="11258" y="10296"/>
                </a:lnTo>
                <a:lnTo>
                  <a:pt x="10797" y="11091"/>
                </a:lnTo>
                <a:lnTo>
                  <a:pt x="10211" y="11886"/>
                </a:lnTo>
                <a:lnTo>
                  <a:pt x="9584" y="12765"/>
                </a:lnTo>
                <a:lnTo>
                  <a:pt x="8830" y="13685"/>
                </a:lnTo>
                <a:lnTo>
                  <a:pt x="8621" y="11635"/>
                </a:lnTo>
                <a:lnTo>
                  <a:pt x="8496" y="9835"/>
                </a:lnTo>
                <a:lnTo>
                  <a:pt x="8496" y="8329"/>
                </a:lnTo>
                <a:lnTo>
                  <a:pt x="8496" y="7701"/>
                </a:lnTo>
                <a:lnTo>
                  <a:pt x="8537" y="7115"/>
                </a:lnTo>
                <a:lnTo>
                  <a:pt x="8621" y="6613"/>
                </a:lnTo>
                <a:lnTo>
                  <a:pt x="8747" y="6194"/>
                </a:lnTo>
                <a:lnTo>
                  <a:pt x="8914" y="5818"/>
                </a:lnTo>
                <a:lnTo>
                  <a:pt x="9082" y="5483"/>
                </a:lnTo>
                <a:lnTo>
                  <a:pt x="9291" y="5232"/>
                </a:lnTo>
                <a:lnTo>
                  <a:pt x="9500" y="5022"/>
                </a:lnTo>
                <a:lnTo>
                  <a:pt x="9751" y="4813"/>
                </a:lnTo>
                <a:lnTo>
                  <a:pt x="9960" y="4688"/>
                </a:lnTo>
                <a:lnTo>
                  <a:pt x="10170" y="4604"/>
                </a:lnTo>
                <a:lnTo>
                  <a:pt x="10421" y="4520"/>
                </a:lnTo>
                <a:lnTo>
                  <a:pt x="10797" y="4437"/>
                </a:lnTo>
                <a:lnTo>
                  <a:pt x="11090" y="4395"/>
                </a:lnTo>
                <a:close/>
                <a:moveTo>
                  <a:pt x="10756" y="26952"/>
                </a:moveTo>
                <a:lnTo>
                  <a:pt x="11007" y="26994"/>
                </a:lnTo>
                <a:lnTo>
                  <a:pt x="11258" y="27077"/>
                </a:lnTo>
                <a:lnTo>
                  <a:pt x="11509" y="27161"/>
                </a:lnTo>
                <a:lnTo>
                  <a:pt x="11718" y="27286"/>
                </a:lnTo>
                <a:lnTo>
                  <a:pt x="11969" y="27454"/>
                </a:lnTo>
                <a:lnTo>
                  <a:pt x="12178" y="27621"/>
                </a:lnTo>
                <a:lnTo>
                  <a:pt x="12555" y="28040"/>
                </a:lnTo>
                <a:lnTo>
                  <a:pt x="12932" y="28500"/>
                </a:lnTo>
                <a:lnTo>
                  <a:pt x="13225" y="29086"/>
                </a:lnTo>
                <a:lnTo>
                  <a:pt x="13434" y="29672"/>
                </a:lnTo>
                <a:lnTo>
                  <a:pt x="13601" y="30300"/>
                </a:lnTo>
                <a:lnTo>
                  <a:pt x="13727" y="31011"/>
                </a:lnTo>
                <a:lnTo>
                  <a:pt x="13769" y="31681"/>
                </a:lnTo>
                <a:lnTo>
                  <a:pt x="13727" y="32392"/>
                </a:lnTo>
                <a:lnTo>
                  <a:pt x="13559" y="33062"/>
                </a:lnTo>
                <a:lnTo>
                  <a:pt x="13350" y="33731"/>
                </a:lnTo>
                <a:lnTo>
                  <a:pt x="13225" y="34066"/>
                </a:lnTo>
                <a:lnTo>
                  <a:pt x="13057" y="34359"/>
                </a:lnTo>
                <a:lnTo>
                  <a:pt x="12848" y="34652"/>
                </a:lnTo>
                <a:lnTo>
                  <a:pt x="12597" y="34945"/>
                </a:lnTo>
                <a:lnTo>
                  <a:pt x="12388" y="35238"/>
                </a:lnTo>
                <a:lnTo>
                  <a:pt x="12095" y="35489"/>
                </a:lnTo>
                <a:lnTo>
                  <a:pt x="11467" y="31471"/>
                </a:lnTo>
                <a:lnTo>
                  <a:pt x="10756" y="26952"/>
                </a:lnTo>
                <a:close/>
                <a:moveTo>
                  <a:pt x="8496" y="19209"/>
                </a:moveTo>
                <a:lnTo>
                  <a:pt x="8914" y="21762"/>
                </a:lnTo>
                <a:lnTo>
                  <a:pt x="9333" y="24399"/>
                </a:lnTo>
                <a:lnTo>
                  <a:pt x="9040" y="24399"/>
                </a:lnTo>
                <a:lnTo>
                  <a:pt x="8705" y="24441"/>
                </a:lnTo>
                <a:lnTo>
                  <a:pt x="8328" y="24524"/>
                </a:lnTo>
                <a:lnTo>
                  <a:pt x="7910" y="24650"/>
                </a:lnTo>
                <a:lnTo>
                  <a:pt x="7491" y="24817"/>
                </a:lnTo>
                <a:lnTo>
                  <a:pt x="7073" y="25027"/>
                </a:lnTo>
                <a:lnTo>
                  <a:pt x="6612" y="25320"/>
                </a:lnTo>
                <a:lnTo>
                  <a:pt x="6194" y="25654"/>
                </a:lnTo>
                <a:lnTo>
                  <a:pt x="5775" y="26031"/>
                </a:lnTo>
                <a:lnTo>
                  <a:pt x="5357" y="26408"/>
                </a:lnTo>
                <a:lnTo>
                  <a:pt x="5022" y="26868"/>
                </a:lnTo>
                <a:lnTo>
                  <a:pt x="4729" y="27412"/>
                </a:lnTo>
                <a:lnTo>
                  <a:pt x="4604" y="27663"/>
                </a:lnTo>
                <a:lnTo>
                  <a:pt x="4478" y="27998"/>
                </a:lnTo>
                <a:lnTo>
                  <a:pt x="4436" y="28291"/>
                </a:lnTo>
                <a:lnTo>
                  <a:pt x="4353" y="28626"/>
                </a:lnTo>
                <a:lnTo>
                  <a:pt x="4353" y="28960"/>
                </a:lnTo>
                <a:lnTo>
                  <a:pt x="4353" y="29337"/>
                </a:lnTo>
                <a:lnTo>
                  <a:pt x="4394" y="29756"/>
                </a:lnTo>
                <a:lnTo>
                  <a:pt x="4478" y="30174"/>
                </a:lnTo>
                <a:lnTo>
                  <a:pt x="4562" y="30509"/>
                </a:lnTo>
                <a:lnTo>
                  <a:pt x="4729" y="30844"/>
                </a:lnTo>
                <a:lnTo>
                  <a:pt x="4938" y="31137"/>
                </a:lnTo>
                <a:lnTo>
                  <a:pt x="5231" y="31430"/>
                </a:lnTo>
                <a:lnTo>
                  <a:pt x="5524" y="31639"/>
                </a:lnTo>
                <a:lnTo>
                  <a:pt x="5859" y="31806"/>
                </a:lnTo>
                <a:lnTo>
                  <a:pt x="6194" y="31890"/>
                </a:lnTo>
                <a:lnTo>
                  <a:pt x="6571" y="31890"/>
                </a:lnTo>
                <a:lnTo>
                  <a:pt x="7073" y="31806"/>
                </a:lnTo>
                <a:lnTo>
                  <a:pt x="7491" y="31639"/>
                </a:lnTo>
                <a:lnTo>
                  <a:pt x="7826" y="31430"/>
                </a:lnTo>
                <a:lnTo>
                  <a:pt x="8077" y="31179"/>
                </a:lnTo>
                <a:lnTo>
                  <a:pt x="8286" y="30844"/>
                </a:lnTo>
                <a:lnTo>
                  <a:pt x="8412" y="30551"/>
                </a:lnTo>
                <a:lnTo>
                  <a:pt x="8496" y="30174"/>
                </a:lnTo>
                <a:lnTo>
                  <a:pt x="8537" y="29839"/>
                </a:lnTo>
                <a:lnTo>
                  <a:pt x="8496" y="29463"/>
                </a:lnTo>
                <a:lnTo>
                  <a:pt x="8370" y="29170"/>
                </a:lnTo>
                <a:lnTo>
                  <a:pt x="8203" y="28877"/>
                </a:lnTo>
                <a:lnTo>
                  <a:pt x="7993" y="28626"/>
                </a:lnTo>
                <a:lnTo>
                  <a:pt x="7742" y="28416"/>
                </a:lnTo>
                <a:lnTo>
                  <a:pt x="7449" y="28249"/>
                </a:lnTo>
                <a:lnTo>
                  <a:pt x="7115" y="28123"/>
                </a:lnTo>
                <a:lnTo>
                  <a:pt x="6738" y="28123"/>
                </a:lnTo>
                <a:lnTo>
                  <a:pt x="6738" y="27998"/>
                </a:lnTo>
                <a:lnTo>
                  <a:pt x="6947" y="27789"/>
                </a:lnTo>
                <a:lnTo>
                  <a:pt x="7073" y="27621"/>
                </a:lnTo>
                <a:lnTo>
                  <a:pt x="7282" y="27454"/>
                </a:lnTo>
                <a:lnTo>
                  <a:pt x="7575" y="27286"/>
                </a:lnTo>
                <a:lnTo>
                  <a:pt x="7910" y="27077"/>
                </a:lnTo>
                <a:lnTo>
                  <a:pt x="8203" y="26952"/>
                </a:lnTo>
                <a:lnTo>
                  <a:pt x="8496" y="26910"/>
                </a:lnTo>
                <a:lnTo>
                  <a:pt x="8789" y="26868"/>
                </a:lnTo>
                <a:lnTo>
                  <a:pt x="8998" y="26826"/>
                </a:lnTo>
                <a:lnTo>
                  <a:pt x="9416" y="26868"/>
                </a:lnTo>
                <a:lnTo>
                  <a:pt x="9709" y="26952"/>
                </a:lnTo>
                <a:lnTo>
                  <a:pt x="10504" y="31639"/>
                </a:lnTo>
                <a:lnTo>
                  <a:pt x="10881" y="33899"/>
                </a:lnTo>
                <a:lnTo>
                  <a:pt x="11216" y="36075"/>
                </a:lnTo>
                <a:lnTo>
                  <a:pt x="11090" y="36159"/>
                </a:lnTo>
                <a:lnTo>
                  <a:pt x="10672" y="36368"/>
                </a:lnTo>
                <a:lnTo>
                  <a:pt x="10253" y="36493"/>
                </a:lnTo>
                <a:lnTo>
                  <a:pt x="9877" y="36619"/>
                </a:lnTo>
                <a:lnTo>
                  <a:pt x="9458" y="36703"/>
                </a:lnTo>
                <a:lnTo>
                  <a:pt x="9040" y="36786"/>
                </a:lnTo>
                <a:lnTo>
                  <a:pt x="8203" y="36786"/>
                </a:lnTo>
                <a:lnTo>
                  <a:pt x="7826" y="36745"/>
                </a:lnTo>
                <a:lnTo>
                  <a:pt x="7408" y="36703"/>
                </a:lnTo>
                <a:lnTo>
                  <a:pt x="7031" y="36577"/>
                </a:lnTo>
                <a:lnTo>
                  <a:pt x="6654" y="36452"/>
                </a:lnTo>
                <a:lnTo>
                  <a:pt x="6278" y="36326"/>
                </a:lnTo>
                <a:lnTo>
                  <a:pt x="5943" y="36159"/>
                </a:lnTo>
                <a:lnTo>
                  <a:pt x="5566" y="35949"/>
                </a:lnTo>
                <a:lnTo>
                  <a:pt x="5231" y="35698"/>
                </a:lnTo>
                <a:lnTo>
                  <a:pt x="4897" y="35447"/>
                </a:lnTo>
                <a:lnTo>
                  <a:pt x="4604" y="35196"/>
                </a:lnTo>
                <a:lnTo>
                  <a:pt x="4311" y="34903"/>
                </a:lnTo>
                <a:lnTo>
                  <a:pt x="4018" y="34568"/>
                </a:lnTo>
                <a:lnTo>
                  <a:pt x="3767" y="34234"/>
                </a:lnTo>
                <a:lnTo>
                  <a:pt x="3516" y="33857"/>
                </a:lnTo>
                <a:lnTo>
                  <a:pt x="3264" y="33480"/>
                </a:lnTo>
                <a:lnTo>
                  <a:pt x="3055" y="33104"/>
                </a:lnTo>
                <a:lnTo>
                  <a:pt x="2888" y="32685"/>
                </a:lnTo>
                <a:lnTo>
                  <a:pt x="2679" y="32267"/>
                </a:lnTo>
                <a:lnTo>
                  <a:pt x="2553" y="31806"/>
                </a:lnTo>
                <a:lnTo>
                  <a:pt x="2427" y="31346"/>
                </a:lnTo>
                <a:lnTo>
                  <a:pt x="2344" y="30844"/>
                </a:lnTo>
                <a:lnTo>
                  <a:pt x="2260" y="30383"/>
                </a:lnTo>
                <a:lnTo>
                  <a:pt x="2218" y="29881"/>
                </a:lnTo>
                <a:lnTo>
                  <a:pt x="2176" y="29337"/>
                </a:lnTo>
                <a:lnTo>
                  <a:pt x="2218" y="28835"/>
                </a:lnTo>
                <a:lnTo>
                  <a:pt x="2260" y="28165"/>
                </a:lnTo>
                <a:lnTo>
                  <a:pt x="2386" y="27538"/>
                </a:lnTo>
                <a:lnTo>
                  <a:pt x="2553" y="26910"/>
                </a:lnTo>
                <a:lnTo>
                  <a:pt x="2804" y="26324"/>
                </a:lnTo>
                <a:lnTo>
                  <a:pt x="3097" y="25696"/>
                </a:lnTo>
                <a:lnTo>
                  <a:pt x="3432" y="25110"/>
                </a:lnTo>
                <a:lnTo>
                  <a:pt x="3808" y="24524"/>
                </a:lnTo>
                <a:lnTo>
                  <a:pt x="4227" y="23939"/>
                </a:lnTo>
                <a:lnTo>
                  <a:pt x="4687" y="23353"/>
                </a:lnTo>
                <a:lnTo>
                  <a:pt x="5190" y="22767"/>
                </a:lnTo>
                <a:lnTo>
                  <a:pt x="6236" y="21595"/>
                </a:lnTo>
                <a:lnTo>
                  <a:pt x="8496" y="19209"/>
                </a:lnTo>
                <a:close/>
                <a:moveTo>
                  <a:pt x="11341" y="0"/>
                </a:moveTo>
                <a:lnTo>
                  <a:pt x="11090" y="84"/>
                </a:lnTo>
                <a:lnTo>
                  <a:pt x="10756" y="210"/>
                </a:lnTo>
                <a:lnTo>
                  <a:pt x="10463" y="335"/>
                </a:lnTo>
                <a:lnTo>
                  <a:pt x="10211" y="545"/>
                </a:lnTo>
                <a:lnTo>
                  <a:pt x="9919" y="754"/>
                </a:lnTo>
                <a:lnTo>
                  <a:pt x="9709" y="1005"/>
                </a:lnTo>
                <a:lnTo>
                  <a:pt x="9458" y="1298"/>
                </a:lnTo>
                <a:lnTo>
                  <a:pt x="9082" y="1926"/>
                </a:lnTo>
                <a:lnTo>
                  <a:pt x="8998" y="2009"/>
                </a:lnTo>
                <a:lnTo>
                  <a:pt x="8956" y="2135"/>
                </a:lnTo>
                <a:lnTo>
                  <a:pt x="8579" y="2888"/>
                </a:lnTo>
                <a:lnTo>
                  <a:pt x="8537" y="3014"/>
                </a:lnTo>
                <a:lnTo>
                  <a:pt x="8496" y="3097"/>
                </a:lnTo>
                <a:lnTo>
                  <a:pt x="8245" y="3809"/>
                </a:lnTo>
                <a:lnTo>
                  <a:pt x="8035" y="4520"/>
                </a:lnTo>
                <a:lnTo>
                  <a:pt x="7868" y="5148"/>
                </a:lnTo>
                <a:lnTo>
                  <a:pt x="7742" y="5734"/>
                </a:lnTo>
                <a:lnTo>
                  <a:pt x="7617" y="6655"/>
                </a:lnTo>
                <a:lnTo>
                  <a:pt x="7575" y="6989"/>
                </a:lnTo>
                <a:lnTo>
                  <a:pt x="7491" y="7701"/>
                </a:lnTo>
                <a:lnTo>
                  <a:pt x="7449" y="8454"/>
                </a:lnTo>
                <a:lnTo>
                  <a:pt x="7449" y="9333"/>
                </a:lnTo>
                <a:lnTo>
                  <a:pt x="7449" y="10296"/>
                </a:lnTo>
                <a:lnTo>
                  <a:pt x="7617" y="12430"/>
                </a:lnTo>
                <a:lnTo>
                  <a:pt x="7868" y="14815"/>
                </a:lnTo>
                <a:lnTo>
                  <a:pt x="6696" y="16071"/>
                </a:lnTo>
                <a:lnTo>
                  <a:pt x="5524" y="17326"/>
                </a:lnTo>
                <a:lnTo>
                  <a:pt x="4478" y="18624"/>
                </a:lnTo>
                <a:lnTo>
                  <a:pt x="3474" y="19963"/>
                </a:lnTo>
                <a:lnTo>
                  <a:pt x="2637" y="21302"/>
                </a:lnTo>
                <a:lnTo>
                  <a:pt x="2218" y="21972"/>
                </a:lnTo>
                <a:lnTo>
                  <a:pt x="1883" y="22641"/>
                </a:lnTo>
                <a:lnTo>
                  <a:pt x="1549" y="23311"/>
                </a:lnTo>
                <a:lnTo>
                  <a:pt x="1214" y="23980"/>
                </a:lnTo>
                <a:lnTo>
                  <a:pt x="963" y="24692"/>
                </a:lnTo>
                <a:lnTo>
                  <a:pt x="712" y="25361"/>
                </a:lnTo>
                <a:lnTo>
                  <a:pt x="502" y="26031"/>
                </a:lnTo>
                <a:lnTo>
                  <a:pt x="335" y="26659"/>
                </a:lnTo>
                <a:lnTo>
                  <a:pt x="209" y="27328"/>
                </a:lnTo>
                <a:lnTo>
                  <a:pt x="126" y="27998"/>
                </a:lnTo>
                <a:lnTo>
                  <a:pt x="42" y="28626"/>
                </a:lnTo>
                <a:lnTo>
                  <a:pt x="0" y="29295"/>
                </a:lnTo>
                <a:lnTo>
                  <a:pt x="42" y="29923"/>
                </a:lnTo>
                <a:lnTo>
                  <a:pt x="84" y="30551"/>
                </a:lnTo>
                <a:lnTo>
                  <a:pt x="168" y="31179"/>
                </a:lnTo>
                <a:lnTo>
                  <a:pt x="293" y="31764"/>
                </a:lnTo>
                <a:lnTo>
                  <a:pt x="460" y="32350"/>
                </a:lnTo>
                <a:lnTo>
                  <a:pt x="670" y="32936"/>
                </a:lnTo>
                <a:lnTo>
                  <a:pt x="921" y="33522"/>
                </a:lnTo>
                <a:lnTo>
                  <a:pt x="1256" y="34066"/>
                </a:lnTo>
                <a:lnTo>
                  <a:pt x="1590" y="34610"/>
                </a:lnTo>
                <a:lnTo>
                  <a:pt x="1967" y="35112"/>
                </a:lnTo>
                <a:lnTo>
                  <a:pt x="2427" y="35615"/>
                </a:lnTo>
                <a:lnTo>
                  <a:pt x="2888" y="36117"/>
                </a:lnTo>
                <a:lnTo>
                  <a:pt x="3390" y="36535"/>
                </a:lnTo>
                <a:lnTo>
                  <a:pt x="3892" y="36954"/>
                </a:lnTo>
                <a:lnTo>
                  <a:pt x="4436" y="37289"/>
                </a:lnTo>
                <a:lnTo>
                  <a:pt x="4980" y="37582"/>
                </a:lnTo>
                <a:lnTo>
                  <a:pt x="5482" y="37791"/>
                </a:lnTo>
                <a:lnTo>
                  <a:pt x="6027" y="38000"/>
                </a:lnTo>
                <a:lnTo>
                  <a:pt x="6571" y="38167"/>
                </a:lnTo>
                <a:lnTo>
                  <a:pt x="7115" y="38293"/>
                </a:lnTo>
                <a:lnTo>
                  <a:pt x="7659" y="38335"/>
                </a:lnTo>
                <a:lnTo>
                  <a:pt x="8203" y="38377"/>
                </a:lnTo>
                <a:lnTo>
                  <a:pt x="8747" y="38377"/>
                </a:lnTo>
                <a:lnTo>
                  <a:pt x="9291" y="38293"/>
                </a:lnTo>
                <a:lnTo>
                  <a:pt x="9793" y="38209"/>
                </a:lnTo>
                <a:lnTo>
                  <a:pt x="10337" y="38084"/>
                </a:lnTo>
                <a:lnTo>
                  <a:pt x="10839" y="37916"/>
                </a:lnTo>
                <a:lnTo>
                  <a:pt x="11300" y="37707"/>
                </a:lnTo>
                <a:lnTo>
                  <a:pt x="11467" y="38628"/>
                </a:lnTo>
                <a:lnTo>
                  <a:pt x="11593" y="39883"/>
                </a:lnTo>
                <a:lnTo>
                  <a:pt x="11718" y="41306"/>
                </a:lnTo>
                <a:lnTo>
                  <a:pt x="11760" y="42059"/>
                </a:lnTo>
                <a:lnTo>
                  <a:pt x="11760" y="42813"/>
                </a:lnTo>
                <a:lnTo>
                  <a:pt x="11718" y="43524"/>
                </a:lnTo>
                <a:lnTo>
                  <a:pt x="11676" y="44236"/>
                </a:lnTo>
                <a:lnTo>
                  <a:pt x="11593" y="44905"/>
                </a:lnTo>
                <a:lnTo>
                  <a:pt x="11425" y="45491"/>
                </a:lnTo>
                <a:lnTo>
                  <a:pt x="11216" y="46035"/>
                </a:lnTo>
                <a:lnTo>
                  <a:pt x="11090" y="46286"/>
                </a:lnTo>
                <a:lnTo>
                  <a:pt x="10965" y="46495"/>
                </a:lnTo>
                <a:lnTo>
                  <a:pt x="10797" y="46663"/>
                </a:lnTo>
                <a:lnTo>
                  <a:pt x="10630" y="46830"/>
                </a:lnTo>
                <a:lnTo>
                  <a:pt x="10463" y="46956"/>
                </a:lnTo>
                <a:lnTo>
                  <a:pt x="10253" y="47040"/>
                </a:lnTo>
                <a:lnTo>
                  <a:pt x="9667" y="47207"/>
                </a:lnTo>
                <a:lnTo>
                  <a:pt x="9165" y="47291"/>
                </a:lnTo>
                <a:lnTo>
                  <a:pt x="8663" y="47332"/>
                </a:lnTo>
                <a:lnTo>
                  <a:pt x="8245" y="47291"/>
                </a:lnTo>
                <a:lnTo>
                  <a:pt x="7868" y="47165"/>
                </a:lnTo>
                <a:lnTo>
                  <a:pt x="7533" y="47040"/>
                </a:lnTo>
                <a:lnTo>
                  <a:pt x="7240" y="46872"/>
                </a:lnTo>
                <a:lnTo>
                  <a:pt x="7031" y="46705"/>
                </a:lnTo>
                <a:lnTo>
                  <a:pt x="7408" y="46412"/>
                </a:lnTo>
                <a:lnTo>
                  <a:pt x="7575" y="46203"/>
                </a:lnTo>
                <a:lnTo>
                  <a:pt x="7742" y="45993"/>
                </a:lnTo>
                <a:lnTo>
                  <a:pt x="7868" y="45784"/>
                </a:lnTo>
                <a:lnTo>
                  <a:pt x="7993" y="45491"/>
                </a:lnTo>
                <a:lnTo>
                  <a:pt x="8119" y="45240"/>
                </a:lnTo>
                <a:lnTo>
                  <a:pt x="8203" y="44905"/>
                </a:lnTo>
                <a:lnTo>
                  <a:pt x="8286" y="44361"/>
                </a:lnTo>
                <a:lnTo>
                  <a:pt x="8245" y="43817"/>
                </a:lnTo>
                <a:lnTo>
                  <a:pt x="8161" y="43315"/>
                </a:lnTo>
                <a:lnTo>
                  <a:pt x="7952" y="42855"/>
                </a:lnTo>
                <a:lnTo>
                  <a:pt x="7700" y="42394"/>
                </a:lnTo>
                <a:lnTo>
                  <a:pt x="7408" y="42018"/>
                </a:lnTo>
                <a:lnTo>
                  <a:pt x="7031" y="41683"/>
                </a:lnTo>
                <a:lnTo>
                  <a:pt x="6654" y="41432"/>
                </a:lnTo>
                <a:lnTo>
                  <a:pt x="6194" y="41264"/>
                </a:lnTo>
                <a:lnTo>
                  <a:pt x="5734" y="41139"/>
                </a:lnTo>
                <a:lnTo>
                  <a:pt x="5273" y="41097"/>
                </a:lnTo>
                <a:lnTo>
                  <a:pt x="4771" y="41139"/>
                </a:lnTo>
                <a:lnTo>
                  <a:pt x="4311" y="41306"/>
                </a:lnTo>
                <a:lnTo>
                  <a:pt x="4060" y="41432"/>
                </a:lnTo>
                <a:lnTo>
                  <a:pt x="3850" y="41557"/>
                </a:lnTo>
                <a:lnTo>
                  <a:pt x="3599" y="41725"/>
                </a:lnTo>
                <a:lnTo>
                  <a:pt x="3390" y="41934"/>
                </a:lnTo>
                <a:lnTo>
                  <a:pt x="3181" y="42143"/>
                </a:lnTo>
                <a:lnTo>
                  <a:pt x="2971" y="42394"/>
                </a:lnTo>
                <a:lnTo>
                  <a:pt x="2679" y="42813"/>
                </a:lnTo>
                <a:lnTo>
                  <a:pt x="2511" y="43273"/>
                </a:lnTo>
                <a:lnTo>
                  <a:pt x="2344" y="43692"/>
                </a:lnTo>
                <a:lnTo>
                  <a:pt x="2302" y="44152"/>
                </a:lnTo>
                <a:lnTo>
                  <a:pt x="2260" y="44612"/>
                </a:lnTo>
                <a:lnTo>
                  <a:pt x="2302" y="45114"/>
                </a:lnTo>
                <a:lnTo>
                  <a:pt x="2353" y="45394"/>
                </a:lnTo>
                <a:lnTo>
                  <a:pt x="2344" y="45366"/>
                </a:lnTo>
                <a:lnTo>
                  <a:pt x="2358" y="45421"/>
                </a:lnTo>
                <a:lnTo>
                  <a:pt x="2386" y="45575"/>
                </a:lnTo>
                <a:lnTo>
                  <a:pt x="2511" y="46035"/>
                </a:lnTo>
                <a:lnTo>
                  <a:pt x="2595" y="46244"/>
                </a:lnTo>
                <a:lnTo>
                  <a:pt x="2637" y="46370"/>
                </a:lnTo>
                <a:lnTo>
                  <a:pt x="2846" y="46872"/>
                </a:lnTo>
                <a:lnTo>
                  <a:pt x="3097" y="47332"/>
                </a:lnTo>
                <a:lnTo>
                  <a:pt x="3432" y="47793"/>
                </a:lnTo>
                <a:lnTo>
                  <a:pt x="3808" y="48169"/>
                </a:lnTo>
                <a:lnTo>
                  <a:pt x="4185" y="48546"/>
                </a:lnTo>
                <a:lnTo>
                  <a:pt x="4687" y="48923"/>
                </a:lnTo>
                <a:lnTo>
                  <a:pt x="5190" y="49216"/>
                </a:lnTo>
                <a:lnTo>
                  <a:pt x="5734" y="49425"/>
                </a:lnTo>
                <a:lnTo>
                  <a:pt x="6361" y="49634"/>
                </a:lnTo>
                <a:lnTo>
                  <a:pt x="6989" y="49760"/>
                </a:lnTo>
                <a:lnTo>
                  <a:pt x="7700" y="49802"/>
                </a:lnTo>
                <a:lnTo>
                  <a:pt x="8454" y="49802"/>
                </a:lnTo>
                <a:lnTo>
                  <a:pt x="9249" y="49718"/>
                </a:lnTo>
                <a:lnTo>
                  <a:pt x="10086" y="49551"/>
                </a:lnTo>
                <a:lnTo>
                  <a:pt x="10546" y="49425"/>
                </a:lnTo>
                <a:lnTo>
                  <a:pt x="10965" y="49216"/>
                </a:lnTo>
                <a:lnTo>
                  <a:pt x="11341" y="49006"/>
                </a:lnTo>
                <a:lnTo>
                  <a:pt x="11718" y="48755"/>
                </a:lnTo>
                <a:lnTo>
                  <a:pt x="12011" y="48462"/>
                </a:lnTo>
                <a:lnTo>
                  <a:pt x="12304" y="48169"/>
                </a:lnTo>
                <a:lnTo>
                  <a:pt x="12555" y="47793"/>
                </a:lnTo>
                <a:lnTo>
                  <a:pt x="12764" y="47458"/>
                </a:lnTo>
                <a:lnTo>
                  <a:pt x="12974" y="47040"/>
                </a:lnTo>
                <a:lnTo>
                  <a:pt x="13141" y="46621"/>
                </a:lnTo>
                <a:lnTo>
                  <a:pt x="13267" y="46203"/>
                </a:lnTo>
                <a:lnTo>
                  <a:pt x="13392" y="45742"/>
                </a:lnTo>
                <a:lnTo>
                  <a:pt x="13559" y="44780"/>
                </a:lnTo>
                <a:lnTo>
                  <a:pt x="13601" y="43817"/>
                </a:lnTo>
                <a:lnTo>
                  <a:pt x="13643" y="42813"/>
                </a:lnTo>
                <a:lnTo>
                  <a:pt x="13559" y="41808"/>
                </a:lnTo>
                <a:lnTo>
                  <a:pt x="13476" y="40846"/>
                </a:lnTo>
                <a:lnTo>
                  <a:pt x="13308" y="39883"/>
                </a:lnTo>
                <a:lnTo>
                  <a:pt x="13183" y="39004"/>
                </a:lnTo>
                <a:lnTo>
                  <a:pt x="12974" y="38209"/>
                </a:lnTo>
                <a:lnTo>
                  <a:pt x="12639" y="36912"/>
                </a:lnTo>
                <a:lnTo>
                  <a:pt x="13015" y="36619"/>
                </a:lnTo>
                <a:lnTo>
                  <a:pt x="13392" y="36326"/>
                </a:lnTo>
                <a:lnTo>
                  <a:pt x="13769" y="35949"/>
                </a:lnTo>
                <a:lnTo>
                  <a:pt x="14104" y="35615"/>
                </a:lnTo>
                <a:lnTo>
                  <a:pt x="14438" y="35196"/>
                </a:lnTo>
                <a:lnTo>
                  <a:pt x="14731" y="34778"/>
                </a:lnTo>
                <a:lnTo>
                  <a:pt x="14982" y="34359"/>
                </a:lnTo>
                <a:lnTo>
                  <a:pt x="15233" y="33899"/>
                </a:lnTo>
                <a:lnTo>
                  <a:pt x="15485" y="33397"/>
                </a:lnTo>
                <a:lnTo>
                  <a:pt x="15652" y="32894"/>
                </a:lnTo>
                <a:lnTo>
                  <a:pt x="15819" y="32392"/>
                </a:lnTo>
                <a:lnTo>
                  <a:pt x="15945" y="31806"/>
                </a:lnTo>
                <a:lnTo>
                  <a:pt x="16029" y="31220"/>
                </a:lnTo>
                <a:lnTo>
                  <a:pt x="16070" y="30634"/>
                </a:lnTo>
                <a:lnTo>
                  <a:pt x="16070" y="30007"/>
                </a:lnTo>
                <a:lnTo>
                  <a:pt x="16029" y="29337"/>
                </a:lnTo>
                <a:lnTo>
                  <a:pt x="15945" y="28751"/>
                </a:lnTo>
                <a:lnTo>
                  <a:pt x="15777" y="28207"/>
                </a:lnTo>
                <a:lnTo>
                  <a:pt x="15568" y="27663"/>
                </a:lnTo>
                <a:lnTo>
                  <a:pt x="15275" y="27161"/>
                </a:lnTo>
                <a:lnTo>
                  <a:pt x="14941" y="26659"/>
                </a:lnTo>
                <a:lnTo>
                  <a:pt x="14606" y="26240"/>
                </a:lnTo>
                <a:lnTo>
                  <a:pt x="14187" y="25822"/>
                </a:lnTo>
                <a:lnTo>
                  <a:pt x="13769" y="25445"/>
                </a:lnTo>
                <a:lnTo>
                  <a:pt x="13350" y="25152"/>
                </a:lnTo>
                <a:lnTo>
                  <a:pt x="12890" y="24859"/>
                </a:lnTo>
                <a:lnTo>
                  <a:pt x="12430" y="24650"/>
                </a:lnTo>
                <a:lnTo>
                  <a:pt x="11969" y="24441"/>
                </a:lnTo>
                <a:lnTo>
                  <a:pt x="11551" y="24315"/>
                </a:lnTo>
                <a:lnTo>
                  <a:pt x="11090" y="24273"/>
                </a:lnTo>
                <a:lnTo>
                  <a:pt x="10672" y="24231"/>
                </a:lnTo>
                <a:lnTo>
                  <a:pt x="10295" y="24273"/>
                </a:lnTo>
                <a:lnTo>
                  <a:pt x="9835" y="21260"/>
                </a:lnTo>
                <a:lnTo>
                  <a:pt x="9416" y="18289"/>
                </a:lnTo>
                <a:lnTo>
                  <a:pt x="10588" y="16950"/>
                </a:lnTo>
                <a:lnTo>
                  <a:pt x="11174" y="16280"/>
                </a:lnTo>
                <a:lnTo>
                  <a:pt x="11718" y="15569"/>
                </a:lnTo>
                <a:lnTo>
                  <a:pt x="12262" y="14857"/>
                </a:lnTo>
                <a:lnTo>
                  <a:pt x="12764" y="14146"/>
                </a:lnTo>
                <a:lnTo>
                  <a:pt x="13225" y="13392"/>
                </a:lnTo>
                <a:lnTo>
                  <a:pt x="13685" y="12597"/>
                </a:lnTo>
                <a:lnTo>
                  <a:pt x="13978" y="11970"/>
                </a:lnTo>
                <a:lnTo>
                  <a:pt x="14271" y="11342"/>
                </a:lnTo>
                <a:lnTo>
                  <a:pt x="14480" y="10714"/>
                </a:lnTo>
                <a:lnTo>
                  <a:pt x="14689" y="10128"/>
                </a:lnTo>
                <a:lnTo>
                  <a:pt x="14857" y="9500"/>
                </a:lnTo>
                <a:lnTo>
                  <a:pt x="14982" y="8914"/>
                </a:lnTo>
                <a:lnTo>
                  <a:pt x="15108" y="8287"/>
                </a:lnTo>
                <a:lnTo>
                  <a:pt x="15150" y="7701"/>
                </a:lnTo>
                <a:lnTo>
                  <a:pt x="15192" y="7157"/>
                </a:lnTo>
                <a:lnTo>
                  <a:pt x="15233" y="6571"/>
                </a:lnTo>
                <a:lnTo>
                  <a:pt x="15192" y="6027"/>
                </a:lnTo>
                <a:lnTo>
                  <a:pt x="15192" y="5483"/>
                </a:lnTo>
                <a:lnTo>
                  <a:pt x="15108" y="4981"/>
                </a:lnTo>
                <a:lnTo>
                  <a:pt x="15024" y="4478"/>
                </a:lnTo>
                <a:lnTo>
                  <a:pt x="14773" y="3516"/>
                </a:lnTo>
                <a:lnTo>
                  <a:pt x="14480" y="2637"/>
                </a:lnTo>
                <a:lnTo>
                  <a:pt x="14313" y="2260"/>
                </a:lnTo>
                <a:lnTo>
                  <a:pt x="14104" y="1884"/>
                </a:lnTo>
                <a:lnTo>
                  <a:pt x="13894" y="1549"/>
                </a:lnTo>
                <a:lnTo>
                  <a:pt x="13685" y="1256"/>
                </a:lnTo>
                <a:lnTo>
                  <a:pt x="13476" y="963"/>
                </a:lnTo>
                <a:lnTo>
                  <a:pt x="13225" y="712"/>
                </a:lnTo>
                <a:lnTo>
                  <a:pt x="12974" y="503"/>
                </a:lnTo>
                <a:lnTo>
                  <a:pt x="12722" y="335"/>
                </a:lnTo>
                <a:lnTo>
                  <a:pt x="12430" y="168"/>
                </a:lnTo>
                <a:lnTo>
                  <a:pt x="12178" y="84"/>
                </a:lnTo>
                <a:lnTo>
                  <a:pt x="11885" y="0"/>
                </a:lnTo>
                <a:close/>
              </a:path>
            </a:pathLst>
          </a:custGeom>
          <a:solidFill>
            <a:srgbClr val="387F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0" name="Google Shape;860;p45"/>
          <p:cNvSpPr/>
          <p:nvPr/>
        </p:nvSpPr>
        <p:spPr>
          <a:xfrm>
            <a:off x="534670" y="1575435"/>
            <a:ext cx="531495" cy="678815"/>
          </a:xfrm>
          <a:custGeom>
            <a:avLst/>
            <a:gdLst/>
            <a:ahLst/>
            <a:cxnLst/>
            <a:rect l="l" t="t" r="r" b="b"/>
            <a:pathLst>
              <a:path w="13351" h="17034" extrusionOk="0">
                <a:moveTo>
                  <a:pt x="10881" y="1"/>
                </a:moveTo>
                <a:lnTo>
                  <a:pt x="5482" y="13811"/>
                </a:lnTo>
                <a:lnTo>
                  <a:pt x="5273" y="13476"/>
                </a:lnTo>
                <a:lnTo>
                  <a:pt x="5022" y="13183"/>
                </a:lnTo>
                <a:lnTo>
                  <a:pt x="4687" y="12932"/>
                </a:lnTo>
                <a:lnTo>
                  <a:pt x="4269" y="12765"/>
                </a:lnTo>
                <a:lnTo>
                  <a:pt x="3850" y="12639"/>
                </a:lnTo>
                <a:lnTo>
                  <a:pt x="3390" y="12556"/>
                </a:lnTo>
                <a:lnTo>
                  <a:pt x="2930" y="12556"/>
                </a:lnTo>
                <a:lnTo>
                  <a:pt x="2427" y="12597"/>
                </a:lnTo>
                <a:lnTo>
                  <a:pt x="1841" y="12765"/>
                </a:lnTo>
                <a:lnTo>
                  <a:pt x="1339" y="12974"/>
                </a:lnTo>
                <a:lnTo>
                  <a:pt x="921" y="13267"/>
                </a:lnTo>
                <a:lnTo>
                  <a:pt x="544" y="13644"/>
                </a:lnTo>
                <a:lnTo>
                  <a:pt x="293" y="14020"/>
                </a:lnTo>
                <a:lnTo>
                  <a:pt x="167" y="14230"/>
                </a:lnTo>
                <a:lnTo>
                  <a:pt x="84" y="14439"/>
                </a:lnTo>
                <a:lnTo>
                  <a:pt x="42" y="14648"/>
                </a:lnTo>
                <a:lnTo>
                  <a:pt x="0" y="14899"/>
                </a:lnTo>
                <a:lnTo>
                  <a:pt x="0" y="15108"/>
                </a:lnTo>
                <a:lnTo>
                  <a:pt x="42" y="15318"/>
                </a:lnTo>
                <a:lnTo>
                  <a:pt x="84" y="15569"/>
                </a:lnTo>
                <a:lnTo>
                  <a:pt x="167" y="15778"/>
                </a:lnTo>
                <a:lnTo>
                  <a:pt x="293" y="15945"/>
                </a:lnTo>
                <a:lnTo>
                  <a:pt x="419" y="16155"/>
                </a:lnTo>
                <a:lnTo>
                  <a:pt x="586" y="16322"/>
                </a:lnTo>
                <a:lnTo>
                  <a:pt x="753" y="16448"/>
                </a:lnTo>
                <a:lnTo>
                  <a:pt x="1172" y="16741"/>
                </a:lnTo>
                <a:lnTo>
                  <a:pt x="1632" y="16908"/>
                </a:lnTo>
                <a:lnTo>
                  <a:pt x="2134" y="17033"/>
                </a:lnTo>
                <a:lnTo>
                  <a:pt x="2678" y="17033"/>
                </a:lnTo>
                <a:lnTo>
                  <a:pt x="3264" y="16992"/>
                </a:lnTo>
                <a:lnTo>
                  <a:pt x="3683" y="16866"/>
                </a:lnTo>
                <a:lnTo>
                  <a:pt x="4018" y="16741"/>
                </a:lnTo>
                <a:lnTo>
                  <a:pt x="4394" y="16573"/>
                </a:lnTo>
                <a:lnTo>
                  <a:pt x="4687" y="16364"/>
                </a:lnTo>
                <a:lnTo>
                  <a:pt x="4938" y="16113"/>
                </a:lnTo>
                <a:lnTo>
                  <a:pt x="5189" y="15862"/>
                </a:lnTo>
                <a:lnTo>
                  <a:pt x="5399" y="15569"/>
                </a:lnTo>
                <a:lnTo>
                  <a:pt x="5524" y="15276"/>
                </a:lnTo>
                <a:lnTo>
                  <a:pt x="8496" y="7659"/>
                </a:lnTo>
                <a:lnTo>
                  <a:pt x="9040" y="8078"/>
                </a:lnTo>
                <a:lnTo>
                  <a:pt x="9374" y="8329"/>
                </a:lnTo>
                <a:lnTo>
                  <a:pt x="9751" y="8622"/>
                </a:lnTo>
                <a:lnTo>
                  <a:pt x="10086" y="8956"/>
                </a:lnTo>
                <a:lnTo>
                  <a:pt x="10421" y="9333"/>
                </a:lnTo>
                <a:lnTo>
                  <a:pt x="10672" y="9752"/>
                </a:lnTo>
                <a:lnTo>
                  <a:pt x="10755" y="9961"/>
                </a:lnTo>
                <a:lnTo>
                  <a:pt x="10839" y="10212"/>
                </a:lnTo>
                <a:lnTo>
                  <a:pt x="10881" y="10630"/>
                </a:lnTo>
                <a:lnTo>
                  <a:pt x="10923" y="11049"/>
                </a:lnTo>
                <a:lnTo>
                  <a:pt x="10881" y="11467"/>
                </a:lnTo>
                <a:lnTo>
                  <a:pt x="10839" y="11844"/>
                </a:lnTo>
                <a:lnTo>
                  <a:pt x="10714" y="12597"/>
                </a:lnTo>
                <a:lnTo>
                  <a:pt x="10463" y="13225"/>
                </a:lnTo>
                <a:lnTo>
                  <a:pt x="10253" y="13769"/>
                </a:lnTo>
                <a:lnTo>
                  <a:pt x="10002" y="14188"/>
                </a:lnTo>
                <a:lnTo>
                  <a:pt x="9793" y="14564"/>
                </a:lnTo>
                <a:lnTo>
                  <a:pt x="9751" y="15318"/>
                </a:lnTo>
                <a:lnTo>
                  <a:pt x="10044" y="14983"/>
                </a:lnTo>
                <a:lnTo>
                  <a:pt x="10379" y="14522"/>
                </a:lnTo>
                <a:lnTo>
                  <a:pt x="10714" y="13937"/>
                </a:lnTo>
                <a:lnTo>
                  <a:pt x="11048" y="13225"/>
                </a:lnTo>
                <a:lnTo>
                  <a:pt x="11174" y="12849"/>
                </a:lnTo>
                <a:lnTo>
                  <a:pt x="11299" y="12388"/>
                </a:lnTo>
                <a:lnTo>
                  <a:pt x="11383" y="11970"/>
                </a:lnTo>
                <a:lnTo>
                  <a:pt x="11425" y="11467"/>
                </a:lnTo>
                <a:lnTo>
                  <a:pt x="11425" y="10965"/>
                </a:lnTo>
                <a:lnTo>
                  <a:pt x="11383" y="10463"/>
                </a:lnTo>
                <a:lnTo>
                  <a:pt x="11216" y="9417"/>
                </a:lnTo>
                <a:lnTo>
                  <a:pt x="10965" y="8371"/>
                </a:lnTo>
                <a:lnTo>
                  <a:pt x="10672" y="7408"/>
                </a:lnTo>
                <a:lnTo>
                  <a:pt x="10379" y="6529"/>
                </a:lnTo>
                <a:lnTo>
                  <a:pt x="9877" y="5232"/>
                </a:lnTo>
                <a:lnTo>
                  <a:pt x="9626" y="4730"/>
                </a:lnTo>
                <a:lnTo>
                  <a:pt x="10086" y="3600"/>
                </a:lnTo>
                <a:lnTo>
                  <a:pt x="10672" y="4018"/>
                </a:lnTo>
                <a:lnTo>
                  <a:pt x="11048" y="4311"/>
                </a:lnTo>
                <a:lnTo>
                  <a:pt x="11467" y="4688"/>
                </a:lnTo>
                <a:lnTo>
                  <a:pt x="11885" y="5064"/>
                </a:lnTo>
                <a:lnTo>
                  <a:pt x="12262" y="5525"/>
                </a:lnTo>
                <a:lnTo>
                  <a:pt x="12388" y="5734"/>
                </a:lnTo>
                <a:lnTo>
                  <a:pt x="12555" y="5985"/>
                </a:lnTo>
                <a:lnTo>
                  <a:pt x="12639" y="6236"/>
                </a:lnTo>
                <a:lnTo>
                  <a:pt x="12722" y="6487"/>
                </a:lnTo>
                <a:lnTo>
                  <a:pt x="12764" y="6906"/>
                </a:lnTo>
                <a:lnTo>
                  <a:pt x="12806" y="7283"/>
                </a:lnTo>
                <a:lnTo>
                  <a:pt x="12806" y="7659"/>
                </a:lnTo>
                <a:lnTo>
                  <a:pt x="12764" y="8036"/>
                </a:lnTo>
                <a:lnTo>
                  <a:pt x="12639" y="8705"/>
                </a:lnTo>
                <a:lnTo>
                  <a:pt x="12471" y="9291"/>
                </a:lnTo>
                <a:lnTo>
                  <a:pt x="12304" y="9793"/>
                </a:lnTo>
                <a:lnTo>
                  <a:pt x="12095" y="10170"/>
                </a:lnTo>
                <a:lnTo>
                  <a:pt x="11927" y="10463"/>
                </a:lnTo>
                <a:lnTo>
                  <a:pt x="11927" y="11216"/>
                </a:lnTo>
                <a:lnTo>
                  <a:pt x="12220" y="10840"/>
                </a:lnTo>
                <a:lnTo>
                  <a:pt x="12471" y="10379"/>
                </a:lnTo>
                <a:lnTo>
                  <a:pt x="12806" y="9752"/>
                </a:lnTo>
                <a:lnTo>
                  <a:pt x="13057" y="9040"/>
                </a:lnTo>
                <a:lnTo>
                  <a:pt x="13183" y="8622"/>
                </a:lnTo>
                <a:lnTo>
                  <a:pt x="13266" y="8203"/>
                </a:lnTo>
                <a:lnTo>
                  <a:pt x="13308" y="7743"/>
                </a:lnTo>
                <a:lnTo>
                  <a:pt x="13350" y="7241"/>
                </a:lnTo>
                <a:lnTo>
                  <a:pt x="13308" y="6738"/>
                </a:lnTo>
                <a:lnTo>
                  <a:pt x="13225" y="6236"/>
                </a:lnTo>
                <a:lnTo>
                  <a:pt x="13015" y="5357"/>
                </a:lnTo>
                <a:lnTo>
                  <a:pt x="12764" y="4479"/>
                </a:lnTo>
                <a:lnTo>
                  <a:pt x="12471" y="3642"/>
                </a:lnTo>
                <a:lnTo>
                  <a:pt x="12136" y="2888"/>
                </a:lnTo>
                <a:lnTo>
                  <a:pt x="11592" y="1633"/>
                </a:lnTo>
                <a:lnTo>
                  <a:pt x="11174" y="838"/>
                </a:lnTo>
                <a:lnTo>
                  <a:pt x="11425" y="210"/>
                </a:lnTo>
                <a:lnTo>
                  <a:pt x="10881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8" name="Google Shape;868;p45"/>
          <p:cNvSpPr/>
          <p:nvPr/>
        </p:nvSpPr>
        <p:spPr>
          <a:xfrm rot="1200000">
            <a:off x="3137195" y="6025297"/>
            <a:ext cx="503555" cy="678180"/>
          </a:xfrm>
          <a:custGeom>
            <a:avLst/>
            <a:gdLst/>
            <a:ahLst/>
            <a:cxnLst/>
            <a:rect l="l" t="t" r="r" b="b"/>
            <a:pathLst>
              <a:path w="13519" h="18206" extrusionOk="0">
                <a:moveTo>
                  <a:pt x="13016" y="2344"/>
                </a:moveTo>
                <a:lnTo>
                  <a:pt x="13016" y="3767"/>
                </a:lnTo>
                <a:lnTo>
                  <a:pt x="4521" y="6027"/>
                </a:lnTo>
                <a:lnTo>
                  <a:pt x="4521" y="4479"/>
                </a:lnTo>
                <a:lnTo>
                  <a:pt x="13016" y="2344"/>
                </a:lnTo>
                <a:close/>
                <a:moveTo>
                  <a:pt x="13477" y="1"/>
                </a:moveTo>
                <a:lnTo>
                  <a:pt x="13016" y="126"/>
                </a:lnTo>
                <a:lnTo>
                  <a:pt x="4479" y="2093"/>
                </a:lnTo>
                <a:lnTo>
                  <a:pt x="4019" y="2219"/>
                </a:lnTo>
                <a:lnTo>
                  <a:pt x="4019" y="4604"/>
                </a:lnTo>
                <a:lnTo>
                  <a:pt x="4019" y="14146"/>
                </a:lnTo>
                <a:lnTo>
                  <a:pt x="3767" y="14020"/>
                </a:lnTo>
                <a:lnTo>
                  <a:pt x="3474" y="13978"/>
                </a:lnTo>
                <a:lnTo>
                  <a:pt x="3140" y="13978"/>
                </a:lnTo>
                <a:lnTo>
                  <a:pt x="2763" y="14020"/>
                </a:lnTo>
                <a:lnTo>
                  <a:pt x="2386" y="14146"/>
                </a:lnTo>
                <a:lnTo>
                  <a:pt x="2010" y="14313"/>
                </a:lnTo>
                <a:lnTo>
                  <a:pt x="1633" y="14523"/>
                </a:lnTo>
                <a:lnTo>
                  <a:pt x="1256" y="14815"/>
                </a:lnTo>
                <a:lnTo>
                  <a:pt x="838" y="15192"/>
                </a:lnTo>
                <a:lnTo>
                  <a:pt x="545" y="15569"/>
                </a:lnTo>
                <a:lnTo>
                  <a:pt x="294" y="15987"/>
                </a:lnTo>
                <a:lnTo>
                  <a:pt x="85" y="16406"/>
                </a:lnTo>
                <a:lnTo>
                  <a:pt x="1" y="16782"/>
                </a:lnTo>
                <a:lnTo>
                  <a:pt x="1" y="17159"/>
                </a:lnTo>
                <a:lnTo>
                  <a:pt x="43" y="17494"/>
                </a:lnTo>
                <a:lnTo>
                  <a:pt x="127" y="17661"/>
                </a:lnTo>
                <a:lnTo>
                  <a:pt x="210" y="17787"/>
                </a:lnTo>
                <a:lnTo>
                  <a:pt x="336" y="17912"/>
                </a:lnTo>
                <a:lnTo>
                  <a:pt x="461" y="17996"/>
                </a:lnTo>
                <a:lnTo>
                  <a:pt x="754" y="18163"/>
                </a:lnTo>
                <a:lnTo>
                  <a:pt x="1131" y="18205"/>
                </a:lnTo>
                <a:lnTo>
                  <a:pt x="1508" y="18205"/>
                </a:lnTo>
                <a:lnTo>
                  <a:pt x="1968" y="18122"/>
                </a:lnTo>
                <a:lnTo>
                  <a:pt x="2386" y="17912"/>
                </a:lnTo>
                <a:lnTo>
                  <a:pt x="2847" y="17703"/>
                </a:lnTo>
                <a:lnTo>
                  <a:pt x="3265" y="17368"/>
                </a:lnTo>
                <a:lnTo>
                  <a:pt x="3558" y="17117"/>
                </a:lnTo>
                <a:lnTo>
                  <a:pt x="3809" y="16824"/>
                </a:lnTo>
                <a:lnTo>
                  <a:pt x="4019" y="16573"/>
                </a:lnTo>
                <a:lnTo>
                  <a:pt x="4186" y="16280"/>
                </a:lnTo>
                <a:lnTo>
                  <a:pt x="4311" y="15987"/>
                </a:lnTo>
                <a:lnTo>
                  <a:pt x="4437" y="15694"/>
                </a:lnTo>
                <a:lnTo>
                  <a:pt x="4479" y="15401"/>
                </a:lnTo>
                <a:lnTo>
                  <a:pt x="4521" y="15150"/>
                </a:lnTo>
                <a:lnTo>
                  <a:pt x="4521" y="7366"/>
                </a:lnTo>
                <a:lnTo>
                  <a:pt x="13016" y="5274"/>
                </a:lnTo>
                <a:lnTo>
                  <a:pt x="13016" y="12053"/>
                </a:lnTo>
                <a:lnTo>
                  <a:pt x="12765" y="11928"/>
                </a:lnTo>
                <a:lnTo>
                  <a:pt x="12430" y="11886"/>
                </a:lnTo>
                <a:lnTo>
                  <a:pt x="12096" y="11886"/>
                </a:lnTo>
                <a:lnTo>
                  <a:pt x="11761" y="11928"/>
                </a:lnTo>
                <a:lnTo>
                  <a:pt x="11384" y="12053"/>
                </a:lnTo>
                <a:lnTo>
                  <a:pt x="10966" y="12221"/>
                </a:lnTo>
                <a:lnTo>
                  <a:pt x="10589" y="12430"/>
                </a:lnTo>
                <a:lnTo>
                  <a:pt x="10212" y="12723"/>
                </a:lnTo>
                <a:lnTo>
                  <a:pt x="9836" y="13100"/>
                </a:lnTo>
                <a:lnTo>
                  <a:pt x="9501" y="13476"/>
                </a:lnTo>
                <a:lnTo>
                  <a:pt x="9250" y="13895"/>
                </a:lnTo>
                <a:lnTo>
                  <a:pt x="9082" y="14313"/>
                </a:lnTo>
                <a:lnTo>
                  <a:pt x="8999" y="14690"/>
                </a:lnTo>
                <a:lnTo>
                  <a:pt x="8957" y="15067"/>
                </a:lnTo>
                <a:lnTo>
                  <a:pt x="9041" y="15401"/>
                </a:lnTo>
                <a:lnTo>
                  <a:pt x="9124" y="15569"/>
                </a:lnTo>
                <a:lnTo>
                  <a:pt x="9208" y="15694"/>
                </a:lnTo>
                <a:lnTo>
                  <a:pt x="9333" y="15820"/>
                </a:lnTo>
                <a:lnTo>
                  <a:pt x="9459" y="15904"/>
                </a:lnTo>
                <a:lnTo>
                  <a:pt x="9752" y="16071"/>
                </a:lnTo>
                <a:lnTo>
                  <a:pt x="10129" y="16113"/>
                </a:lnTo>
                <a:lnTo>
                  <a:pt x="10505" y="16113"/>
                </a:lnTo>
                <a:lnTo>
                  <a:pt x="10924" y="16029"/>
                </a:lnTo>
                <a:lnTo>
                  <a:pt x="11384" y="15820"/>
                </a:lnTo>
                <a:lnTo>
                  <a:pt x="11803" y="15611"/>
                </a:lnTo>
                <a:lnTo>
                  <a:pt x="12263" y="15276"/>
                </a:lnTo>
                <a:lnTo>
                  <a:pt x="12514" y="15025"/>
                </a:lnTo>
                <a:lnTo>
                  <a:pt x="12765" y="14732"/>
                </a:lnTo>
                <a:lnTo>
                  <a:pt x="12974" y="14481"/>
                </a:lnTo>
                <a:lnTo>
                  <a:pt x="13184" y="14188"/>
                </a:lnTo>
                <a:lnTo>
                  <a:pt x="13309" y="13895"/>
                </a:lnTo>
                <a:lnTo>
                  <a:pt x="13435" y="13602"/>
                </a:lnTo>
                <a:lnTo>
                  <a:pt x="13477" y="13309"/>
                </a:lnTo>
                <a:lnTo>
                  <a:pt x="13518" y="13058"/>
                </a:lnTo>
                <a:lnTo>
                  <a:pt x="13477" y="2386"/>
                </a:lnTo>
                <a:lnTo>
                  <a:pt x="13477" y="1"/>
                </a:lnTo>
                <a:close/>
              </a:path>
            </a:pathLst>
          </a:custGeom>
          <a:solidFill>
            <a:srgbClr val="387F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861;p45"/>
          <p:cNvSpPr/>
          <p:nvPr/>
        </p:nvSpPr>
        <p:spPr>
          <a:xfrm rot="180000">
            <a:off x="3617595" y="1440180"/>
            <a:ext cx="1267460" cy="3927475"/>
          </a:xfrm>
          <a:custGeom>
            <a:avLst/>
            <a:gdLst/>
            <a:ahLst/>
            <a:cxnLst/>
            <a:rect l="l" t="t" r="r" b="b"/>
            <a:pathLst>
              <a:path w="16071" h="49802" extrusionOk="0">
                <a:moveTo>
                  <a:pt x="11090" y="4395"/>
                </a:moveTo>
                <a:lnTo>
                  <a:pt x="11216" y="4437"/>
                </a:lnTo>
                <a:lnTo>
                  <a:pt x="11467" y="4520"/>
                </a:lnTo>
                <a:lnTo>
                  <a:pt x="11676" y="4688"/>
                </a:lnTo>
                <a:lnTo>
                  <a:pt x="11885" y="4939"/>
                </a:lnTo>
                <a:lnTo>
                  <a:pt x="12095" y="5232"/>
                </a:lnTo>
                <a:lnTo>
                  <a:pt x="12262" y="5566"/>
                </a:lnTo>
                <a:lnTo>
                  <a:pt x="12346" y="5901"/>
                </a:lnTo>
                <a:lnTo>
                  <a:pt x="12430" y="6320"/>
                </a:lnTo>
                <a:lnTo>
                  <a:pt x="12430" y="6738"/>
                </a:lnTo>
                <a:lnTo>
                  <a:pt x="12430" y="7240"/>
                </a:lnTo>
                <a:lnTo>
                  <a:pt x="12304" y="7743"/>
                </a:lnTo>
                <a:lnTo>
                  <a:pt x="12178" y="8329"/>
                </a:lnTo>
                <a:lnTo>
                  <a:pt x="11927" y="8956"/>
                </a:lnTo>
                <a:lnTo>
                  <a:pt x="11634" y="9584"/>
                </a:lnTo>
                <a:lnTo>
                  <a:pt x="11258" y="10296"/>
                </a:lnTo>
                <a:lnTo>
                  <a:pt x="10797" y="11091"/>
                </a:lnTo>
                <a:lnTo>
                  <a:pt x="10211" y="11886"/>
                </a:lnTo>
                <a:lnTo>
                  <a:pt x="9584" y="12765"/>
                </a:lnTo>
                <a:lnTo>
                  <a:pt x="8830" y="13685"/>
                </a:lnTo>
                <a:lnTo>
                  <a:pt x="8621" y="11635"/>
                </a:lnTo>
                <a:lnTo>
                  <a:pt x="8496" y="9835"/>
                </a:lnTo>
                <a:lnTo>
                  <a:pt x="8496" y="8329"/>
                </a:lnTo>
                <a:lnTo>
                  <a:pt x="8496" y="7701"/>
                </a:lnTo>
                <a:lnTo>
                  <a:pt x="8537" y="7115"/>
                </a:lnTo>
                <a:lnTo>
                  <a:pt x="8621" y="6613"/>
                </a:lnTo>
                <a:lnTo>
                  <a:pt x="8747" y="6194"/>
                </a:lnTo>
                <a:lnTo>
                  <a:pt x="8914" y="5818"/>
                </a:lnTo>
                <a:lnTo>
                  <a:pt x="9082" y="5483"/>
                </a:lnTo>
                <a:lnTo>
                  <a:pt x="9291" y="5232"/>
                </a:lnTo>
                <a:lnTo>
                  <a:pt x="9500" y="5022"/>
                </a:lnTo>
                <a:lnTo>
                  <a:pt x="9751" y="4813"/>
                </a:lnTo>
                <a:lnTo>
                  <a:pt x="9960" y="4688"/>
                </a:lnTo>
                <a:lnTo>
                  <a:pt x="10170" y="4604"/>
                </a:lnTo>
                <a:lnTo>
                  <a:pt x="10421" y="4520"/>
                </a:lnTo>
                <a:lnTo>
                  <a:pt x="10797" y="4437"/>
                </a:lnTo>
                <a:lnTo>
                  <a:pt x="11090" y="4395"/>
                </a:lnTo>
                <a:close/>
                <a:moveTo>
                  <a:pt x="10756" y="26952"/>
                </a:moveTo>
                <a:lnTo>
                  <a:pt x="11007" y="26994"/>
                </a:lnTo>
                <a:lnTo>
                  <a:pt x="11258" y="27077"/>
                </a:lnTo>
                <a:lnTo>
                  <a:pt x="11509" y="27161"/>
                </a:lnTo>
                <a:lnTo>
                  <a:pt x="11718" y="27286"/>
                </a:lnTo>
                <a:lnTo>
                  <a:pt x="11969" y="27454"/>
                </a:lnTo>
                <a:lnTo>
                  <a:pt x="12178" y="27621"/>
                </a:lnTo>
                <a:lnTo>
                  <a:pt x="12555" y="28040"/>
                </a:lnTo>
                <a:lnTo>
                  <a:pt x="12932" y="28500"/>
                </a:lnTo>
                <a:lnTo>
                  <a:pt x="13225" y="29086"/>
                </a:lnTo>
                <a:lnTo>
                  <a:pt x="13434" y="29672"/>
                </a:lnTo>
                <a:lnTo>
                  <a:pt x="13601" y="30300"/>
                </a:lnTo>
                <a:lnTo>
                  <a:pt x="13727" y="31011"/>
                </a:lnTo>
                <a:lnTo>
                  <a:pt x="13769" y="31681"/>
                </a:lnTo>
                <a:lnTo>
                  <a:pt x="13727" y="32392"/>
                </a:lnTo>
                <a:lnTo>
                  <a:pt x="13559" y="33062"/>
                </a:lnTo>
                <a:lnTo>
                  <a:pt x="13350" y="33731"/>
                </a:lnTo>
                <a:lnTo>
                  <a:pt x="13225" y="34066"/>
                </a:lnTo>
                <a:lnTo>
                  <a:pt x="13057" y="34359"/>
                </a:lnTo>
                <a:lnTo>
                  <a:pt x="12848" y="34652"/>
                </a:lnTo>
                <a:lnTo>
                  <a:pt x="12597" y="34945"/>
                </a:lnTo>
                <a:lnTo>
                  <a:pt x="12388" y="35238"/>
                </a:lnTo>
                <a:lnTo>
                  <a:pt x="12095" y="35489"/>
                </a:lnTo>
                <a:lnTo>
                  <a:pt x="11467" y="31471"/>
                </a:lnTo>
                <a:lnTo>
                  <a:pt x="10756" y="26952"/>
                </a:lnTo>
                <a:close/>
                <a:moveTo>
                  <a:pt x="8496" y="19209"/>
                </a:moveTo>
                <a:lnTo>
                  <a:pt x="8914" y="21762"/>
                </a:lnTo>
                <a:lnTo>
                  <a:pt x="9333" y="24399"/>
                </a:lnTo>
                <a:lnTo>
                  <a:pt x="9040" y="24399"/>
                </a:lnTo>
                <a:lnTo>
                  <a:pt x="8705" y="24441"/>
                </a:lnTo>
                <a:lnTo>
                  <a:pt x="8328" y="24524"/>
                </a:lnTo>
                <a:lnTo>
                  <a:pt x="7910" y="24650"/>
                </a:lnTo>
                <a:lnTo>
                  <a:pt x="7491" y="24817"/>
                </a:lnTo>
                <a:lnTo>
                  <a:pt x="7073" y="25027"/>
                </a:lnTo>
                <a:lnTo>
                  <a:pt x="6612" y="25320"/>
                </a:lnTo>
                <a:lnTo>
                  <a:pt x="6194" y="25654"/>
                </a:lnTo>
                <a:lnTo>
                  <a:pt x="5775" y="26031"/>
                </a:lnTo>
                <a:lnTo>
                  <a:pt x="5357" y="26408"/>
                </a:lnTo>
                <a:lnTo>
                  <a:pt x="5022" y="26868"/>
                </a:lnTo>
                <a:lnTo>
                  <a:pt x="4729" y="27412"/>
                </a:lnTo>
                <a:lnTo>
                  <a:pt x="4604" y="27663"/>
                </a:lnTo>
                <a:lnTo>
                  <a:pt x="4478" y="27998"/>
                </a:lnTo>
                <a:lnTo>
                  <a:pt x="4436" y="28291"/>
                </a:lnTo>
                <a:lnTo>
                  <a:pt x="4353" y="28626"/>
                </a:lnTo>
                <a:lnTo>
                  <a:pt x="4353" y="28960"/>
                </a:lnTo>
                <a:lnTo>
                  <a:pt x="4353" y="29337"/>
                </a:lnTo>
                <a:lnTo>
                  <a:pt x="4394" y="29756"/>
                </a:lnTo>
                <a:lnTo>
                  <a:pt x="4478" y="30174"/>
                </a:lnTo>
                <a:lnTo>
                  <a:pt x="4562" y="30509"/>
                </a:lnTo>
                <a:lnTo>
                  <a:pt x="4729" y="30844"/>
                </a:lnTo>
                <a:lnTo>
                  <a:pt x="4938" y="31137"/>
                </a:lnTo>
                <a:lnTo>
                  <a:pt x="5231" y="31430"/>
                </a:lnTo>
                <a:lnTo>
                  <a:pt x="5524" y="31639"/>
                </a:lnTo>
                <a:lnTo>
                  <a:pt x="5859" y="31806"/>
                </a:lnTo>
                <a:lnTo>
                  <a:pt x="6194" y="31890"/>
                </a:lnTo>
                <a:lnTo>
                  <a:pt x="6571" y="31890"/>
                </a:lnTo>
                <a:lnTo>
                  <a:pt x="7073" y="31806"/>
                </a:lnTo>
                <a:lnTo>
                  <a:pt x="7491" y="31639"/>
                </a:lnTo>
                <a:lnTo>
                  <a:pt x="7826" y="31430"/>
                </a:lnTo>
                <a:lnTo>
                  <a:pt x="8077" y="31179"/>
                </a:lnTo>
                <a:lnTo>
                  <a:pt x="8286" y="30844"/>
                </a:lnTo>
                <a:lnTo>
                  <a:pt x="8412" y="30551"/>
                </a:lnTo>
                <a:lnTo>
                  <a:pt x="8496" y="30174"/>
                </a:lnTo>
                <a:lnTo>
                  <a:pt x="8537" y="29839"/>
                </a:lnTo>
                <a:lnTo>
                  <a:pt x="8496" y="29463"/>
                </a:lnTo>
                <a:lnTo>
                  <a:pt x="8370" y="29170"/>
                </a:lnTo>
                <a:lnTo>
                  <a:pt x="8203" y="28877"/>
                </a:lnTo>
                <a:lnTo>
                  <a:pt x="7993" y="28626"/>
                </a:lnTo>
                <a:lnTo>
                  <a:pt x="7742" y="28416"/>
                </a:lnTo>
                <a:lnTo>
                  <a:pt x="7449" y="28249"/>
                </a:lnTo>
                <a:lnTo>
                  <a:pt x="7115" y="28123"/>
                </a:lnTo>
                <a:lnTo>
                  <a:pt x="6738" y="28123"/>
                </a:lnTo>
                <a:lnTo>
                  <a:pt x="6738" y="27998"/>
                </a:lnTo>
                <a:lnTo>
                  <a:pt x="6947" y="27789"/>
                </a:lnTo>
                <a:lnTo>
                  <a:pt x="7073" y="27621"/>
                </a:lnTo>
                <a:lnTo>
                  <a:pt x="7282" y="27454"/>
                </a:lnTo>
                <a:lnTo>
                  <a:pt x="7575" y="27286"/>
                </a:lnTo>
                <a:lnTo>
                  <a:pt x="7910" y="27077"/>
                </a:lnTo>
                <a:lnTo>
                  <a:pt x="8203" y="26952"/>
                </a:lnTo>
                <a:lnTo>
                  <a:pt x="8496" y="26910"/>
                </a:lnTo>
                <a:lnTo>
                  <a:pt x="8789" y="26868"/>
                </a:lnTo>
                <a:lnTo>
                  <a:pt x="8998" y="26826"/>
                </a:lnTo>
                <a:lnTo>
                  <a:pt x="9416" y="26868"/>
                </a:lnTo>
                <a:lnTo>
                  <a:pt x="9709" y="26952"/>
                </a:lnTo>
                <a:lnTo>
                  <a:pt x="10504" y="31639"/>
                </a:lnTo>
                <a:lnTo>
                  <a:pt x="10881" y="33899"/>
                </a:lnTo>
                <a:lnTo>
                  <a:pt x="11216" y="36075"/>
                </a:lnTo>
                <a:lnTo>
                  <a:pt x="11090" y="36159"/>
                </a:lnTo>
                <a:lnTo>
                  <a:pt x="10672" y="36368"/>
                </a:lnTo>
                <a:lnTo>
                  <a:pt x="10253" y="36493"/>
                </a:lnTo>
                <a:lnTo>
                  <a:pt x="9877" y="36619"/>
                </a:lnTo>
                <a:lnTo>
                  <a:pt x="9458" y="36703"/>
                </a:lnTo>
                <a:lnTo>
                  <a:pt x="9040" y="36786"/>
                </a:lnTo>
                <a:lnTo>
                  <a:pt x="8203" y="36786"/>
                </a:lnTo>
                <a:lnTo>
                  <a:pt x="7826" y="36745"/>
                </a:lnTo>
                <a:lnTo>
                  <a:pt x="7408" y="36703"/>
                </a:lnTo>
                <a:lnTo>
                  <a:pt x="7031" y="36577"/>
                </a:lnTo>
                <a:lnTo>
                  <a:pt x="6654" y="36452"/>
                </a:lnTo>
                <a:lnTo>
                  <a:pt x="6278" y="36326"/>
                </a:lnTo>
                <a:lnTo>
                  <a:pt x="5943" y="36159"/>
                </a:lnTo>
                <a:lnTo>
                  <a:pt x="5566" y="35949"/>
                </a:lnTo>
                <a:lnTo>
                  <a:pt x="5231" y="35698"/>
                </a:lnTo>
                <a:lnTo>
                  <a:pt x="4897" y="35447"/>
                </a:lnTo>
                <a:lnTo>
                  <a:pt x="4604" y="35196"/>
                </a:lnTo>
                <a:lnTo>
                  <a:pt x="4311" y="34903"/>
                </a:lnTo>
                <a:lnTo>
                  <a:pt x="4018" y="34568"/>
                </a:lnTo>
                <a:lnTo>
                  <a:pt x="3767" y="34234"/>
                </a:lnTo>
                <a:lnTo>
                  <a:pt x="3516" y="33857"/>
                </a:lnTo>
                <a:lnTo>
                  <a:pt x="3264" y="33480"/>
                </a:lnTo>
                <a:lnTo>
                  <a:pt x="3055" y="33104"/>
                </a:lnTo>
                <a:lnTo>
                  <a:pt x="2888" y="32685"/>
                </a:lnTo>
                <a:lnTo>
                  <a:pt x="2679" y="32267"/>
                </a:lnTo>
                <a:lnTo>
                  <a:pt x="2553" y="31806"/>
                </a:lnTo>
                <a:lnTo>
                  <a:pt x="2427" y="31346"/>
                </a:lnTo>
                <a:lnTo>
                  <a:pt x="2344" y="30844"/>
                </a:lnTo>
                <a:lnTo>
                  <a:pt x="2260" y="30383"/>
                </a:lnTo>
                <a:lnTo>
                  <a:pt x="2218" y="29881"/>
                </a:lnTo>
                <a:lnTo>
                  <a:pt x="2176" y="29337"/>
                </a:lnTo>
                <a:lnTo>
                  <a:pt x="2218" y="28835"/>
                </a:lnTo>
                <a:lnTo>
                  <a:pt x="2260" y="28165"/>
                </a:lnTo>
                <a:lnTo>
                  <a:pt x="2386" y="27538"/>
                </a:lnTo>
                <a:lnTo>
                  <a:pt x="2553" y="26910"/>
                </a:lnTo>
                <a:lnTo>
                  <a:pt x="2804" y="26324"/>
                </a:lnTo>
                <a:lnTo>
                  <a:pt x="3097" y="25696"/>
                </a:lnTo>
                <a:lnTo>
                  <a:pt x="3432" y="25110"/>
                </a:lnTo>
                <a:lnTo>
                  <a:pt x="3808" y="24524"/>
                </a:lnTo>
                <a:lnTo>
                  <a:pt x="4227" y="23939"/>
                </a:lnTo>
                <a:lnTo>
                  <a:pt x="4687" y="23353"/>
                </a:lnTo>
                <a:lnTo>
                  <a:pt x="5190" y="22767"/>
                </a:lnTo>
                <a:lnTo>
                  <a:pt x="6236" y="21595"/>
                </a:lnTo>
                <a:lnTo>
                  <a:pt x="8496" y="19209"/>
                </a:lnTo>
                <a:close/>
                <a:moveTo>
                  <a:pt x="11341" y="0"/>
                </a:moveTo>
                <a:lnTo>
                  <a:pt x="11090" y="84"/>
                </a:lnTo>
                <a:lnTo>
                  <a:pt x="10756" y="210"/>
                </a:lnTo>
                <a:lnTo>
                  <a:pt x="10463" y="335"/>
                </a:lnTo>
                <a:lnTo>
                  <a:pt x="10211" y="545"/>
                </a:lnTo>
                <a:lnTo>
                  <a:pt x="9919" y="754"/>
                </a:lnTo>
                <a:lnTo>
                  <a:pt x="9709" y="1005"/>
                </a:lnTo>
                <a:lnTo>
                  <a:pt x="9458" y="1298"/>
                </a:lnTo>
                <a:lnTo>
                  <a:pt x="9082" y="1926"/>
                </a:lnTo>
                <a:lnTo>
                  <a:pt x="8998" y="2009"/>
                </a:lnTo>
                <a:lnTo>
                  <a:pt x="8956" y="2135"/>
                </a:lnTo>
                <a:lnTo>
                  <a:pt x="8579" y="2888"/>
                </a:lnTo>
                <a:lnTo>
                  <a:pt x="8537" y="3014"/>
                </a:lnTo>
                <a:lnTo>
                  <a:pt x="8496" y="3097"/>
                </a:lnTo>
                <a:lnTo>
                  <a:pt x="8245" y="3809"/>
                </a:lnTo>
                <a:lnTo>
                  <a:pt x="8035" y="4520"/>
                </a:lnTo>
                <a:lnTo>
                  <a:pt x="7868" y="5148"/>
                </a:lnTo>
                <a:lnTo>
                  <a:pt x="7742" y="5734"/>
                </a:lnTo>
                <a:lnTo>
                  <a:pt x="7617" y="6655"/>
                </a:lnTo>
                <a:lnTo>
                  <a:pt x="7575" y="6989"/>
                </a:lnTo>
                <a:lnTo>
                  <a:pt x="7491" y="7701"/>
                </a:lnTo>
                <a:lnTo>
                  <a:pt x="7449" y="8454"/>
                </a:lnTo>
                <a:lnTo>
                  <a:pt x="7449" y="9333"/>
                </a:lnTo>
                <a:lnTo>
                  <a:pt x="7449" y="10296"/>
                </a:lnTo>
                <a:lnTo>
                  <a:pt x="7617" y="12430"/>
                </a:lnTo>
                <a:lnTo>
                  <a:pt x="7868" y="14815"/>
                </a:lnTo>
                <a:lnTo>
                  <a:pt x="6696" y="16071"/>
                </a:lnTo>
                <a:lnTo>
                  <a:pt x="5524" y="17326"/>
                </a:lnTo>
                <a:lnTo>
                  <a:pt x="4478" y="18624"/>
                </a:lnTo>
                <a:lnTo>
                  <a:pt x="3474" y="19963"/>
                </a:lnTo>
                <a:lnTo>
                  <a:pt x="2637" y="21302"/>
                </a:lnTo>
                <a:lnTo>
                  <a:pt x="2218" y="21972"/>
                </a:lnTo>
                <a:lnTo>
                  <a:pt x="1883" y="22641"/>
                </a:lnTo>
                <a:lnTo>
                  <a:pt x="1549" y="23311"/>
                </a:lnTo>
                <a:lnTo>
                  <a:pt x="1214" y="23980"/>
                </a:lnTo>
                <a:lnTo>
                  <a:pt x="963" y="24692"/>
                </a:lnTo>
                <a:lnTo>
                  <a:pt x="712" y="25361"/>
                </a:lnTo>
                <a:lnTo>
                  <a:pt x="502" y="26031"/>
                </a:lnTo>
                <a:lnTo>
                  <a:pt x="335" y="26659"/>
                </a:lnTo>
                <a:lnTo>
                  <a:pt x="209" y="27328"/>
                </a:lnTo>
                <a:lnTo>
                  <a:pt x="126" y="27998"/>
                </a:lnTo>
                <a:lnTo>
                  <a:pt x="42" y="28626"/>
                </a:lnTo>
                <a:lnTo>
                  <a:pt x="0" y="29295"/>
                </a:lnTo>
                <a:lnTo>
                  <a:pt x="42" y="29923"/>
                </a:lnTo>
                <a:lnTo>
                  <a:pt x="84" y="30551"/>
                </a:lnTo>
                <a:lnTo>
                  <a:pt x="168" y="31179"/>
                </a:lnTo>
                <a:lnTo>
                  <a:pt x="293" y="31764"/>
                </a:lnTo>
                <a:lnTo>
                  <a:pt x="460" y="32350"/>
                </a:lnTo>
                <a:lnTo>
                  <a:pt x="670" y="32936"/>
                </a:lnTo>
                <a:lnTo>
                  <a:pt x="921" y="33522"/>
                </a:lnTo>
                <a:lnTo>
                  <a:pt x="1256" y="34066"/>
                </a:lnTo>
                <a:lnTo>
                  <a:pt x="1590" y="34610"/>
                </a:lnTo>
                <a:lnTo>
                  <a:pt x="1967" y="35112"/>
                </a:lnTo>
                <a:lnTo>
                  <a:pt x="2427" y="35615"/>
                </a:lnTo>
                <a:lnTo>
                  <a:pt x="2888" y="36117"/>
                </a:lnTo>
                <a:lnTo>
                  <a:pt x="3390" y="36535"/>
                </a:lnTo>
                <a:lnTo>
                  <a:pt x="3892" y="36954"/>
                </a:lnTo>
                <a:lnTo>
                  <a:pt x="4436" y="37289"/>
                </a:lnTo>
                <a:lnTo>
                  <a:pt x="4980" y="37582"/>
                </a:lnTo>
                <a:lnTo>
                  <a:pt x="5482" y="37791"/>
                </a:lnTo>
                <a:lnTo>
                  <a:pt x="6027" y="38000"/>
                </a:lnTo>
                <a:lnTo>
                  <a:pt x="6571" y="38167"/>
                </a:lnTo>
                <a:lnTo>
                  <a:pt x="7115" y="38293"/>
                </a:lnTo>
                <a:lnTo>
                  <a:pt x="7659" y="38335"/>
                </a:lnTo>
                <a:lnTo>
                  <a:pt x="8203" y="38377"/>
                </a:lnTo>
                <a:lnTo>
                  <a:pt x="8747" y="38377"/>
                </a:lnTo>
                <a:lnTo>
                  <a:pt x="9291" y="38293"/>
                </a:lnTo>
                <a:lnTo>
                  <a:pt x="9793" y="38209"/>
                </a:lnTo>
                <a:lnTo>
                  <a:pt x="10337" y="38084"/>
                </a:lnTo>
                <a:lnTo>
                  <a:pt x="10839" y="37916"/>
                </a:lnTo>
                <a:lnTo>
                  <a:pt x="11300" y="37707"/>
                </a:lnTo>
                <a:lnTo>
                  <a:pt x="11467" y="38628"/>
                </a:lnTo>
                <a:lnTo>
                  <a:pt x="11593" y="39883"/>
                </a:lnTo>
                <a:lnTo>
                  <a:pt x="11718" y="41306"/>
                </a:lnTo>
                <a:lnTo>
                  <a:pt x="11760" y="42059"/>
                </a:lnTo>
                <a:lnTo>
                  <a:pt x="11760" y="42813"/>
                </a:lnTo>
                <a:lnTo>
                  <a:pt x="11718" y="43524"/>
                </a:lnTo>
                <a:lnTo>
                  <a:pt x="11676" y="44236"/>
                </a:lnTo>
                <a:lnTo>
                  <a:pt x="11593" y="44905"/>
                </a:lnTo>
                <a:lnTo>
                  <a:pt x="11425" y="45491"/>
                </a:lnTo>
                <a:lnTo>
                  <a:pt x="11216" y="46035"/>
                </a:lnTo>
                <a:lnTo>
                  <a:pt x="11090" y="46286"/>
                </a:lnTo>
                <a:lnTo>
                  <a:pt x="10965" y="46495"/>
                </a:lnTo>
                <a:lnTo>
                  <a:pt x="10797" y="46663"/>
                </a:lnTo>
                <a:lnTo>
                  <a:pt x="10630" y="46830"/>
                </a:lnTo>
                <a:lnTo>
                  <a:pt x="10463" y="46956"/>
                </a:lnTo>
                <a:lnTo>
                  <a:pt x="10253" y="47040"/>
                </a:lnTo>
                <a:lnTo>
                  <a:pt x="9667" y="47207"/>
                </a:lnTo>
                <a:lnTo>
                  <a:pt x="9165" y="47291"/>
                </a:lnTo>
                <a:lnTo>
                  <a:pt x="8663" y="47332"/>
                </a:lnTo>
                <a:lnTo>
                  <a:pt x="8245" y="47291"/>
                </a:lnTo>
                <a:lnTo>
                  <a:pt x="7868" y="47165"/>
                </a:lnTo>
                <a:lnTo>
                  <a:pt x="7533" y="47040"/>
                </a:lnTo>
                <a:lnTo>
                  <a:pt x="7240" y="46872"/>
                </a:lnTo>
                <a:lnTo>
                  <a:pt x="7031" y="46705"/>
                </a:lnTo>
                <a:lnTo>
                  <a:pt x="7408" y="46412"/>
                </a:lnTo>
                <a:lnTo>
                  <a:pt x="7575" y="46203"/>
                </a:lnTo>
                <a:lnTo>
                  <a:pt x="7742" y="45993"/>
                </a:lnTo>
                <a:lnTo>
                  <a:pt x="7868" y="45784"/>
                </a:lnTo>
                <a:lnTo>
                  <a:pt x="7993" y="45491"/>
                </a:lnTo>
                <a:lnTo>
                  <a:pt x="8119" y="45240"/>
                </a:lnTo>
                <a:lnTo>
                  <a:pt x="8203" y="44905"/>
                </a:lnTo>
                <a:lnTo>
                  <a:pt x="8286" y="44361"/>
                </a:lnTo>
                <a:lnTo>
                  <a:pt x="8245" y="43817"/>
                </a:lnTo>
                <a:lnTo>
                  <a:pt x="8161" y="43315"/>
                </a:lnTo>
                <a:lnTo>
                  <a:pt x="7952" y="42855"/>
                </a:lnTo>
                <a:lnTo>
                  <a:pt x="7700" y="42394"/>
                </a:lnTo>
                <a:lnTo>
                  <a:pt x="7408" y="42018"/>
                </a:lnTo>
                <a:lnTo>
                  <a:pt x="7031" y="41683"/>
                </a:lnTo>
                <a:lnTo>
                  <a:pt x="6654" y="41432"/>
                </a:lnTo>
                <a:lnTo>
                  <a:pt x="6194" y="41264"/>
                </a:lnTo>
                <a:lnTo>
                  <a:pt x="5734" y="41139"/>
                </a:lnTo>
                <a:lnTo>
                  <a:pt x="5273" y="41097"/>
                </a:lnTo>
                <a:lnTo>
                  <a:pt x="4771" y="41139"/>
                </a:lnTo>
                <a:lnTo>
                  <a:pt x="4311" y="41306"/>
                </a:lnTo>
                <a:lnTo>
                  <a:pt x="4060" y="41432"/>
                </a:lnTo>
                <a:lnTo>
                  <a:pt x="3850" y="41557"/>
                </a:lnTo>
                <a:lnTo>
                  <a:pt x="3599" y="41725"/>
                </a:lnTo>
                <a:lnTo>
                  <a:pt x="3390" y="41934"/>
                </a:lnTo>
                <a:lnTo>
                  <a:pt x="3181" y="42143"/>
                </a:lnTo>
                <a:lnTo>
                  <a:pt x="2971" y="42394"/>
                </a:lnTo>
                <a:lnTo>
                  <a:pt x="2679" y="42813"/>
                </a:lnTo>
                <a:lnTo>
                  <a:pt x="2511" y="43273"/>
                </a:lnTo>
                <a:lnTo>
                  <a:pt x="2344" y="43692"/>
                </a:lnTo>
                <a:lnTo>
                  <a:pt x="2302" y="44152"/>
                </a:lnTo>
                <a:lnTo>
                  <a:pt x="2260" y="44612"/>
                </a:lnTo>
                <a:lnTo>
                  <a:pt x="2302" y="45114"/>
                </a:lnTo>
                <a:lnTo>
                  <a:pt x="2353" y="45394"/>
                </a:lnTo>
                <a:lnTo>
                  <a:pt x="2344" y="45366"/>
                </a:lnTo>
                <a:lnTo>
                  <a:pt x="2358" y="45421"/>
                </a:lnTo>
                <a:lnTo>
                  <a:pt x="2386" y="45575"/>
                </a:lnTo>
                <a:lnTo>
                  <a:pt x="2511" y="46035"/>
                </a:lnTo>
                <a:lnTo>
                  <a:pt x="2595" y="46244"/>
                </a:lnTo>
                <a:lnTo>
                  <a:pt x="2637" y="46370"/>
                </a:lnTo>
                <a:lnTo>
                  <a:pt x="2846" y="46872"/>
                </a:lnTo>
                <a:lnTo>
                  <a:pt x="3097" y="47332"/>
                </a:lnTo>
                <a:lnTo>
                  <a:pt x="3432" y="47793"/>
                </a:lnTo>
                <a:lnTo>
                  <a:pt x="3808" y="48169"/>
                </a:lnTo>
                <a:lnTo>
                  <a:pt x="4185" y="48546"/>
                </a:lnTo>
                <a:lnTo>
                  <a:pt x="4687" y="48923"/>
                </a:lnTo>
                <a:lnTo>
                  <a:pt x="5190" y="49216"/>
                </a:lnTo>
                <a:lnTo>
                  <a:pt x="5734" y="49425"/>
                </a:lnTo>
                <a:lnTo>
                  <a:pt x="6361" y="49634"/>
                </a:lnTo>
                <a:lnTo>
                  <a:pt x="6989" y="49760"/>
                </a:lnTo>
                <a:lnTo>
                  <a:pt x="7700" y="49802"/>
                </a:lnTo>
                <a:lnTo>
                  <a:pt x="8454" y="49802"/>
                </a:lnTo>
                <a:lnTo>
                  <a:pt x="9249" y="49718"/>
                </a:lnTo>
                <a:lnTo>
                  <a:pt x="10086" y="49551"/>
                </a:lnTo>
                <a:lnTo>
                  <a:pt x="10546" y="49425"/>
                </a:lnTo>
                <a:lnTo>
                  <a:pt x="10965" y="49216"/>
                </a:lnTo>
                <a:lnTo>
                  <a:pt x="11341" y="49006"/>
                </a:lnTo>
                <a:lnTo>
                  <a:pt x="11718" y="48755"/>
                </a:lnTo>
                <a:lnTo>
                  <a:pt x="12011" y="48462"/>
                </a:lnTo>
                <a:lnTo>
                  <a:pt x="12304" y="48169"/>
                </a:lnTo>
                <a:lnTo>
                  <a:pt x="12555" y="47793"/>
                </a:lnTo>
                <a:lnTo>
                  <a:pt x="12764" y="47458"/>
                </a:lnTo>
                <a:lnTo>
                  <a:pt x="12974" y="47040"/>
                </a:lnTo>
                <a:lnTo>
                  <a:pt x="13141" y="46621"/>
                </a:lnTo>
                <a:lnTo>
                  <a:pt x="13267" y="46203"/>
                </a:lnTo>
                <a:lnTo>
                  <a:pt x="13392" y="45742"/>
                </a:lnTo>
                <a:lnTo>
                  <a:pt x="13559" y="44780"/>
                </a:lnTo>
                <a:lnTo>
                  <a:pt x="13601" y="43817"/>
                </a:lnTo>
                <a:lnTo>
                  <a:pt x="13643" y="42813"/>
                </a:lnTo>
                <a:lnTo>
                  <a:pt x="13559" y="41808"/>
                </a:lnTo>
                <a:lnTo>
                  <a:pt x="13476" y="40846"/>
                </a:lnTo>
                <a:lnTo>
                  <a:pt x="13308" y="39883"/>
                </a:lnTo>
                <a:lnTo>
                  <a:pt x="13183" y="39004"/>
                </a:lnTo>
                <a:lnTo>
                  <a:pt x="12974" y="38209"/>
                </a:lnTo>
                <a:lnTo>
                  <a:pt x="12639" y="36912"/>
                </a:lnTo>
                <a:lnTo>
                  <a:pt x="13015" y="36619"/>
                </a:lnTo>
                <a:lnTo>
                  <a:pt x="13392" y="36326"/>
                </a:lnTo>
                <a:lnTo>
                  <a:pt x="13769" y="35949"/>
                </a:lnTo>
                <a:lnTo>
                  <a:pt x="14104" y="35615"/>
                </a:lnTo>
                <a:lnTo>
                  <a:pt x="14438" y="35196"/>
                </a:lnTo>
                <a:lnTo>
                  <a:pt x="14731" y="34778"/>
                </a:lnTo>
                <a:lnTo>
                  <a:pt x="14982" y="34359"/>
                </a:lnTo>
                <a:lnTo>
                  <a:pt x="15233" y="33899"/>
                </a:lnTo>
                <a:lnTo>
                  <a:pt x="15485" y="33397"/>
                </a:lnTo>
                <a:lnTo>
                  <a:pt x="15652" y="32894"/>
                </a:lnTo>
                <a:lnTo>
                  <a:pt x="15819" y="32392"/>
                </a:lnTo>
                <a:lnTo>
                  <a:pt x="15945" y="31806"/>
                </a:lnTo>
                <a:lnTo>
                  <a:pt x="16029" y="31220"/>
                </a:lnTo>
                <a:lnTo>
                  <a:pt x="16070" y="30634"/>
                </a:lnTo>
                <a:lnTo>
                  <a:pt x="16070" y="30007"/>
                </a:lnTo>
                <a:lnTo>
                  <a:pt x="16029" y="29337"/>
                </a:lnTo>
                <a:lnTo>
                  <a:pt x="15945" y="28751"/>
                </a:lnTo>
                <a:lnTo>
                  <a:pt x="15777" y="28207"/>
                </a:lnTo>
                <a:lnTo>
                  <a:pt x="15568" y="27663"/>
                </a:lnTo>
                <a:lnTo>
                  <a:pt x="15275" y="27161"/>
                </a:lnTo>
                <a:lnTo>
                  <a:pt x="14941" y="26659"/>
                </a:lnTo>
                <a:lnTo>
                  <a:pt x="14606" y="26240"/>
                </a:lnTo>
                <a:lnTo>
                  <a:pt x="14187" y="25822"/>
                </a:lnTo>
                <a:lnTo>
                  <a:pt x="13769" y="25445"/>
                </a:lnTo>
                <a:lnTo>
                  <a:pt x="13350" y="25152"/>
                </a:lnTo>
                <a:lnTo>
                  <a:pt x="12890" y="24859"/>
                </a:lnTo>
                <a:lnTo>
                  <a:pt x="12430" y="24650"/>
                </a:lnTo>
                <a:lnTo>
                  <a:pt x="11969" y="24441"/>
                </a:lnTo>
                <a:lnTo>
                  <a:pt x="11551" y="24315"/>
                </a:lnTo>
                <a:lnTo>
                  <a:pt x="11090" y="24273"/>
                </a:lnTo>
                <a:lnTo>
                  <a:pt x="10672" y="24231"/>
                </a:lnTo>
                <a:lnTo>
                  <a:pt x="10295" y="24273"/>
                </a:lnTo>
                <a:lnTo>
                  <a:pt x="9835" y="21260"/>
                </a:lnTo>
                <a:lnTo>
                  <a:pt x="9416" y="18289"/>
                </a:lnTo>
                <a:lnTo>
                  <a:pt x="10588" y="16950"/>
                </a:lnTo>
                <a:lnTo>
                  <a:pt x="11174" y="16280"/>
                </a:lnTo>
                <a:lnTo>
                  <a:pt x="11718" y="15569"/>
                </a:lnTo>
                <a:lnTo>
                  <a:pt x="12262" y="14857"/>
                </a:lnTo>
                <a:lnTo>
                  <a:pt x="12764" y="14146"/>
                </a:lnTo>
                <a:lnTo>
                  <a:pt x="13225" y="13392"/>
                </a:lnTo>
                <a:lnTo>
                  <a:pt x="13685" y="12597"/>
                </a:lnTo>
                <a:lnTo>
                  <a:pt x="13978" y="11970"/>
                </a:lnTo>
                <a:lnTo>
                  <a:pt x="14271" y="11342"/>
                </a:lnTo>
                <a:lnTo>
                  <a:pt x="14480" y="10714"/>
                </a:lnTo>
                <a:lnTo>
                  <a:pt x="14689" y="10128"/>
                </a:lnTo>
                <a:lnTo>
                  <a:pt x="14857" y="9500"/>
                </a:lnTo>
                <a:lnTo>
                  <a:pt x="14982" y="8914"/>
                </a:lnTo>
                <a:lnTo>
                  <a:pt x="15108" y="8287"/>
                </a:lnTo>
                <a:lnTo>
                  <a:pt x="15150" y="7701"/>
                </a:lnTo>
                <a:lnTo>
                  <a:pt x="15192" y="7157"/>
                </a:lnTo>
                <a:lnTo>
                  <a:pt x="15233" y="6571"/>
                </a:lnTo>
                <a:lnTo>
                  <a:pt x="15192" y="6027"/>
                </a:lnTo>
                <a:lnTo>
                  <a:pt x="15192" y="5483"/>
                </a:lnTo>
                <a:lnTo>
                  <a:pt x="15108" y="4981"/>
                </a:lnTo>
                <a:lnTo>
                  <a:pt x="15024" y="4478"/>
                </a:lnTo>
                <a:lnTo>
                  <a:pt x="14773" y="3516"/>
                </a:lnTo>
                <a:lnTo>
                  <a:pt x="14480" y="2637"/>
                </a:lnTo>
                <a:lnTo>
                  <a:pt x="14313" y="2260"/>
                </a:lnTo>
                <a:lnTo>
                  <a:pt x="14104" y="1884"/>
                </a:lnTo>
                <a:lnTo>
                  <a:pt x="13894" y="1549"/>
                </a:lnTo>
                <a:lnTo>
                  <a:pt x="13685" y="1256"/>
                </a:lnTo>
                <a:lnTo>
                  <a:pt x="13476" y="963"/>
                </a:lnTo>
                <a:lnTo>
                  <a:pt x="13225" y="712"/>
                </a:lnTo>
                <a:lnTo>
                  <a:pt x="12974" y="503"/>
                </a:lnTo>
                <a:lnTo>
                  <a:pt x="12722" y="335"/>
                </a:lnTo>
                <a:lnTo>
                  <a:pt x="12430" y="168"/>
                </a:lnTo>
                <a:lnTo>
                  <a:pt x="12178" y="84"/>
                </a:lnTo>
                <a:lnTo>
                  <a:pt x="11885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74" y="2644585"/>
            <a:ext cx="3446816" cy="420738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823274" y="1914842"/>
                <a:ext cx="8015654" cy="17136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3</m:t>
                          </m:r>
                        </m:den>
                      </m:f>
                      <m:r>
                        <m:rPr>
                          <m:nor/>
                        </m:rPr>
                        <a:rPr lang="en-US" sz="54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5400" b="1" i="0" smtClean="0">
                          <a:latin typeface="UTM Avo" panose="02040603050506020204" pitchFamily="18" charset="0"/>
                        </a:rPr>
                        <m:t>+ </m:t>
                      </m:r>
                      <m:f>
                        <m:f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5</m:t>
                          </m:r>
                        </m:den>
                      </m:f>
                      <m:r>
                        <m:rPr>
                          <m:nor/>
                        </m:rPr>
                        <a:rPr lang="en-US" sz="54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5400" b="1" i="0" smtClean="0">
                          <a:latin typeface="UTM Avo" panose="0204060305050602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10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15</m:t>
                          </m:r>
                        </m:den>
                      </m:f>
                      <m:r>
                        <m:rPr>
                          <m:nor/>
                        </m:rPr>
                        <a:rPr lang="en-US" sz="54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5400" b="1" i="0" smtClean="0">
                          <a:latin typeface="UTM Avo" panose="02040603050506020204" pitchFamily="18" charset="0"/>
                        </a:rPr>
                        <m:t>+ </m:t>
                      </m:r>
                      <m:f>
                        <m:f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12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15</m:t>
                          </m:r>
                        </m:den>
                      </m:f>
                      <m:r>
                        <m:rPr>
                          <m:nor/>
                        </m:rPr>
                        <a:rPr lang="en-US" sz="54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5400" b="1" i="0" smtClean="0">
                          <a:latin typeface="UTM Avo" panose="0204060305050602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22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en-US" sz="5400" b="1" dirty="0">
                  <a:latin typeface="UTM Avo" panose="020406030505060202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3274" y="1914842"/>
                <a:ext cx="8015654" cy="171367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721" y="3858632"/>
            <a:ext cx="3032623" cy="2899945"/>
          </a:xfrm>
          <a:prstGeom prst="rect">
            <a:avLst/>
          </a:prstGeom>
        </p:spPr>
      </p:pic>
      <p:pic>
        <p:nvPicPr>
          <p:cNvPr id="6" name="pian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848798" y="2996950"/>
            <a:ext cx="389896" cy="54261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954767" y="1970172"/>
            <a:ext cx="2838589" cy="1658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9793356" y="2038117"/>
            <a:ext cx="1726878" cy="15903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5608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861" grpId="1" animBg="1"/>
      <p:bldP spid="860" grpId="1" animBg="1"/>
      <p:bldP spid="868" grpId="1" animBg="1"/>
      <p:bldP spid="134" grpId="1" animBg="1"/>
      <p:bldP spid="4" grpId="0"/>
      <p:bldP spid="7" grpId="0" animBg="1"/>
      <p:bldP spid="7" grpId="1" animBg="1"/>
      <p:bldP spid="48" grpId="0" animBg="1"/>
      <p:bldP spid="4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组合 90"/>
          <p:cNvGrpSpPr/>
          <p:nvPr/>
        </p:nvGrpSpPr>
        <p:grpSpPr>
          <a:xfrm>
            <a:off x="2302021" y="1002263"/>
            <a:ext cx="9820910" cy="4667885"/>
            <a:chOff x="1937" y="1655"/>
            <a:chExt cx="15466" cy="7351"/>
          </a:xfrm>
        </p:grpSpPr>
        <p:sp>
          <p:nvSpPr>
            <p:cNvPr id="95" name="圆角矩形 94"/>
            <p:cNvSpPr/>
            <p:nvPr/>
          </p:nvSpPr>
          <p:spPr>
            <a:xfrm>
              <a:off x="2186" y="1655"/>
              <a:ext cx="15217" cy="7137"/>
            </a:xfrm>
            <a:prstGeom prst="roundRect">
              <a:avLst>
                <a:gd name="adj" fmla="val 11328"/>
              </a:avLst>
            </a:prstGeom>
            <a:solidFill>
              <a:srgbClr val="011673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dirty="0">
                <a:solidFill>
                  <a:srgbClr val="011673"/>
                </a:solidFill>
                <a:latin typeface="字魂20号-石头体" panose="00000500000000000000" charset="-122"/>
                <a:ea typeface="字魂20号-石头体" panose="00000500000000000000" charset="-122"/>
                <a:cs typeface="+mn-ea"/>
                <a:sym typeface="+mn-lt"/>
              </a:endParaRPr>
            </a:p>
          </p:txBody>
        </p:sp>
        <p:sp>
          <p:nvSpPr>
            <p:cNvPr id="96" name="圆角矩形 95"/>
            <p:cNvSpPr/>
            <p:nvPr/>
          </p:nvSpPr>
          <p:spPr>
            <a:xfrm>
              <a:off x="1937" y="1869"/>
              <a:ext cx="15217" cy="7137"/>
            </a:xfrm>
            <a:prstGeom prst="roundRect">
              <a:avLst>
                <a:gd name="adj" fmla="val 11328"/>
              </a:avLst>
            </a:prstGeom>
            <a:solidFill>
              <a:schemeClr val="bg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dirty="0">
                <a:solidFill>
                  <a:srgbClr val="011673"/>
                </a:solidFill>
                <a:latin typeface="字魂20号-石头体" panose="00000500000000000000" charset="-122"/>
                <a:ea typeface="字魂20号-石头体" panose="00000500000000000000" charset="-122"/>
                <a:cs typeface="+mn-ea"/>
                <a:sym typeface="+mn-lt"/>
              </a:endParaRPr>
            </a:p>
          </p:txBody>
        </p:sp>
      </p:grpSp>
      <p:sp>
        <p:nvSpPr>
          <p:cNvPr id="134" name="Google Shape;861;p45"/>
          <p:cNvSpPr/>
          <p:nvPr/>
        </p:nvSpPr>
        <p:spPr>
          <a:xfrm rot="180000">
            <a:off x="3617595" y="1440180"/>
            <a:ext cx="1267460" cy="3927475"/>
          </a:xfrm>
          <a:custGeom>
            <a:avLst/>
            <a:gdLst/>
            <a:ahLst/>
            <a:cxnLst/>
            <a:rect l="l" t="t" r="r" b="b"/>
            <a:pathLst>
              <a:path w="16071" h="49802" extrusionOk="0">
                <a:moveTo>
                  <a:pt x="11090" y="4395"/>
                </a:moveTo>
                <a:lnTo>
                  <a:pt x="11216" y="4437"/>
                </a:lnTo>
                <a:lnTo>
                  <a:pt x="11467" y="4520"/>
                </a:lnTo>
                <a:lnTo>
                  <a:pt x="11676" y="4688"/>
                </a:lnTo>
                <a:lnTo>
                  <a:pt x="11885" y="4939"/>
                </a:lnTo>
                <a:lnTo>
                  <a:pt x="12095" y="5232"/>
                </a:lnTo>
                <a:lnTo>
                  <a:pt x="12262" y="5566"/>
                </a:lnTo>
                <a:lnTo>
                  <a:pt x="12346" y="5901"/>
                </a:lnTo>
                <a:lnTo>
                  <a:pt x="12430" y="6320"/>
                </a:lnTo>
                <a:lnTo>
                  <a:pt x="12430" y="6738"/>
                </a:lnTo>
                <a:lnTo>
                  <a:pt x="12430" y="7240"/>
                </a:lnTo>
                <a:lnTo>
                  <a:pt x="12304" y="7743"/>
                </a:lnTo>
                <a:lnTo>
                  <a:pt x="12178" y="8329"/>
                </a:lnTo>
                <a:lnTo>
                  <a:pt x="11927" y="8956"/>
                </a:lnTo>
                <a:lnTo>
                  <a:pt x="11634" y="9584"/>
                </a:lnTo>
                <a:lnTo>
                  <a:pt x="11258" y="10296"/>
                </a:lnTo>
                <a:lnTo>
                  <a:pt x="10797" y="11091"/>
                </a:lnTo>
                <a:lnTo>
                  <a:pt x="10211" y="11886"/>
                </a:lnTo>
                <a:lnTo>
                  <a:pt x="9584" y="12765"/>
                </a:lnTo>
                <a:lnTo>
                  <a:pt x="8830" y="13685"/>
                </a:lnTo>
                <a:lnTo>
                  <a:pt x="8621" y="11635"/>
                </a:lnTo>
                <a:lnTo>
                  <a:pt x="8496" y="9835"/>
                </a:lnTo>
                <a:lnTo>
                  <a:pt x="8496" y="8329"/>
                </a:lnTo>
                <a:lnTo>
                  <a:pt x="8496" y="7701"/>
                </a:lnTo>
                <a:lnTo>
                  <a:pt x="8537" y="7115"/>
                </a:lnTo>
                <a:lnTo>
                  <a:pt x="8621" y="6613"/>
                </a:lnTo>
                <a:lnTo>
                  <a:pt x="8747" y="6194"/>
                </a:lnTo>
                <a:lnTo>
                  <a:pt x="8914" y="5818"/>
                </a:lnTo>
                <a:lnTo>
                  <a:pt x="9082" y="5483"/>
                </a:lnTo>
                <a:lnTo>
                  <a:pt x="9291" y="5232"/>
                </a:lnTo>
                <a:lnTo>
                  <a:pt x="9500" y="5022"/>
                </a:lnTo>
                <a:lnTo>
                  <a:pt x="9751" y="4813"/>
                </a:lnTo>
                <a:lnTo>
                  <a:pt x="9960" y="4688"/>
                </a:lnTo>
                <a:lnTo>
                  <a:pt x="10170" y="4604"/>
                </a:lnTo>
                <a:lnTo>
                  <a:pt x="10421" y="4520"/>
                </a:lnTo>
                <a:lnTo>
                  <a:pt x="10797" y="4437"/>
                </a:lnTo>
                <a:lnTo>
                  <a:pt x="11090" y="4395"/>
                </a:lnTo>
                <a:close/>
                <a:moveTo>
                  <a:pt x="10756" y="26952"/>
                </a:moveTo>
                <a:lnTo>
                  <a:pt x="11007" y="26994"/>
                </a:lnTo>
                <a:lnTo>
                  <a:pt x="11258" y="27077"/>
                </a:lnTo>
                <a:lnTo>
                  <a:pt x="11509" y="27161"/>
                </a:lnTo>
                <a:lnTo>
                  <a:pt x="11718" y="27286"/>
                </a:lnTo>
                <a:lnTo>
                  <a:pt x="11969" y="27454"/>
                </a:lnTo>
                <a:lnTo>
                  <a:pt x="12178" y="27621"/>
                </a:lnTo>
                <a:lnTo>
                  <a:pt x="12555" y="28040"/>
                </a:lnTo>
                <a:lnTo>
                  <a:pt x="12932" y="28500"/>
                </a:lnTo>
                <a:lnTo>
                  <a:pt x="13225" y="29086"/>
                </a:lnTo>
                <a:lnTo>
                  <a:pt x="13434" y="29672"/>
                </a:lnTo>
                <a:lnTo>
                  <a:pt x="13601" y="30300"/>
                </a:lnTo>
                <a:lnTo>
                  <a:pt x="13727" y="31011"/>
                </a:lnTo>
                <a:lnTo>
                  <a:pt x="13769" y="31681"/>
                </a:lnTo>
                <a:lnTo>
                  <a:pt x="13727" y="32392"/>
                </a:lnTo>
                <a:lnTo>
                  <a:pt x="13559" y="33062"/>
                </a:lnTo>
                <a:lnTo>
                  <a:pt x="13350" y="33731"/>
                </a:lnTo>
                <a:lnTo>
                  <a:pt x="13225" y="34066"/>
                </a:lnTo>
                <a:lnTo>
                  <a:pt x="13057" y="34359"/>
                </a:lnTo>
                <a:lnTo>
                  <a:pt x="12848" y="34652"/>
                </a:lnTo>
                <a:lnTo>
                  <a:pt x="12597" y="34945"/>
                </a:lnTo>
                <a:lnTo>
                  <a:pt x="12388" y="35238"/>
                </a:lnTo>
                <a:lnTo>
                  <a:pt x="12095" y="35489"/>
                </a:lnTo>
                <a:lnTo>
                  <a:pt x="11467" y="31471"/>
                </a:lnTo>
                <a:lnTo>
                  <a:pt x="10756" y="26952"/>
                </a:lnTo>
                <a:close/>
                <a:moveTo>
                  <a:pt x="8496" y="19209"/>
                </a:moveTo>
                <a:lnTo>
                  <a:pt x="8914" y="21762"/>
                </a:lnTo>
                <a:lnTo>
                  <a:pt x="9333" y="24399"/>
                </a:lnTo>
                <a:lnTo>
                  <a:pt x="9040" y="24399"/>
                </a:lnTo>
                <a:lnTo>
                  <a:pt x="8705" y="24441"/>
                </a:lnTo>
                <a:lnTo>
                  <a:pt x="8328" y="24524"/>
                </a:lnTo>
                <a:lnTo>
                  <a:pt x="7910" y="24650"/>
                </a:lnTo>
                <a:lnTo>
                  <a:pt x="7491" y="24817"/>
                </a:lnTo>
                <a:lnTo>
                  <a:pt x="7073" y="25027"/>
                </a:lnTo>
                <a:lnTo>
                  <a:pt x="6612" y="25320"/>
                </a:lnTo>
                <a:lnTo>
                  <a:pt x="6194" y="25654"/>
                </a:lnTo>
                <a:lnTo>
                  <a:pt x="5775" y="26031"/>
                </a:lnTo>
                <a:lnTo>
                  <a:pt x="5357" y="26408"/>
                </a:lnTo>
                <a:lnTo>
                  <a:pt x="5022" y="26868"/>
                </a:lnTo>
                <a:lnTo>
                  <a:pt x="4729" y="27412"/>
                </a:lnTo>
                <a:lnTo>
                  <a:pt x="4604" y="27663"/>
                </a:lnTo>
                <a:lnTo>
                  <a:pt x="4478" y="27998"/>
                </a:lnTo>
                <a:lnTo>
                  <a:pt x="4436" y="28291"/>
                </a:lnTo>
                <a:lnTo>
                  <a:pt x="4353" y="28626"/>
                </a:lnTo>
                <a:lnTo>
                  <a:pt x="4353" y="28960"/>
                </a:lnTo>
                <a:lnTo>
                  <a:pt x="4353" y="29337"/>
                </a:lnTo>
                <a:lnTo>
                  <a:pt x="4394" y="29756"/>
                </a:lnTo>
                <a:lnTo>
                  <a:pt x="4478" y="30174"/>
                </a:lnTo>
                <a:lnTo>
                  <a:pt x="4562" y="30509"/>
                </a:lnTo>
                <a:lnTo>
                  <a:pt x="4729" y="30844"/>
                </a:lnTo>
                <a:lnTo>
                  <a:pt x="4938" y="31137"/>
                </a:lnTo>
                <a:lnTo>
                  <a:pt x="5231" y="31430"/>
                </a:lnTo>
                <a:lnTo>
                  <a:pt x="5524" y="31639"/>
                </a:lnTo>
                <a:lnTo>
                  <a:pt x="5859" y="31806"/>
                </a:lnTo>
                <a:lnTo>
                  <a:pt x="6194" y="31890"/>
                </a:lnTo>
                <a:lnTo>
                  <a:pt x="6571" y="31890"/>
                </a:lnTo>
                <a:lnTo>
                  <a:pt x="7073" y="31806"/>
                </a:lnTo>
                <a:lnTo>
                  <a:pt x="7491" y="31639"/>
                </a:lnTo>
                <a:lnTo>
                  <a:pt x="7826" y="31430"/>
                </a:lnTo>
                <a:lnTo>
                  <a:pt x="8077" y="31179"/>
                </a:lnTo>
                <a:lnTo>
                  <a:pt x="8286" y="30844"/>
                </a:lnTo>
                <a:lnTo>
                  <a:pt x="8412" y="30551"/>
                </a:lnTo>
                <a:lnTo>
                  <a:pt x="8496" y="30174"/>
                </a:lnTo>
                <a:lnTo>
                  <a:pt x="8537" y="29839"/>
                </a:lnTo>
                <a:lnTo>
                  <a:pt x="8496" y="29463"/>
                </a:lnTo>
                <a:lnTo>
                  <a:pt x="8370" y="29170"/>
                </a:lnTo>
                <a:lnTo>
                  <a:pt x="8203" y="28877"/>
                </a:lnTo>
                <a:lnTo>
                  <a:pt x="7993" y="28626"/>
                </a:lnTo>
                <a:lnTo>
                  <a:pt x="7742" y="28416"/>
                </a:lnTo>
                <a:lnTo>
                  <a:pt x="7449" y="28249"/>
                </a:lnTo>
                <a:lnTo>
                  <a:pt x="7115" y="28123"/>
                </a:lnTo>
                <a:lnTo>
                  <a:pt x="6738" y="28123"/>
                </a:lnTo>
                <a:lnTo>
                  <a:pt x="6738" y="27998"/>
                </a:lnTo>
                <a:lnTo>
                  <a:pt x="6947" y="27789"/>
                </a:lnTo>
                <a:lnTo>
                  <a:pt x="7073" y="27621"/>
                </a:lnTo>
                <a:lnTo>
                  <a:pt x="7282" y="27454"/>
                </a:lnTo>
                <a:lnTo>
                  <a:pt x="7575" y="27286"/>
                </a:lnTo>
                <a:lnTo>
                  <a:pt x="7910" y="27077"/>
                </a:lnTo>
                <a:lnTo>
                  <a:pt x="8203" y="26952"/>
                </a:lnTo>
                <a:lnTo>
                  <a:pt x="8496" y="26910"/>
                </a:lnTo>
                <a:lnTo>
                  <a:pt x="8789" y="26868"/>
                </a:lnTo>
                <a:lnTo>
                  <a:pt x="8998" y="26826"/>
                </a:lnTo>
                <a:lnTo>
                  <a:pt x="9416" y="26868"/>
                </a:lnTo>
                <a:lnTo>
                  <a:pt x="9709" y="26952"/>
                </a:lnTo>
                <a:lnTo>
                  <a:pt x="10504" y="31639"/>
                </a:lnTo>
                <a:lnTo>
                  <a:pt x="10881" y="33899"/>
                </a:lnTo>
                <a:lnTo>
                  <a:pt x="11216" y="36075"/>
                </a:lnTo>
                <a:lnTo>
                  <a:pt x="11090" y="36159"/>
                </a:lnTo>
                <a:lnTo>
                  <a:pt x="10672" y="36368"/>
                </a:lnTo>
                <a:lnTo>
                  <a:pt x="10253" y="36493"/>
                </a:lnTo>
                <a:lnTo>
                  <a:pt x="9877" y="36619"/>
                </a:lnTo>
                <a:lnTo>
                  <a:pt x="9458" y="36703"/>
                </a:lnTo>
                <a:lnTo>
                  <a:pt x="9040" y="36786"/>
                </a:lnTo>
                <a:lnTo>
                  <a:pt x="8203" y="36786"/>
                </a:lnTo>
                <a:lnTo>
                  <a:pt x="7826" y="36745"/>
                </a:lnTo>
                <a:lnTo>
                  <a:pt x="7408" y="36703"/>
                </a:lnTo>
                <a:lnTo>
                  <a:pt x="7031" y="36577"/>
                </a:lnTo>
                <a:lnTo>
                  <a:pt x="6654" y="36452"/>
                </a:lnTo>
                <a:lnTo>
                  <a:pt x="6278" y="36326"/>
                </a:lnTo>
                <a:lnTo>
                  <a:pt x="5943" y="36159"/>
                </a:lnTo>
                <a:lnTo>
                  <a:pt x="5566" y="35949"/>
                </a:lnTo>
                <a:lnTo>
                  <a:pt x="5231" y="35698"/>
                </a:lnTo>
                <a:lnTo>
                  <a:pt x="4897" y="35447"/>
                </a:lnTo>
                <a:lnTo>
                  <a:pt x="4604" y="35196"/>
                </a:lnTo>
                <a:lnTo>
                  <a:pt x="4311" y="34903"/>
                </a:lnTo>
                <a:lnTo>
                  <a:pt x="4018" y="34568"/>
                </a:lnTo>
                <a:lnTo>
                  <a:pt x="3767" y="34234"/>
                </a:lnTo>
                <a:lnTo>
                  <a:pt x="3516" y="33857"/>
                </a:lnTo>
                <a:lnTo>
                  <a:pt x="3264" y="33480"/>
                </a:lnTo>
                <a:lnTo>
                  <a:pt x="3055" y="33104"/>
                </a:lnTo>
                <a:lnTo>
                  <a:pt x="2888" y="32685"/>
                </a:lnTo>
                <a:lnTo>
                  <a:pt x="2679" y="32267"/>
                </a:lnTo>
                <a:lnTo>
                  <a:pt x="2553" y="31806"/>
                </a:lnTo>
                <a:lnTo>
                  <a:pt x="2427" y="31346"/>
                </a:lnTo>
                <a:lnTo>
                  <a:pt x="2344" y="30844"/>
                </a:lnTo>
                <a:lnTo>
                  <a:pt x="2260" y="30383"/>
                </a:lnTo>
                <a:lnTo>
                  <a:pt x="2218" y="29881"/>
                </a:lnTo>
                <a:lnTo>
                  <a:pt x="2176" y="29337"/>
                </a:lnTo>
                <a:lnTo>
                  <a:pt x="2218" y="28835"/>
                </a:lnTo>
                <a:lnTo>
                  <a:pt x="2260" y="28165"/>
                </a:lnTo>
                <a:lnTo>
                  <a:pt x="2386" y="27538"/>
                </a:lnTo>
                <a:lnTo>
                  <a:pt x="2553" y="26910"/>
                </a:lnTo>
                <a:lnTo>
                  <a:pt x="2804" y="26324"/>
                </a:lnTo>
                <a:lnTo>
                  <a:pt x="3097" y="25696"/>
                </a:lnTo>
                <a:lnTo>
                  <a:pt x="3432" y="25110"/>
                </a:lnTo>
                <a:lnTo>
                  <a:pt x="3808" y="24524"/>
                </a:lnTo>
                <a:lnTo>
                  <a:pt x="4227" y="23939"/>
                </a:lnTo>
                <a:lnTo>
                  <a:pt x="4687" y="23353"/>
                </a:lnTo>
                <a:lnTo>
                  <a:pt x="5190" y="22767"/>
                </a:lnTo>
                <a:lnTo>
                  <a:pt x="6236" y="21595"/>
                </a:lnTo>
                <a:lnTo>
                  <a:pt x="8496" y="19209"/>
                </a:lnTo>
                <a:close/>
                <a:moveTo>
                  <a:pt x="11341" y="0"/>
                </a:moveTo>
                <a:lnTo>
                  <a:pt x="11090" y="84"/>
                </a:lnTo>
                <a:lnTo>
                  <a:pt x="10756" y="210"/>
                </a:lnTo>
                <a:lnTo>
                  <a:pt x="10463" y="335"/>
                </a:lnTo>
                <a:lnTo>
                  <a:pt x="10211" y="545"/>
                </a:lnTo>
                <a:lnTo>
                  <a:pt x="9919" y="754"/>
                </a:lnTo>
                <a:lnTo>
                  <a:pt x="9709" y="1005"/>
                </a:lnTo>
                <a:lnTo>
                  <a:pt x="9458" y="1298"/>
                </a:lnTo>
                <a:lnTo>
                  <a:pt x="9082" y="1926"/>
                </a:lnTo>
                <a:lnTo>
                  <a:pt x="8998" y="2009"/>
                </a:lnTo>
                <a:lnTo>
                  <a:pt x="8956" y="2135"/>
                </a:lnTo>
                <a:lnTo>
                  <a:pt x="8579" y="2888"/>
                </a:lnTo>
                <a:lnTo>
                  <a:pt x="8537" y="3014"/>
                </a:lnTo>
                <a:lnTo>
                  <a:pt x="8496" y="3097"/>
                </a:lnTo>
                <a:lnTo>
                  <a:pt x="8245" y="3809"/>
                </a:lnTo>
                <a:lnTo>
                  <a:pt x="8035" y="4520"/>
                </a:lnTo>
                <a:lnTo>
                  <a:pt x="7868" y="5148"/>
                </a:lnTo>
                <a:lnTo>
                  <a:pt x="7742" y="5734"/>
                </a:lnTo>
                <a:lnTo>
                  <a:pt x="7617" y="6655"/>
                </a:lnTo>
                <a:lnTo>
                  <a:pt x="7575" y="6989"/>
                </a:lnTo>
                <a:lnTo>
                  <a:pt x="7491" y="7701"/>
                </a:lnTo>
                <a:lnTo>
                  <a:pt x="7449" y="8454"/>
                </a:lnTo>
                <a:lnTo>
                  <a:pt x="7449" y="9333"/>
                </a:lnTo>
                <a:lnTo>
                  <a:pt x="7449" y="10296"/>
                </a:lnTo>
                <a:lnTo>
                  <a:pt x="7617" y="12430"/>
                </a:lnTo>
                <a:lnTo>
                  <a:pt x="7868" y="14815"/>
                </a:lnTo>
                <a:lnTo>
                  <a:pt x="6696" y="16071"/>
                </a:lnTo>
                <a:lnTo>
                  <a:pt x="5524" y="17326"/>
                </a:lnTo>
                <a:lnTo>
                  <a:pt x="4478" y="18624"/>
                </a:lnTo>
                <a:lnTo>
                  <a:pt x="3474" y="19963"/>
                </a:lnTo>
                <a:lnTo>
                  <a:pt x="2637" y="21302"/>
                </a:lnTo>
                <a:lnTo>
                  <a:pt x="2218" y="21972"/>
                </a:lnTo>
                <a:lnTo>
                  <a:pt x="1883" y="22641"/>
                </a:lnTo>
                <a:lnTo>
                  <a:pt x="1549" y="23311"/>
                </a:lnTo>
                <a:lnTo>
                  <a:pt x="1214" y="23980"/>
                </a:lnTo>
                <a:lnTo>
                  <a:pt x="963" y="24692"/>
                </a:lnTo>
                <a:lnTo>
                  <a:pt x="712" y="25361"/>
                </a:lnTo>
                <a:lnTo>
                  <a:pt x="502" y="26031"/>
                </a:lnTo>
                <a:lnTo>
                  <a:pt x="335" y="26659"/>
                </a:lnTo>
                <a:lnTo>
                  <a:pt x="209" y="27328"/>
                </a:lnTo>
                <a:lnTo>
                  <a:pt x="126" y="27998"/>
                </a:lnTo>
                <a:lnTo>
                  <a:pt x="42" y="28626"/>
                </a:lnTo>
                <a:lnTo>
                  <a:pt x="0" y="29295"/>
                </a:lnTo>
                <a:lnTo>
                  <a:pt x="42" y="29923"/>
                </a:lnTo>
                <a:lnTo>
                  <a:pt x="84" y="30551"/>
                </a:lnTo>
                <a:lnTo>
                  <a:pt x="168" y="31179"/>
                </a:lnTo>
                <a:lnTo>
                  <a:pt x="293" y="31764"/>
                </a:lnTo>
                <a:lnTo>
                  <a:pt x="460" y="32350"/>
                </a:lnTo>
                <a:lnTo>
                  <a:pt x="670" y="32936"/>
                </a:lnTo>
                <a:lnTo>
                  <a:pt x="921" y="33522"/>
                </a:lnTo>
                <a:lnTo>
                  <a:pt x="1256" y="34066"/>
                </a:lnTo>
                <a:lnTo>
                  <a:pt x="1590" y="34610"/>
                </a:lnTo>
                <a:lnTo>
                  <a:pt x="1967" y="35112"/>
                </a:lnTo>
                <a:lnTo>
                  <a:pt x="2427" y="35615"/>
                </a:lnTo>
                <a:lnTo>
                  <a:pt x="2888" y="36117"/>
                </a:lnTo>
                <a:lnTo>
                  <a:pt x="3390" y="36535"/>
                </a:lnTo>
                <a:lnTo>
                  <a:pt x="3892" y="36954"/>
                </a:lnTo>
                <a:lnTo>
                  <a:pt x="4436" y="37289"/>
                </a:lnTo>
                <a:lnTo>
                  <a:pt x="4980" y="37582"/>
                </a:lnTo>
                <a:lnTo>
                  <a:pt x="5482" y="37791"/>
                </a:lnTo>
                <a:lnTo>
                  <a:pt x="6027" y="38000"/>
                </a:lnTo>
                <a:lnTo>
                  <a:pt x="6571" y="38167"/>
                </a:lnTo>
                <a:lnTo>
                  <a:pt x="7115" y="38293"/>
                </a:lnTo>
                <a:lnTo>
                  <a:pt x="7659" y="38335"/>
                </a:lnTo>
                <a:lnTo>
                  <a:pt x="8203" y="38377"/>
                </a:lnTo>
                <a:lnTo>
                  <a:pt x="8747" y="38377"/>
                </a:lnTo>
                <a:lnTo>
                  <a:pt x="9291" y="38293"/>
                </a:lnTo>
                <a:lnTo>
                  <a:pt x="9793" y="38209"/>
                </a:lnTo>
                <a:lnTo>
                  <a:pt x="10337" y="38084"/>
                </a:lnTo>
                <a:lnTo>
                  <a:pt x="10839" y="37916"/>
                </a:lnTo>
                <a:lnTo>
                  <a:pt x="11300" y="37707"/>
                </a:lnTo>
                <a:lnTo>
                  <a:pt x="11467" y="38628"/>
                </a:lnTo>
                <a:lnTo>
                  <a:pt x="11593" y="39883"/>
                </a:lnTo>
                <a:lnTo>
                  <a:pt x="11718" y="41306"/>
                </a:lnTo>
                <a:lnTo>
                  <a:pt x="11760" y="42059"/>
                </a:lnTo>
                <a:lnTo>
                  <a:pt x="11760" y="42813"/>
                </a:lnTo>
                <a:lnTo>
                  <a:pt x="11718" y="43524"/>
                </a:lnTo>
                <a:lnTo>
                  <a:pt x="11676" y="44236"/>
                </a:lnTo>
                <a:lnTo>
                  <a:pt x="11593" y="44905"/>
                </a:lnTo>
                <a:lnTo>
                  <a:pt x="11425" y="45491"/>
                </a:lnTo>
                <a:lnTo>
                  <a:pt x="11216" y="46035"/>
                </a:lnTo>
                <a:lnTo>
                  <a:pt x="11090" y="46286"/>
                </a:lnTo>
                <a:lnTo>
                  <a:pt x="10965" y="46495"/>
                </a:lnTo>
                <a:lnTo>
                  <a:pt x="10797" y="46663"/>
                </a:lnTo>
                <a:lnTo>
                  <a:pt x="10630" y="46830"/>
                </a:lnTo>
                <a:lnTo>
                  <a:pt x="10463" y="46956"/>
                </a:lnTo>
                <a:lnTo>
                  <a:pt x="10253" y="47040"/>
                </a:lnTo>
                <a:lnTo>
                  <a:pt x="9667" y="47207"/>
                </a:lnTo>
                <a:lnTo>
                  <a:pt x="9165" y="47291"/>
                </a:lnTo>
                <a:lnTo>
                  <a:pt x="8663" y="47332"/>
                </a:lnTo>
                <a:lnTo>
                  <a:pt x="8245" y="47291"/>
                </a:lnTo>
                <a:lnTo>
                  <a:pt x="7868" y="47165"/>
                </a:lnTo>
                <a:lnTo>
                  <a:pt x="7533" y="47040"/>
                </a:lnTo>
                <a:lnTo>
                  <a:pt x="7240" y="46872"/>
                </a:lnTo>
                <a:lnTo>
                  <a:pt x="7031" y="46705"/>
                </a:lnTo>
                <a:lnTo>
                  <a:pt x="7408" y="46412"/>
                </a:lnTo>
                <a:lnTo>
                  <a:pt x="7575" y="46203"/>
                </a:lnTo>
                <a:lnTo>
                  <a:pt x="7742" y="45993"/>
                </a:lnTo>
                <a:lnTo>
                  <a:pt x="7868" y="45784"/>
                </a:lnTo>
                <a:lnTo>
                  <a:pt x="7993" y="45491"/>
                </a:lnTo>
                <a:lnTo>
                  <a:pt x="8119" y="45240"/>
                </a:lnTo>
                <a:lnTo>
                  <a:pt x="8203" y="44905"/>
                </a:lnTo>
                <a:lnTo>
                  <a:pt x="8286" y="44361"/>
                </a:lnTo>
                <a:lnTo>
                  <a:pt x="8245" y="43817"/>
                </a:lnTo>
                <a:lnTo>
                  <a:pt x="8161" y="43315"/>
                </a:lnTo>
                <a:lnTo>
                  <a:pt x="7952" y="42855"/>
                </a:lnTo>
                <a:lnTo>
                  <a:pt x="7700" y="42394"/>
                </a:lnTo>
                <a:lnTo>
                  <a:pt x="7408" y="42018"/>
                </a:lnTo>
                <a:lnTo>
                  <a:pt x="7031" y="41683"/>
                </a:lnTo>
                <a:lnTo>
                  <a:pt x="6654" y="41432"/>
                </a:lnTo>
                <a:lnTo>
                  <a:pt x="6194" y="41264"/>
                </a:lnTo>
                <a:lnTo>
                  <a:pt x="5734" y="41139"/>
                </a:lnTo>
                <a:lnTo>
                  <a:pt x="5273" y="41097"/>
                </a:lnTo>
                <a:lnTo>
                  <a:pt x="4771" y="41139"/>
                </a:lnTo>
                <a:lnTo>
                  <a:pt x="4311" y="41306"/>
                </a:lnTo>
                <a:lnTo>
                  <a:pt x="4060" y="41432"/>
                </a:lnTo>
                <a:lnTo>
                  <a:pt x="3850" y="41557"/>
                </a:lnTo>
                <a:lnTo>
                  <a:pt x="3599" y="41725"/>
                </a:lnTo>
                <a:lnTo>
                  <a:pt x="3390" y="41934"/>
                </a:lnTo>
                <a:lnTo>
                  <a:pt x="3181" y="42143"/>
                </a:lnTo>
                <a:lnTo>
                  <a:pt x="2971" y="42394"/>
                </a:lnTo>
                <a:lnTo>
                  <a:pt x="2679" y="42813"/>
                </a:lnTo>
                <a:lnTo>
                  <a:pt x="2511" y="43273"/>
                </a:lnTo>
                <a:lnTo>
                  <a:pt x="2344" y="43692"/>
                </a:lnTo>
                <a:lnTo>
                  <a:pt x="2302" y="44152"/>
                </a:lnTo>
                <a:lnTo>
                  <a:pt x="2260" y="44612"/>
                </a:lnTo>
                <a:lnTo>
                  <a:pt x="2302" y="45114"/>
                </a:lnTo>
                <a:lnTo>
                  <a:pt x="2353" y="45394"/>
                </a:lnTo>
                <a:lnTo>
                  <a:pt x="2344" y="45366"/>
                </a:lnTo>
                <a:lnTo>
                  <a:pt x="2358" y="45421"/>
                </a:lnTo>
                <a:lnTo>
                  <a:pt x="2386" y="45575"/>
                </a:lnTo>
                <a:lnTo>
                  <a:pt x="2511" y="46035"/>
                </a:lnTo>
                <a:lnTo>
                  <a:pt x="2595" y="46244"/>
                </a:lnTo>
                <a:lnTo>
                  <a:pt x="2637" y="46370"/>
                </a:lnTo>
                <a:lnTo>
                  <a:pt x="2846" y="46872"/>
                </a:lnTo>
                <a:lnTo>
                  <a:pt x="3097" y="47332"/>
                </a:lnTo>
                <a:lnTo>
                  <a:pt x="3432" y="47793"/>
                </a:lnTo>
                <a:lnTo>
                  <a:pt x="3808" y="48169"/>
                </a:lnTo>
                <a:lnTo>
                  <a:pt x="4185" y="48546"/>
                </a:lnTo>
                <a:lnTo>
                  <a:pt x="4687" y="48923"/>
                </a:lnTo>
                <a:lnTo>
                  <a:pt x="5190" y="49216"/>
                </a:lnTo>
                <a:lnTo>
                  <a:pt x="5734" y="49425"/>
                </a:lnTo>
                <a:lnTo>
                  <a:pt x="6361" y="49634"/>
                </a:lnTo>
                <a:lnTo>
                  <a:pt x="6989" y="49760"/>
                </a:lnTo>
                <a:lnTo>
                  <a:pt x="7700" y="49802"/>
                </a:lnTo>
                <a:lnTo>
                  <a:pt x="8454" y="49802"/>
                </a:lnTo>
                <a:lnTo>
                  <a:pt x="9249" y="49718"/>
                </a:lnTo>
                <a:lnTo>
                  <a:pt x="10086" y="49551"/>
                </a:lnTo>
                <a:lnTo>
                  <a:pt x="10546" y="49425"/>
                </a:lnTo>
                <a:lnTo>
                  <a:pt x="10965" y="49216"/>
                </a:lnTo>
                <a:lnTo>
                  <a:pt x="11341" y="49006"/>
                </a:lnTo>
                <a:lnTo>
                  <a:pt x="11718" y="48755"/>
                </a:lnTo>
                <a:lnTo>
                  <a:pt x="12011" y="48462"/>
                </a:lnTo>
                <a:lnTo>
                  <a:pt x="12304" y="48169"/>
                </a:lnTo>
                <a:lnTo>
                  <a:pt x="12555" y="47793"/>
                </a:lnTo>
                <a:lnTo>
                  <a:pt x="12764" y="47458"/>
                </a:lnTo>
                <a:lnTo>
                  <a:pt x="12974" y="47040"/>
                </a:lnTo>
                <a:lnTo>
                  <a:pt x="13141" y="46621"/>
                </a:lnTo>
                <a:lnTo>
                  <a:pt x="13267" y="46203"/>
                </a:lnTo>
                <a:lnTo>
                  <a:pt x="13392" y="45742"/>
                </a:lnTo>
                <a:lnTo>
                  <a:pt x="13559" y="44780"/>
                </a:lnTo>
                <a:lnTo>
                  <a:pt x="13601" y="43817"/>
                </a:lnTo>
                <a:lnTo>
                  <a:pt x="13643" y="42813"/>
                </a:lnTo>
                <a:lnTo>
                  <a:pt x="13559" y="41808"/>
                </a:lnTo>
                <a:lnTo>
                  <a:pt x="13476" y="40846"/>
                </a:lnTo>
                <a:lnTo>
                  <a:pt x="13308" y="39883"/>
                </a:lnTo>
                <a:lnTo>
                  <a:pt x="13183" y="39004"/>
                </a:lnTo>
                <a:lnTo>
                  <a:pt x="12974" y="38209"/>
                </a:lnTo>
                <a:lnTo>
                  <a:pt x="12639" y="36912"/>
                </a:lnTo>
                <a:lnTo>
                  <a:pt x="13015" y="36619"/>
                </a:lnTo>
                <a:lnTo>
                  <a:pt x="13392" y="36326"/>
                </a:lnTo>
                <a:lnTo>
                  <a:pt x="13769" y="35949"/>
                </a:lnTo>
                <a:lnTo>
                  <a:pt x="14104" y="35615"/>
                </a:lnTo>
                <a:lnTo>
                  <a:pt x="14438" y="35196"/>
                </a:lnTo>
                <a:lnTo>
                  <a:pt x="14731" y="34778"/>
                </a:lnTo>
                <a:lnTo>
                  <a:pt x="14982" y="34359"/>
                </a:lnTo>
                <a:lnTo>
                  <a:pt x="15233" y="33899"/>
                </a:lnTo>
                <a:lnTo>
                  <a:pt x="15485" y="33397"/>
                </a:lnTo>
                <a:lnTo>
                  <a:pt x="15652" y="32894"/>
                </a:lnTo>
                <a:lnTo>
                  <a:pt x="15819" y="32392"/>
                </a:lnTo>
                <a:lnTo>
                  <a:pt x="15945" y="31806"/>
                </a:lnTo>
                <a:lnTo>
                  <a:pt x="16029" y="31220"/>
                </a:lnTo>
                <a:lnTo>
                  <a:pt x="16070" y="30634"/>
                </a:lnTo>
                <a:lnTo>
                  <a:pt x="16070" y="30007"/>
                </a:lnTo>
                <a:lnTo>
                  <a:pt x="16029" y="29337"/>
                </a:lnTo>
                <a:lnTo>
                  <a:pt x="15945" y="28751"/>
                </a:lnTo>
                <a:lnTo>
                  <a:pt x="15777" y="28207"/>
                </a:lnTo>
                <a:lnTo>
                  <a:pt x="15568" y="27663"/>
                </a:lnTo>
                <a:lnTo>
                  <a:pt x="15275" y="27161"/>
                </a:lnTo>
                <a:lnTo>
                  <a:pt x="14941" y="26659"/>
                </a:lnTo>
                <a:lnTo>
                  <a:pt x="14606" y="26240"/>
                </a:lnTo>
                <a:lnTo>
                  <a:pt x="14187" y="25822"/>
                </a:lnTo>
                <a:lnTo>
                  <a:pt x="13769" y="25445"/>
                </a:lnTo>
                <a:lnTo>
                  <a:pt x="13350" y="25152"/>
                </a:lnTo>
                <a:lnTo>
                  <a:pt x="12890" y="24859"/>
                </a:lnTo>
                <a:lnTo>
                  <a:pt x="12430" y="24650"/>
                </a:lnTo>
                <a:lnTo>
                  <a:pt x="11969" y="24441"/>
                </a:lnTo>
                <a:lnTo>
                  <a:pt x="11551" y="24315"/>
                </a:lnTo>
                <a:lnTo>
                  <a:pt x="11090" y="24273"/>
                </a:lnTo>
                <a:lnTo>
                  <a:pt x="10672" y="24231"/>
                </a:lnTo>
                <a:lnTo>
                  <a:pt x="10295" y="24273"/>
                </a:lnTo>
                <a:lnTo>
                  <a:pt x="9835" y="21260"/>
                </a:lnTo>
                <a:lnTo>
                  <a:pt x="9416" y="18289"/>
                </a:lnTo>
                <a:lnTo>
                  <a:pt x="10588" y="16950"/>
                </a:lnTo>
                <a:lnTo>
                  <a:pt x="11174" y="16280"/>
                </a:lnTo>
                <a:lnTo>
                  <a:pt x="11718" y="15569"/>
                </a:lnTo>
                <a:lnTo>
                  <a:pt x="12262" y="14857"/>
                </a:lnTo>
                <a:lnTo>
                  <a:pt x="12764" y="14146"/>
                </a:lnTo>
                <a:lnTo>
                  <a:pt x="13225" y="13392"/>
                </a:lnTo>
                <a:lnTo>
                  <a:pt x="13685" y="12597"/>
                </a:lnTo>
                <a:lnTo>
                  <a:pt x="13978" y="11970"/>
                </a:lnTo>
                <a:lnTo>
                  <a:pt x="14271" y="11342"/>
                </a:lnTo>
                <a:lnTo>
                  <a:pt x="14480" y="10714"/>
                </a:lnTo>
                <a:lnTo>
                  <a:pt x="14689" y="10128"/>
                </a:lnTo>
                <a:lnTo>
                  <a:pt x="14857" y="9500"/>
                </a:lnTo>
                <a:lnTo>
                  <a:pt x="14982" y="8914"/>
                </a:lnTo>
                <a:lnTo>
                  <a:pt x="15108" y="8287"/>
                </a:lnTo>
                <a:lnTo>
                  <a:pt x="15150" y="7701"/>
                </a:lnTo>
                <a:lnTo>
                  <a:pt x="15192" y="7157"/>
                </a:lnTo>
                <a:lnTo>
                  <a:pt x="15233" y="6571"/>
                </a:lnTo>
                <a:lnTo>
                  <a:pt x="15192" y="6027"/>
                </a:lnTo>
                <a:lnTo>
                  <a:pt x="15192" y="5483"/>
                </a:lnTo>
                <a:lnTo>
                  <a:pt x="15108" y="4981"/>
                </a:lnTo>
                <a:lnTo>
                  <a:pt x="15024" y="4478"/>
                </a:lnTo>
                <a:lnTo>
                  <a:pt x="14773" y="3516"/>
                </a:lnTo>
                <a:lnTo>
                  <a:pt x="14480" y="2637"/>
                </a:lnTo>
                <a:lnTo>
                  <a:pt x="14313" y="2260"/>
                </a:lnTo>
                <a:lnTo>
                  <a:pt x="14104" y="1884"/>
                </a:lnTo>
                <a:lnTo>
                  <a:pt x="13894" y="1549"/>
                </a:lnTo>
                <a:lnTo>
                  <a:pt x="13685" y="1256"/>
                </a:lnTo>
                <a:lnTo>
                  <a:pt x="13476" y="963"/>
                </a:lnTo>
                <a:lnTo>
                  <a:pt x="13225" y="712"/>
                </a:lnTo>
                <a:lnTo>
                  <a:pt x="12974" y="503"/>
                </a:lnTo>
                <a:lnTo>
                  <a:pt x="12722" y="335"/>
                </a:lnTo>
                <a:lnTo>
                  <a:pt x="12430" y="168"/>
                </a:lnTo>
                <a:lnTo>
                  <a:pt x="12178" y="84"/>
                </a:lnTo>
                <a:lnTo>
                  <a:pt x="11885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9566" y="879343"/>
            <a:ext cx="5325060" cy="6191061"/>
          </a:xfrm>
          <a:prstGeom prst="rect">
            <a:avLst/>
          </a:prstGeom>
        </p:spPr>
      </p:pic>
      <p:sp>
        <p:nvSpPr>
          <p:cNvPr id="861" name="Google Shape;861;p45"/>
          <p:cNvSpPr/>
          <p:nvPr/>
        </p:nvSpPr>
        <p:spPr>
          <a:xfrm rot="1680000">
            <a:off x="11421809" y="65468"/>
            <a:ext cx="372745" cy="1155065"/>
          </a:xfrm>
          <a:custGeom>
            <a:avLst/>
            <a:gdLst/>
            <a:ahLst/>
            <a:cxnLst/>
            <a:rect l="l" t="t" r="r" b="b"/>
            <a:pathLst>
              <a:path w="16071" h="49802" extrusionOk="0">
                <a:moveTo>
                  <a:pt x="11090" y="4395"/>
                </a:moveTo>
                <a:lnTo>
                  <a:pt x="11216" y="4437"/>
                </a:lnTo>
                <a:lnTo>
                  <a:pt x="11467" y="4520"/>
                </a:lnTo>
                <a:lnTo>
                  <a:pt x="11676" y="4688"/>
                </a:lnTo>
                <a:lnTo>
                  <a:pt x="11885" y="4939"/>
                </a:lnTo>
                <a:lnTo>
                  <a:pt x="12095" y="5232"/>
                </a:lnTo>
                <a:lnTo>
                  <a:pt x="12262" y="5566"/>
                </a:lnTo>
                <a:lnTo>
                  <a:pt x="12346" y="5901"/>
                </a:lnTo>
                <a:lnTo>
                  <a:pt x="12430" y="6320"/>
                </a:lnTo>
                <a:lnTo>
                  <a:pt x="12430" y="6738"/>
                </a:lnTo>
                <a:lnTo>
                  <a:pt x="12430" y="7240"/>
                </a:lnTo>
                <a:lnTo>
                  <a:pt x="12304" y="7743"/>
                </a:lnTo>
                <a:lnTo>
                  <a:pt x="12178" y="8329"/>
                </a:lnTo>
                <a:lnTo>
                  <a:pt x="11927" y="8956"/>
                </a:lnTo>
                <a:lnTo>
                  <a:pt x="11634" y="9584"/>
                </a:lnTo>
                <a:lnTo>
                  <a:pt x="11258" y="10296"/>
                </a:lnTo>
                <a:lnTo>
                  <a:pt x="10797" y="11091"/>
                </a:lnTo>
                <a:lnTo>
                  <a:pt x="10211" y="11886"/>
                </a:lnTo>
                <a:lnTo>
                  <a:pt x="9584" y="12765"/>
                </a:lnTo>
                <a:lnTo>
                  <a:pt x="8830" y="13685"/>
                </a:lnTo>
                <a:lnTo>
                  <a:pt x="8621" y="11635"/>
                </a:lnTo>
                <a:lnTo>
                  <a:pt x="8496" y="9835"/>
                </a:lnTo>
                <a:lnTo>
                  <a:pt x="8496" y="8329"/>
                </a:lnTo>
                <a:lnTo>
                  <a:pt x="8496" y="7701"/>
                </a:lnTo>
                <a:lnTo>
                  <a:pt x="8537" y="7115"/>
                </a:lnTo>
                <a:lnTo>
                  <a:pt x="8621" y="6613"/>
                </a:lnTo>
                <a:lnTo>
                  <a:pt x="8747" y="6194"/>
                </a:lnTo>
                <a:lnTo>
                  <a:pt x="8914" y="5818"/>
                </a:lnTo>
                <a:lnTo>
                  <a:pt x="9082" y="5483"/>
                </a:lnTo>
                <a:lnTo>
                  <a:pt x="9291" y="5232"/>
                </a:lnTo>
                <a:lnTo>
                  <a:pt x="9500" y="5022"/>
                </a:lnTo>
                <a:lnTo>
                  <a:pt x="9751" y="4813"/>
                </a:lnTo>
                <a:lnTo>
                  <a:pt x="9960" y="4688"/>
                </a:lnTo>
                <a:lnTo>
                  <a:pt x="10170" y="4604"/>
                </a:lnTo>
                <a:lnTo>
                  <a:pt x="10421" y="4520"/>
                </a:lnTo>
                <a:lnTo>
                  <a:pt x="10797" y="4437"/>
                </a:lnTo>
                <a:lnTo>
                  <a:pt x="11090" y="4395"/>
                </a:lnTo>
                <a:close/>
                <a:moveTo>
                  <a:pt x="10756" y="26952"/>
                </a:moveTo>
                <a:lnTo>
                  <a:pt x="11007" y="26994"/>
                </a:lnTo>
                <a:lnTo>
                  <a:pt x="11258" y="27077"/>
                </a:lnTo>
                <a:lnTo>
                  <a:pt x="11509" y="27161"/>
                </a:lnTo>
                <a:lnTo>
                  <a:pt x="11718" y="27286"/>
                </a:lnTo>
                <a:lnTo>
                  <a:pt x="11969" y="27454"/>
                </a:lnTo>
                <a:lnTo>
                  <a:pt x="12178" y="27621"/>
                </a:lnTo>
                <a:lnTo>
                  <a:pt x="12555" y="28040"/>
                </a:lnTo>
                <a:lnTo>
                  <a:pt x="12932" y="28500"/>
                </a:lnTo>
                <a:lnTo>
                  <a:pt x="13225" y="29086"/>
                </a:lnTo>
                <a:lnTo>
                  <a:pt x="13434" y="29672"/>
                </a:lnTo>
                <a:lnTo>
                  <a:pt x="13601" y="30300"/>
                </a:lnTo>
                <a:lnTo>
                  <a:pt x="13727" y="31011"/>
                </a:lnTo>
                <a:lnTo>
                  <a:pt x="13769" y="31681"/>
                </a:lnTo>
                <a:lnTo>
                  <a:pt x="13727" y="32392"/>
                </a:lnTo>
                <a:lnTo>
                  <a:pt x="13559" y="33062"/>
                </a:lnTo>
                <a:lnTo>
                  <a:pt x="13350" y="33731"/>
                </a:lnTo>
                <a:lnTo>
                  <a:pt x="13225" y="34066"/>
                </a:lnTo>
                <a:lnTo>
                  <a:pt x="13057" y="34359"/>
                </a:lnTo>
                <a:lnTo>
                  <a:pt x="12848" y="34652"/>
                </a:lnTo>
                <a:lnTo>
                  <a:pt x="12597" y="34945"/>
                </a:lnTo>
                <a:lnTo>
                  <a:pt x="12388" y="35238"/>
                </a:lnTo>
                <a:lnTo>
                  <a:pt x="12095" y="35489"/>
                </a:lnTo>
                <a:lnTo>
                  <a:pt x="11467" y="31471"/>
                </a:lnTo>
                <a:lnTo>
                  <a:pt x="10756" y="26952"/>
                </a:lnTo>
                <a:close/>
                <a:moveTo>
                  <a:pt x="8496" y="19209"/>
                </a:moveTo>
                <a:lnTo>
                  <a:pt x="8914" y="21762"/>
                </a:lnTo>
                <a:lnTo>
                  <a:pt x="9333" y="24399"/>
                </a:lnTo>
                <a:lnTo>
                  <a:pt x="9040" y="24399"/>
                </a:lnTo>
                <a:lnTo>
                  <a:pt x="8705" y="24441"/>
                </a:lnTo>
                <a:lnTo>
                  <a:pt x="8328" y="24524"/>
                </a:lnTo>
                <a:lnTo>
                  <a:pt x="7910" y="24650"/>
                </a:lnTo>
                <a:lnTo>
                  <a:pt x="7491" y="24817"/>
                </a:lnTo>
                <a:lnTo>
                  <a:pt x="7073" y="25027"/>
                </a:lnTo>
                <a:lnTo>
                  <a:pt x="6612" y="25320"/>
                </a:lnTo>
                <a:lnTo>
                  <a:pt x="6194" y="25654"/>
                </a:lnTo>
                <a:lnTo>
                  <a:pt x="5775" y="26031"/>
                </a:lnTo>
                <a:lnTo>
                  <a:pt x="5357" y="26408"/>
                </a:lnTo>
                <a:lnTo>
                  <a:pt x="5022" y="26868"/>
                </a:lnTo>
                <a:lnTo>
                  <a:pt x="4729" y="27412"/>
                </a:lnTo>
                <a:lnTo>
                  <a:pt x="4604" y="27663"/>
                </a:lnTo>
                <a:lnTo>
                  <a:pt x="4478" y="27998"/>
                </a:lnTo>
                <a:lnTo>
                  <a:pt x="4436" y="28291"/>
                </a:lnTo>
                <a:lnTo>
                  <a:pt x="4353" y="28626"/>
                </a:lnTo>
                <a:lnTo>
                  <a:pt x="4353" y="28960"/>
                </a:lnTo>
                <a:lnTo>
                  <a:pt x="4353" y="29337"/>
                </a:lnTo>
                <a:lnTo>
                  <a:pt x="4394" y="29756"/>
                </a:lnTo>
                <a:lnTo>
                  <a:pt x="4478" y="30174"/>
                </a:lnTo>
                <a:lnTo>
                  <a:pt x="4562" y="30509"/>
                </a:lnTo>
                <a:lnTo>
                  <a:pt x="4729" y="30844"/>
                </a:lnTo>
                <a:lnTo>
                  <a:pt x="4938" y="31137"/>
                </a:lnTo>
                <a:lnTo>
                  <a:pt x="5231" y="31430"/>
                </a:lnTo>
                <a:lnTo>
                  <a:pt x="5524" y="31639"/>
                </a:lnTo>
                <a:lnTo>
                  <a:pt x="5859" y="31806"/>
                </a:lnTo>
                <a:lnTo>
                  <a:pt x="6194" y="31890"/>
                </a:lnTo>
                <a:lnTo>
                  <a:pt x="6571" y="31890"/>
                </a:lnTo>
                <a:lnTo>
                  <a:pt x="7073" y="31806"/>
                </a:lnTo>
                <a:lnTo>
                  <a:pt x="7491" y="31639"/>
                </a:lnTo>
                <a:lnTo>
                  <a:pt x="7826" y="31430"/>
                </a:lnTo>
                <a:lnTo>
                  <a:pt x="8077" y="31179"/>
                </a:lnTo>
                <a:lnTo>
                  <a:pt x="8286" y="30844"/>
                </a:lnTo>
                <a:lnTo>
                  <a:pt x="8412" y="30551"/>
                </a:lnTo>
                <a:lnTo>
                  <a:pt x="8496" y="30174"/>
                </a:lnTo>
                <a:lnTo>
                  <a:pt x="8537" y="29839"/>
                </a:lnTo>
                <a:lnTo>
                  <a:pt x="8496" y="29463"/>
                </a:lnTo>
                <a:lnTo>
                  <a:pt x="8370" y="29170"/>
                </a:lnTo>
                <a:lnTo>
                  <a:pt x="8203" y="28877"/>
                </a:lnTo>
                <a:lnTo>
                  <a:pt x="7993" y="28626"/>
                </a:lnTo>
                <a:lnTo>
                  <a:pt x="7742" y="28416"/>
                </a:lnTo>
                <a:lnTo>
                  <a:pt x="7449" y="28249"/>
                </a:lnTo>
                <a:lnTo>
                  <a:pt x="7115" y="28123"/>
                </a:lnTo>
                <a:lnTo>
                  <a:pt x="6738" y="28123"/>
                </a:lnTo>
                <a:lnTo>
                  <a:pt x="6738" y="27998"/>
                </a:lnTo>
                <a:lnTo>
                  <a:pt x="6947" y="27789"/>
                </a:lnTo>
                <a:lnTo>
                  <a:pt x="7073" y="27621"/>
                </a:lnTo>
                <a:lnTo>
                  <a:pt x="7282" y="27454"/>
                </a:lnTo>
                <a:lnTo>
                  <a:pt x="7575" y="27286"/>
                </a:lnTo>
                <a:lnTo>
                  <a:pt x="7910" y="27077"/>
                </a:lnTo>
                <a:lnTo>
                  <a:pt x="8203" y="26952"/>
                </a:lnTo>
                <a:lnTo>
                  <a:pt x="8496" y="26910"/>
                </a:lnTo>
                <a:lnTo>
                  <a:pt x="8789" y="26868"/>
                </a:lnTo>
                <a:lnTo>
                  <a:pt x="8998" y="26826"/>
                </a:lnTo>
                <a:lnTo>
                  <a:pt x="9416" y="26868"/>
                </a:lnTo>
                <a:lnTo>
                  <a:pt x="9709" y="26952"/>
                </a:lnTo>
                <a:lnTo>
                  <a:pt x="10504" y="31639"/>
                </a:lnTo>
                <a:lnTo>
                  <a:pt x="10881" y="33899"/>
                </a:lnTo>
                <a:lnTo>
                  <a:pt x="11216" y="36075"/>
                </a:lnTo>
                <a:lnTo>
                  <a:pt x="11090" y="36159"/>
                </a:lnTo>
                <a:lnTo>
                  <a:pt x="10672" y="36368"/>
                </a:lnTo>
                <a:lnTo>
                  <a:pt x="10253" y="36493"/>
                </a:lnTo>
                <a:lnTo>
                  <a:pt x="9877" y="36619"/>
                </a:lnTo>
                <a:lnTo>
                  <a:pt x="9458" y="36703"/>
                </a:lnTo>
                <a:lnTo>
                  <a:pt x="9040" y="36786"/>
                </a:lnTo>
                <a:lnTo>
                  <a:pt x="8203" y="36786"/>
                </a:lnTo>
                <a:lnTo>
                  <a:pt x="7826" y="36745"/>
                </a:lnTo>
                <a:lnTo>
                  <a:pt x="7408" y="36703"/>
                </a:lnTo>
                <a:lnTo>
                  <a:pt x="7031" y="36577"/>
                </a:lnTo>
                <a:lnTo>
                  <a:pt x="6654" y="36452"/>
                </a:lnTo>
                <a:lnTo>
                  <a:pt x="6278" y="36326"/>
                </a:lnTo>
                <a:lnTo>
                  <a:pt x="5943" y="36159"/>
                </a:lnTo>
                <a:lnTo>
                  <a:pt x="5566" y="35949"/>
                </a:lnTo>
                <a:lnTo>
                  <a:pt x="5231" y="35698"/>
                </a:lnTo>
                <a:lnTo>
                  <a:pt x="4897" y="35447"/>
                </a:lnTo>
                <a:lnTo>
                  <a:pt x="4604" y="35196"/>
                </a:lnTo>
                <a:lnTo>
                  <a:pt x="4311" y="34903"/>
                </a:lnTo>
                <a:lnTo>
                  <a:pt x="4018" y="34568"/>
                </a:lnTo>
                <a:lnTo>
                  <a:pt x="3767" y="34234"/>
                </a:lnTo>
                <a:lnTo>
                  <a:pt x="3516" y="33857"/>
                </a:lnTo>
                <a:lnTo>
                  <a:pt x="3264" y="33480"/>
                </a:lnTo>
                <a:lnTo>
                  <a:pt x="3055" y="33104"/>
                </a:lnTo>
                <a:lnTo>
                  <a:pt x="2888" y="32685"/>
                </a:lnTo>
                <a:lnTo>
                  <a:pt x="2679" y="32267"/>
                </a:lnTo>
                <a:lnTo>
                  <a:pt x="2553" y="31806"/>
                </a:lnTo>
                <a:lnTo>
                  <a:pt x="2427" y="31346"/>
                </a:lnTo>
                <a:lnTo>
                  <a:pt x="2344" y="30844"/>
                </a:lnTo>
                <a:lnTo>
                  <a:pt x="2260" y="30383"/>
                </a:lnTo>
                <a:lnTo>
                  <a:pt x="2218" y="29881"/>
                </a:lnTo>
                <a:lnTo>
                  <a:pt x="2176" y="29337"/>
                </a:lnTo>
                <a:lnTo>
                  <a:pt x="2218" y="28835"/>
                </a:lnTo>
                <a:lnTo>
                  <a:pt x="2260" y="28165"/>
                </a:lnTo>
                <a:lnTo>
                  <a:pt x="2386" y="27538"/>
                </a:lnTo>
                <a:lnTo>
                  <a:pt x="2553" y="26910"/>
                </a:lnTo>
                <a:lnTo>
                  <a:pt x="2804" y="26324"/>
                </a:lnTo>
                <a:lnTo>
                  <a:pt x="3097" y="25696"/>
                </a:lnTo>
                <a:lnTo>
                  <a:pt x="3432" y="25110"/>
                </a:lnTo>
                <a:lnTo>
                  <a:pt x="3808" y="24524"/>
                </a:lnTo>
                <a:lnTo>
                  <a:pt x="4227" y="23939"/>
                </a:lnTo>
                <a:lnTo>
                  <a:pt x="4687" y="23353"/>
                </a:lnTo>
                <a:lnTo>
                  <a:pt x="5190" y="22767"/>
                </a:lnTo>
                <a:lnTo>
                  <a:pt x="6236" y="21595"/>
                </a:lnTo>
                <a:lnTo>
                  <a:pt x="8496" y="19209"/>
                </a:lnTo>
                <a:close/>
                <a:moveTo>
                  <a:pt x="11341" y="0"/>
                </a:moveTo>
                <a:lnTo>
                  <a:pt x="11090" y="84"/>
                </a:lnTo>
                <a:lnTo>
                  <a:pt x="10756" y="210"/>
                </a:lnTo>
                <a:lnTo>
                  <a:pt x="10463" y="335"/>
                </a:lnTo>
                <a:lnTo>
                  <a:pt x="10211" y="545"/>
                </a:lnTo>
                <a:lnTo>
                  <a:pt x="9919" y="754"/>
                </a:lnTo>
                <a:lnTo>
                  <a:pt x="9709" y="1005"/>
                </a:lnTo>
                <a:lnTo>
                  <a:pt x="9458" y="1298"/>
                </a:lnTo>
                <a:lnTo>
                  <a:pt x="9082" y="1926"/>
                </a:lnTo>
                <a:lnTo>
                  <a:pt x="8998" y="2009"/>
                </a:lnTo>
                <a:lnTo>
                  <a:pt x="8956" y="2135"/>
                </a:lnTo>
                <a:lnTo>
                  <a:pt x="8579" y="2888"/>
                </a:lnTo>
                <a:lnTo>
                  <a:pt x="8537" y="3014"/>
                </a:lnTo>
                <a:lnTo>
                  <a:pt x="8496" y="3097"/>
                </a:lnTo>
                <a:lnTo>
                  <a:pt x="8245" y="3809"/>
                </a:lnTo>
                <a:lnTo>
                  <a:pt x="8035" y="4520"/>
                </a:lnTo>
                <a:lnTo>
                  <a:pt x="7868" y="5148"/>
                </a:lnTo>
                <a:lnTo>
                  <a:pt x="7742" y="5734"/>
                </a:lnTo>
                <a:lnTo>
                  <a:pt x="7617" y="6655"/>
                </a:lnTo>
                <a:lnTo>
                  <a:pt x="7575" y="6989"/>
                </a:lnTo>
                <a:lnTo>
                  <a:pt x="7491" y="7701"/>
                </a:lnTo>
                <a:lnTo>
                  <a:pt x="7449" y="8454"/>
                </a:lnTo>
                <a:lnTo>
                  <a:pt x="7449" y="9333"/>
                </a:lnTo>
                <a:lnTo>
                  <a:pt x="7449" y="10296"/>
                </a:lnTo>
                <a:lnTo>
                  <a:pt x="7617" y="12430"/>
                </a:lnTo>
                <a:lnTo>
                  <a:pt x="7868" y="14815"/>
                </a:lnTo>
                <a:lnTo>
                  <a:pt x="6696" y="16071"/>
                </a:lnTo>
                <a:lnTo>
                  <a:pt x="5524" y="17326"/>
                </a:lnTo>
                <a:lnTo>
                  <a:pt x="4478" y="18624"/>
                </a:lnTo>
                <a:lnTo>
                  <a:pt x="3474" y="19963"/>
                </a:lnTo>
                <a:lnTo>
                  <a:pt x="2637" y="21302"/>
                </a:lnTo>
                <a:lnTo>
                  <a:pt x="2218" y="21972"/>
                </a:lnTo>
                <a:lnTo>
                  <a:pt x="1883" y="22641"/>
                </a:lnTo>
                <a:lnTo>
                  <a:pt x="1549" y="23311"/>
                </a:lnTo>
                <a:lnTo>
                  <a:pt x="1214" y="23980"/>
                </a:lnTo>
                <a:lnTo>
                  <a:pt x="963" y="24692"/>
                </a:lnTo>
                <a:lnTo>
                  <a:pt x="712" y="25361"/>
                </a:lnTo>
                <a:lnTo>
                  <a:pt x="502" y="26031"/>
                </a:lnTo>
                <a:lnTo>
                  <a:pt x="335" y="26659"/>
                </a:lnTo>
                <a:lnTo>
                  <a:pt x="209" y="27328"/>
                </a:lnTo>
                <a:lnTo>
                  <a:pt x="126" y="27998"/>
                </a:lnTo>
                <a:lnTo>
                  <a:pt x="42" y="28626"/>
                </a:lnTo>
                <a:lnTo>
                  <a:pt x="0" y="29295"/>
                </a:lnTo>
                <a:lnTo>
                  <a:pt x="42" y="29923"/>
                </a:lnTo>
                <a:lnTo>
                  <a:pt x="84" y="30551"/>
                </a:lnTo>
                <a:lnTo>
                  <a:pt x="168" y="31179"/>
                </a:lnTo>
                <a:lnTo>
                  <a:pt x="293" y="31764"/>
                </a:lnTo>
                <a:lnTo>
                  <a:pt x="460" y="32350"/>
                </a:lnTo>
                <a:lnTo>
                  <a:pt x="670" y="32936"/>
                </a:lnTo>
                <a:lnTo>
                  <a:pt x="921" y="33522"/>
                </a:lnTo>
                <a:lnTo>
                  <a:pt x="1256" y="34066"/>
                </a:lnTo>
                <a:lnTo>
                  <a:pt x="1590" y="34610"/>
                </a:lnTo>
                <a:lnTo>
                  <a:pt x="1967" y="35112"/>
                </a:lnTo>
                <a:lnTo>
                  <a:pt x="2427" y="35615"/>
                </a:lnTo>
                <a:lnTo>
                  <a:pt x="2888" y="36117"/>
                </a:lnTo>
                <a:lnTo>
                  <a:pt x="3390" y="36535"/>
                </a:lnTo>
                <a:lnTo>
                  <a:pt x="3892" y="36954"/>
                </a:lnTo>
                <a:lnTo>
                  <a:pt x="4436" y="37289"/>
                </a:lnTo>
                <a:lnTo>
                  <a:pt x="4980" y="37582"/>
                </a:lnTo>
                <a:lnTo>
                  <a:pt x="5482" y="37791"/>
                </a:lnTo>
                <a:lnTo>
                  <a:pt x="6027" y="38000"/>
                </a:lnTo>
                <a:lnTo>
                  <a:pt x="6571" y="38167"/>
                </a:lnTo>
                <a:lnTo>
                  <a:pt x="7115" y="38293"/>
                </a:lnTo>
                <a:lnTo>
                  <a:pt x="7659" y="38335"/>
                </a:lnTo>
                <a:lnTo>
                  <a:pt x="8203" y="38377"/>
                </a:lnTo>
                <a:lnTo>
                  <a:pt x="8747" y="38377"/>
                </a:lnTo>
                <a:lnTo>
                  <a:pt x="9291" y="38293"/>
                </a:lnTo>
                <a:lnTo>
                  <a:pt x="9793" y="38209"/>
                </a:lnTo>
                <a:lnTo>
                  <a:pt x="10337" y="38084"/>
                </a:lnTo>
                <a:lnTo>
                  <a:pt x="10839" y="37916"/>
                </a:lnTo>
                <a:lnTo>
                  <a:pt x="11300" y="37707"/>
                </a:lnTo>
                <a:lnTo>
                  <a:pt x="11467" y="38628"/>
                </a:lnTo>
                <a:lnTo>
                  <a:pt x="11593" y="39883"/>
                </a:lnTo>
                <a:lnTo>
                  <a:pt x="11718" y="41306"/>
                </a:lnTo>
                <a:lnTo>
                  <a:pt x="11760" y="42059"/>
                </a:lnTo>
                <a:lnTo>
                  <a:pt x="11760" y="42813"/>
                </a:lnTo>
                <a:lnTo>
                  <a:pt x="11718" y="43524"/>
                </a:lnTo>
                <a:lnTo>
                  <a:pt x="11676" y="44236"/>
                </a:lnTo>
                <a:lnTo>
                  <a:pt x="11593" y="44905"/>
                </a:lnTo>
                <a:lnTo>
                  <a:pt x="11425" y="45491"/>
                </a:lnTo>
                <a:lnTo>
                  <a:pt x="11216" y="46035"/>
                </a:lnTo>
                <a:lnTo>
                  <a:pt x="11090" y="46286"/>
                </a:lnTo>
                <a:lnTo>
                  <a:pt x="10965" y="46495"/>
                </a:lnTo>
                <a:lnTo>
                  <a:pt x="10797" y="46663"/>
                </a:lnTo>
                <a:lnTo>
                  <a:pt x="10630" y="46830"/>
                </a:lnTo>
                <a:lnTo>
                  <a:pt x="10463" y="46956"/>
                </a:lnTo>
                <a:lnTo>
                  <a:pt x="10253" y="47040"/>
                </a:lnTo>
                <a:lnTo>
                  <a:pt x="9667" y="47207"/>
                </a:lnTo>
                <a:lnTo>
                  <a:pt x="9165" y="47291"/>
                </a:lnTo>
                <a:lnTo>
                  <a:pt x="8663" y="47332"/>
                </a:lnTo>
                <a:lnTo>
                  <a:pt x="8245" y="47291"/>
                </a:lnTo>
                <a:lnTo>
                  <a:pt x="7868" y="47165"/>
                </a:lnTo>
                <a:lnTo>
                  <a:pt x="7533" y="47040"/>
                </a:lnTo>
                <a:lnTo>
                  <a:pt x="7240" y="46872"/>
                </a:lnTo>
                <a:lnTo>
                  <a:pt x="7031" y="46705"/>
                </a:lnTo>
                <a:lnTo>
                  <a:pt x="7408" y="46412"/>
                </a:lnTo>
                <a:lnTo>
                  <a:pt x="7575" y="46203"/>
                </a:lnTo>
                <a:lnTo>
                  <a:pt x="7742" y="45993"/>
                </a:lnTo>
                <a:lnTo>
                  <a:pt x="7868" y="45784"/>
                </a:lnTo>
                <a:lnTo>
                  <a:pt x="7993" y="45491"/>
                </a:lnTo>
                <a:lnTo>
                  <a:pt x="8119" y="45240"/>
                </a:lnTo>
                <a:lnTo>
                  <a:pt x="8203" y="44905"/>
                </a:lnTo>
                <a:lnTo>
                  <a:pt x="8286" y="44361"/>
                </a:lnTo>
                <a:lnTo>
                  <a:pt x="8245" y="43817"/>
                </a:lnTo>
                <a:lnTo>
                  <a:pt x="8161" y="43315"/>
                </a:lnTo>
                <a:lnTo>
                  <a:pt x="7952" y="42855"/>
                </a:lnTo>
                <a:lnTo>
                  <a:pt x="7700" y="42394"/>
                </a:lnTo>
                <a:lnTo>
                  <a:pt x="7408" y="42018"/>
                </a:lnTo>
                <a:lnTo>
                  <a:pt x="7031" y="41683"/>
                </a:lnTo>
                <a:lnTo>
                  <a:pt x="6654" y="41432"/>
                </a:lnTo>
                <a:lnTo>
                  <a:pt x="6194" y="41264"/>
                </a:lnTo>
                <a:lnTo>
                  <a:pt x="5734" y="41139"/>
                </a:lnTo>
                <a:lnTo>
                  <a:pt x="5273" y="41097"/>
                </a:lnTo>
                <a:lnTo>
                  <a:pt x="4771" y="41139"/>
                </a:lnTo>
                <a:lnTo>
                  <a:pt x="4311" y="41306"/>
                </a:lnTo>
                <a:lnTo>
                  <a:pt x="4060" y="41432"/>
                </a:lnTo>
                <a:lnTo>
                  <a:pt x="3850" y="41557"/>
                </a:lnTo>
                <a:lnTo>
                  <a:pt x="3599" y="41725"/>
                </a:lnTo>
                <a:lnTo>
                  <a:pt x="3390" y="41934"/>
                </a:lnTo>
                <a:lnTo>
                  <a:pt x="3181" y="42143"/>
                </a:lnTo>
                <a:lnTo>
                  <a:pt x="2971" y="42394"/>
                </a:lnTo>
                <a:lnTo>
                  <a:pt x="2679" y="42813"/>
                </a:lnTo>
                <a:lnTo>
                  <a:pt x="2511" y="43273"/>
                </a:lnTo>
                <a:lnTo>
                  <a:pt x="2344" y="43692"/>
                </a:lnTo>
                <a:lnTo>
                  <a:pt x="2302" y="44152"/>
                </a:lnTo>
                <a:lnTo>
                  <a:pt x="2260" y="44612"/>
                </a:lnTo>
                <a:lnTo>
                  <a:pt x="2302" y="45114"/>
                </a:lnTo>
                <a:lnTo>
                  <a:pt x="2353" y="45394"/>
                </a:lnTo>
                <a:lnTo>
                  <a:pt x="2344" y="45366"/>
                </a:lnTo>
                <a:lnTo>
                  <a:pt x="2358" y="45421"/>
                </a:lnTo>
                <a:lnTo>
                  <a:pt x="2386" y="45575"/>
                </a:lnTo>
                <a:lnTo>
                  <a:pt x="2511" y="46035"/>
                </a:lnTo>
                <a:lnTo>
                  <a:pt x="2595" y="46244"/>
                </a:lnTo>
                <a:lnTo>
                  <a:pt x="2637" y="46370"/>
                </a:lnTo>
                <a:lnTo>
                  <a:pt x="2846" y="46872"/>
                </a:lnTo>
                <a:lnTo>
                  <a:pt x="3097" y="47332"/>
                </a:lnTo>
                <a:lnTo>
                  <a:pt x="3432" y="47793"/>
                </a:lnTo>
                <a:lnTo>
                  <a:pt x="3808" y="48169"/>
                </a:lnTo>
                <a:lnTo>
                  <a:pt x="4185" y="48546"/>
                </a:lnTo>
                <a:lnTo>
                  <a:pt x="4687" y="48923"/>
                </a:lnTo>
                <a:lnTo>
                  <a:pt x="5190" y="49216"/>
                </a:lnTo>
                <a:lnTo>
                  <a:pt x="5734" y="49425"/>
                </a:lnTo>
                <a:lnTo>
                  <a:pt x="6361" y="49634"/>
                </a:lnTo>
                <a:lnTo>
                  <a:pt x="6989" y="49760"/>
                </a:lnTo>
                <a:lnTo>
                  <a:pt x="7700" y="49802"/>
                </a:lnTo>
                <a:lnTo>
                  <a:pt x="8454" y="49802"/>
                </a:lnTo>
                <a:lnTo>
                  <a:pt x="9249" y="49718"/>
                </a:lnTo>
                <a:lnTo>
                  <a:pt x="10086" y="49551"/>
                </a:lnTo>
                <a:lnTo>
                  <a:pt x="10546" y="49425"/>
                </a:lnTo>
                <a:lnTo>
                  <a:pt x="10965" y="49216"/>
                </a:lnTo>
                <a:lnTo>
                  <a:pt x="11341" y="49006"/>
                </a:lnTo>
                <a:lnTo>
                  <a:pt x="11718" y="48755"/>
                </a:lnTo>
                <a:lnTo>
                  <a:pt x="12011" y="48462"/>
                </a:lnTo>
                <a:lnTo>
                  <a:pt x="12304" y="48169"/>
                </a:lnTo>
                <a:lnTo>
                  <a:pt x="12555" y="47793"/>
                </a:lnTo>
                <a:lnTo>
                  <a:pt x="12764" y="47458"/>
                </a:lnTo>
                <a:lnTo>
                  <a:pt x="12974" y="47040"/>
                </a:lnTo>
                <a:lnTo>
                  <a:pt x="13141" y="46621"/>
                </a:lnTo>
                <a:lnTo>
                  <a:pt x="13267" y="46203"/>
                </a:lnTo>
                <a:lnTo>
                  <a:pt x="13392" y="45742"/>
                </a:lnTo>
                <a:lnTo>
                  <a:pt x="13559" y="44780"/>
                </a:lnTo>
                <a:lnTo>
                  <a:pt x="13601" y="43817"/>
                </a:lnTo>
                <a:lnTo>
                  <a:pt x="13643" y="42813"/>
                </a:lnTo>
                <a:lnTo>
                  <a:pt x="13559" y="41808"/>
                </a:lnTo>
                <a:lnTo>
                  <a:pt x="13476" y="40846"/>
                </a:lnTo>
                <a:lnTo>
                  <a:pt x="13308" y="39883"/>
                </a:lnTo>
                <a:lnTo>
                  <a:pt x="13183" y="39004"/>
                </a:lnTo>
                <a:lnTo>
                  <a:pt x="12974" y="38209"/>
                </a:lnTo>
                <a:lnTo>
                  <a:pt x="12639" y="36912"/>
                </a:lnTo>
                <a:lnTo>
                  <a:pt x="13015" y="36619"/>
                </a:lnTo>
                <a:lnTo>
                  <a:pt x="13392" y="36326"/>
                </a:lnTo>
                <a:lnTo>
                  <a:pt x="13769" y="35949"/>
                </a:lnTo>
                <a:lnTo>
                  <a:pt x="14104" y="35615"/>
                </a:lnTo>
                <a:lnTo>
                  <a:pt x="14438" y="35196"/>
                </a:lnTo>
                <a:lnTo>
                  <a:pt x="14731" y="34778"/>
                </a:lnTo>
                <a:lnTo>
                  <a:pt x="14982" y="34359"/>
                </a:lnTo>
                <a:lnTo>
                  <a:pt x="15233" y="33899"/>
                </a:lnTo>
                <a:lnTo>
                  <a:pt x="15485" y="33397"/>
                </a:lnTo>
                <a:lnTo>
                  <a:pt x="15652" y="32894"/>
                </a:lnTo>
                <a:lnTo>
                  <a:pt x="15819" y="32392"/>
                </a:lnTo>
                <a:lnTo>
                  <a:pt x="15945" y="31806"/>
                </a:lnTo>
                <a:lnTo>
                  <a:pt x="16029" y="31220"/>
                </a:lnTo>
                <a:lnTo>
                  <a:pt x="16070" y="30634"/>
                </a:lnTo>
                <a:lnTo>
                  <a:pt x="16070" y="30007"/>
                </a:lnTo>
                <a:lnTo>
                  <a:pt x="16029" y="29337"/>
                </a:lnTo>
                <a:lnTo>
                  <a:pt x="15945" y="28751"/>
                </a:lnTo>
                <a:lnTo>
                  <a:pt x="15777" y="28207"/>
                </a:lnTo>
                <a:lnTo>
                  <a:pt x="15568" y="27663"/>
                </a:lnTo>
                <a:lnTo>
                  <a:pt x="15275" y="27161"/>
                </a:lnTo>
                <a:lnTo>
                  <a:pt x="14941" y="26659"/>
                </a:lnTo>
                <a:lnTo>
                  <a:pt x="14606" y="26240"/>
                </a:lnTo>
                <a:lnTo>
                  <a:pt x="14187" y="25822"/>
                </a:lnTo>
                <a:lnTo>
                  <a:pt x="13769" y="25445"/>
                </a:lnTo>
                <a:lnTo>
                  <a:pt x="13350" y="25152"/>
                </a:lnTo>
                <a:lnTo>
                  <a:pt x="12890" y="24859"/>
                </a:lnTo>
                <a:lnTo>
                  <a:pt x="12430" y="24650"/>
                </a:lnTo>
                <a:lnTo>
                  <a:pt x="11969" y="24441"/>
                </a:lnTo>
                <a:lnTo>
                  <a:pt x="11551" y="24315"/>
                </a:lnTo>
                <a:lnTo>
                  <a:pt x="11090" y="24273"/>
                </a:lnTo>
                <a:lnTo>
                  <a:pt x="10672" y="24231"/>
                </a:lnTo>
                <a:lnTo>
                  <a:pt x="10295" y="24273"/>
                </a:lnTo>
                <a:lnTo>
                  <a:pt x="9835" y="21260"/>
                </a:lnTo>
                <a:lnTo>
                  <a:pt x="9416" y="18289"/>
                </a:lnTo>
                <a:lnTo>
                  <a:pt x="10588" y="16950"/>
                </a:lnTo>
                <a:lnTo>
                  <a:pt x="11174" y="16280"/>
                </a:lnTo>
                <a:lnTo>
                  <a:pt x="11718" y="15569"/>
                </a:lnTo>
                <a:lnTo>
                  <a:pt x="12262" y="14857"/>
                </a:lnTo>
                <a:lnTo>
                  <a:pt x="12764" y="14146"/>
                </a:lnTo>
                <a:lnTo>
                  <a:pt x="13225" y="13392"/>
                </a:lnTo>
                <a:lnTo>
                  <a:pt x="13685" y="12597"/>
                </a:lnTo>
                <a:lnTo>
                  <a:pt x="13978" y="11970"/>
                </a:lnTo>
                <a:lnTo>
                  <a:pt x="14271" y="11342"/>
                </a:lnTo>
                <a:lnTo>
                  <a:pt x="14480" y="10714"/>
                </a:lnTo>
                <a:lnTo>
                  <a:pt x="14689" y="10128"/>
                </a:lnTo>
                <a:lnTo>
                  <a:pt x="14857" y="9500"/>
                </a:lnTo>
                <a:lnTo>
                  <a:pt x="14982" y="8914"/>
                </a:lnTo>
                <a:lnTo>
                  <a:pt x="15108" y="8287"/>
                </a:lnTo>
                <a:lnTo>
                  <a:pt x="15150" y="7701"/>
                </a:lnTo>
                <a:lnTo>
                  <a:pt x="15192" y="7157"/>
                </a:lnTo>
                <a:lnTo>
                  <a:pt x="15233" y="6571"/>
                </a:lnTo>
                <a:lnTo>
                  <a:pt x="15192" y="6027"/>
                </a:lnTo>
                <a:lnTo>
                  <a:pt x="15192" y="5483"/>
                </a:lnTo>
                <a:lnTo>
                  <a:pt x="15108" y="4981"/>
                </a:lnTo>
                <a:lnTo>
                  <a:pt x="15024" y="4478"/>
                </a:lnTo>
                <a:lnTo>
                  <a:pt x="14773" y="3516"/>
                </a:lnTo>
                <a:lnTo>
                  <a:pt x="14480" y="2637"/>
                </a:lnTo>
                <a:lnTo>
                  <a:pt x="14313" y="2260"/>
                </a:lnTo>
                <a:lnTo>
                  <a:pt x="14104" y="1884"/>
                </a:lnTo>
                <a:lnTo>
                  <a:pt x="13894" y="1549"/>
                </a:lnTo>
                <a:lnTo>
                  <a:pt x="13685" y="1256"/>
                </a:lnTo>
                <a:lnTo>
                  <a:pt x="13476" y="963"/>
                </a:lnTo>
                <a:lnTo>
                  <a:pt x="13225" y="712"/>
                </a:lnTo>
                <a:lnTo>
                  <a:pt x="12974" y="503"/>
                </a:lnTo>
                <a:lnTo>
                  <a:pt x="12722" y="335"/>
                </a:lnTo>
                <a:lnTo>
                  <a:pt x="12430" y="168"/>
                </a:lnTo>
                <a:lnTo>
                  <a:pt x="12178" y="84"/>
                </a:lnTo>
                <a:lnTo>
                  <a:pt x="11885" y="0"/>
                </a:lnTo>
                <a:close/>
              </a:path>
            </a:pathLst>
          </a:custGeom>
          <a:solidFill>
            <a:srgbClr val="387F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0" name="Google Shape;860;p45"/>
          <p:cNvSpPr/>
          <p:nvPr/>
        </p:nvSpPr>
        <p:spPr>
          <a:xfrm>
            <a:off x="534670" y="1575435"/>
            <a:ext cx="531495" cy="678815"/>
          </a:xfrm>
          <a:custGeom>
            <a:avLst/>
            <a:gdLst/>
            <a:ahLst/>
            <a:cxnLst/>
            <a:rect l="l" t="t" r="r" b="b"/>
            <a:pathLst>
              <a:path w="13351" h="17034" extrusionOk="0">
                <a:moveTo>
                  <a:pt x="10881" y="1"/>
                </a:moveTo>
                <a:lnTo>
                  <a:pt x="5482" y="13811"/>
                </a:lnTo>
                <a:lnTo>
                  <a:pt x="5273" y="13476"/>
                </a:lnTo>
                <a:lnTo>
                  <a:pt x="5022" y="13183"/>
                </a:lnTo>
                <a:lnTo>
                  <a:pt x="4687" y="12932"/>
                </a:lnTo>
                <a:lnTo>
                  <a:pt x="4269" y="12765"/>
                </a:lnTo>
                <a:lnTo>
                  <a:pt x="3850" y="12639"/>
                </a:lnTo>
                <a:lnTo>
                  <a:pt x="3390" y="12556"/>
                </a:lnTo>
                <a:lnTo>
                  <a:pt x="2930" y="12556"/>
                </a:lnTo>
                <a:lnTo>
                  <a:pt x="2427" y="12597"/>
                </a:lnTo>
                <a:lnTo>
                  <a:pt x="1841" y="12765"/>
                </a:lnTo>
                <a:lnTo>
                  <a:pt x="1339" y="12974"/>
                </a:lnTo>
                <a:lnTo>
                  <a:pt x="921" y="13267"/>
                </a:lnTo>
                <a:lnTo>
                  <a:pt x="544" y="13644"/>
                </a:lnTo>
                <a:lnTo>
                  <a:pt x="293" y="14020"/>
                </a:lnTo>
                <a:lnTo>
                  <a:pt x="167" y="14230"/>
                </a:lnTo>
                <a:lnTo>
                  <a:pt x="84" y="14439"/>
                </a:lnTo>
                <a:lnTo>
                  <a:pt x="42" y="14648"/>
                </a:lnTo>
                <a:lnTo>
                  <a:pt x="0" y="14899"/>
                </a:lnTo>
                <a:lnTo>
                  <a:pt x="0" y="15108"/>
                </a:lnTo>
                <a:lnTo>
                  <a:pt x="42" y="15318"/>
                </a:lnTo>
                <a:lnTo>
                  <a:pt x="84" y="15569"/>
                </a:lnTo>
                <a:lnTo>
                  <a:pt x="167" y="15778"/>
                </a:lnTo>
                <a:lnTo>
                  <a:pt x="293" y="15945"/>
                </a:lnTo>
                <a:lnTo>
                  <a:pt x="419" y="16155"/>
                </a:lnTo>
                <a:lnTo>
                  <a:pt x="586" y="16322"/>
                </a:lnTo>
                <a:lnTo>
                  <a:pt x="753" y="16448"/>
                </a:lnTo>
                <a:lnTo>
                  <a:pt x="1172" y="16741"/>
                </a:lnTo>
                <a:lnTo>
                  <a:pt x="1632" y="16908"/>
                </a:lnTo>
                <a:lnTo>
                  <a:pt x="2134" y="17033"/>
                </a:lnTo>
                <a:lnTo>
                  <a:pt x="2678" y="17033"/>
                </a:lnTo>
                <a:lnTo>
                  <a:pt x="3264" y="16992"/>
                </a:lnTo>
                <a:lnTo>
                  <a:pt x="3683" y="16866"/>
                </a:lnTo>
                <a:lnTo>
                  <a:pt x="4018" y="16741"/>
                </a:lnTo>
                <a:lnTo>
                  <a:pt x="4394" y="16573"/>
                </a:lnTo>
                <a:lnTo>
                  <a:pt x="4687" y="16364"/>
                </a:lnTo>
                <a:lnTo>
                  <a:pt x="4938" y="16113"/>
                </a:lnTo>
                <a:lnTo>
                  <a:pt x="5189" y="15862"/>
                </a:lnTo>
                <a:lnTo>
                  <a:pt x="5399" y="15569"/>
                </a:lnTo>
                <a:lnTo>
                  <a:pt x="5524" y="15276"/>
                </a:lnTo>
                <a:lnTo>
                  <a:pt x="8496" y="7659"/>
                </a:lnTo>
                <a:lnTo>
                  <a:pt x="9040" y="8078"/>
                </a:lnTo>
                <a:lnTo>
                  <a:pt x="9374" y="8329"/>
                </a:lnTo>
                <a:lnTo>
                  <a:pt x="9751" y="8622"/>
                </a:lnTo>
                <a:lnTo>
                  <a:pt x="10086" y="8956"/>
                </a:lnTo>
                <a:lnTo>
                  <a:pt x="10421" y="9333"/>
                </a:lnTo>
                <a:lnTo>
                  <a:pt x="10672" y="9752"/>
                </a:lnTo>
                <a:lnTo>
                  <a:pt x="10755" y="9961"/>
                </a:lnTo>
                <a:lnTo>
                  <a:pt x="10839" y="10212"/>
                </a:lnTo>
                <a:lnTo>
                  <a:pt x="10881" y="10630"/>
                </a:lnTo>
                <a:lnTo>
                  <a:pt x="10923" y="11049"/>
                </a:lnTo>
                <a:lnTo>
                  <a:pt x="10881" y="11467"/>
                </a:lnTo>
                <a:lnTo>
                  <a:pt x="10839" y="11844"/>
                </a:lnTo>
                <a:lnTo>
                  <a:pt x="10714" y="12597"/>
                </a:lnTo>
                <a:lnTo>
                  <a:pt x="10463" y="13225"/>
                </a:lnTo>
                <a:lnTo>
                  <a:pt x="10253" y="13769"/>
                </a:lnTo>
                <a:lnTo>
                  <a:pt x="10002" y="14188"/>
                </a:lnTo>
                <a:lnTo>
                  <a:pt x="9793" y="14564"/>
                </a:lnTo>
                <a:lnTo>
                  <a:pt x="9751" y="15318"/>
                </a:lnTo>
                <a:lnTo>
                  <a:pt x="10044" y="14983"/>
                </a:lnTo>
                <a:lnTo>
                  <a:pt x="10379" y="14522"/>
                </a:lnTo>
                <a:lnTo>
                  <a:pt x="10714" y="13937"/>
                </a:lnTo>
                <a:lnTo>
                  <a:pt x="11048" y="13225"/>
                </a:lnTo>
                <a:lnTo>
                  <a:pt x="11174" y="12849"/>
                </a:lnTo>
                <a:lnTo>
                  <a:pt x="11299" y="12388"/>
                </a:lnTo>
                <a:lnTo>
                  <a:pt x="11383" y="11970"/>
                </a:lnTo>
                <a:lnTo>
                  <a:pt x="11425" y="11467"/>
                </a:lnTo>
                <a:lnTo>
                  <a:pt x="11425" y="10965"/>
                </a:lnTo>
                <a:lnTo>
                  <a:pt x="11383" y="10463"/>
                </a:lnTo>
                <a:lnTo>
                  <a:pt x="11216" y="9417"/>
                </a:lnTo>
                <a:lnTo>
                  <a:pt x="10965" y="8371"/>
                </a:lnTo>
                <a:lnTo>
                  <a:pt x="10672" y="7408"/>
                </a:lnTo>
                <a:lnTo>
                  <a:pt x="10379" y="6529"/>
                </a:lnTo>
                <a:lnTo>
                  <a:pt x="9877" y="5232"/>
                </a:lnTo>
                <a:lnTo>
                  <a:pt x="9626" y="4730"/>
                </a:lnTo>
                <a:lnTo>
                  <a:pt x="10086" y="3600"/>
                </a:lnTo>
                <a:lnTo>
                  <a:pt x="10672" y="4018"/>
                </a:lnTo>
                <a:lnTo>
                  <a:pt x="11048" y="4311"/>
                </a:lnTo>
                <a:lnTo>
                  <a:pt x="11467" y="4688"/>
                </a:lnTo>
                <a:lnTo>
                  <a:pt x="11885" y="5064"/>
                </a:lnTo>
                <a:lnTo>
                  <a:pt x="12262" y="5525"/>
                </a:lnTo>
                <a:lnTo>
                  <a:pt x="12388" y="5734"/>
                </a:lnTo>
                <a:lnTo>
                  <a:pt x="12555" y="5985"/>
                </a:lnTo>
                <a:lnTo>
                  <a:pt x="12639" y="6236"/>
                </a:lnTo>
                <a:lnTo>
                  <a:pt x="12722" y="6487"/>
                </a:lnTo>
                <a:lnTo>
                  <a:pt x="12764" y="6906"/>
                </a:lnTo>
                <a:lnTo>
                  <a:pt x="12806" y="7283"/>
                </a:lnTo>
                <a:lnTo>
                  <a:pt x="12806" y="7659"/>
                </a:lnTo>
                <a:lnTo>
                  <a:pt x="12764" y="8036"/>
                </a:lnTo>
                <a:lnTo>
                  <a:pt x="12639" y="8705"/>
                </a:lnTo>
                <a:lnTo>
                  <a:pt x="12471" y="9291"/>
                </a:lnTo>
                <a:lnTo>
                  <a:pt x="12304" y="9793"/>
                </a:lnTo>
                <a:lnTo>
                  <a:pt x="12095" y="10170"/>
                </a:lnTo>
                <a:lnTo>
                  <a:pt x="11927" y="10463"/>
                </a:lnTo>
                <a:lnTo>
                  <a:pt x="11927" y="11216"/>
                </a:lnTo>
                <a:lnTo>
                  <a:pt x="12220" y="10840"/>
                </a:lnTo>
                <a:lnTo>
                  <a:pt x="12471" y="10379"/>
                </a:lnTo>
                <a:lnTo>
                  <a:pt x="12806" y="9752"/>
                </a:lnTo>
                <a:lnTo>
                  <a:pt x="13057" y="9040"/>
                </a:lnTo>
                <a:lnTo>
                  <a:pt x="13183" y="8622"/>
                </a:lnTo>
                <a:lnTo>
                  <a:pt x="13266" y="8203"/>
                </a:lnTo>
                <a:lnTo>
                  <a:pt x="13308" y="7743"/>
                </a:lnTo>
                <a:lnTo>
                  <a:pt x="13350" y="7241"/>
                </a:lnTo>
                <a:lnTo>
                  <a:pt x="13308" y="6738"/>
                </a:lnTo>
                <a:lnTo>
                  <a:pt x="13225" y="6236"/>
                </a:lnTo>
                <a:lnTo>
                  <a:pt x="13015" y="5357"/>
                </a:lnTo>
                <a:lnTo>
                  <a:pt x="12764" y="4479"/>
                </a:lnTo>
                <a:lnTo>
                  <a:pt x="12471" y="3642"/>
                </a:lnTo>
                <a:lnTo>
                  <a:pt x="12136" y="2888"/>
                </a:lnTo>
                <a:lnTo>
                  <a:pt x="11592" y="1633"/>
                </a:lnTo>
                <a:lnTo>
                  <a:pt x="11174" y="838"/>
                </a:lnTo>
                <a:lnTo>
                  <a:pt x="11425" y="210"/>
                </a:lnTo>
                <a:lnTo>
                  <a:pt x="10881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8" name="Google Shape;868;p45"/>
          <p:cNvSpPr/>
          <p:nvPr/>
        </p:nvSpPr>
        <p:spPr>
          <a:xfrm rot="1200000">
            <a:off x="3137195" y="6025297"/>
            <a:ext cx="503555" cy="678180"/>
          </a:xfrm>
          <a:custGeom>
            <a:avLst/>
            <a:gdLst/>
            <a:ahLst/>
            <a:cxnLst/>
            <a:rect l="l" t="t" r="r" b="b"/>
            <a:pathLst>
              <a:path w="13519" h="18206" extrusionOk="0">
                <a:moveTo>
                  <a:pt x="13016" y="2344"/>
                </a:moveTo>
                <a:lnTo>
                  <a:pt x="13016" y="3767"/>
                </a:lnTo>
                <a:lnTo>
                  <a:pt x="4521" y="6027"/>
                </a:lnTo>
                <a:lnTo>
                  <a:pt x="4521" y="4479"/>
                </a:lnTo>
                <a:lnTo>
                  <a:pt x="13016" y="2344"/>
                </a:lnTo>
                <a:close/>
                <a:moveTo>
                  <a:pt x="13477" y="1"/>
                </a:moveTo>
                <a:lnTo>
                  <a:pt x="13016" y="126"/>
                </a:lnTo>
                <a:lnTo>
                  <a:pt x="4479" y="2093"/>
                </a:lnTo>
                <a:lnTo>
                  <a:pt x="4019" y="2219"/>
                </a:lnTo>
                <a:lnTo>
                  <a:pt x="4019" y="4604"/>
                </a:lnTo>
                <a:lnTo>
                  <a:pt x="4019" y="14146"/>
                </a:lnTo>
                <a:lnTo>
                  <a:pt x="3767" y="14020"/>
                </a:lnTo>
                <a:lnTo>
                  <a:pt x="3474" y="13978"/>
                </a:lnTo>
                <a:lnTo>
                  <a:pt x="3140" y="13978"/>
                </a:lnTo>
                <a:lnTo>
                  <a:pt x="2763" y="14020"/>
                </a:lnTo>
                <a:lnTo>
                  <a:pt x="2386" y="14146"/>
                </a:lnTo>
                <a:lnTo>
                  <a:pt x="2010" y="14313"/>
                </a:lnTo>
                <a:lnTo>
                  <a:pt x="1633" y="14523"/>
                </a:lnTo>
                <a:lnTo>
                  <a:pt x="1256" y="14815"/>
                </a:lnTo>
                <a:lnTo>
                  <a:pt x="838" y="15192"/>
                </a:lnTo>
                <a:lnTo>
                  <a:pt x="545" y="15569"/>
                </a:lnTo>
                <a:lnTo>
                  <a:pt x="294" y="15987"/>
                </a:lnTo>
                <a:lnTo>
                  <a:pt x="85" y="16406"/>
                </a:lnTo>
                <a:lnTo>
                  <a:pt x="1" y="16782"/>
                </a:lnTo>
                <a:lnTo>
                  <a:pt x="1" y="17159"/>
                </a:lnTo>
                <a:lnTo>
                  <a:pt x="43" y="17494"/>
                </a:lnTo>
                <a:lnTo>
                  <a:pt x="127" y="17661"/>
                </a:lnTo>
                <a:lnTo>
                  <a:pt x="210" y="17787"/>
                </a:lnTo>
                <a:lnTo>
                  <a:pt x="336" y="17912"/>
                </a:lnTo>
                <a:lnTo>
                  <a:pt x="461" y="17996"/>
                </a:lnTo>
                <a:lnTo>
                  <a:pt x="754" y="18163"/>
                </a:lnTo>
                <a:lnTo>
                  <a:pt x="1131" y="18205"/>
                </a:lnTo>
                <a:lnTo>
                  <a:pt x="1508" y="18205"/>
                </a:lnTo>
                <a:lnTo>
                  <a:pt x="1968" y="18122"/>
                </a:lnTo>
                <a:lnTo>
                  <a:pt x="2386" y="17912"/>
                </a:lnTo>
                <a:lnTo>
                  <a:pt x="2847" y="17703"/>
                </a:lnTo>
                <a:lnTo>
                  <a:pt x="3265" y="17368"/>
                </a:lnTo>
                <a:lnTo>
                  <a:pt x="3558" y="17117"/>
                </a:lnTo>
                <a:lnTo>
                  <a:pt x="3809" y="16824"/>
                </a:lnTo>
                <a:lnTo>
                  <a:pt x="4019" y="16573"/>
                </a:lnTo>
                <a:lnTo>
                  <a:pt x="4186" y="16280"/>
                </a:lnTo>
                <a:lnTo>
                  <a:pt x="4311" y="15987"/>
                </a:lnTo>
                <a:lnTo>
                  <a:pt x="4437" y="15694"/>
                </a:lnTo>
                <a:lnTo>
                  <a:pt x="4479" y="15401"/>
                </a:lnTo>
                <a:lnTo>
                  <a:pt x="4521" y="15150"/>
                </a:lnTo>
                <a:lnTo>
                  <a:pt x="4521" y="7366"/>
                </a:lnTo>
                <a:lnTo>
                  <a:pt x="13016" y="5274"/>
                </a:lnTo>
                <a:lnTo>
                  <a:pt x="13016" y="12053"/>
                </a:lnTo>
                <a:lnTo>
                  <a:pt x="12765" y="11928"/>
                </a:lnTo>
                <a:lnTo>
                  <a:pt x="12430" y="11886"/>
                </a:lnTo>
                <a:lnTo>
                  <a:pt x="12096" y="11886"/>
                </a:lnTo>
                <a:lnTo>
                  <a:pt x="11761" y="11928"/>
                </a:lnTo>
                <a:lnTo>
                  <a:pt x="11384" y="12053"/>
                </a:lnTo>
                <a:lnTo>
                  <a:pt x="10966" y="12221"/>
                </a:lnTo>
                <a:lnTo>
                  <a:pt x="10589" y="12430"/>
                </a:lnTo>
                <a:lnTo>
                  <a:pt x="10212" y="12723"/>
                </a:lnTo>
                <a:lnTo>
                  <a:pt x="9836" y="13100"/>
                </a:lnTo>
                <a:lnTo>
                  <a:pt x="9501" y="13476"/>
                </a:lnTo>
                <a:lnTo>
                  <a:pt x="9250" y="13895"/>
                </a:lnTo>
                <a:lnTo>
                  <a:pt x="9082" y="14313"/>
                </a:lnTo>
                <a:lnTo>
                  <a:pt x="8999" y="14690"/>
                </a:lnTo>
                <a:lnTo>
                  <a:pt x="8957" y="15067"/>
                </a:lnTo>
                <a:lnTo>
                  <a:pt x="9041" y="15401"/>
                </a:lnTo>
                <a:lnTo>
                  <a:pt x="9124" y="15569"/>
                </a:lnTo>
                <a:lnTo>
                  <a:pt x="9208" y="15694"/>
                </a:lnTo>
                <a:lnTo>
                  <a:pt x="9333" y="15820"/>
                </a:lnTo>
                <a:lnTo>
                  <a:pt x="9459" y="15904"/>
                </a:lnTo>
                <a:lnTo>
                  <a:pt x="9752" y="16071"/>
                </a:lnTo>
                <a:lnTo>
                  <a:pt x="10129" y="16113"/>
                </a:lnTo>
                <a:lnTo>
                  <a:pt x="10505" y="16113"/>
                </a:lnTo>
                <a:lnTo>
                  <a:pt x="10924" y="16029"/>
                </a:lnTo>
                <a:lnTo>
                  <a:pt x="11384" y="15820"/>
                </a:lnTo>
                <a:lnTo>
                  <a:pt x="11803" y="15611"/>
                </a:lnTo>
                <a:lnTo>
                  <a:pt x="12263" y="15276"/>
                </a:lnTo>
                <a:lnTo>
                  <a:pt x="12514" y="15025"/>
                </a:lnTo>
                <a:lnTo>
                  <a:pt x="12765" y="14732"/>
                </a:lnTo>
                <a:lnTo>
                  <a:pt x="12974" y="14481"/>
                </a:lnTo>
                <a:lnTo>
                  <a:pt x="13184" y="14188"/>
                </a:lnTo>
                <a:lnTo>
                  <a:pt x="13309" y="13895"/>
                </a:lnTo>
                <a:lnTo>
                  <a:pt x="13435" y="13602"/>
                </a:lnTo>
                <a:lnTo>
                  <a:pt x="13477" y="13309"/>
                </a:lnTo>
                <a:lnTo>
                  <a:pt x="13518" y="13058"/>
                </a:lnTo>
                <a:lnTo>
                  <a:pt x="13477" y="2386"/>
                </a:lnTo>
                <a:lnTo>
                  <a:pt x="13477" y="1"/>
                </a:lnTo>
                <a:close/>
              </a:path>
            </a:pathLst>
          </a:custGeom>
          <a:solidFill>
            <a:srgbClr val="387F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515689" y="1818127"/>
                <a:ext cx="8445097" cy="17129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12</m:t>
                          </m:r>
                        </m:den>
                      </m:f>
                      <m:r>
                        <m:rPr>
                          <m:nor/>
                        </m:rPr>
                        <a:rPr lang="en-US" sz="5400" b="1" i="0" smtClean="0">
                          <a:latin typeface="UTM Avo" panose="02040603050506020204" pitchFamily="18" charset="0"/>
                        </a:rPr>
                        <m:t> + </m:t>
                      </m:r>
                      <m:f>
                        <m:f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6</m:t>
                          </m:r>
                        </m:den>
                      </m:f>
                      <m:r>
                        <m:rPr>
                          <m:nor/>
                        </m:rPr>
                        <a:rPr lang="en-US" sz="5400" b="1" i="0" smtClean="0">
                          <a:latin typeface="UTM Avo" panose="02040603050506020204" pitchFamily="18" charset="0"/>
                        </a:rPr>
                        <m:t> = </m:t>
                      </m:r>
                      <m:f>
                        <m:f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12</m:t>
                          </m:r>
                        </m:den>
                      </m:f>
                      <m:r>
                        <m:rPr>
                          <m:nor/>
                        </m:rPr>
                        <a:rPr lang="en-US" sz="5400" b="1" i="0" smtClean="0">
                          <a:latin typeface="UTM Avo" panose="02040603050506020204" pitchFamily="18" charset="0"/>
                        </a:rPr>
                        <m:t> + </m:t>
                      </m:r>
                      <m:f>
                        <m:f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12</m:t>
                          </m:r>
                        </m:den>
                      </m:f>
                      <m:r>
                        <m:rPr>
                          <m:nor/>
                        </m:rPr>
                        <a:rPr lang="en-US" sz="5400" b="1" i="0" smtClean="0">
                          <a:latin typeface="UTM Avo" panose="02040603050506020204" pitchFamily="18" charset="0"/>
                        </a:rPr>
                        <m:t> = </m:t>
                      </m:r>
                      <m:f>
                        <m:f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7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en-US" sz="5400" b="1" dirty="0">
                  <a:latin typeface="UTM Avo" panose="020406030505060202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5689" y="1818127"/>
                <a:ext cx="8445097" cy="171296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/>
          <p:cNvSpPr/>
          <p:nvPr/>
        </p:nvSpPr>
        <p:spPr>
          <a:xfrm>
            <a:off x="6918521" y="1872752"/>
            <a:ext cx="2980853" cy="1658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177669" y="1879411"/>
            <a:ext cx="1678735" cy="17746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721" y="3858632"/>
            <a:ext cx="3032623" cy="2899945"/>
          </a:xfrm>
          <a:prstGeom prst="rect">
            <a:avLst/>
          </a:prstGeom>
        </p:spPr>
      </p:pic>
      <p:pic>
        <p:nvPicPr>
          <p:cNvPr id="6" name="violi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926929" y="3858632"/>
            <a:ext cx="487363" cy="482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584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3327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34" grpId="1" animBg="1"/>
      <p:bldP spid="861" grpId="1" animBg="1"/>
      <p:bldP spid="860" grpId="1" animBg="1"/>
      <p:bldP spid="868" grpId="1" animBg="1"/>
      <p:bldP spid="4" grpId="0"/>
      <p:bldP spid="13" grpId="0" animBg="1"/>
      <p:bldP spid="13" grpId="1" animBg="1"/>
      <p:bldP spid="14" grpId="0" animBg="1"/>
      <p:bldP spid="14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组合 90"/>
          <p:cNvGrpSpPr/>
          <p:nvPr/>
        </p:nvGrpSpPr>
        <p:grpSpPr>
          <a:xfrm>
            <a:off x="2302021" y="1002263"/>
            <a:ext cx="9820910" cy="4667885"/>
            <a:chOff x="1937" y="1655"/>
            <a:chExt cx="15466" cy="7351"/>
          </a:xfrm>
        </p:grpSpPr>
        <p:sp>
          <p:nvSpPr>
            <p:cNvPr id="95" name="圆角矩形 94"/>
            <p:cNvSpPr/>
            <p:nvPr/>
          </p:nvSpPr>
          <p:spPr>
            <a:xfrm>
              <a:off x="2186" y="1655"/>
              <a:ext cx="15217" cy="7137"/>
            </a:xfrm>
            <a:prstGeom prst="roundRect">
              <a:avLst>
                <a:gd name="adj" fmla="val 11328"/>
              </a:avLst>
            </a:prstGeom>
            <a:solidFill>
              <a:srgbClr val="011673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dirty="0">
                <a:solidFill>
                  <a:srgbClr val="011673"/>
                </a:solidFill>
                <a:latin typeface="字魂20号-石头体" panose="00000500000000000000" charset="-122"/>
                <a:ea typeface="字魂20号-石头体" panose="00000500000000000000" charset="-122"/>
                <a:cs typeface="+mn-ea"/>
                <a:sym typeface="+mn-lt"/>
              </a:endParaRPr>
            </a:p>
          </p:txBody>
        </p:sp>
        <p:sp>
          <p:nvSpPr>
            <p:cNvPr id="96" name="圆角矩形 95"/>
            <p:cNvSpPr/>
            <p:nvPr/>
          </p:nvSpPr>
          <p:spPr>
            <a:xfrm>
              <a:off x="1937" y="1869"/>
              <a:ext cx="15217" cy="7137"/>
            </a:xfrm>
            <a:prstGeom prst="roundRect">
              <a:avLst>
                <a:gd name="adj" fmla="val 11328"/>
              </a:avLst>
            </a:prstGeom>
            <a:solidFill>
              <a:schemeClr val="bg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dirty="0">
                <a:solidFill>
                  <a:srgbClr val="011673"/>
                </a:solidFill>
                <a:latin typeface="字魂20号-石头体" panose="00000500000000000000" charset="-122"/>
                <a:ea typeface="字魂20号-石头体" panose="00000500000000000000" charset="-122"/>
                <a:cs typeface="+mn-ea"/>
                <a:sym typeface="+mn-lt"/>
              </a:endParaRPr>
            </a:p>
          </p:txBody>
        </p:sp>
      </p:grpSp>
      <p:sp>
        <p:nvSpPr>
          <p:cNvPr id="134" name="Google Shape;861;p45"/>
          <p:cNvSpPr/>
          <p:nvPr/>
        </p:nvSpPr>
        <p:spPr>
          <a:xfrm rot="180000">
            <a:off x="3617595" y="1440180"/>
            <a:ext cx="1267460" cy="3927475"/>
          </a:xfrm>
          <a:custGeom>
            <a:avLst/>
            <a:gdLst/>
            <a:ahLst/>
            <a:cxnLst/>
            <a:rect l="l" t="t" r="r" b="b"/>
            <a:pathLst>
              <a:path w="16071" h="49802" extrusionOk="0">
                <a:moveTo>
                  <a:pt x="11090" y="4395"/>
                </a:moveTo>
                <a:lnTo>
                  <a:pt x="11216" y="4437"/>
                </a:lnTo>
                <a:lnTo>
                  <a:pt x="11467" y="4520"/>
                </a:lnTo>
                <a:lnTo>
                  <a:pt x="11676" y="4688"/>
                </a:lnTo>
                <a:lnTo>
                  <a:pt x="11885" y="4939"/>
                </a:lnTo>
                <a:lnTo>
                  <a:pt x="12095" y="5232"/>
                </a:lnTo>
                <a:lnTo>
                  <a:pt x="12262" y="5566"/>
                </a:lnTo>
                <a:lnTo>
                  <a:pt x="12346" y="5901"/>
                </a:lnTo>
                <a:lnTo>
                  <a:pt x="12430" y="6320"/>
                </a:lnTo>
                <a:lnTo>
                  <a:pt x="12430" y="6738"/>
                </a:lnTo>
                <a:lnTo>
                  <a:pt x="12430" y="7240"/>
                </a:lnTo>
                <a:lnTo>
                  <a:pt x="12304" y="7743"/>
                </a:lnTo>
                <a:lnTo>
                  <a:pt x="12178" y="8329"/>
                </a:lnTo>
                <a:lnTo>
                  <a:pt x="11927" y="8956"/>
                </a:lnTo>
                <a:lnTo>
                  <a:pt x="11634" y="9584"/>
                </a:lnTo>
                <a:lnTo>
                  <a:pt x="11258" y="10296"/>
                </a:lnTo>
                <a:lnTo>
                  <a:pt x="10797" y="11091"/>
                </a:lnTo>
                <a:lnTo>
                  <a:pt x="10211" y="11886"/>
                </a:lnTo>
                <a:lnTo>
                  <a:pt x="9584" y="12765"/>
                </a:lnTo>
                <a:lnTo>
                  <a:pt x="8830" y="13685"/>
                </a:lnTo>
                <a:lnTo>
                  <a:pt x="8621" y="11635"/>
                </a:lnTo>
                <a:lnTo>
                  <a:pt x="8496" y="9835"/>
                </a:lnTo>
                <a:lnTo>
                  <a:pt x="8496" y="8329"/>
                </a:lnTo>
                <a:lnTo>
                  <a:pt x="8496" y="7701"/>
                </a:lnTo>
                <a:lnTo>
                  <a:pt x="8537" y="7115"/>
                </a:lnTo>
                <a:lnTo>
                  <a:pt x="8621" y="6613"/>
                </a:lnTo>
                <a:lnTo>
                  <a:pt x="8747" y="6194"/>
                </a:lnTo>
                <a:lnTo>
                  <a:pt x="8914" y="5818"/>
                </a:lnTo>
                <a:lnTo>
                  <a:pt x="9082" y="5483"/>
                </a:lnTo>
                <a:lnTo>
                  <a:pt x="9291" y="5232"/>
                </a:lnTo>
                <a:lnTo>
                  <a:pt x="9500" y="5022"/>
                </a:lnTo>
                <a:lnTo>
                  <a:pt x="9751" y="4813"/>
                </a:lnTo>
                <a:lnTo>
                  <a:pt x="9960" y="4688"/>
                </a:lnTo>
                <a:lnTo>
                  <a:pt x="10170" y="4604"/>
                </a:lnTo>
                <a:lnTo>
                  <a:pt x="10421" y="4520"/>
                </a:lnTo>
                <a:lnTo>
                  <a:pt x="10797" y="4437"/>
                </a:lnTo>
                <a:lnTo>
                  <a:pt x="11090" y="4395"/>
                </a:lnTo>
                <a:close/>
                <a:moveTo>
                  <a:pt x="10756" y="26952"/>
                </a:moveTo>
                <a:lnTo>
                  <a:pt x="11007" y="26994"/>
                </a:lnTo>
                <a:lnTo>
                  <a:pt x="11258" y="27077"/>
                </a:lnTo>
                <a:lnTo>
                  <a:pt x="11509" y="27161"/>
                </a:lnTo>
                <a:lnTo>
                  <a:pt x="11718" y="27286"/>
                </a:lnTo>
                <a:lnTo>
                  <a:pt x="11969" y="27454"/>
                </a:lnTo>
                <a:lnTo>
                  <a:pt x="12178" y="27621"/>
                </a:lnTo>
                <a:lnTo>
                  <a:pt x="12555" y="28040"/>
                </a:lnTo>
                <a:lnTo>
                  <a:pt x="12932" y="28500"/>
                </a:lnTo>
                <a:lnTo>
                  <a:pt x="13225" y="29086"/>
                </a:lnTo>
                <a:lnTo>
                  <a:pt x="13434" y="29672"/>
                </a:lnTo>
                <a:lnTo>
                  <a:pt x="13601" y="30300"/>
                </a:lnTo>
                <a:lnTo>
                  <a:pt x="13727" y="31011"/>
                </a:lnTo>
                <a:lnTo>
                  <a:pt x="13769" y="31681"/>
                </a:lnTo>
                <a:lnTo>
                  <a:pt x="13727" y="32392"/>
                </a:lnTo>
                <a:lnTo>
                  <a:pt x="13559" y="33062"/>
                </a:lnTo>
                <a:lnTo>
                  <a:pt x="13350" y="33731"/>
                </a:lnTo>
                <a:lnTo>
                  <a:pt x="13225" y="34066"/>
                </a:lnTo>
                <a:lnTo>
                  <a:pt x="13057" y="34359"/>
                </a:lnTo>
                <a:lnTo>
                  <a:pt x="12848" y="34652"/>
                </a:lnTo>
                <a:lnTo>
                  <a:pt x="12597" y="34945"/>
                </a:lnTo>
                <a:lnTo>
                  <a:pt x="12388" y="35238"/>
                </a:lnTo>
                <a:lnTo>
                  <a:pt x="12095" y="35489"/>
                </a:lnTo>
                <a:lnTo>
                  <a:pt x="11467" y="31471"/>
                </a:lnTo>
                <a:lnTo>
                  <a:pt x="10756" y="26952"/>
                </a:lnTo>
                <a:close/>
                <a:moveTo>
                  <a:pt x="8496" y="19209"/>
                </a:moveTo>
                <a:lnTo>
                  <a:pt x="8914" y="21762"/>
                </a:lnTo>
                <a:lnTo>
                  <a:pt x="9333" y="24399"/>
                </a:lnTo>
                <a:lnTo>
                  <a:pt x="9040" y="24399"/>
                </a:lnTo>
                <a:lnTo>
                  <a:pt x="8705" y="24441"/>
                </a:lnTo>
                <a:lnTo>
                  <a:pt x="8328" y="24524"/>
                </a:lnTo>
                <a:lnTo>
                  <a:pt x="7910" y="24650"/>
                </a:lnTo>
                <a:lnTo>
                  <a:pt x="7491" y="24817"/>
                </a:lnTo>
                <a:lnTo>
                  <a:pt x="7073" y="25027"/>
                </a:lnTo>
                <a:lnTo>
                  <a:pt x="6612" y="25320"/>
                </a:lnTo>
                <a:lnTo>
                  <a:pt x="6194" y="25654"/>
                </a:lnTo>
                <a:lnTo>
                  <a:pt x="5775" y="26031"/>
                </a:lnTo>
                <a:lnTo>
                  <a:pt x="5357" y="26408"/>
                </a:lnTo>
                <a:lnTo>
                  <a:pt x="5022" y="26868"/>
                </a:lnTo>
                <a:lnTo>
                  <a:pt x="4729" y="27412"/>
                </a:lnTo>
                <a:lnTo>
                  <a:pt x="4604" y="27663"/>
                </a:lnTo>
                <a:lnTo>
                  <a:pt x="4478" y="27998"/>
                </a:lnTo>
                <a:lnTo>
                  <a:pt x="4436" y="28291"/>
                </a:lnTo>
                <a:lnTo>
                  <a:pt x="4353" y="28626"/>
                </a:lnTo>
                <a:lnTo>
                  <a:pt x="4353" y="28960"/>
                </a:lnTo>
                <a:lnTo>
                  <a:pt x="4353" y="29337"/>
                </a:lnTo>
                <a:lnTo>
                  <a:pt x="4394" y="29756"/>
                </a:lnTo>
                <a:lnTo>
                  <a:pt x="4478" y="30174"/>
                </a:lnTo>
                <a:lnTo>
                  <a:pt x="4562" y="30509"/>
                </a:lnTo>
                <a:lnTo>
                  <a:pt x="4729" y="30844"/>
                </a:lnTo>
                <a:lnTo>
                  <a:pt x="4938" y="31137"/>
                </a:lnTo>
                <a:lnTo>
                  <a:pt x="5231" y="31430"/>
                </a:lnTo>
                <a:lnTo>
                  <a:pt x="5524" y="31639"/>
                </a:lnTo>
                <a:lnTo>
                  <a:pt x="5859" y="31806"/>
                </a:lnTo>
                <a:lnTo>
                  <a:pt x="6194" y="31890"/>
                </a:lnTo>
                <a:lnTo>
                  <a:pt x="6571" y="31890"/>
                </a:lnTo>
                <a:lnTo>
                  <a:pt x="7073" y="31806"/>
                </a:lnTo>
                <a:lnTo>
                  <a:pt x="7491" y="31639"/>
                </a:lnTo>
                <a:lnTo>
                  <a:pt x="7826" y="31430"/>
                </a:lnTo>
                <a:lnTo>
                  <a:pt x="8077" y="31179"/>
                </a:lnTo>
                <a:lnTo>
                  <a:pt x="8286" y="30844"/>
                </a:lnTo>
                <a:lnTo>
                  <a:pt x="8412" y="30551"/>
                </a:lnTo>
                <a:lnTo>
                  <a:pt x="8496" y="30174"/>
                </a:lnTo>
                <a:lnTo>
                  <a:pt x="8537" y="29839"/>
                </a:lnTo>
                <a:lnTo>
                  <a:pt x="8496" y="29463"/>
                </a:lnTo>
                <a:lnTo>
                  <a:pt x="8370" y="29170"/>
                </a:lnTo>
                <a:lnTo>
                  <a:pt x="8203" y="28877"/>
                </a:lnTo>
                <a:lnTo>
                  <a:pt x="7993" y="28626"/>
                </a:lnTo>
                <a:lnTo>
                  <a:pt x="7742" y="28416"/>
                </a:lnTo>
                <a:lnTo>
                  <a:pt x="7449" y="28249"/>
                </a:lnTo>
                <a:lnTo>
                  <a:pt x="7115" y="28123"/>
                </a:lnTo>
                <a:lnTo>
                  <a:pt x="6738" y="28123"/>
                </a:lnTo>
                <a:lnTo>
                  <a:pt x="6738" y="27998"/>
                </a:lnTo>
                <a:lnTo>
                  <a:pt x="6947" y="27789"/>
                </a:lnTo>
                <a:lnTo>
                  <a:pt x="7073" y="27621"/>
                </a:lnTo>
                <a:lnTo>
                  <a:pt x="7282" y="27454"/>
                </a:lnTo>
                <a:lnTo>
                  <a:pt x="7575" y="27286"/>
                </a:lnTo>
                <a:lnTo>
                  <a:pt x="7910" y="27077"/>
                </a:lnTo>
                <a:lnTo>
                  <a:pt x="8203" y="26952"/>
                </a:lnTo>
                <a:lnTo>
                  <a:pt x="8496" y="26910"/>
                </a:lnTo>
                <a:lnTo>
                  <a:pt x="8789" y="26868"/>
                </a:lnTo>
                <a:lnTo>
                  <a:pt x="8998" y="26826"/>
                </a:lnTo>
                <a:lnTo>
                  <a:pt x="9416" y="26868"/>
                </a:lnTo>
                <a:lnTo>
                  <a:pt x="9709" y="26952"/>
                </a:lnTo>
                <a:lnTo>
                  <a:pt x="10504" y="31639"/>
                </a:lnTo>
                <a:lnTo>
                  <a:pt x="10881" y="33899"/>
                </a:lnTo>
                <a:lnTo>
                  <a:pt x="11216" y="36075"/>
                </a:lnTo>
                <a:lnTo>
                  <a:pt x="11090" y="36159"/>
                </a:lnTo>
                <a:lnTo>
                  <a:pt x="10672" y="36368"/>
                </a:lnTo>
                <a:lnTo>
                  <a:pt x="10253" y="36493"/>
                </a:lnTo>
                <a:lnTo>
                  <a:pt x="9877" y="36619"/>
                </a:lnTo>
                <a:lnTo>
                  <a:pt x="9458" y="36703"/>
                </a:lnTo>
                <a:lnTo>
                  <a:pt x="9040" y="36786"/>
                </a:lnTo>
                <a:lnTo>
                  <a:pt x="8203" y="36786"/>
                </a:lnTo>
                <a:lnTo>
                  <a:pt x="7826" y="36745"/>
                </a:lnTo>
                <a:lnTo>
                  <a:pt x="7408" y="36703"/>
                </a:lnTo>
                <a:lnTo>
                  <a:pt x="7031" y="36577"/>
                </a:lnTo>
                <a:lnTo>
                  <a:pt x="6654" y="36452"/>
                </a:lnTo>
                <a:lnTo>
                  <a:pt x="6278" y="36326"/>
                </a:lnTo>
                <a:lnTo>
                  <a:pt x="5943" y="36159"/>
                </a:lnTo>
                <a:lnTo>
                  <a:pt x="5566" y="35949"/>
                </a:lnTo>
                <a:lnTo>
                  <a:pt x="5231" y="35698"/>
                </a:lnTo>
                <a:lnTo>
                  <a:pt x="4897" y="35447"/>
                </a:lnTo>
                <a:lnTo>
                  <a:pt x="4604" y="35196"/>
                </a:lnTo>
                <a:lnTo>
                  <a:pt x="4311" y="34903"/>
                </a:lnTo>
                <a:lnTo>
                  <a:pt x="4018" y="34568"/>
                </a:lnTo>
                <a:lnTo>
                  <a:pt x="3767" y="34234"/>
                </a:lnTo>
                <a:lnTo>
                  <a:pt x="3516" y="33857"/>
                </a:lnTo>
                <a:lnTo>
                  <a:pt x="3264" y="33480"/>
                </a:lnTo>
                <a:lnTo>
                  <a:pt x="3055" y="33104"/>
                </a:lnTo>
                <a:lnTo>
                  <a:pt x="2888" y="32685"/>
                </a:lnTo>
                <a:lnTo>
                  <a:pt x="2679" y="32267"/>
                </a:lnTo>
                <a:lnTo>
                  <a:pt x="2553" y="31806"/>
                </a:lnTo>
                <a:lnTo>
                  <a:pt x="2427" y="31346"/>
                </a:lnTo>
                <a:lnTo>
                  <a:pt x="2344" y="30844"/>
                </a:lnTo>
                <a:lnTo>
                  <a:pt x="2260" y="30383"/>
                </a:lnTo>
                <a:lnTo>
                  <a:pt x="2218" y="29881"/>
                </a:lnTo>
                <a:lnTo>
                  <a:pt x="2176" y="29337"/>
                </a:lnTo>
                <a:lnTo>
                  <a:pt x="2218" y="28835"/>
                </a:lnTo>
                <a:lnTo>
                  <a:pt x="2260" y="28165"/>
                </a:lnTo>
                <a:lnTo>
                  <a:pt x="2386" y="27538"/>
                </a:lnTo>
                <a:lnTo>
                  <a:pt x="2553" y="26910"/>
                </a:lnTo>
                <a:lnTo>
                  <a:pt x="2804" y="26324"/>
                </a:lnTo>
                <a:lnTo>
                  <a:pt x="3097" y="25696"/>
                </a:lnTo>
                <a:lnTo>
                  <a:pt x="3432" y="25110"/>
                </a:lnTo>
                <a:lnTo>
                  <a:pt x="3808" y="24524"/>
                </a:lnTo>
                <a:lnTo>
                  <a:pt x="4227" y="23939"/>
                </a:lnTo>
                <a:lnTo>
                  <a:pt x="4687" y="23353"/>
                </a:lnTo>
                <a:lnTo>
                  <a:pt x="5190" y="22767"/>
                </a:lnTo>
                <a:lnTo>
                  <a:pt x="6236" y="21595"/>
                </a:lnTo>
                <a:lnTo>
                  <a:pt x="8496" y="19209"/>
                </a:lnTo>
                <a:close/>
                <a:moveTo>
                  <a:pt x="11341" y="0"/>
                </a:moveTo>
                <a:lnTo>
                  <a:pt x="11090" y="84"/>
                </a:lnTo>
                <a:lnTo>
                  <a:pt x="10756" y="210"/>
                </a:lnTo>
                <a:lnTo>
                  <a:pt x="10463" y="335"/>
                </a:lnTo>
                <a:lnTo>
                  <a:pt x="10211" y="545"/>
                </a:lnTo>
                <a:lnTo>
                  <a:pt x="9919" y="754"/>
                </a:lnTo>
                <a:lnTo>
                  <a:pt x="9709" y="1005"/>
                </a:lnTo>
                <a:lnTo>
                  <a:pt x="9458" y="1298"/>
                </a:lnTo>
                <a:lnTo>
                  <a:pt x="9082" y="1926"/>
                </a:lnTo>
                <a:lnTo>
                  <a:pt x="8998" y="2009"/>
                </a:lnTo>
                <a:lnTo>
                  <a:pt x="8956" y="2135"/>
                </a:lnTo>
                <a:lnTo>
                  <a:pt x="8579" y="2888"/>
                </a:lnTo>
                <a:lnTo>
                  <a:pt x="8537" y="3014"/>
                </a:lnTo>
                <a:lnTo>
                  <a:pt x="8496" y="3097"/>
                </a:lnTo>
                <a:lnTo>
                  <a:pt x="8245" y="3809"/>
                </a:lnTo>
                <a:lnTo>
                  <a:pt x="8035" y="4520"/>
                </a:lnTo>
                <a:lnTo>
                  <a:pt x="7868" y="5148"/>
                </a:lnTo>
                <a:lnTo>
                  <a:pt x="7742" y="5734"/>
                </a:lnTo>
                <a:lnTo>
                  <a:pt x="7617" y="6655"/>
                </a:lnTo>
                <a:lnTo>
                  <a:pt x="7575" y="6989"/>
                </a:lnTo>
                <a:lnTo>
                  <a:pt x="7491" y="7701"/>
                </a:lnTo>
                <a:lnTo>
                  <a:pt x="7449" y="8454"/>
                </a:lnTo>
                <a:lnTo>
                  <a:pt x="7449" y="9333"/>
                </a:lnTo>
                <a:lnTo>
                  <a:pt x="7449" y="10296"/>
                </a:lnTo>
                <a:lnTo>
                  <a:pt x="7617" y="12430"/>
                </a:lnTo>
                <a:lnTo>
                  <a:pt x="7868" y="14815"/>
                </a:lnTo>
                <a:lnTo>
                  <a:pt x="6696" y="16071"/>
                </a:lnTo>
                <a:lnTo>
                  <a:pt x="5524" y="17326"/>
                </a:lnTo>
                <a:lnTo>
                  <a:pt x="4478" y="18624"/>
                </a:lnTo>
                <a:lnTo>
                  <a:pt x="3474" y="19963"/>
                </a:lnTo>
                <a:lnTo>
                  <a:pt x="2637" y="21302"/>
                </a:lnTo>
                <a:lnTo>
                  <a:pt x="2218" y="21972"/>
                </a:lnTo>
                <a:lnTo>
                  <a:pt x="1883" y="22641"/>
                </a:lnTo>
                <a:lnTo>
                  <a:pt x="1549" y="23311"/>
                </a:lnTo>
                <a:lnTo>
                  <a:pt x="1214" y="23980"/>
                </a:lnTo>
                <a:lnTo>
                  <a:pt x="963" y="24692"/>
                </a:lnTo>
                <a:lnTo>
                  <a:pt x="712" y="25361"/>
                </a:lnTo>
                <a:lnTo>
                  <a:pt x="502" y="26031"/>
                </a:lnTo>
                <a:lnTo>
                  <a:pt x="335" y="26659"/>
                </a:lnTo>
                <a:lnTo>
                  <a:pt x="209" y="27328"/>
                </a:lnTo>
                <a:lnTo>
                  <a:pt x="126" y="27998"/>
                </a:lnTo>
                <a:lnTo>
                  <a:pt x="42" y="28626"/>
                </a:lnTo>
                <a:lnTo>
                  <a:pt x="0" y="29295"/>
                </a:lnTo>
                <a:lnTo>
                  <a:pt x="42" y="29923"/>
                </a:lnTo>
                <a:lnTo>
                  <a:pt x="84" y="30551"/>
                </a:lnTo>
                <a:lnTo>
                  <a:pt x="168" y="31179"/>
                </a:lnTo>
                <a:lnTo>
                  <a:pt x="293" y="31764"/>
                </a:lnTo>
                <a:lnTo>
                  <a:pt x="460" y="32350"/>
                </a:lnTo>
                <a:lnTo>
                  <a:pt x="670" y="32936"/>
                </a:lnTo>
                <a:lnTo>
                  <a:pt x="921" y="33522"/>
                </a:lnTo>
                <a:lnTo>
                  <a:pt x="1256" y="34066"/>
                </a:lnTo>
                <a:lnTo>
                  <a:pt x="1590" y="34610"/>
                </a:lnTo>
                <a:lnTo>
                  <a:pt x="1967" y="35112"/>
                </a:lnTo>
                <a:lnTo>
                  <a:pt x="2427" y="35615"/>
                </a:lnTo>
                <a:lnTo>
                  <a:pt x="2888" y="36117"/>
                </a:lnTo>
                <a:lnTo>
                  <a:pt x="3390" y="36535"/>
                </a:lnTo>
                <a:lnTo>
                  <a:pt x="3892" y="36954"/>
                </a:lnTo>
                <a:lnTo>
                  <a:pt x="4436" y="37289"/>
                </a:lnTo>
                <a:lnTo>
                  <a:pt x="4980" y="37582"/>
                </a:lnTo>
                <a:lnTo>
                  <a:pt x="5482" y="37791"/>
                </a:lnTo>
                <a:lnTo>
                  <a:pt x="6027" y="38000"/>
                </a:lnTo>
                <a:lnTo>
                  <a:pt x="6571" y="38167"/>
                </a:lnTo>
                <a:lnTo>
                  <a:pt x="7115" y="38293"/>
                </a:lnTo>
                <a:lnTo>
                  <a:pt x="7659" y="38335"/>
                </a:lnTo>
                <a:lnTo>
                  <a:pt x="8203" y="38377"/>
                </a:lnTo>
                <a:lnTo>
                  <a:pt x="8747" y="38377"/>
                </a:lnTo>
                <a:lnTo>
                  <a:pt x="9291" y="38293"/>
                </a:lnTo>
                <a:lnTo>
                  <a:pt x="9793" y="38209"/>
                </a:lnTo>
                <a:lnTo>
                  <a:pt x="10337" y="38084"/>
                </a:lnTo>
                <a:lnTo>
                  <a:pt x="10839" y="37916"/>
                </a:lnTo>
                <a:lnTo>
                  <a:pt x="11300" y="37707"/>
                </a:lnTo>
                <a:lnTo>
                  <a:pt x="11467" y="38628"/>
                </a:lnTo>
                <a:lnTo>
                  <a:pt x="11593" y="39883"/>
                </a:lnTo>
                <a:lnTo>
                  <a:pt x="11718" y="41306"/>
                </a:lnTo>
                <a:lnTo>
                  <a:pt x="11760" y="42059"/>
                </a:lnTo>
                <a:lnTo>
                  <a:pt x="11760" y="42813"/>
                </a:lnTo>
                <a:lnTo>
                  <a:pt x="11718" y="43524"/>
                </a:lnTo>
                <a:lnTo>
                  <a:pt x="11676" y="44236"/>
                </a:lnTo>
                <a:lnTo>
                  <a:pt x="11593" y="44905"/>
                </a:lnTo>
                <a:lnTo>
                  <a:pt x="11425" y="45491"/>
                </a:lnTo>
                <a:lnTo>
                  <a:pt x="11216" y="46035"/>
                </a:lnTo>
                <a:lnTo>
                  <a:pt x="11090" y="46286"/>
                </a:lnTo>
                <a:lnTo>
                  <a:pt x="10965" y="46495"/>
                </a:lnTo>
                <a:lnTo>
                  <a:pt x="10797" y="46663"/>
                </a:lnTo>
                <a:lnTo>
                  <a:pt x="10630" y="46830"/>
                </a:lnTo>
                <a:lnTo>
                  <a:pt x="10463" y="46956"/>
                </a:lnTo>
                <a:lnTo>
                  <a:pt x="10253" y="47040"/>
                </a:lnTo>
                <a:lnTo>
                  <a:pt x="9667" y="47207"/>
                </a:lnTo>
                <a:lnTo>
                  <a:pt x="9165" y="47291"/>
                </a:lnTo>
                <a:lnTo>
                  <a:pt x="8663" y="47332"/>
                </a:lnTo>
                <a:lnTo>
                  <a:pt x="8245" y="47291"/>
                </a:lnTo>
                <a:lnTo>
                  <a:pt x="7868" y="47165"/>
                </a:lnTo>
                <a:lnTo>
                  <a:pt x="7533" y="47040"/>
                </a:lnTo>
                <a:lnTo>
                  <a:pt x="7240" y="46872"/>
                </a:lnTo>
                <a:lnTo>
                  <a:pt x="7031" y="46705"/>
                </a:lnTo>
                <a:lnTo>
                  <a:pt x="7408" y="46412"/>
                </a:lnTo>
                <a:lnTo>
                  <a:pt x="7575" y="46203"/>
                </a:lnTo>
                <a:lnTo>
                  <a:pt x="7742" y="45993"/>
                </a:lnTo>
                <a:lnTo>
                  <a:pt x="7868" y="45784"/>
                </a:lnTo>
                <a:lnTo>
                  <a:pt x="7993" y="45491"/>
                </a:lnTo>
                <a:lnTo>
                  <a:pt x="8119" y="45240"/>
                </a:lnTo>
                <a:lnTo>
                  <a:pt x="8203" y="44905"/>
                </a:lnTo>
                <a:lnTo>
                  <a:pt x="8286" y="44361"/>
                </a:lnTo>
                <a:lnTo>
                  <a:pt x="8245" y="43817"/>
                </a:lnTo>
                <a:lnTo>
                  <a:pt x="8161" y="43315"/>
                </a:lnTo>
                <a:lnTo>
                  <a:pt x="7952" y="42855"/>
                </a:lnTo>
                <a:lnTo>
                  <a:pt x="7700" y="42394"/>
                </a:lnTo>
                <a:lnTo>
                  <a:pt x="7408" y="42018"/>
                </a:lnTo>
                <a:lnTo>
                  <a:pt x="7031" y="41683"/>
                </a:lnTo>
                <a:lnTo>
                  <a:pt x="6654" y="41432"/>
                </a:lnTo>
                <a:lnTo>
                  <a:pt x="6194" y="41264"/>
                </a:lnTo>
                <a:lnTo>
                  <a:pt x="5734" y="41139"/>
                </a:lnTo>
                <a:lnTo>
                  <a:pt x="5273" y="41097"/>
                </a:lnTo>
                <a:lnTo>
                  <a:pt x="4771" y="41139"/>
                </a:lnTo>
                <a:lnTo>
                  <a:pt x="4311" y="41306"/>
                </a:lnTo>
                <a:lnTo>
                  <a:pt x="4060" y="41432"/>
                </a:lnTo>
                <a:lnTo>
                  <a:pt x="3850" y="41557"/>
                </a:lnTo>
                <a:lnTo>
                  <a:pt x="3599" y="41725"/>
                </a:lnTo>
                <a:lnTo>
                  <a:pt x="3390" y="41934"/>
                </a:lnTo>
                <a:lnTo>
                  <a:pt x="3181" y="42143"/>
                </a:lnTo>
                <a:lnTo>
                  <a:pt x="2971" y="42394"/>
                </a:lnTo>
                <a:lnTo>
                  <a:pt x="2679" y="42813"/>
                </a:lnTo>
                <a:lnTo>
                  <a:pt x="2511" y="43273"/>
                </a:lnTo>
                <a:lnTo>
                  <a:pt x="2344" y="43692"/>
                </a:lnTo>
                <a:lnTo>
                  <a:pt x="2302" y="44152"/>
                </a:lnTo>
                <a:lnTo>
                  <a:pt x="2260" y="44612"/>
                </a:lnTo>
                <a:lnTo>
                  <a:pt x="2302" y="45114"/>
                </a:lnTo>
                <a:lnTo>
                  <a:pt x="2353" y="45394"/>
                </a:lnTo>
                <a:lnTo>
                  <a:pt x="2344" y="45366"/>
                </a:lnTo>
                <a:lnTo>
                  <a:pt x="2358" y="45421"/>
                </a:lnTo>
                <a:lnTo>
                  <a:pt x="2386" y="45575"/>
                </a:lnTo>
                <a:lnTo>
                  <a:pt x="2511" y="46035"/>
                </a:lnTo>
                <a:lnTo>
                  <a:pt x="2595" y="46244"/>
                </a:lnTo>
                <a:lnTo>
                  <a:pt x="2637" y="46370"/>
                </a:lnTo>
                <a:lnTo>
                  <a:pt x="2846" y="46872"/>
                </a:lnTo>
                <a:lnTo>
                  <a:pt x="3097" y="47332"/>
                </a:lnTo>
                <a:lnTo>
                  <a:pt x="3432" y="47793"/>
                </a:lnTo>
                <a:lnTo>
                  <a:pt x="3808" y="48169"/>
                </a:lnTo>
                <a:lnTo>
                  <a:pt x="4185" y="48546"/>
                </a:lnTo>
                <a:lnTo>
                  <a:pt x="4687" y="48923"/>
                </a:lnTo>
                <a:lnTo>
                  <a:pt x="5190" y="49216"/>
                </a:lnTo>
                <a:lnTo>
                  <a:pt x="5734" y="49425"/>
                </a:lnTo>
                <a:lnTo>
                  <a:pt x="6361" y="49634"/>
                </a:lnTo>
                <a:lnTo>
                  <a:pt x="6989" y="49760"/>
                </a:lnTo>
                <a:lnTo>
                  <a:pt x="7700" y="49802"/>
                </a:lnTo>
                <a:lnTo>
                  <a:pt x="8454" y="49802"/>
                </a:lnTo>
                <a:lnTo>
                  <a:pt x="9249" y="49718"/>
                </a:lnTo>
                <a:lnTo>
                  <a:pt x="10086" y="49551"/>
                </a:lnTo>
                <a:lnTo>
                  <a:pt x="10546" y="49425"/>
                </a:lnTo>
                <a:lnTo>
                  <a:pt x="10965" y="49216"/>
                </a:lnTo>
                <a:lnTo>
                  <a:pt x="11341" y="49006"/>
                </a:lnTo>
                <a:lnTo>
                  <a:pt x="11718" y="48755"/>
                </a:lnTo>
                <a:lnTo>
                  <a:pt x="12011" y="48462"/>
                </a:lnTo>
                <a:lnTo>
                  <a:pt x="12304" y="48169"/>
                </a:lnTo>
                <a:lnTo>
                  <a:pt x="12555" y="47793"/>
                </a:lnTo>
                <a:lnTo>
                  <a:pt x="12764" y="47458"/>
                </a:lnTo>
                <a:lnTo>
                  <a:pt x="12974" y="47040"/>
                </a:lnTo>
                <a:lnTo>
                  <a:pt x="13141" y="46621"/>
                </a:lnTo>
                <a:lnTo>
                  <a:pt x="13267" y="46203"/>
                </a:lnTo>
                <a:lnTo>
                  <a:pt x="13392" y="45742"/>
                </a:lnTo>
                <a:lnTo>
                  <a:pt x="13559" y="44780"/>
                </a:lnTo>
                <a:lnTo>
                  <a:pt x="13601" y="43817"/>
                </a:lnTo>
                <a:lnTo>
                  <a:pt x="13643" y="42813"/>
                </a:lnTo>
                <a:lnTo>
                  <a:pt x="13559" y="41808"/>
                </a:lnTo>
                <a:lnTo>
                  <a:pt x="13476" y="40846"/>
                </a:lnTo>
                <a:lnTo>
                  <a:pt x="13308" y="39883"/>
                </a:lnTo>
                <a:lnTo>
                  <a:pt x="13183" y="39004"/>
                </a:lnTo>
                <a:lnTo>
                  <a:pt x="12974" y="38209"/>
                </a:lnTo>
                <a:lnTo>
                  <a:pt x="12639" y="36912"/>
                </a:lnTo>
                <a:lnTo>
                  <a:pt x="13015" y="36619"/>
                </a:lnTo>
                <a:lnTo>
                  <a:pt x="13392" y="36326"/>
                </a:lnTo>
                <a:lnTo>
                  <a:pt x="13769" y="35949"/>
                </a:lnTo>
                <a:lnTo>
                  <a:pt x="14104" y="35615"/>
                </a:lnTo>
                <a:lnTo>
                  <a:pt x="14438" y="35196"/>
                </a:lnTo>
                <a:lnTo>
                  <a:pt x="14731" y="34778"/>
                </a:lnTo>
                <a:lnTo>
                  <a:pt x="14982" y="34359"/>
                </a:lnTo>
                <a:lnTo>
                  <a:pt x="15233" y="33899"/>
                </a:lnTo>
                <a:lnTo>
                  <a:pt x="15485" y="33397"/>
                </a:lnTo>
                <a:lnTo>
                  <a:pt x="15652" y="32894"/>
                </a:lnTo>
                <a:lnTo>
                  <a:pt x="15819" y="32392"/>
                </a:lnTo>
                <a:lnTo>
                  <a:pt x="15945" y="31806"/>
                </a:lnTo>
                <a:lnTo>
                  <a:pt x="16029" y="31220"/>
                </a:lnTo>
                <a:lnTo>
                  <a:pt x="16070" y="30634"/>
                </a:lnTo>
                <a:lnTo>
                  <a:pt x="16070" y="30007"/>
                </a:lnTo>
                <a:lnTo>
                  <a:pt x="16029" y="29337"/>
                </a:lnTo>
                <a:lnTo>
                  <a:pt x="15945" y="28751"/>
                </a:lnTo>
                <a:lnTo>
                  <a:pt x="15777" y="28207"/>
                </a:lnTo>
                <a:lnTo>
                  <a:pt x="15568" y="27663"/>
                </a:lnTo>
                <a:lnTo>
                  <a:pt x="15275" y="27161"/>
                </a:lnTo>
                <a:lnTo>
                  <a:pt x="14941" y="26659"/>
                </a:lnTo>
                <a:lnTo>
                  <a:pt x="14606" y="26240"/>
                </a:lnTo>
                <a:lnTo>
                  <a:pt x="14187" y="25822"/>
                </a:lnTo>
                <a:lnTo>
                  <a:pt x="13769" y="25445"/>
                </a:lnTo>
                <a:lnTo>
                  <a:pt x="13350" y="25152"/>
                </a:lnTo>
                <a:lnTo>
                  <a:pt x="12890" y="24859"/>
                </a:lnTo>
                <a:lnTo>
                  <a:pt x="12430" y="24650"/>
                </a:lnTo>
                <a:lnTo>
                  <a:pt x="11969" y="24441"/>
                </a:lnTo>
                <a:lnTo>
                  <a:pt x="11551" y="24315"/>
                </a:lnTo>
                <a:lnTo>
                  <a:pt x="11090" y="24273"/>
                </a:lnTo>
                <a:lnTo>
                  <a:pt x="10672" y="24231"/>
                </a:lnTo>
                <a:lnTo>
                  <a:pt x="10295" y="24273"/>
                </a:lnTo>
                <a:lnTo>
                  <a:pt x="9835" y="21260"/>
                </a:lnTo>
                <a:lnTo>
                  <a:pt x="9416" y="18289"/>
                </a:lnTo>
                <a:lnTo>
                  <a:pt x="10588" y="16950"/>
                </a:lnTo>
                <a:lnTo>
                  <a:pt x="11174" y="16280"/>
                </a:lnTo>
                <a:lnTo>
                  <a:pt x="11718" y="15569"/>
                </a:lnTo>
                <a:lnTo>
                  <a:pt x="12262" y="14857"/>
                </a:lnTo>
                <a:lnTo>
                  <a:pt x="12764" y="14146"/>
                </a:lnTo>
                <a:lnTo>
                  <a:pt x="13225" y="13392"/>
                </a:lnTo>
                <a:lnTo>
                  <a:pt x="13685" y="12597"/>
                </a:lnTo>
                <a:lnTo>
                  <a:pt x="13978" y="11970"/>
                </a:lnTo>
                <a:lnTo>
                  <a:pt x="14271" y="11342"/>
                </a:lnTo>
                <a:lnTo>
                  <a:pt x="14480" y="10714"/>
                </a:lnTo>
                <a:lnTo>
                  <a:pt x="14689" y="10128"/>
                </a:lnTo>
                <a:lnTo>
                  <a:pt x="14857" y="9500"/>
                </a:lnTo>
                <a:lnTo>
                  <a:pt x="14982" y="8914"/>
                </a:lnTo>
                <a:lnTo>
                  <a:pt x="15108" y="8287"/>
                </a:lnTo>
                <a:lnTo>
                  <a:pt x="15150" y="7701"/>
                </a:lnTo>
                <a:lnTo>
                  <a:pt x="15192" y="7157"/>
                </a:lnTo>
                <a:lnTo>
                  <a:pt x="15233" y="6571"/>
                </a:lnTo>
                <a:lnTo>
                  <a:pt x="15192" y="6027"/>
                </a:lnTo>
                <a:lnTo>
                  <a:pt x="15192" y="5483"/>
                </a:lnTo>
                <a:lnTo>
                  <a:pt x="15108" y="4981"/>
                </a:lnTo>
                <a:lnTo>
                  <a:pt x="15024" y="4478"/>
                </a:lnTo>
                <a:lnTo>
                  <a:pt x="14773" y="3516"/>
                </a:lnTo>
                <a:lnTo>
                  <a:pt x="14480" y="2637"/>
                </a:lnTo>
                <a:lnTo>
                  <a:pt x="14313" y="2260"/>
                </a:lnTo>
                <a:lnTo>
                  <a:pt x="14104" y="1884"/>
                </a:lnTo>
                <a:lnTo>
                  <a:pt x="13894" y="1549"/>
                </a:lnTo>
                <a:lnTo>
                  <a:pt x="13685" y="1256"/>
                </a:lnTo>
                <a:lnTo>
                  <a:pt x="13476" y="963"/>
                </a:lnTo>
                <a:lnTo>
                  <a:pt x="13225" y="712"/>
                </a:lnTo>
                <a:lnTo>
                  <a:pt x="12974" y="503"/>
                </a:lnTo>
                <a:lnTo>
                  <a:pt x="12722" y="335"/>
                </a:lnTo>
                <a:lnTo>
                  <a:pt x="12430" y="168"/>
                </a:lnTo>
                <a:lnTo>
                  <a:pt x="12178" y="84"/>
                </a:lnTo>
                <a:lnTo>
                  <a:pt x="11885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1" name="Google Shape;861;p45"/>
          <p:cNvSpPr/>
          <p:nvPr/>
        </p:nvSpPr>
        <p:spPr>
          <a:xfrm rot="1680000">
            <a:off x="11421809" y="65468"/>
            <a:ext cx="372745" cy="1155065"/>
          </a:xfrm>
          <a:custGeom>
            <a:avLst/>
            <a:gdLst/>
            <a:ahLst/>
            <a:cxnLst/>
            <a:rect l="l" t="t" r="r" b="b"/>
            <a:pathLst>
              <a:path w="16071" h="49802" extrusionOk="0">
                <a:moveTo>
                  <a:pt x="11090" y="4395"/>
                </a:moveTo>
                <a:lnTo>
                  <a:pt x="11216" y="4437"/>
                </a:lnTo>
                <a:lnTo>
                  <a:pt x="11467" y="4520"/>
                </a:lnTo>
                <a:lnTo>
                  <a:pt x="11676" y="4688"/>
                </a:lnTo>
                <a:lnTo>
                  <a:pt x="11885" y="4939"/>
                </a:lnTo>
                <a:lnTo>
                  <a:pt x="12095" y="5232"/>
                </a:lnTo>
                <a:lnTo>
                  <a:pt x="12262" y="5566"/>
                </a:lnTo>
                <a:lnTo>
                  <a:pt x="12346" y="5901"/>
                </a:lnTo>
                <a:lnTo>
                  <a:pt x="12430" y="6320"/>
                </a:lnTo>
                <a:lnTo>
                  <a:pt x="12430" y="6738"/>
                </a:lnTo>
                <a:lnTo>
                  <a:pt x="12430" y="7240"/>
                </a:lnTo>
                <a:lnTo>
                  <a:pt x="12304" y="7743"/>
                </a:lnTo>
                <a:lnTo>
                  <a:pt x="12178" y="8329"/>
                </a:lnTo>
                <a:lnTo>
                  <a:pt x="11927" y="8956"/>
                </a:lnTo>
                <a:lnTo>
                  <a:pt x="11634" y="9584"/>
                </a:lnTo>
                <a:lnTo>
                  <a:pt x="11258" y="10296"/>
                </a:lnTo>
                <a:lnTo>
                  <a:pt x="10797" y="11091"/>
                </a:lnTo>
                <a:lnTo>
                  <a:pt x="10211" y="11886"/>
                </a:lnTo>
                <a:lnTo>
                  <a:pt x="9584" y="12765"/>
                </a:lnTo>
                <a:lnTo>
                  <a:pt x="8830" y="13685"/>
                </a:lnTo>
                <a:lnTo>
                  <a:pt x="8621" y="11635"/>
                </a:lnTo>
                <a:lnTo>
                  <a:pt x="8496" y="9835"/>
                </a:lnTo>
                <a:lnTo>
                  <a:pt x="8496" y="8329"/>
                </a:lnTo>
                <a:lnTo>
                  <a:pt x="8496" y="7701"/>
                </a:lnTo>
                <a:lnTo>
                  <a:pt x="8537" y="7115"/>
                </a:lnTo>
                <a:lnTo>
                  <a:pt x="8621" y="6613"/>
                </a:lnTo>
                <a:lnTo>
                  <a:pt x="8747" y="6194"/>
                </a:lnTo>
                <a:lnTo>
                  <a:pt x="8914" y="5818"/>
                </a:lnTo>
                <a:lnTo>
                  <a:pt x="9082" y="5483"/>
                </a:lnTo>
                <a:lnTo>
                  <a:pt x="9291" y="5232"/>
                </a:lnTo>
                <a:lnTo>
                  <a:pt x="9500" y="5022"/>
                </a:lnTo>
                <a:lnTo>
                  <a:pt x="9751" y="4813"/>
                </a:lnTo>
                <a:lnTo>
                  <a:pt x="9960" y="4688"/>
                </a:lnTo>
                <a:lnTo>
                  <a:pt x="10170" y="4604"/>
                </a:lnTo>
                <a:lnTo>
                  <a:pt x="10421" y="4520"/>
                </a:lnTo>
                <a:lnTo>
                  <a:pt x="10797" y="4437"/>
                </a:lnTo>
                <a:lnTo>
                  <a:pt x="11090" y="4395"/>
                </a:lnTo>
                <a:close/>
                <a:moveTo>
                  <a:pt x="10756" y="26952"/>
                </a:moveTo>
                <a:lnTo>
                  <a:pt x="11007" y="26994"/>
                </a:lnTo>
                <a:lnTo>
                  <a:pt x="11258" y="27077"/>
                </a:lnTo>
                <a:lnTo>
                  <a:pt x="11509" y="27161"/>
                </a:lnTo>
                <a:lnTo>
                  <a:pt x="11718" y="27286"/>
                </a:lnTo>
                <a:lnTo>
                  <a:pt x="11969" y="27454"/>
                </a:lnTo>
                <a:lnTo>
                  <a:pt x="12178" y="27621"/>
                </a:lnTo>
                <a:lnTo>
                  <a:pt x="12555" y="28040"/>
                </a:lnTo>
                <a:lnTo>
                  <a:pt x="12932" y="28500"/>
                </a:lnTo>
                <a:lnTo>
                  <a:pt x="13225" y="29086"/>
                </a:lnTo>
                <a:lnTo>
                  <a:pt x="13434" y="29672"/>
                </a:lnTo>
                <a:lnTo>
                  <a:pt x="13601" y="30300"/>
                </a:lnTo>
                <a:lnTo>
                  <a:pt x="13727" y="31011"/>
                </a:lnTo>
                <a:lnTo>
                  <a:pt x="13769" y="31681"/>
                </a:lnTo>
                <a:lnTo>
                  <a:pt x="13727" y="32392"/>
                </a:lnTo>
                <a:lnTo>
                  <a:pt x="13559" y="33062"/>
                </a:lnTo>
                <a:lnTo>
                  <a:pt x="13350" y="33731"/>
                </a:lnTo>
                <a:lnTo>
                  <a:pt x="13225" y="34066"/>
                </a:lnTo>
                <a:lnTo>
                  <a:pt x="13057" y="34359"/>
                </a:lnTo>
                <a:lnTo>
                  <a:pt x="12848" y="34652"/>
                </a:lnTo>
                <a:lnTo>
                  <a:pt x="12597" y="34945"/>
                </a:lnTo>
                <a:lnTo>
                  <a:pt x="12388" y="35238"/>
                </a:lnTo>
                <a:lnTo>
                  <a:pt x="12095" y="35489"/>
                </a:lnTo>
                <a:lnTo>
                  <a:pt x="11467" y="31471"/>
                </a:lnTo>
                <a:lnTo>
                  <a:pt x="10756" y="26952"/>
                </a:lnTo>
                <a:close/>
                <a:moveTo>
                  <a:pt x="8496" y="19209"/>
                </a:moveTo>
                <a:lnTo>
                  <a:pt x="8914" y="21762"/>
                </a:lnTo>
                <a:lnTo>
                  <a:pt x="9333" y="24399"/>
                </a:lnTo>
                <a:lnTo>
                  <a:pt x="9040" y="24399"/>
                </a:lnTo>
                <a:lnTo>
                  <a:pt x="8705" y="24441"/>
                </a:lnTo>
                <a:lnTo>
                  <a:pt x="8328" y="24524"/>
                </a:lnTo>
                <a:lnTo>
                  <a:pt x="7910" y="24650"/>
                </a:lnTo>
                <a:lnTo>
                  <a:pt x="7491" y="24817"/>
                </a:lnTo>
                <a:lnTo>
                  <a:pt x="7073" y="25027"/>
                </a:lnTo>
                <a:lnTo>
                  <a:pt x="6612" y="25320"/>
                </a:lnTo>
                <a:lnTo>
                  <a:pt x="6194" y="25654"/>
                </a:lnTo>
                <a:lnTo>
                  <a:pt x="5775" y="26031"/>
                </a:lnTo>
                <a:lnTo>
                  <a:pt x="5357" y="26408"/>
                </a:lnTo>
                <a:lnTo>
                  <a:pt x="5022" y="26868"/>
                </a:lnTo>
                <a:lnTo>
                  <a:pt x="4729" y="27412"/>
                </a:lnTo>
                <a:lnTo>
                  <a:pt x="4604" y="27663"/>
                </a:lnTo>
                <a:lnTo>
                  <a:pt x="4478" y="27998"/>
                </a:lnTo>
                <a:lnTo>
                  <a:pt x="4436" y="28291"/>
                </a:lnTo>
                <a:lnTo>
                  <a:pt x="4353" y="28626"/>
                </a:lnTo>
                <a:lnTo>
                  <a:pt x="4353" y="28960"/>
                </a:lnTo>
                <a:lnTo>
                  <a:pt x="4353" y="29337"/>
                </a:lnTo>
                <a:lnTo>
                  <a:pt x="4394" y="29756"/>
                </a:lnTo>
                <a:lnTo>
                  <a:pt x="4478" y="30174"/>
                </a:lnTo>
                <a:lnTo>
                  <a:pt x="4562" y="30509"/>
                </a:lnTo>
                <a:lnTo>
                  <a:pt x="4729" y="30844"/>
                </a:lnTo>
                <a:lnTo>
                  <a:pt x="4938" y="31137"/>
                </a:lnTo>
                <a:lnTo>
                  <a:pt x="5231" y="31430"/>
                </a:lnTo>
                <a:lnTo>
                  <a:pt x="5524" y="31639"/>
                </a:lnTo>
                <a:lnTo>
                  <a:pt x="5859" y="31806"/>
                </a:lnTo>
                <a:lnTo>
                  <a:pt x="6194" y="31890"/>
                </a:lnTo>
                <a:lnTo>
                  <a:pt x="6571" y="31890"/>
                </a:lnTo>
                <a:lnTo>
                  <a:pt x="7073" y="31806"/>
                </a:lnTo>
                <a:lnTo>
                  <a:pt x="7491" y="31639"/>
                </a:lnTo>
                <a:lnTo>
                  <a:pt x="7826" y="31430"/>
                </a:lnTo>
                <a:lnTo>
                  <a:pt x="8077" y="31179"/>
                </a:lnTo>
                <a:lnTo>
                  <a:pt x="8286" y="30844"/>
                </a:lnTo>
                <a:lnTo>
                  <a:pt x="8412" y="30551"/>
                </a:lnTo>
                <a:lnTo>
                  <a:pt x="8496" y="30174"/>
                </a:lnTo>
                <a:lnTo>
                  <a:pt x="8537" y="29839"/>
                </a:lnTo>
                <a:lnTo>
                  <a:pt x="8496" y="29463"/>
                </a:lnTo>
                <a:lnTo>
                  <a:pt x="8370" y="29170"/>
                </a:lnTo>
                <a:lnTo>
                  <a:pt x="8203" y="28877"/>
                </a:lnTo>
                <a:lnTo>
                  <a:pt x="7993" y="28626"/>
                </a:lnTo>
                <a:lnTo>
                  <a:pt x="7742" y="28416"/>
                </a:lnTo>
                <a:lnTo>
                  <a:pt x="7449" y="28249"/>
                </a:lnTo>
                <a:lnTo>
                  <a:pt x="7115" y="28123"/>
                </a:lnTo>
                <a:lnTo>
                  <a:pt x="6738" y="28123"/>
                </a:lnTo>
                <a:lnTo>
                  <a:pt x="6738" y="27998"/>
                </a:lnTo>
                <a:lnTo>
                  <a:pt x="6947" y="27789"/>
                </a:lnTo>
                <a:lnTo>
                  <a:pt x="7073" y="27621"/>
                </a:lnTo>
                <a:lnTo>
                  <a:pt x="7282" y="27454"/>
                </a:lnTo>
                <a:lnTo>
                  <a:pt x="7575" y="27286"/>
                </a:lnTo>
                <a:lnTo>
                  <a:pt x="7910" y="27077"/>
                </a:lnTo>
                <a:lnTo>
                  <a:pt x="8203" y="26952"/>
                </a:lnTo>
                <a:lnTo>
                  <a:pt x="8496" y="26910"/>
                </a:lnTo>
                <a:lnTo>
                  <a:pt x="8789" y="26868"/>
                </a:lnTo>
                <a:lnTo>
                  <a:pt x="8998" y="26826"/>
                </a:lnTo>
                <a:lnTo>
                  <a:pt x="9416" y="26868"/>
                </a:lnTo>
                <a:lnTo>
                  <a:pt x="9709" y="26952"/>
                </a:lnTo>
                <a:lnTo>
                  <a:pt x="10504" y="31639"/>
                </a:lnTo>
                <a:lnTo>
                  <a:pt x="10881" y="33899"/>
                </a:lnTo>
                <a:lnTo>
                  <a:pt x="11216" y="36075"/>
                </a:lnTo>
                <a:lnTo>
                  <a:pt x="11090" y="36159"/>
                </a:lnTo>
                <a:lnTo>
                  <a:pt x="10672" y="36368"/>
                </a:lnTo>
                <a:lnTo>
                  <a:pt x="10253" y="36493"/>
                </a:lnTo>
                <a:lnTo>
                  <a:pt x="9877" y="36619"/>
                </a:lnTo>
                <a:lnTo>
                  <a:pt x="9458" y="36703"/>
                </a:lnTo>
                <a:lnTo>
                  <a:pt x="9040" y="36786"/>
                </a:lnTo>
                <a:lnTo>
                  <a:pt x="8203" y="36786"/>
                </a:lnTo>
                <a:lnTo>
                  <a:pt x="7826" y="36745"/>
                </a:lnTo>
                <a:lnTo>
                  <a:pt x="7408" y="36703"/>
                </a:lnTo>
                <a:lnTo>
                  <a:pt x="7031" y="36577"/>
                </a:lnTo>
                <a:lnTo>
                  <a:pt x="6654" y="36452"/>
                </a:lnTo>
                <a:lnTo>
                  <a:pt x="6278" y="36326"/>
                </a:lnTo>
                <a:lnTo>
                  <a:pt x="5943" y="36159"/>
                </a:lnTo>
                <a:lnTo>
                  <a:pt x="5566" y="35949"/>
                </a:lnTo>
                <a:lnTo>
                  <a:pt x="5231" y="35698"/>
                </a:lnTo>
                <a:lnTo>
                  <a:pt x="4897" y="35447"/>
                </a:lnTo>
                <a:lnTo>
                  <a:pt x="4604" y="35196"/>
                </a:lnTo>
                <a:lnTo>
                  <a:pt x="4311" y="34903"/>
                </a:lnTo>
                <a:lnTo>
                  <a:pt x="4018" y="34568"/>
                </a:lnTo>
                <a:lnTo>
                  <a:pt x="3767" y="34234"/>
                </a:lnTo>
                <a:lnTo>
                  <a:pt x="3516" y="33857"/>
                </a:lnTo>
                <a:lnTo>
                  <a:pt x="3264" y="33480"/>
                </a:lnTo>
                <a:lnTo>
                  <a:pt x="3055" y="33104"/>
                </a:lnTo>
                <a:lnTo>
                  <a:pt x="2888" y="32685"/>
                </a:lnTo>
                <a:lnTo>
                  <a:pt x="2679" y="32267"/>
                </a:lnTo>
                <a:lnTo>
                  <a:pt x="2553" y="31806"/>
                </a:lnTo>
                <a:lnTo>
                  <a:pt x="2427" y="31346"/>
                </a:lnTo>
                <a:lnTo>
                  <a:pt x="2344" y="30844"/>
                </a:lnTo>
                <a:lnTo>
                  <a:pt x="2260" y="30383"/>
                </a:lnTo>
                <a:lnTo>
                  <a:pt x="2218" y="29881"/>
                </a:lnTo>
                <a:lnTo>
                  <a:pt x="2176" y="29337"/>
                </a:lnTo>
                <a:lnTo>
                  <a:pt x="2218" y="28835"/>
                </a:lnTo>
                <a:lnTo>
                  <a:pt x="2260" y="28165"/>
                </a:lnTo>
                <a:lnTo>
                  <a:pt x="2386" y="27538"/>
                </a:lnTo>
                <a:lnTo>
                  <a:pt x="2553" y="26910"/>
                </a:lnTo>
                <a:lnTo>
                  <a:pt x="2804" y="26324"/>
                </a:lnTo>
                <a:lnTo>
                  <a:pt x="3097" y="25696"/>
                </a:lnTo>
                <a:lnTo>
                  <a:pt x="3432" y="25110"/>
                </a:lnTo>
                <a:lnTo>
                  <a:pt x="3808" y="24524"/>
                </a:lnTo>
                <a:lnTo>
                  <a:pt x="4227" y="23939"/>
                </a:lnTo>
                <a:lnTo>
                  <a:pt x="4687" y="23353"/>
                </a:lnTo>
                <a:lnTo>
                  <a:pt x="5190" y="22767"/>
                </a:lnTo>
                <a:lnTo>
                  <a:pt x="6236" y="21595"/>
                </a:lnTo>
                <a:lnTo>
                  <a:pt x="8496" y="19209"/>
                </a:lnTo>
                <a:close/>
                <a:moveTo>
                  <a:pt x="11341" y="0"/>
                </a:moveTo>
                <a:lnTo>
                  <a:pt x="11090" y="84"/>
                </a:lnTo>
                <a:lnTo>
                  <a:pt x="10756" y="210"/>
                </a:lnTo>
                <a:lnTo>
                  <a:pt x="10463" y="335"/>
                </a:lnTo>
                <a:lnTo>
                  <a:pt x="10211" y="545"/>
                </a:lnTo>
                <a:lnTo>
                  <a:pt x="9919" y="754"/>
                </a:lnTo>
                <a:lnTo>
                  <a:pt x="9709" y="1005"/>
                </a:lnTo>
                <a:lnTo>
                  <a:pt x="9458" y="1298"/>
                </a:lnTo>
                <a:lnTo>
                  <a:pt x="9082" y="1926"/>
                </a:lnTo>
                <a:lnTo>
                  <a:pt x="8998" y="2009"/>
                </a:lnTo>
                <a:lnTo>
                  <a:pt x="8956" y="2135"/>
                </a:lnTo>
                <a:lnTo>
                  <a:pt x="8579" y="2888"/>
                </a:lnTo>
                <a:lnTo>
                  <a:pt x="8537" y="3014"/>
                </a:lnTo>
                <a:lnTo>
                  <a:pt x="8496" y="3097"/>
                </a:lnTo>
                <a:lnTo>
                  <a:pt x="8245" y="3809"/>
                </a:lnTo>
                <a:lnTo>
                  <a:pt x="8035" y="4520"/>
                </a:lnTo>
                <a:lnTo>
                  <a:pt x="7868" y="5148"/>
                </a:lnTo>
                <a:lnTo>
                  <a:pt x="7742" y="5734"/>
                </a:lnTo>
                <a:lnTo>
                  <a:pt x="7617" y="6655"/>
                </a:lnTo>
                <a:lnTo>
                  <a:pt x="7575" y="6989"/>
                </a:lnTo>
                <a:lnTo>
                  <a:pt x="7491" y="7701"/>
                </a:lnTo>
                <a:lnTo>
                  <a:pt x="7449" y="8454"/>
                </a:lnTo>
                <a:lnTo>
                  <a:pt x="7449" y="9333"/>
                </a:lnTo>
                <a:lnTo>
                  <a:pt x="7449" y="10296"/>
                </a:lnTo>
                <a:lnTo>
                  <a:pt x="7617" y="12430"/>
                </a:lnTo>
                <a:lnTo>
                  <a:pt x="7868" y="14815"/>
                </a:lnTo>
                <a:lnTo>
                  <a:pt x="6696" y="16071"/>
                </a:lnTo>
                <a:lnTo>
                  <a:pt x="5524" y="17326"/>
                </a:lnTo>
                <a:lnTo>
                  <a:pt x="4478" y="18624"/>
                </a:lnTo>
                <a:lnTo>
                  <a:pt x="3474" y="19963"/>
                </a:lnTo>
                <a:lnTo>
                  <a:pt x="2637" y="21302"/>
                </a:lnTo>
                <a:lnTo>
                  <a:pt x="2218" y="21972"/>
                </a:lnTo>
                <a:lnTo>
                  <a:pt x="1883" y="22641"/>
                </a:lnTo>
                <a:lnTo>
                  <a:pt x="1549" y="23311"/>
                </a:lnTo>
                <a:lnTo>
                  <a:pt x="1214" y="23980"/>
                </a:lnTo>
                <a:lnTo>
                  <a:pt x="963" y="24692"/>
                </a:lnTo>
                <a:lnTo>
                  <a:pt x="712" y="25361"/>
                </a:lnTo>
                <a:lnTo>
                  <a:pt x="502" y="26031"/>
                </a:lnTo>
                <a:lnTo>
                  <a:pt x="335" y="26659"/>
                </a:lnTo>
                <a:lnTo>
                  <a:pt x="209" y="27328"/>
                </a:lnTo>
                <a:lnTo>
                  <a:pt x="126" y="27998"/>
                </a:lnTo>
                <a:lnTo>
                  <a:pt x="42" y="28626"/>
                </a:lnTo>
                <a:lnTo>
                  <a:pt x="0" y="29295"/>
                </a:lnTo>
                <a:lnTo>
                  <a:pt x="42" y="29923"/>
                </a:lnTo>
                <a:lnTo>
                  <a:pt x="84" y="30551"/>
                </a:lnTo>
                <a:lnTo>
                  <a:pt x="168" y="31179"/>
                </a:lnTo>
                <a:lnTo>
                  <a:pt x="293" y="31764"/>
                </a:lnTo>
                <a:lnTo>
                  <a:pt x="460" y="32350"/>
                </a:lnTo>
                <a:lnTo>
                  <a:pt x="670" y="32936"/>
                </a:lnTo>
                <a:lnTo>
                  <a:pt x="921" y="33522"/>
                </a:lnTo>
                <a:lnTo>
                  <a:pt x="1256" y="34066"/>
                </a:lnTo>
                <a:lnTo>
                  <a:pt x="1590" y="34610"/>
                </a:lnTo>
                <a:lnTo>
                  <a:pt x="1967" y="35112"/>
                </a:lnTo>
                <a:lnTo>
                  <a:pt x="2427" y="35615"/>
                </a:lnTo>
                <a:lnTo>
                  <a:pt x="2888" y="36117"/>
                </a:lnTo>
                <a:lnTo>
                  <a:pt x="3390" y="36535"/>
                </a:lnTo>
                <a:lnTo>
                  <a:pt x="3892" y="36954"/>
                </a:lnTo>
                <a:lnTo>
                  <a:pt x="4436" y="37289"/>
                </a:lnTo>
                <a:lnTo>
                  <a:pt x="4980" y="37582"/>
                </a:lnTo>
                <a:lnTo>
                  <a:pt x="5482" y="37791"/>
                </a:lnTo>
                <a:lnTo>
                  <a:pt x="6027" y="38000"/>
                </a:lnTo>
                <a:lnTo>
                  <a:pt x="6571" y="38167"/>
                </a:lnTo>
                <a:lnTo>
                  <a:pt x="7115" y="38293"/>
                </a:lnTo>
                <a:lnTo>
                  <a:pt x="7659" y="38335"/>
                </a:lnTo>
                <a:lnTo>
                  <a:pt x="8203" y="38377"/>
                </a:lnTo>
                <a:lnTo>
                  <a:pt x="8747" y="38377"/>
                </a:lnTo>
                <a:lnTo>
                  <a:pt x="9291" y="38293"/>
                </a:lnTo>
                <a:lnTo>
                  <a:pt x="9793" y="38209"/>
                </a:lnTo>
                <a:lnTo>
                  <a:pt x="10337" y="38084"/>
                </a:lnTo>
                <a:lnTo>
                  <a:pt x="10839" y="37916"/>
                </a:lnTo>
                <a:lnTo>
                  <a:pt x="11300" y="37707"/>
                </a:lnTo>
                <a:lnTo>
                  <a:pt x="11467" y="38628"/>
                </a:lnTo>
                <a:lnTo>
                  <a:pt x="11593" y="39883"/>
                </a:lnTo>
                <a:lnTo>
                  <a:pt x="11718" y="41306"/>
                </a:lnTo>
                <a:lnTo>
                  <a:pt x="11760" y="42059"/>
                </a:lnTo>
                <a:lnTo>
                  <a:pt x="11760" y="42813"/>
                </a:lnTo>
                <a:lnTo>
                  <a:pt x="11718" y="43524"/>
                </a:lnTo>
                <a:lnTo>
                  <a:pt x="11676" y="44236"/>
                </a:lnTo>
                <a:lnTo>
                  <a:pt x="11593" y="44905"/>
                </a:lnTo>
                <a:lnTo>
                  <a:pt x="11425" y="45491"/>
                </a:lnTo>
                <a:lnTo>
                  <a:pt x="11216" y="46035"/>
                </a:lnTo>
                <a:lnTo>
                  <a:pt x="11090" y="46286"/>
                </a:lnTo>
                <a:lnTo>
                  <a:pt x="10965" y="46495"/>
                </a:lnTo>
                <a:lnTo>
                  <a:pt x="10797" y="46663"/>
                </a:lnTo>
                <a:lnTo>
                  <a:pt x="10630" y="46830"/>
                </a:lnTo>
                <a:lnTo>
                  <a:pt x="10463" y="46956"/>
                </a:lnTo>
                <a:lnTo>
                  <a:pt x="10253" y="47040"/>
                </a:lnTo>
                <a:lnTo>
                  <a:pt x="9667" y="47207"/>
                </a:lnTo>
                <a:lnTo>
                  <a:pt x="9165" y="47291"/>
                </a:lnTo>
                <a:lnTo>
                  <a:pt x="8663" y="47332"/>
                </a:lnTo>
                <a:lnTo>
                  <a:pt x="8245" y="47291"/>
                </a:lnTo>
                <a:lnTo>
                  <a:pt x="7868" y="47165"/>
                </a:lnTo>
                <a:lnTo>
                  <a:pt x="7533" y="47040"/>
                </a:lnTo>
                <a:lnTo>
                  <a:pt x="7240" y="46872"/>
                </a:lnTo>
                <a:lnTo>
                  <a:pt x="7031" y="46705"/>
                </a:lnTo>
                <a:lnTo>
                  <a:pt x="7408" y="46412"/>
                </a:lnTo>
                <a:lnTo>
                  <a:pt x="7575" y="46203"/>
                </a:lnTo>
                <a:lnTo>
                  <a:pt x="7742" y="45993"/>
                </a:lnTo>
                <a:lnTo>
                  <a:pt x="7868" y="45784"/>
                </a:lnTo>
                <a:lnTo>
                  <a:pt x="7993" y="45491"/>
                </a:lnTo>
                <a:lnTo>
                  <a:pt x="8119" y="45240"/>
                </a:lnTo>
                <a:lnTo>
                  <a:pt x="8203" y="44905"/>
                </a:lnTo>
                <a:lnTo>
                  <a:pt x="8286" y="44361"/>
                </a:lnTo>
                <a:lnTo>
                  <a:pt x="8245" y="43817"/>
                </a:lnTo>
                <a:lnTo>
                  <a:pt x="8161" y="43315"/>
                </a:lnTo>
                <a:lnTo>
                  <a:pt x="7952" y="42855"/>
                </a:lnTo>
                <a:lnTo>
                  <a:pt x="7700" y="42394"/>
                </a:lnTo>
                <a:lnTo>
                  <a:pt x="7408" y="42018"/>
                </a:lnTo>
                <a:lnTo>
                  <a:pt x="7031" y="41683"/>
                </a:lnTo>
                <a:lnTo>
                  <a:pt x="6654" y="41432"/>
                </a:lnTo>
                <a:lnTo>
                  <a:pt x="6194" y="41264"/>
                </a:lnTo>
                <a:lnTo>
                  <a:pt x="5734" y="41139"/>
                </a:lnTo>
                <a:lnTo>
                  <a:pt x="5273" y="41097"/>
                </a:lnTo>
                <a:lnTo>
                  <a:pt x="4771" y="41139"/>
                </a:lnTo>
                <a:lnTo>
                  <a:pt x="4311" y="41306"/>
                </a:lnTo>
                <a:lnTo>
                  <a:pt x="4060" y="41432"/>
                </a:lnTo>
                <a:lnTo>
                  <a:pt x="3850" y="41557"/>
                </a:lnTo>
                <a:lnTo>
                  <a:pt x="3599" y="41725"/>
                </a:lnTo>
                <a:lnTo>
                  <a:pt x="3390" y="41934"/>
                </a:lnTo>
                <a:lnTo>
                  <a:pt x="3181" y="42143"/>
                </a:lnTo>
                <a:lnTo>
                  <a:pt x="2971" y="42394"/>
                </a:lnTo>
                <a:lnTo>
                  <a:pt x="2679" y="42813"/>
                </a:lnTo>
                <a:lnTo>
                  <a:pt x="2511" y="43273"/>
                </a:lnTo>
                <a:lnTo>
                  <a:pt x="2344" y="43692"/>
                </a:lnTo>
                <a:lnTo>
                  <a:pt x="2302" y="44152"/>
                </a:lnTo>
                <a:lnTo>
                  <a:pt x="2260" y="44612"/>
                </a:lnTo>
                <a:lnTo>
                  <a:pt x="2302" y="45114"/>
                </a:lnTo>
                <a:lnTo>
                  <a:pt x="2353" y="45394"/>
                </a:lnTo>
                <a:lnTo>
                  <a:pt x="2344" y="45366"/>
                </a:lnTo>
                <a:lnTo>
                  <a:pt x="2358" y="45421"/>
                </a:lnTo>
                <a:lnTo>
                  <a:pt x="2386" y="45575"/>
                </a:lnTo>
                <a:lnTo>
                  <a:pt x="2511" y="46035"/>
                </a:lnTo>
                <a:lnTo>
                  <a:pt x="2595" y="46244"/>
                </a:lnTo>
                <a:lnTo>
                  <a:pt x="2637" y="46370"/>
                </a:lnTo>
                <a:lnTo>
                  <a:pt x="2846" y="46872"/>
                </a:lnTo>
                <a:lnTo>
                  <a:pt x="3097" y="47332"/>
                </a:lnTo>
                <a:lnTo>
                  <a:pt x="3432" y="47793"/>
                </a:lnTo>
                <a:lnTo>
                  <a:pt x="3808" y="48169"/>
                </a:lnTo>
                <a:lnTo>
                  <a:pt x="4185" y="48546"/>
                </a:lnTo>
                <a:lnTo>
                  <a:pt x="4687" y="48923"/>
                </a:lnTo>
                <a:lnTo>
                  <a:pt x="5190" y="49216"/>
                </a:lnTo>
                <a:lnTo>
                  <a:pt x="5734" y="49425"/>
                </a:lnTo>
                <a:lnTo>
                  <a:pt x="6361" y="49634"/>
                </a:lnTo>
                <a:lnTo>
                  <a:pt x="6989" y="49760"/>
                </a:lnTo>
                <a:lnTo>
                  <a:pt x="7700" y="49802"/>
                </a:lnTo>
                <a:lnTo>
                  <a:pt x="8454" y="49802"/>
                </a:lnTo>
                <a:lnTo>
                  <a:pt x="9249" y="49718"/>
                </a:lnTo>
                <a:lnTo>
                  <a:pt x="10086" y="49551"/>
                </a:lnTo>
                <a:lnTo>
                  <a:pt x="10546" y="49425"/>
                </a:lnTo>
                <a:lnTo>
                  <a:pt x="10965" y="49216"/>
                </a:lnTo>
                <a:lnTo>
                  <a:pt x="11341" y="49006"/>
                </a:lnTo>
                <a:lnTo>
                  <a:pt x="11718" y="48755"/>
                </a:lnTo>
                <a:lnTo>
                  <a:pt x="12011" y="48462"/>
                </a:lnTo>
                <a:lnTo>
                  <a:pt x="12304" y="48169"/>
                </a:lnTo>
                <a:lnTo>
                  <a:pt x="12555" y="47793"/>
                </a:lnTo>
                <a:lnTo>
                  <a:pt x="12764" y="47458"/>
                </a:lnTo>
                <a:lnTo>
                  <a:pt x="12974" y="47040"/>
                </a:lnTo>
                <a:lnTo>
                  <a:pt x="13141" y="46621"/>
                </a:lnTo>
                <a:lnTo>
                  <a:pt x="13267" y="46203"/>
                </a:lnTo>
                <a:lnTo>
                  <a:pt x="13392" y="45742"/>
                </a:lnTo>
                <a:lnTo>
                  <a:pt x="13559" y="44780"/>
                </a:lnTo>
                <a:lnTo>
                  <a:pt x="13601" y="43817"/>
                </a:lnTo>
                <a:lnTo>
                  <a:pt x="13643" y="42813"/>
                </a:lnTo>
                <a:lnTo>
                  <a:pt x="13559" y="41808"/>
                </a:lnTo>
                <a:lnTo>
                  <a:pt x="13476" y="40846"/>
                </a:lnTo>
                <a:lnTo>
                  <a:pt x="13308" y="39883"/>
                </a:lnTo>
                <a:lnTo>
                  <a:pt x="13183" y="39004"/>
                </a:lnTo>
                <a:lnTo>
                  <a:pt x="12974" y="38209"/>
                </a:lnTo>
                <a:lnTo>
                  <a:pt x="12639" y="36912"/>
                </a:lnTo>
                <a:lnTo>
                  <a:pt x="13015" y="36619"/>
                </a:lnTo>
                <a:lnTo>
                  <a:pt x="13392" y="36326"/>
                </a:lnTo>
                <a:lnTo>
                  <a:pt x="13769" y="35949"/>
                </a:lnTo>
                <a:lnTo>
                  <a:pt x="14104" y="35615"/>
                </a:lnTo>
                <a:lnTo>
                  <a:pt x="14438" y="35196"/>
                </a:lnTo>
                <a:lnTo>
                  <a:pt x="14731" y="34778"/>
                </a:lnTo>
                <a:lnTo>
                  <a:pt x="14982" y="34359"/>
                </a:lnTo>
                <a:lnTo>
                  <a:pt x="15233" y="33899"/>
                </a:lnTo>
                <a:lnTo>
                  <a:pt x="15485" y="33397"/>
                </a:lnTo>
                <a:lnTo>
                  <a:pt x="15652" y="32894"/>
                </a:lnTo>
                <a:lnTo>
                  <a:pt x="15819" y="32392"/>
                </a:lnTo>
                <a:lnTo>
                  <a:pt x="15945" y="31806"/>
                </a:lnTo>
                <a:lnTo>
                  <a:pt x="16029" y="31220"/>
                </a:lnTo>
                <a:lnTo>
                  <a:pt x="16070" y="30634"/>
                </a:lnTo>
                <a:lnTo>
                  <a:pt x="16070" y="30007"/>
                </a:lnTo>
                <a:lnTo>
                  <a:pt x="16029" y="29337"/>
                </a:lnTo>
                <a:lnTo>
                  <a:pt x="15945" y="28751"/>
                </a:lnTo>
                <a:lnTo>
                  <a:pt x="15777" y="28207"/>
                </a:lnTo>
                <a:lnTo>
                  <a:pt x="15568" y="27663"/>
                </a:lnTo>
                <a:lnTo>
                  <a:pt x="15275" y="27161"/>
                </a:lnTo>
                <a:lnTo>
                  <a:pt x="14941" y="26659"/>
                </a:lnTo>
                <a:lnTo>
                  <a:pt x="14606" y="26240"/>
                </a:lnTo>
                <a:lnTo>
                  <a:pt x="14187" y="25822"/>
                </a:lnTo>
                <a:lnTo>
                  <a:pt x="13769" y="25445"/>
                </a:lnTo>
                <a:lnTo>
                  <a:pt x="13350" y="25152"/>
                </a:lnTo>
                <a:lnTo>
                  <a:pt x="12890" y="24859"/>
                </a:lnTo>
                <a:lnTo>
                  <a:pt x="12430" y="24650"/>
                </a:lnTo>
                <a:lnTo>
                  <a:pt x="11969" y="24441"/>
                </a:lnTo>
                <a:lnTo>
                  <a:pt x="11551" y="24315"/>
                </a:lnTo>
                <a:lnTo>
                  <a:pt x="11090" y="24273"/>
                </a:lnTo>
                <a:lnTo>
                  <a:pt x="10672" y="24231"/>
                </a:lnTo>
                <a:lnTo>
                  <a:pt x="10295" y="24273"/>
                </a:lnTo>
                <a:lnTo>
                  <a:pt x="9835" y="21260"/>
                </a:lnTo>
                <a:lnTo>
                  <a:pt x="9416" y="18289"/>
                </a:lnTo>
                <a:lnTo>
                  <a:pt x="10588" y="16950"/>
                </a:lnTo>
                <a:lnTo>
                  <a:pt x="11174" y="16280"/>
                </a:lnTo>
                <a:lnTo>
                  <a:pt x="11718" y="15569"/>
                </a:lnTo>
                <a:lnTo>
                  <a:pt x="12262" y="14857"/>
                </a:lnTo>
                <a:lnTo>
                  <a:pt x="12764" y="14146"/>
                </a:lnTo>
                <a:lnTo>
                  <a:pt x="13225" y="13392"/>
                </a:lnTo>
                <a:lnTo>
                  <a:pt x="13685" y="12597"/>
                </a:lnTo>
                <a:lnTo>
                  <a:pt x="13978" y="11970"/>
                </a:lnTo>
                <a:lnTo>
                  <a:pt x="14271" y="11342"/>
                </a:lnTo>
                <a:lnTo>
                  <a:pt x="14480" y="10714"/>
                </a:lnTo>
                <a:lnTo>
                  <a:pt x="14689" y="10128"/>
                </a:lnTo>
                <a:lnTo>
                  <a:pt x="14857" y="9500"/>
                </a:lnTo>
                <a:lnTo>
                  <a:pt x="14982" y="8914"/>
                </a:lnTo>
                <a:lnTo>
                  <a:pt x="15108" y="8287"/>
                </a:lnTo>
                <a:lnTo>
                  <a:pt x="15150" y="7701"/>
                </a:lnTo>
                <a:lnTo>
                  <a:pt x="15192" y="7157"/>
                </a:lnTo>
                <a:lnTo>
                  <a:pt x="15233" y="6571"/>
                </a:lnTo>
                <a:lnTo>
                  <a:pt x="15192" y="6027"/>
                </a:lnTo>
                <a:lnTo>
                  <a:pt x="15192" y="5483"/>
                </a:lnTo>
                <a:lnTo>
                  <a:pt x="15108" y="4981"/>
                </a:lnTo>
                <a:lnTo>
                  <a:pt x="15024" y="4478"/>
                </a:lnTo>
                <a:lnTo>
                  <a:pt x="14773" y="3516"/>
                </a:lnTo>
                <a:lnTo>
                  <a:pt x="14480" y="2637"/>
                </a:lnTo>
                <a:lnTo>
                  <a:pt x="14313" y="2260"/>
                </a:lnTo>
                <a:lnTo>
                  <a:pt x="14104" y="1884"/>
                </a:lnTo>
                <a:lnTo>
                  <a:pt x="13894" y="1549"/>
                </a:lnTo>
                <a:lnTo>
                  <a:pt x="13685" y="1256"/>
                </a:lnTo>
                <a:lnTo>
                  <a:pt x="13476" y="963"/>
                </a:lnTo>
                <a:lnTo>
                  <a:pt x="13225" y="712"/>
                </a:lnTo>
                <a:lnTo>
                  <a:pt x="12974" y="503"/>
                </a:lnTo>
                <a:lnTo>
                  <a:pt x="12722" y="335"/>
                </a:lnTo>
                <a:lnTo>
                  <a:pt x="12430" y="168"/>
                </a:lnTo>
                <a:lnTo>
                  <a:pt x="12178" y="84"/>
                </a:lnTo>
                <a:lnTo>
                  <a:pt x="11885" y="0"/>
                </a:lnTo>
                <a:close/>
              </a:path>
            </a:pathLst>
          </a:custGeom>
          <a:solidFill>
            <a:srgbClr val="387F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0" name="Google Shape;860;p45"/>
          <p:cNvSpPr/>
          <p:nvPr/>
        </p:nvSpPr>
        <p:spPr>
          <a:xfrm>
            <a:off x="534670" y="1575435"/>
            <a:ext cx="531495" cy="678815"/>
          </a:xfrm>
          <a:custGeom>
            <a:avLst/>
            <a:gdLst/>
            <a:ahLst/>
            <a:cxnLst/>
            <a:rect l="l" t="t" r="r" b="b"/>
            <a:pathLst>
              <a:path w="13351" h="17034" extrusionOk="0">
                <a:moveTo>
                  <a:pt x="10881" y="1"/>
                </a:moveTo>
                <a:lnTo>
                  <a:pt x="5482" y="13811"/>
                </a:lnTo>
                <a:lnTo>
                  <a:pt x="5273" y="13476"/>
                </a:lnTo>
                <a:lnTo>
                  <a:pt x="5022" y="13183"/>
                </a:lnTo>
                <a:lnTo>
                  <a:pt x="4687" y="12932"/>
                </a:lnTo>
                <a:lnTo>
                  <a:pt x="4269" y="12765"/>
                </a:lnTo>
                <a:lnTo>
                  <a:pt x="3850" y="12639"/>
                </a:lnTo>
                <a:lnTo>
                  <a:pt x="3390" y="12556"/>
                </a:lnTo>
                <a:lnTo>
                  <a:pt x="2930" y="12556"/>
                </a:lnTo>
                <a:lnTo>
                  <a:pt x="2427" y="12597"/>
                </a:lnTo>
                <a:lnTo>
                  <a:pt x="1841" y="12765"/>
                </a:lnTo>
                <a:lnTo>
                  <a:pt x="1339" y="12974"/>
                </a:lnTo>
                <a:lnTo>
                  <a:pt x="921" y="13267"/>
                </a:lnTo>
                <a:lnTo>
                  <a:pt x="544" y="13644"/>
                </a:lnTo>
                <a:lnTo>
                  <a:pt x="293" y="14020"/>
                </a:lnTo>
                <a:lnTo>
                  <a:pt x="167" y="14230"/>
                </a:lnTo>
                <a:lnTo>
                  <a:pt x="84" y="14439"/>
                </a:lnTo>
                <a:lnTo>
                  <a:pt x="42" y="14648"/>
                </a:lnTo>
                <a:lnTo>
                  <a:pt x="0" y="14899"/>
                </a:lnTo>
                <a:lnTo>
                  <a:pt x="0" y="15108"/>
                </a:lnTo>
                <a:lnTo>
                  <a:pt x="42" y="15318"/>
                </a:lnTo>
                <a:lnTo>
                  <a:pt x="84" y="15569"/>
                </a:lnTo>
                <a:lnTo>
                  <a:pt x="167" y="15778"/>
                </a:lnTo>
                <a:lnTo>
                  <a:pt x="293" y="15945"/>
                </a:lnTo>
                <a:lnTo>
                  <a:pt x="419" y="16155"/>
                </a:lnTo>
                <a:lnTo>
                  <a:pt x="586" y="16322"/>
                </a:lnTo>
                <a:lnTo>
                  <a:pt x="753" y="16448"/>
                </a:lnTo>
                <a:lnTo>
                  <a:pt x="1172" y="16741"/>
                </a:lnTo>
                <a:lnTo>
                  <a:pt x="1632" y="16908"/>
                </a:lnTo>
                <a:lnTo>
                  <a:pt x="2134" y="17033"/>
                </a:lnTo>
                <a:lnTo>
                  <a:pt x="2678" y="17033"/>
                </a:lnTo>
                <a:lnTo>
                  <a:pt x="3264" y="16992"/>
                </a:lnTo>
                <a:lnTo>
                  <a:pt x="3683" y="16866"/>
                </a:lnTo>
                <a:lnTo>
                  <a:pt x="4018" y="16741"/>
                </a:lnTo>
                <a:lnTo>
                  <a:pt x="4394" y="16573"/>
                </a:lnTo>
                <a:lnTo>
                  <a:pt x="4687" y="16364"/>
                </a:lnTo>
                <a:lnTo>
                  <a:pt x="4938" y="16113"/>
                </a:lnTo>
                <a:lnTo>
                  <a:pt x="5189" y="15862"/>
                </a:lnTo>
                <a:lnTo>
                  <a:pt x="5399" y="15569"/>
                </a:lnTo>
                <a:lnTo>
                  <a:pt x="5524" y="15276"/>
                </a:lnTo>
                <a:lnTo>
                  <a:pt x="8496" y="7659"/>
                </a:lnTo>
                <a:lnTo>
                  <a:pt x="9040" y="8078"/>
                </a:lnTo>
                <a:lnTo>
                  <a:pt x="9374" y="8329"/>
                </a:lnTo>
                <a:lnTo>
                  <a:pt x="9751" y="8622"/>
                </a:lnTo>
                <a:lnTo>
                  <a:pt x="10086" y="8956"/>
                </a:lnTo>
                <a:lnTo>
                  <a:pt x="10421" y="9333"/>
                </a:lnTo>
                <a:lnTo>
                  <a:pt x="10672" y="9752"/>
                </a:lnTo>
                <a:lnTo>
                  <a:pt x="10755" y="9961"/>
                </a:lnTo>
                <a:lnTo>
                  <a:pt x="10839" y="10212"/>
                </a:lnTo>
                <a:lnTo>
                  <a:pt x="10881" y="10630"/>
                </a:lnTo>
                <a:lnTo>
                  <a:pt x="10923" y="11049"/>
                </a:lnTo>
                <a:lnTo>
                  <a:pt x="10881" y="11467"/>
                </a:lnTo>
                <a:lnTo>
                  <a:pt x="10839" y="11844"/>
                </a:lnTo>
                <a:lnTo>
                  <a:pt x="10714" y="12597"/>
                </a:lnTo>
                <a:lnTo>
                  <a:pt x="10463" y="13225"/>
                </a:lnTo>
                <a:lnTo>
                  <a:pt x="10253" y="13769"/>
                </a:lnTo>
                <a:lnTo>
                  <a:pt x="10002" y="14188"/>
                </a:lnTo>
                <a:lnTo>
                  <a:pt x="9793" y="14564"/>
                </a:lnTo>
                <a:lnTo>
                  <a:pt x="9751" y="15318"/>
                </a:lnTo>
                <a:lnTo>
                  <a:pt x="10044" y="14983"/>
                </a:lnTo>
                <a:lnTo>
                  <a:pt x="10379" y="14522"/>
                </a:lnTo>
                <a:lnTo>
                  <a:pt x="10714" y="13937"/>
                </a:lnTo>
                <a:lnTo>
                  <a:pt x="11048" y="13225"/>
                </a:lnTo>
                <a:lnTo>
                  <a:pt x="11174" y="12849"/>
                </a:lnTo>
                <a:lnTo>
                  <a:pt x="11299" y="12388"/>
                </a:lnTo>
                <a:lnTo>
                  <a:pt x="11383" y="11970"/>
                </a:lnTo>
                <a:lnTo>
                  <a:pt x="11425" y="11467"/>
                </a:lnTo>
                <a:lnTo>
                  <a:pt x="11425" y="10965"/>
                </a:lnTo>
                <a:lnTo>
                  <a:pt x="11383" y="10463"/>
                </a:lnTo>
                <a:lnTo>
                  <a:pt x="11216" y="9417"/>
                </a:lnTo>
                <a:lnTo>
                  <a:pt x="10965" y="8371"/>
                </a:lnTo>
                <a:lnTo>
                  <a:pt x="10672" y="7408"/>
                </a:lnTo>
                <a:lnTo>
                  <a:pt x="10379" y="6529"/>
                </a:lnTo>
                <a:lnTo>
                  <a:pt x="9877" y="5232"/>
                </a:lnTo>
                <a:lnTo>
                  <a:pt x="9626" y="4730"/>
                </a:lnTo>
                <a:lnTo>
                  <a:pt x="10086" y="3600"/>
                </a:lnTo>
                <a:lnTo>
                  <a:pt x="10672" y="4018"/>
                </a:lnTo>
                <a:lnTo>
                  <a:pt x="11048" y="4311"/>
                </a:lnTo>
                <a:lnTo>
                  <a:pt x="11467" y="4688"/>
                </a:lnTo>
                <a:lnTo>
                  <a:pt x="11885" y="5064"/>
                </a:lnTo>
                <a:lnTo>
                  <a:pt x="12262" y="5525"/>
                </a:lnTo>
                <a:lnTo>
                  <a:pt x="12388" y="5734"/>
                </a:lnTo>
                <a:lnTo>
                  <a:pt x="12555" y="5985"/>
                </a:lnTo>
                <a:lnTo>
                  <a:pt x="12639" y="6236"/>
                </a:lnTo>
                <a:lnTo>
                  <a:pt x="12722" y="6487"/>
                </a:lnTo>
                <a:lnTo>
                  <a:pt x="12764" y="6906"/>
                </a:lnTo>
                <a:lnTo>
                  <a:pt x="12806" y="7283"/>
                </a:lnTo>
                <a:lnTo>
                  <a:pt x="12806" y="7659"/>
                </a:lnTo>
                <a:lnTo>
                  <a:pt x="12764" y="8036"/>
                </a:lnTo>
                <a:lnTo>
                  <a:pt x="12639" y="8705"/>
                </a:lnTo>
                <a:lnTo>
                  <a:pt x="12471" y="9291"/>
                </a:lnTo>
                <a:lnTo>
                  <a:pt x="12304" y="9793"/>
                </a:lnTo>
                <a:lnTo>
                  <a:pt x="12095" y="10170"/>
                </a:lnTo>
                <a:lnTo>
                  <a:pt x="11927" y="10463"/>
                </a:lnTo>
                <a:lnTo>
                  <a:pt x="11927" y="11216"/>
                </a:lnTo>
                <a:lnTo>
                  <a:pt x="12220" y="10840"/>
                </a:lnTo>
                <a:lnTo>
                  <a:pt x="12471" y="10379"/>
                </a:lnTo>
                <a:lnTo>
                  <a:pt x="12806" y="9752"/>
                </a:lnTo>
                <a:lnTo>
                  <a:pt x="13057" y="9040"/>
                </a:lnTo>
                <a:lnTo>
                  <a:pt x="13183" y="8622"/>
                </a:lnTo>
                <a:lnTo>
                  <a:pt x="13266" y="8203"/>
                </a:lnTo>
                <a:lnTo>
                  <a:pt x="13308" y="7743"/>
                </a:lnTo>
                <a:lnTo>
                  <a:pt x="13350" y="7241"/>
                </a:lnTo>
                <a:lnTo>
                  <a:pt x="13308" y="6738"/>
                </a:lnTo>
                <a:lnTo>
                  <a:pt x="13225" y="6236"/>
                </a:lnTo>
                <a:lnTo>
                  <a:pt x="13015" y="5357"/>
                </a:lnTo>
                <a:lnTo>
                  <a:pt x="12764" y="4479"/>
                </a:lnTo>
                <a:lnTo>
                  <a:pt x="12471" y="3642"/>
                </a:lnTo>
                <a:lnTo>
                  <a:pt x="12136" y="2888"/>
                </a:lnTo>
                <a:lnTo>
                  <a:pt x="11592" y="1633"/>
                </a:lnTo>
                <a:lnTo>
                  <a:pt x="11174" y="838"/>
                </a:lnTo>
                <a:lnTo>
                  <a:pt x="11425" y="210"/>
                </a:lnTo>
                <a:lnTo>
                  <a:pt x="10881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8" name="Google Shape;868;p45"/>
          <p:cNvSpPr/>
          <p:nvPr/>
        </p:nvSpPr>
        <p:spPr>
          <a:xfrm rot="1200000">
            <a:off x="3137195" y="6025297"/>
            <a:ext cx="503555" cy="678180"/>
          </a:xfrm>
          <a:custGeom>
            <a:avLst/>
            <a:gdLst/>
            <a:ahLst/>
            <a:cxnLst/>
            <a:rect l="l" t="t" r="r" b="b"/>
            <a:pathLst>
              <a:path w="13519" h="18206" extrusionOk="0">
                <a:moveTo>
                  <a:pt x="13016" y="2344"/>
                </a:moveTo>
                <a:lnTo>
                  <a:pt x="13016" y="3767"/>
                </a:lnTo>
                <a:lnTo>
                  <a:pt x="4521" y="6027"/>
                </a:lnTo>
                <a:lnTo>
                  <a:pt x="4521" y="4479"/>
                </a:lnTo>
                <a:lnTo>
                  <a:pt x="13016" y="2344"/>
                </a:lnTo>
                <a:close/>
                <a:moveTo>
                  <a:pt x="13477" y="1"/>
                </a:moveTo>
                <a:lnTo>
                  <a:pt x="13016" y="126"/>
                </a:lnTo>
                <a:lnTo>
                  <a:pt x="4479" y="2093"/>
                </a:lnTo>
                <a:lnTo>
                  <a:pt x="4019" y="2219"/>
                </a:lnTo>
                <a:lnTo>
                  <a:pt x="4019" y="4604"/>
                </a:lnTo>
                <a:lnTo>
                  <a:pt x="4019" y="14146"/>
                </a:lnTo>
                <a:lnTo>
                  <a:pt x="3767" y="14020"/>
                </a:lnTo>
                <a:lnTo>
                  <a:pt x="3474" y="13978"/>
                </a:lnTo>
                <a:lnTo>
                  <a:pt x="3140" y="13978"/>
                </a:lnTo>
                <a:lnTo>
                  <a:pt x="2763" y="14020"/>
                </a:lnTo>
                <a:lnTo>
                  <a:pt x="2386" y="14146"/>
                </a:lnTo>
                <a:lnTo>
                  <a:pt x="2010" y="14313"/>
                </a:lnTo>
                <a:lnTo>
                  <a:pt x="1633" y="14523"/>
                </a:lnTo>
                <a:lnTo>
                  <a:pt x="1256" y="14815"/>
                </a:lnTo>
                <a:lnTo>
                  <a:pt x="838" y="15192"/>
                </a:lnTo>
                <a:lnTo>
                  <a:pt x="545" y="15569"/>
                </a:lnTo>
                <a:lnTo>
                  <a:pt x="294" y="15987"/>
                </a:lnTo>
                <a:lnTo>
                  <a:pt x="85" y="16406"/>
                </a:lnTo>
                <a:lnTo>
                  <a:pt x="1" y="16782"/>
                </a:lnTo>
                <a:lnTo>
                  <a:pt x="1" y="17159"/>
                </a:lnTo>
                <a:lnTo>
                  <a:pt x="43" y="17494"/>
                </a:lnTo>
                <a:lnTo>
                  <a:pt x="127" y="17661"/>
                </a:lnTo>
                <a:lnTo>
                  <a:pt x="210" y="17787"/>
                </a:lnTo>
                <a:lnTo>
                  <a:pt x="336" y="17912"/>
                </a:lnTo>
                <a:lnTo>
                  <a:pt x="461" y="17996"/>
                </a:lnTo>
                <a:lnTo>
                  <a:pt x="754" y="18163"/>
                </a:lnTo>
                <a:lnTo>
                  <a:pt x="1131" y="18205"/>
                </a:lnTo>
                <a:lnTo>
                  <a:pt x="1508" y="18205"/>
                </a:lnTo>
                <a:lnTo>
                  <a:pt x="1968" y="18122"/>
                </a:lnTo>
                <a:lnTo>
                  <a:pt x="2386" y="17912"/>
                </a:lnTo>
                <a:lnTo>
                  <a:pt x="2847" y="17703"/>
                </a:lnTo>
                <a:lnTo>
                  <a:pt x="3265" y="17368"/>
                </a:lnTo>
                <a:lnTo>
                  <a:pt x="3558" y="17117"/>
                </a:lnTo>
                <a:lnTo>
                  <a:pt x="3809" y="16824"/>
                </a:lnTo>
                <a:lnTo>
                  <a:pt x="4019" y="16573"/>
                </a:lnTo>
                <a:lnTo>
                  <a:pt x="4186" y="16280"/>
                </a:lnTo>
                <a:lnTo>
                  <a:pt x="4311" y="15987"/>
                </a:lnTo>
                <a:lnTo>
                  <a:pt x="4437" y="15694"/>
                </a:lnTo>
                <a:lnTo>
                  <a:pt x="4479" y="15401"/>
                </a:lnTo>
                <a:lnTo>
                  <a:pt x="4521" y="15150"/>
                </a:lnTo>
                <a:lnTo>
                  <a:pt x="4521" y="7366"/>
                </a:lnTo>
                <a:lnTo>
                  <a:pt x="13016" y="5274"/>
                </a:lnTo>
                <a:lnTo>
                  <a:pt x="13016" y="12053"/>
                </a:lnTo>
                <a:lnTo>
                  <a:pt x="12765" y="11928"/>
                </a:lnTo>
                <a:lnTo>
                  <a:pt x="12430" y="11886"/>
                </a:lnTo>
                <a:lnTo>
                  <a:pt x="12096" y="11886"/>
                </a:lnTo>
                <a:lnTo>
                  <a:pt x="11761" y="11928"/>
                </a:lnTo>
                <a:lnTo>
                  <a:pt x="11384" y="12053"/>
                </a:lnTo>
                <a:lnTo>
                  <a:pt x="10966" y="12221"/>
                </a:lnTo>
                <a:lnTo>
                  <a:pt x="10589" y="12430"/>
                </a:lnTo>
                <a:lnTo>
                  <a:pt x="10212" y="12723"/>
                </a:lnTo>
                <a:lnTo>
                  <a:pt x="9836" y="13100"/>
                </a:lnTo>
                <a:lnTo>
                  <a:pt x="9501" y="13476"/>
                </a:lnTo>
                <a:lnTo>
                  <a:pt x="9250" y="13895"/>
                </a:lnTo>
                <a:lnTo>
                  <a:pt x="9082" y="14313"/>
                </a:lnTo>
                <a:lnTo>
                  <a:pt x="8999" y="14690"/>
                </a:lnTo>
                <a:lnTo>
                  <a:pt x="8957" y="15067"/>
                </a:lnTo>
                <a:lnTo>
                  <a:pt x="9041" y="15401"/>
                </a:lnTo>
                <a:lnTo>
                  <a:pt x="9124" y="15569"/>
                </a:lnTo>
                <a:lnTo>
                  <a:pt x="9208" y="15694"/>
                </a:lnTo>
                <a:lnTo>
                  <a:pt x="9333" y="15820"/>
                </a:lnTo>
                <a:lnTo>
                  <a:pt x="9459" y="15904"/>
                </a:lnTo>
                <a:lnTo>
                  <a:pt x="9752" y="16071"/>
                </a:lnTo>
                <a:lnTo>
                  <a:pt x="10129" y="16113"/>
                </a:lnTo>
                <a:lnTo>
                  <a:pt x="10505" y="16113"/>
                </a:lnTo>
                <a:lnTo>
                  <a:pt x="10924" y="16029"/>
                </a:lnTo>
                <a:lnTo>
                  <a:pt x="11384" y="15820"/>
                </a:lnTo>
                <a:lnTo>
                  <a:pt x="11803" y="15611"/>
                </a:lnTo>
                <a:lnTo>
                  <a:pt x="12263" y="15276"/>
                </a:lnTo>
                <a:lnTo>
                  <a:pt x="12514" y="15025"/>
                </a:lnTo>
                <a:lnTo>
                  <a:pt x="12765" y="14732"/>
                </a:lnTo>
                <a:lnTo>
                  <a:pt x="12974" y="14481"/>
                </a:lnTo>
                <a:lnTo>
                  <a:pt x="13184" y="14188"/>
                </a:lnTo>
                <a:lnTo>
                  <a:pt x="13309" y="13895"/>
                </a:lnTo>
                <a:lnTo>
                  <a:pt x="13435" y="13602"/>
                </a:lnTo>
                <a:lnTo>
                  <a:pt x="13477" y="13309"/>
                </a:lnTo>
                <a:lnTo>
                  <a:pt x="13518" y="13058"/>
                </a:lnTo>
                <a:lnTo>
                  <a:pt x="13477" y="2386"/>
                </a:lnTo>
                <a:lnTo>
                  <a:pt x="13477" y="1"/>
                </a:lnTo>
                <a:close/>
              </a:path>
            </a:pathLst>
          </a:custGeom>
          <a:solidFill>
            <a:srgbClr val="387F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864" y="1833681"/>
            <a:ext cx="4650451" cy="499923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515689" y="1818127"/>
                <a:ext cx="8445097" cy="16992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23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5</m:t>
                          </m:r>
                        </m:den>
                      </m:f>
                      <m:r>
                        <m:rPr>
                          <m:nor/>
                        </m:rPr>
                        <a:rPr lang="en-US" sz="5400" b="1" i="0" smtClean="0">
                          <a:latin typeface="UTM Avo" panose="02040603050506020204" pitchFamily="18" charset="0"/>
                        </a:rPr>
                        <m:t>−−</m:t>
                      </m:r>
                      <m:f>
                        <m:f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11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3</m:t>
                          </m:r>
                        </m:den>
                      </m:f>
                      <m:r>
                        <m:rPr>
                          <m:nor/>
                        </m:rPr>
                        <a:rPr lang="en-US" sz="5400" b="1" i="0" smtClean="0">
                          <a:latin typeface="UTM Avo" panose="02040603050506020204" pitchFamily="18" charset="0"/>
                        </a:rPr>
                        <m:t> = </m:t>
                      </m:r>
                      <m:f>
                        <m:f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69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15</m:t>
                          </m:r>
                        </m:den>
                      </m:f>
                      <m:r>
                        <m:rPr>
                          <m:nor/>
                        </m:rPr>
                        <a:rPr lang="en-US" sz="5400" b="1" i="0" smtClean="0">
                          <a:latin typeface="UTM Avo" panose="02040603050506020204" pitchFamily="18" charset="0"/>
                        </a:rPr>
                        <m:t>−−</m:t>
                      </m:r>
                      <m:f>
                        <m:f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55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15</m:t>
                          </m:r>
                        </m:den>
                      </m:f>
                      <m:r>
                        <m:rPr>
                          <m:nor/>
                        </m:rPr>
                        <a:rPr lang="en-US" sz="5400" b="1" i="0" smtClean="0">
                          <a:latin typeface="UTM Avo" panose="02040603050506020204" pitchFamily="18" charset="0"/>
                        </a:rPr>
                        <m:t> = </m:t>
                      </m:r>
                      <m:f>
                        <m:f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14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en-US" sz="5400" b="1" dirty="0">
                  <a:latin typeface="UTM Avo" panose="020406030505060202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5689" y="1818127"/>
                <a:ext cx="8445097" cy="169924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7105992" y="1818127"/>
            <a:ext cx="2753626" cy="1658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859617" y="1818127"/>
            <a:ext cx="2055157" cy="17746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721" y="3858632"/>
            <a:ext cx="3032623" cy="2899945"/>
          </a:xfrm>
          <a:prstGeom prst="rect">
            <a:avLst/>
          </a:prstGeom>
        </p:spPr>
      </p:pic>
      <p:pic>
        <p:nvPicPr>
          <p:cNvPr id="5" name="tro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865351" y="337126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892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40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134" grpId="1" animBg="1"/>
      <p:bldP spid="861" grpId="1" animBg="1"/>
      <p:bldP spid="860" grpId="1" animBg="1"/>
      <p:bldP spid="868" grpId="1" animBg="1"/>
      <p:bldP spid="4" grpId="0"/>
      <p:bldP spid="12" grpId="0" animBg="1"/>
      <p:bldP spid="12" grpId="1" animBg="1"/>
      <p:bldP spid="13" grpId="0" animBg="1"/>
      <p:bldP spid="13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组合 90"/>
          <p:cNvGrpSpPr/>
          <p:nvPr/>
        </p:nvGrpSpPr>
        <p:grpSpPr>
          <a:xfrm>
            <a:off x="2302021" y="1002263"/>
            <a:ext cx="9820910" cy="4667885"/>
            <a:chOff x="1937" y="1655"/>
            <a:chExt cx="15466" cy="7351"/>
          </a:xfrm>
        </p:grpSpPr>
        <p:sp>
          <p:nvSpPr>
            <p:cNvPr id="95" name="圆角矩形 94"/>
            <p:cNvSpPr/>
            <p:nvPr/>
          </p:nvSpPr>
          <p:spPr>
            <a:xfrm>
              <a:off x="2186" y="1655"/>
              <a:ext cx="15217" cy="7137"/>
            </a:xfrm>
            <a:prstGeom prst="roundRect">
              <a:avLst>
                <a:gd name="adj" fmla="val 11328"/>
              </a:avLst>
            </a:prstGeom>
            <a:solidFill>
              <a:srgbClr val="011673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dirty="0">
                <a:solidFill>
                  <a:srgbClr val="011673"/>
                </a:solidFill>
                <a:latin typeface="字魂20号-石头体" panose="00000500000000000000" charset="-122"/>
                <a:ea typeface="字魂20号-石头体" panose="00000500000000000000" charset="-122"/>
                <a:cs typeface="+mn-ea"/>
                <a:sym typeface="+mn-lt"/>
              </a:endParaRPr>
            </a:p>
          </p:txBody>
        </p:sp>
        <p:sp>
          <p:nvSpPr>
            <p:cNvPr id="96" name="圆角矩形 95"/>
            <p:cNvSpPr/>
            <p:nvPr/>
          </p:nvSpPr>
          <p:spPr>
            <a:xfrm>
              <a:off x="1937" y="1869"/>
              <a:ext cx="15217" cy="7137"/>
            </a:xfrm>
            <a:prstGeom prst="roundRect">
              <a:avLst>
                <a:gd name="adj" fmla="val 11328"/>
              </a:avLst>
            </a:prstGeom>
            <a:solidFill>
              <a:schemeClr val="bg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dirty="0">
                <a:solidFill>
                  <a:srgbClr val="011673"/>
                </a:solidFill>
                <a:latin typeface="字魂20号-石头体" panose="00000500000000000000" charset="-122"/>
                <a:ea typeface="字魂20号-石头体" panose="00000500000000000000" charset="-122"/>
                <a:cs typeface="+mn-ea"/>
                <a:sym typeface="+mn-lt"/>
              </a:endParaRPr>
            </a:p>
          </p:txBody>
        </p:sp>
      </p:grpSp>
      <p:sp>
        <p:nvSpPr>
          <p:cNvPr id="134" name="Google Shape;861;p45"/>
          <p:cNvSpPr/>
          <p:nvPr/>
        </p:nvSpPr>
        <p:spPr>
          <a:xfrm rot="180000">
            <a:off x="3617595" y="1440180"/>
            <a:ext cx="1267460" cy="3927475"/>
          </a:xfrm>
          <a:custGeom>
            <a:avLst/>
            <a:gdLst/>
            <a:ahLst/>
            <a:cxnLst/>
            <a:rect l="l" t="t" r="r" b="b"/>
            <a:pathLst>
              <a:path w="16071" h="49802" extrusionOk="0">
                <a:moveTo>
                  <a:pt x="11090" y="4395"/>
                </a:moveTo>
                <a:lnTo>
                  <a:pt x="11216" y="4437"/>
                </a:lnTo>
                <a:lnTo>
                  <a:pt x="11467" y="4520"/>
                </a:lnTo>
                <a:lnTo>
                  <a:pt x="11676" y="4688"/>
                </a:lnTo>
                <a:lnTo>
                  <a:pt x="11885" y="4939"/>
                </a:lnTo>
                <a:lnTo>
                  <a:pt x="12095" y="5232"/>
                </a:lnTo>
                <a:lnTo>
                  <a:pt x="12262" y="5566"/>
                </a:lnTo>
                <a:lnTo>
                  <a:pt x="12346" y="5901"/>
                </a:lnTo>
                <a:lnTo>
                  <a:pt x="12430" y="6320"/>
                </a:lnTo>
                <a:lnTo>
                  <a:pt x="12430" y="6738"/>
                </a:lnTo>
                <a:lnTo>
                  <a:pt x="12430" y="7240"/>
                </a:lnTo>
                <a:lnTo>
                  <a:pt x="12304" y="7743"/>
                </a:lnTo>
                <a:lnTo>
                  <a:pt x="12178" y="8329"/>
                </a:lnTo>
                <a:lnTo>
                  <a:pt x="11927" y="8956"/>
                </a:lnTo>
                <a:lnTo>
                  <a:pt x="11634" y="9584"/>
                </a:lnTo>
                <a:lnTo>
                  <a:pt x="11258" y="10296"/>
                </a:lnTo>
                <a:lnTo>
                  <a:pt x="10797" y="11091"/>
                </a:lnTo>
                <a:lnTo>
                  <a:pt x="10211" y="11886"/>
                </a:lnTo>
                <a:lnTo>
                  <a:pt x="9584" y="12765"/>
                </a:lnTo>
                <a:lnTo>
                  <a:pt x="8830" y="13685"/>
                </a:lnTo>
                <a:lnTo>
                  <a:pt x="8621" y="11635"/>
                </a:lnTo>
                <a:lnTo>
                  <a:pt x="8496" y="9835"/>
                </a:lnTo>
                <a:lnTo>
                  <a:pt x="8496" y="8329"/>
                </a:lnTo>
                <a:lnTo>
                  <a:pt x="8496" y="7701"/>
                </a:lnTo>
                <a:lnTo>
                  <a:pt x="8537" y="7115"/>
                </a:lnTo>
                <a:lnTo>
                  <a:pt x="8621" y="6613"/>
                </a:lnTo>
                <a:lnTo>
                  <a:pt x="8747" y="6194"/>
                </a:lnTo>
                <a:lnTo>
                  <a:pt x="8914" y="5818"/>
                </a:lnTo>
                <a:lnTo>
                  <a:pt x="9082" y="5483"/>
                </a:lnTo>
                <a:lnTo>
                  <a:pt x="9291" y="5232"/>
                </a:lnTo>
                <a:lnTo>
                  <a:pt x="9500" y="5022"/>
                </a:lnTo>
                <a:lnTo>
                  <a:pt x="9751" y="4813"/>
                </a:lnTo>
                <a:lnTo>
                  <a:pt x="9960" y="4688"/>
                </a:lnTo>
                <a:lnTo>
                  <a:pt x="10170" y="4604"/>
                </a:lnTo>
                <a:lnTo>
                  <a:pt x="10421" y="4520"/>
                </a:lnTo>
                <a:lnTo>
                  <a:pt x="10797" y="4437"/>
                </a:lnTo>
                <a:lnTo>
                  <a:pt x="11090" y="4395"/>
                </a:lnTo>
                <a:close/>
                <a:moveTo>
                  <a:pt x="10756" y="26952"/>
                </a:moveTo>
                <a:lnTo>
                  <a:pt x="11007" y="26994"/>
                </a:lnTo>
                <a:lnTo>
                  <a:pt x="11258" y="27077"/>
                </a:lnTo>
                <a:lnTo>
                  <a:pt x="11509" y="27161"/>
                </a:lnTo>
                <a:lnTo>
                  <a:pt x="11718" y="27286"/>
                </a:lnTo>
                <a:lnTo>
                  <a:pt x="11969" y="27454"/>
                </a:lnTo>
                <a:lnTo>
                  <a:pt x="12178" y="27621"/>
                </a:lnTo>
                <a:lnTo>
                  <a:pt x="12555" y="28040"/>
                </a:lnTo>
                <a:lnTo>
                  <a:pt x="12932" y="28500"/>
                </a:lnTo>
                <a:lnTo>
                  <a:pt x="13225" y="29086"/>
                </a:lnTo>
                <a:lnTo>
                  <a:pt x="13434" y="29672"/>
                </a:lnTo>
                <a:lnTo>
                  <a:pt x="13601" y="30300"/>
                </a:lnTo>
                <a:lnTo>
                  <a:pt x="13727" y="31011"/>
                </a:lnTo>
                <a:lnTo>
                  <a:pt x="13769" y="31681"/>
                </a:lnTo>
                <a:lnTo>
                  <a:pt x="13727" y="32392"/>
                </a:lnTo>
                <a:lnTo>
                  <a:pt x="13559" y="33062"/>
                </a:lnTo>
                <a:lnTo>
                  <a:pt x="13350" y="33731"/>
                </a:lnTo>
                <a:lnTo>
                  <a:pt x="13225" y="34066"/>
                </a:lnTo>
                <a:lnTo>
                  <a:pt x="13057" y="34359"/>
                </a:lnTo>
                <a:lnTo>
                  <a:pt x="12848" y="34652"/>
                </a:lnTo>
                <a:lnTo>
                  <a:pt x="12597" y="34945"/>
                </a:lnTo>
                <a:lnTo>
                  <a:pt x="12388" y="35238"/>
                </a:lnTo>
                <a:lnTo>
                  <a:pt x="12095" y="35489"/>
                </a:lnTo>
                <a:lnTo>
                  <a:pt x="11467" y="31471"/>
                </a:lnTo>
                <a:lnTo>
                  <a:pt x="10756" y="26952"/>
                </a:lnTo>
                <a:close/>
                <a:moveTo>
                  <a:pt x="8496" y="19209"/>
                </a:moveTo>
                <a:lnTo>
                  <a:pt x="8914" y="21762"/>
                </a:lnTo>
                <a:lnTo>
                  <a:pt x="9333" y="24399"/>
                </a:lnTo>
                <a:lnTo>
                  <a:pt x="9040" y="24399"/>
                </a:lnTo>
                <a:lnTo>
                  <a:pt x="8705" y="24441"/>
                </a:lnTo>
                <a:lnTo>
                  <a:pt x="8328" y="24524"/>
                </a:lnTo>
                <a:lnTo>
                  <a:pt x="7910" y="24650"/>
                </a:lnTo>
                <a:lnTo>
                  <a:pt x="7491" y="24817"/>
                </a:lnTo>
                <a:lnTo>
                  <a:pt x="7073" y="25027"/>
                </a:lnTo>
                <a:lnTo>
                  <a:pt x="6612" y="25320"/>
                </a:lnTo>
                <a:lnTo>
                  <a:pt x="6194" y="25654"/>
                </a:lnTo>
                <a:lnTo>
                  <a:pt x="5775" y="26031"/>
                </a:lnTo>
                <a:lnTo>
                  <a:pt x="5357" y="26408"/>
                </a:lnTo>
                <a:lnTo>
                  <a:pt x="5022" y="26868"/>
                </a:lnTo>
                <a:lnTo>
                  <a:pt x="4729" y="27412"/>
                </a:lnTo>
                <a:lnTo>
                  <a:pt x="4604" y="27663"/>
                </a:lnTo>
                <a:lnTo>
                  <a:pt x="4478" y="27998"/>
                </a:lnTo>
                <a:lnTo>
                  <a:pt x="4436" y="28291"/>
                </a:lnTo>
                <a:lnTo>
                  <a:pt x="4353" y="28626"/>
                </a:lnTo>
                <a:lnTo>
                  <a:pt x="4353" y="28960"/>
                </a:lnTo>
                <a:lnTo>
                  <a:pt x="4353" y="29337"/>
                </a:lnTo>
                <a:lnTo>
                  <a:pt x="4394" y="29756"/>
                </a:lnTo>
                <a:lnTo>
                  <a:pt x="4478" y="30174"/>
                </a:lnTo>
                <a:lnTo>
                  <a:pt x="4562" y="30509"/>
                </a:lnTo>
                <a:lnTo>
                  <a:pt x="4729" y="30844"/>
                </a:lnTo>
                <a:lnTo>
                  <a:pt x="4938" y="31137"/>
                </a:lnTo>
                <a:lnTo>
                  <a:pt x="5231" y="31430"/>
                </a:lnTo>
                <a:lnTo>
                  <a:pt x="5524" y="31639"/>
                </a:lnTo>
                <a:lnTo>
                  <a:pt x="5859" y="31806"/>
                </a:lnTo>
                <a:lnTo>
                  <a:pt x="6194" y="31890"/>
                </a:lnTo>
                <a:lnTo>
                  <a:pt x="6571" y="31890"/>
                </a:lnTo>
                <a:lnTo>
                  <a:pt x="7073" y="31806"/>
                </a:lnTo>
                <a:lnTo>
                  <a:pt x="7491" y="31639"/>
                </a:lnTo>
                <a:lnTo>
                  <a:pt x="7826" y="31430"/>
                </a:lnTo>
                <a:lnTo>
                  <a:pt x="8077" y="31179"/>
                </a:lnTo>
                <a:lnTo>
                  <a:pt x="8286" y="30844"/>
                </a:lnTo>
                <a:lnTo>
                  <a:pt x="8412" y="30551"/>
                </a:lnTo>
                <a:lnTo>
                  <a:pt x="8496" y="30174"/>
                </a:lnTo>
                <a:lnTo>
                  <a:pt x="8537" y="29839"/>
                </a:lnTo>
                <a:lnTo>
                  <a:pt x="8496" y="29463"/>
                </a:lnTo>
                <a:lnTo>
                  <a:pt x="8370" y="29170"/>
                </a:lnTo>
                <a:lnTo>
                  <a:pt x="8203" y="28877"/>
                </a:lnTo>
                <a:lnTo>
                  <a:pt x="7993" y="28626"/>
                </a:lnTo>
                <a:lnTo>
                  <a:pt x="7742" y="28416"/>
                </a:lnTo>
                <a:lnTo>
                  <a:pt x="7449" y="28249"/>
                </a:lnTo>
                <a:lnTo>
                  <a:pt x="7115" y="28123"/>
                </a:lnTo>
                <a:lnTo>
                  <a:pt x="6738" y="28123"/>
                </a:lnTo>
                <a:lnTo>
                  <a:pt x="6738" y="27998"/>
                </a:lnTo>
                <a:lnTo>
                  <a:pt x="6947" y="27789"/>
                </a:lnTo>
                <a:lnTo>
                  <a:pt x="7073" y="27621"/>
                </a:lnTo>
                <a:lnTo>
                  <a:pt x="7282" y="27454"/>
                </a:lnTo>
                <a:lnTo>
                  <a:pt x="7575" y="27286"/>
                </a:lnTo>
                <a:lnTo>
                  <a:pt x="7910" y="27077"/>
                </a:lnTo>
                <a:lnTo>
                  <a:pt x="8203" y="26952"/>
                </a:lnTo>
                <a:lnTo>
                  <a:pt x="8496" y="26910"/>
                </a:lnTo>
                <a:lnTo>
                  <a:pt x="8789" y="26868"/>
                </a:lnTo>
                <a:lnTo>
                  <a:pt x="8998" y="26826"/>
                </a:lnTo>
                <a:lnTo>
                  <a:pt x="9416" y="26868"/>
                </a:lnTo>
                <a:lnTo>
                  <a:pt x="9709" y="26952"/>
                </a:lnTo>
                <a:lnTo>
                  <a:pt x="10504" y="31639"/>
                </a:lnTo>
                <a:lnTo>
                  <a:pt x="10881" y="33899"/>
                </a:lnTo>
                <a:lnTo>
                  <a:pt x="11216" y="36075"/>
                </a:lnTo>
                <a:lnTo>
                  <a:pt x="11090" y="36159"/>
                </a:lnTo>
                <a:lnTo>
                  <a:pt x="10672" y="36368"/>
                </a:lnTo>
                <a:lnTo>
                  <a:pt x="10253" y="36493"/>
                </a:lnTo>
                <a:lnTo>
                  <a:pt x="9877" y="36619"/>
                </a:lnTo>
                <a:lnTo>
                  <a:pt x="9458" y="36703"/>
                </a:lnTo>
                <a:lnTo>
                  <a:pt x="9040" y="36786"/>
                </a:lnTo>
                <a:lnTo>
                  <a:pt x="8203" y="36786"/>
                </a:lnTo>
                <a:lnTo>
                  <a:pt x="7826" y="36745"/>
                </a:lnTo>
                <a:lnTo>
                  <a:pt x="7408" y="36703"/>
                </a:lnTo>
                <a:lnTo>
                  <a:pt x="7031" y="36577"/>
                </a:lnTo>
                <a:lnTo>
                  <a:pt x="6654" y="36452"/>
                </a:lnTo>
                <a:lnTo>
                  <a:pt x="6278" y="36326"/>
                </a:lnTo>
                <a:lnTo>
                  <a:pt x="5943" y="36159"/>
                </a:lnTo>
                <a:lnTo>
                  <a:pt x="5566" y="35949"/>
                </a:lnTo>
                <a:lnTo>
                  <a:pt x="5231" y="35698"/>
                </a:lnTo>
                <a:lnTo>
                  <a:pt x="4897" y="35447"/>
                </a:lnTo>
                <a:lnTo>
                  <a:pt x="4604" y="35196"/>
                </a:lnTo>
                <a:lnTo>
                  <a:pt x="4311" y="34903"/>
                </a:lnTo>
                <a:lnTo>
                  <a:pt x="4018" y="34568"/>
                </a:lnTo>
                <a:lnTo>
                  <a:pt x="3767" y="34234"/>
                </a:lnTo>
                <a:lnTo>
                  <a:pt x="3516" y="33857"/>
                </a:lnTo>
                <a:lnTo>
                  <a:pt x="3264" y="33480"/>
                </a:lnTo>
                <a:lnTo>
                  <a:pt x="3055" y="33104"/>
                </a:lnTo>
                <a:lnTo>
                  <a:pt x="2888" y="32685"/>
                </a:lnTo>
                <a:lnTo>
                  <a:pt x="2679" y="32267"/>
                </a:lnTo>
                <a:lnTo>
                  <a:pt x="2553" y="31806"/>
                </a:lnTo>
                <a:lnTo>
                  <a:pt x="2427" y="31346"/>
                </a:lnTo>
                <a:lnTo>
                  <a:pt x="2344" y="30844"/>
                </a:lnTo>
                <a:lnTo>
                  <a:pt x="2260" y="30383"/>
                </a:lnTo>
                <a:lnTo>
                  <a:pt x="2218" y="29881"/>
                </a:lnTo>
                <a:lnTo>
                  <a:pt x="2176" y="29337"/>
                </a:lnTo>
                <a:lnTo>
                  <a:pt x="2218" y="28835"/>
                </a:lnTo>
                <a:lnTo>
                  <a:pt x="2260" y="28165"/>
                </a:lnTo>
                <a:lnTo>
                  <a:pt x="2386" y="27538"/>
                </a:lnTo>
                <a:lnTo>
                  <a:pt x="2553" y="26910"/>
                </a:lnTo>
                <a:lnTo>
                  <a:pt x="2804" y="26324"/>
                </a:lnTo>
                <a:lnTo>
                  <a:pt x="3097" y="25696"/>
                </a:lnTo>
                <a:lnTo>
                  <a:pt x="3432" y="25110"/>
                </a:lnTo>
                <a:lnTo>
                  <a:pt x="3808" y="24524"/>
                </a:lnTo>
                <a:lnTo>
                  <a:pt x="4227" y="23939"/>
                </a:lnTo>
                <a:lnTo>
                  <a:pt x="4687" y="23353"/>
                </a:lnTo>
                <a:lnTo>
                  <a:pt x="5190" y="22767"/>
                </a:lnTo>
                <a:lnTo>
                  <a:pt x="6236" y="21595"/>
                </a:lnTo>
                <a:lnTo>
                  <a:pt x="8496" y="19209"/>
                </a:lnTo>
                <a:close/>
                <a:moveTo>
                  <a:pt x="11341" y="0"/>
                </a:moveTo>
                <a:lnTo>
                  <a:pt x="11090" y="84"/>
                </a:lnTo>
                <a:lnTo>
                  <a:pt x="10756" y="210"/>
                </a:lnTo>
                <a:lnTo>
                  <a:pt x="10463" y="335"/>
                </a:lnTo>
                <a:lnTo>
                  <a:pt x="10211" y="545"/>
                </a:lnTo>
                <a:lnTo>
                  <a:pt x="9919" y="754"/>
                </a:lnTo>
                <a:lnTo>
                  <a:pt x="9709" y="1005"/>
                </a:lnTo>
                <a:lnTo>
                  <a:pt x="9458" y="1298"/>
                </a:lnTo>
                <a:lnTo>
                  <a:pt x="9082" y="1926"/>
                </a:lnTo>
                <a:lnTo>
                  <a:pt x="8998" y="2009"/>
                </a:lnTo>
                <a:lnTo>
                  <a:pt x="8956" y="2135"/>
                </a:lnTo>
                <a:lnTo>
                  <a:pt x="8579" y="2888"/>
                </a:lnTo>
                <a:lnTo>
                  <a:pt x="8537" y="3014"/>
                </a:lnTo>
                <a:lnTo>
                  <a:pt x="8496" y="3097"/>
                </a:lnTo>
                <a:lnTo>
                  <a:pt x="8245" y="3809"/>
                </a:lnTo>
                <a:lnTo>
                  <a:pt x="8035" y="4520"/>
                </a:lnTo>
                <a:lnTo>
                  <a:pt x="7868" y="5148"/>
                </a:lnTo>
                <a:lnTo>
                  <a:pt x="7742" y="5734"/>
                </a:lnTo>
                <a:lnTo>
                  <a:pt x="7617" y="6655"/>
                </a:lnTo>
                <a:lnTo>
                  <a:pt x="7575" y="6989"/>
                </a:lnTo>
                <a:lnTo>
                  <a:pt x="7491" y="7701"/>
                </a:lnTo>
                <a:lnTo>
                  <a:pt x="7449" y="8454"/>
                </a:lnTo>
                <a:lnTo>
                  <a:pt x="7449" y="9333"/>
                </a:lnTo>
                <a:lnTo>
                  <a:pt x="7449" y="10296"/>
                </a:lnTo>
                <a:lnTo>
                  <a:pt x="7617" y="12430"/>
                </a:lnTo>
                <a:lnTo>
                  <a:pt x="7868" y="14815"/>
                </a:lnTo>
                <a:lnTo>
                  <a:pt x="6696" y="16071"/>
                </a:lnTo>
                <a:lnTo>
                  <a:pt x="5524" y="17326"/>
                </a:lnTo>
                <a:lnTo>
                  <a:pt x="4478" y="18624"/>
                </a:lnTo>
                <a:lnTo>
                  <a:pt x="3474" y="19963"/>
                </a:lnTo>
                <a:lnTo>
                  <a:pt x="2637" y="21302"/>
                </a:lnTo>
                <a:lnTo>
                  <a:pt x="2218" y="21972"/>
                </a:lnTo>
                <a:lnTo>
                  <a:pt x="1883" y="22641"/>
                </a:lnTo>
                <a:lnTo>
                  <a:pt x="1549" y="23311"/>
                </a:lnTo>
                <a:lnTo>
                  <a:pt x="1214" y="23980"/>
                </a:lnTo>
                <a:lnTo>
                  <a:pt x="963" y="24692"/>
                </a:lnTo>
                <a:lnTo>
                  <a:pt x="712" y="25361"/>
                </a:lnTo>
                <a:lnTo>
                  <a:pt x="502" y="26031"/>
                </a:lnTo>
                <a:lnTo>
                  <a:pt x="335" y="26659"/>
                </a:lnTo>
                <a:lnTo>
                  <a:pt x="209" y="27328"/>
                </a:lnTo>
                <a:lnTo>
                  <a:pt x="126" y="27998"/>
                </a:lnTo>
                <a:lnTo>
                  <a:pt x="42" y="28626"/>
                </a:lnTo>
                <a:lnTo>
                  <a:pt x="0" y="29295"/>
                </a:lnTo>
                <a:lnTo>
                  <a:pt x="42" y="29923"/>
                </a:lnTo>
                <a:lnTo>
                  <a:pt x="84" y="30551"/>
                </a:lnTo>
                <a:lnTo>
                  <a:pt x="168" y="31179"/>
                </a:lnTo>
                <a:lnTo>
                  <a:pt x="293" y="31764"/>
                </a:lnTo>
                <a:lnTo>
                  <a:pt x="460" y="32350"/>
                </a:lnTo>
                <a:lnTo>
                  <a:pt x="670" y="32936"/>
                </a:lnTo>
                <a:lnTo>
                  <a:pt x="921" y="33522"/>
                </a:lnTo>
                <a:lnTo>
                  <a:pt x="1256" y="34066"/>
                </a:lnTo>
                <a:lnTo>
                  <a:pt x="1590" y="34610"/>
                </a:lnTo>
                <a:lnTo>
                  <a:pt x="1967" y="35112"/>
                </a:lnTo>
                <a:lnTo>
                  <a:pt x="2427" y="35615"/>
                </a:lnTo>
                <a:lnTo>
                  <a:pt x="2888" y="36117"/>
                </a:lnTo>
                <a:lnTo>
                  <a:pt x="3390" y="36535"/>
                </a:lnTo>
                <a:lnTo>
                  <a:pt x="3892" y="36954"/>
                </a:lnTo>
                <a:lnTo>
                  <a:pt x="4436" y="37289"/>
                </a:lnTo>
                <a:lnTo>
                  <a:pt x="4980" y="37582"/>
                </a:lnTo>
                <a:lnTo>
                  <a:pt x="5482" y="37791"/>
                </a:lnTo>
                <a:lnTo>
                  <a:pt x="6027" y="38000"/>
                </a:lnTo>
                <a:lnTo>
                  <a:pt x="6571" y="38167"/>
                </a:lnTo>
                <a:lnTo>
                  <a:pt x="7115" y="38293"/>
                </a:lnTo>
                <a:lnTo>
                  <a:pt x="7659" y="38335"/>
                </a:lnTo>
                <a:lnTo>
                  <a:pt x="8203" y="38377"/>
                </a:lnTo>
                <a:lnTo>
                  <a:pt x="8747" y="38377"/>
                </a:lnTo>
                <a:lnTo>
                  <a:pt x="9291" y="38293"/>
                </a:lnTo>
                <a:lnTo>
                  <a:pt x="9793" y="38209"/>
                </a:lnTo>
                <a:lnTo>
                  <a:pt x="10337" y="38084"/>
                </a:lnTo>
                <a:lnTo>
                  <a:pt x="10839" y="37916"/>
                </a:lnTo>
                <a:lnTo>
                  <a:pt x="11300" y="37707"/>
                </a:lnTo>
                <a:lnTo>
                  <a:pt x="11467" y="38628"/>
                </a:lnTo>
                <a:lnTo>
                  <a:pt x="11593" y="39883"/>
                </a:lnTo>
                <a:lnTo>
                  <a:pt x="11718" y="41306"/>
                </a:lnTo>
                <a:lnTo>
                  <a:pt x="11760" y="42059"/>
                </a:lnTo>
                <a:lnTo>
                  <a:pt x="11760" y="42813"/>
                </a:lnTo>
                <a:lnTo>
                  <a:pt x="11718" y="43524"/>
                </a:lnTo>
                <a:lnTo>
                  <a:pt x="11676" y="44236"/>
                </a:lnTo>
                <a:lnTo>
                  <a:pt x="11593" y="44905"/>
                </a:lnTo>
                <a:lnTo>
                  <a:pt x="11425" y="45491"/>
                </a:lnTo>
                <a:lnTo>
                  <a:pt x="11216" y="46035"/>
                </a:lnTo>
                <a:lnTo>
                  <a:pt x="11090" y="46286"/>
                </a:lnTo>
                <a:lnTo>
                  <a:pt x="10965" y="46495"/>
                </a:lnTo>
                <a:lnTo>
                  <a:pt x="10797" y="46663"/>
                </a:lnTo>
                <a:lnTo>
                  <a:pt x="10630" y="46830"/>
                </a:lnTo>
                <a:lnTo>
                  <a:pt x="10463" y="46956"/>
                </a:lnTo>
                <a:lnTo>
                  <a:pt x="10253" y="47040"/>
                </a:lnTo>
                <a:lnTo>
                  <a:pt x="9667" y="47207"/>
                </a:lnTo>
                <a:lnTo>
                  <a:pt x="9165" y="47291"/>
                </a:lnTo>
                <a:lnTo>
                  <a:pt x="8663" y="47332"/>
                </a:lnTo>
                <a:lnTo>
                  <a:pt x="8245" y="47291"/>
                </a:lnTo>
                <a:lnTo>
                  <a:pt x="7868" y="47165"/>
                </a:lnTo>
                <a:lnTo>
                  <a:pt x="7533" y="47040"/>
                </a:lnTo>
                <a:lnTo>
                  <a:pt x="7240" y="46872"/>
                </a:lnTo>
                <a:lnTo>
                  <a:pt x="7031" y="46705"/>
                </a:lnTo>
                <a:lnTo>
                  <a:pt x="7408" y="46412"/>
                </a:lnTo>
                <a:lnTo>
                  <a:pt x="7575" y="46203"/>
                </a:lnTo>
                <a:lnTo>
                  <a:pt x="7742" y="45993"/>
                </a:lnTo>
                <a:lnTo>
                  <a:pt x="7868" y="45784"/>
                </a:lnTo>
                <a:lnTo>
                  <a:pt x="7993" y="45491"/>
                </a:lnTo>
                <a:lnTo>
                  <a:pt x="8119" y="45240"/>
                </a:lnTo>
                <a:lnTo>
                  <a:pt x="8203" y="44905"/>
                </a:lnTo>
                <a:lnTo>
                  <a:pt x="8286" y="44361"/>
                </a:lnTo>
                <a:lnTo>
                  <a:pt x="8245" y="43817"/>
                </a:lnTo>
                <a:lnTo>
                  <a:pt x="8161" y="43315"/>
                </a:lnTo>
                <a:lnTo>
                  <a:pt x="7952" y="42855"/>
                </a:lnTo>
                <a:lnTo>
                  <a:pt x="7700" y="42394"/>
                </a:lnTo>
                <a:lnTo>
                  <a:pt x="7408" y="42018"/>
                </a:lnTo>
                <a:lnTo>
                  <a:pt x="7031" y="41683"/>
                </a:lnTo>
                <a:lnTo>
                  <a:pt x="6654" y="41432"/>
                </a:lnTo>
                <a:lnTo>
                  <a:pt x="6194" y="41264"/>
                </a:lnTo>
                <a:lnTo>
                  <a:pt x="5734" y="41139"/>
                </a:lnTo>
                <a:lnTo>
                  <a:pt x="5273" y="41097"/>
                </a:lnTo>
                <a:lnTo>
                  <a:pt x="4771" y="41139"/>
                </a:lnTo>
                <a:lnTo>
                  <a:pt x="4311" y="41306"/>
                </a:lnTo>
                <a:lnTo>
                  <a:pt x="4060" y="41432"/>
                </a:lnTo>
                <a:lnTo>
                  <a:pt x="3850" y="41557"/>
                </a:lnTo>
                <a:lnTo>
                  <a:pt x="3599" y="41725"/>
                </a:lnTo>
                <a:lnTo>
                  <a:pt x="3390" y="41934"/>
                </a:lnTo>
                <a:lnTo>
                  <a:pt x="3181" y="42143"/>
                </a:lnTo>
                <a:lnTo>
                  <a:pt x="2971" y="42394"/>
                </a:lnTo>
                <a:lnTo>
                  <a:pt x="2679" y="42813"/>
                </a:lnTo>
                <a:lnTo>
                  <a:pt x="2511" y="43273"/>
                </a:lnTo>
                <a:lnTo>
                  <a:pt x="2344" y="43692"/>
                </a:lnTo>
                <a:lnTo>
                  <a:pt x="2302" y="44152"/>
                </a:lnTo>
                <a:lnTo>
                  <a:pt x="2260" y="44612"/>
                </a:lnTo>
                <a:lnTo>
                  <a:pt x="2302" y="45114"/>
                </a:lnTo>
                <a:lnTo>
                  <a:pt x="2353" y="45394"/>
                </a:lnTo>
                <a:lnTo>
                  <a:pt x="2344" y="45366"/>
                </a:lnTo>
                <a:lnTo>
                  <a:pt x="2358" y="45421"/>
                </a:lnTo>
                <a:lnTo>
                  <a:pt x="2386" y="45575"/>
                </a:lnTo>
                <a:lnTo>
                  <a:pt x="2511" y="46035"/>
                </a:lnTo>
                <a:lnTo>
                  <a:pt x="2595" y="46244"/>
                </a:lnTo>
                <a:lnTo>
                  <a:pt x="2637" y="46370"/>
                </a:lnTo>
                <a:lnTo>
                  <a:pt x="2846" y="46872"/>
                </a:lnTo>
                <a:lnTo>
                  <a:pt x="3097" y="47332"/>
                </a:lnTo>
                <a:lnTo>
                  <a:pt x="3432" y="47793"/>
                </a:lnTo>
                <a:lnTo>
                  <a:pt x="3808" y="48169"/>
                </a:lnTo>
                <a:lnTo>
                  <a:pt x="4185" y="48546"/>
                </a:lnTo>
                <a:lnTo>
                  <a:pt x="4687" y="48923"/>
                </a:lnTo>
                <a:lnTo>
                  <a:pt x="5190" y="49216"/>
                </a:lnTo>
                <a:lnTo>
                  <a:pt x="5734" y="49425"/>
                </a:lnTo>
                <a:lnTo>
                  <a:pt x="6361" y="49634"/>
                </a:lnTo>
                <a:lnTo>
                  <a:pt x="6989" y="49760"/>
                </a:lnTo>
                <a:lnTo>
                  <a:pt x="7700" y="49802"/>
                </a:lnTo>
                <a:lnTo>
                  <a:pt x="8454" y="49802"/>
                </a:lnTo>
                <a:lnTo>
                  <a:pt x="9249" y="49718"/>
                </a:lnTo>
                <a:lnTo>
                  <a:pt x="10086" y="49551"/>
                </a:lnTo>
                <a:lnTo>
                  <a:pt x="10546" y="49425"/>
                </a:lnTo>
                <a:lnTo>
                  <a:pt x="10965" y="49216"/>
                </a:lnTo>
                <a:lnTo>
                  <a:pt x="11341" y="49006"/>
                </a:lnTo>
                <a:lnTo>
                  <a:pt x="11718" y="48755"/>
                </a:lnTo>
                <a:lnTo>
                  <a:pt x="12011" y="48462"/>
                </a:lnTo>
                <a:lnTo>
                  <a:pt x="12304" y="48169"/>
                </a:lnTo>
                <a:lnTo>
                  <a:pt x="12555" y="47793"/>
                </a:lnTo>
                <a:lnTo>
                  <a:pt x="12764" y="47458"/>
                </a:lnTo>
                <a:lnTo>
                  <a:pt x="12974" y="47040"/>
                </a:lnTo>
                <a:lnTo>
                  <a:pt x="13141" y="46621"/>
                </a:lnTo>
                <a:lnTo>
                  <a:pt x="13267" y="46203"/>
                </a:lnTo>
                <a:lnTo>
                  <a:pt x="13392" y="45742"/>
                </a:lnTo>
                <a:lnTo>
                  <a:pt x="13559" y="44780"/>
                </a:lnTo>
                <a:lnTo>
                  <a:pt x="13601" y="43817"/>
                </a:lnTo>
                <a:lnTo>
                  <a:pt x="13643" y="42813"/>
                </a:lnTo>
                <a:lnTo>
                  <a:pt x="13559" y="41808"/>
                </a:lnTo>
                <a:lnTo>
                  <a:pt x="13476" y="40846"/>
                </a:lnTo>
                <a:lnTo>
                  <a:pt x="13308" y="39883"/>
                </a:lnTo>
                <a:lnTo>
                  <a:pt x="13183" y="39004"/>
                </a:lnTo>
                <a:lnTo>
                  <a:pt x="12974" y="38209"/>
                </a:lnTo>
                <a:lnTo>
                  <a:pt x="12639" y="36912"/>
                </a:lnTo>
                <a:lnTo>
                  <a:pt x="13015" y="36619"/>
                </a:lnTo>
                <a:lnTo>
                  <a:pt x="13392" y="36326"/>
                </a:lnTo>
                <a:lnTo>
                  <a:pt x="13769" y="35949"/>
                </a:lnTo>
                <a:lnTo>
                  <a:pt x="14104" y="35615"/>
                </a:lnTo>
                <a:lnTo>
                  <a:pt x="14438" y="35196"/>
                </a:lnTo>
                <a:lnTo>
                  <a:pt x="14731" y="34778"/>
                </a:lnTo>
                <a:lnTo>
                  <a:pt x="14982" y="34359"/>
                </a:lnTo>
                <a:lnTo>
                  <a:pt x="15233" y="33899"/>
                </a:lnTo>
                <a:lnTo>
                  <a:pt x="15485" y="33397"/>
                </a:lnTo>
                <a:lnTo>
                  <a:pt x="15652" y="32894"/>
                </a:lnTo>
                <a:lnTo>
                  <a:pt x="15819" y="32392"/>
                </a:lnTo>
                <a:lnTo>
                  <a:pt x="15945" y="31806"/>
                </a:lnTo>
                <a:lnTo>
                  <a:pt x="16029" y="31220"/>
                </a:lnTo>
                <a:lnTo>
                  <a:pt x="16070" y="30634"/>
                </a:lnTo>
                <a:lnTo>
                  <a:pt x="16070" y="30007"/>
                </a:lnTo>
                <a:lnTo>
                  <a:pt x="16029" y="29337"/>
                </a:lnTo>
                <a:lnTo>
                  <a:pt x="15945" y="28751"/>
                </a:lnTo>
                <a:lnTo>
                  <a:pt x="15777" y="28207"/>
                </a:lnTo>
                <a:lnTo>
                  <a:pt x="15568" y="27663"/>
                </a:lnTo>
                <a:lnTo>
                  <a:pt x="15275" y="27161"/>
                </a:lnTo>
                <a:lnTo>
                  <a:pt x="14941" y="26659"/>
                </a:lnTo>
                <a:lnTo>
                  <a:pt x="14606" y="26240"/>
                </a:lnTo>
                <a:lnTo>
                  <a:pt x="14187" y="25822"/>
                </a:lnTo>
                <a:lnTo>
                  <a:pt x="13769" y="25445"/>
                </a:lnTo>
                <a:lnTo>
                  <a:pt x="13350" y="25152"/>
                </a:lnTo>
                <a:lnTo>
                  <a:pt x="12890" y="24859"/>
                </a:lnTo>
                <a:lnTo>
                  <a:pt x="12430" y="24650"/>
                </a:lnTo>
                <a:lnTo>
                  <a:pt x="11969" y="24441"/>
                </a:lnTo>
                <a:lnTo>
                  <a:pt x="11551" y="24315"/>
                </a:lnTo>
                <a:lnTo>
                  <a:pt x="11090" y="24273"/>
                </a:lnTo>
                <a:lnTo>
                  <a:pt x="10672" y="24231"/>
                </a:lnTo>
                <a:lnTo>
                  <a:pt x="10295" y="24273"/>
                </a:lnTo>
                <a:lnTo>
                  <a:pt x="9835" y="21260"/>
                </a:lnTo>
                <a:lnTo>
                  <a:pt x="9416" y="18289"/>
                </a:lnTo>
                <a:lnTo>
                  <a:pt x="10588" y="16950"/>
                </a:lnTo>
                <a:lnTo>
                  <a:pt x="11174" y="16280"/>
                </a:lnTo>
                <a:lnTo>
                  <a:pt x="11718" y="15569"/>
                </a:lnTo>
                <a:lnTo>
                  <a:pt x="12262" y="14857"/>
                </a:lnTo>
                <a:lnTo>
                  <a:pt x="12764" y="14146"/>
                </a:lnTo>
                <a:lnTo>
                  <a:pt x="13225" y="13392"/>
                </a:lnTo>
                <a:lnTo>
                  <a:pt x="13685" y="12597"/>
                </a:lnTo>
                <a:lnTo>
                  <a:pt x="13978" y="11970"/>
                </a:lnTo>
                <a:lnTo>
                  <a:pt x="14271" y="11342"/>
                </a:lnTo>
                <a:lnTo>
                  <a:pt x="14480" y="10714"/>
                </a:lnTo>
                <a:lnTo>
                  <a:pt x="14689" y="10128"/>
                </a:lnTo>
                <a:lnTo>
                  <a:pt x="14857" y="9500"/>
                </a:lnTo>
                <a:lnTo>
                  <a:pt x="14982" y="8914"/>
                </a:lnTo>
                <a:lnTo>
                  <a:pt x="15108" y="8287"/>
                </a:lnTo>
                <a:lnTo>
                  <a:pt x="15150" y="7701"/>
                </a:lnTo>
                <a:lnTo>
                  <a:pt x="15192" y="7157"/>
                </a:lnTo>
                <a:lnTo>
                  <a:pt x="15233" y="6571"/>
                </a:lnTo>
                <a:lnTo>
                  <a:pt x="15192" y="6027"/>
                </a:lnTo>
                <a:lnTo>
                  <a:pt x="15192" y="5483"/>
                </a:lnTo>
                <a:lnTo>
                  <a:pt x="15108" y="4981"/>
                </a:lnTo>
                <a:lnTo>
                  <a:pt x="15024" y="4478"/>
                </a:lnTo>
                <a:lnTo>
                  <a:pt x="14773" y="3516"/>
                </a:lnTo>
                <a:lnTo>
                  <a:pt x="14480" y="2637"/>
                </a:lnTo>
                <a:lnTo>
                  <a:pt x="14313" y="2260"/>
                </a:lnTo>
                <a:lnTo>
                  <a:pt x="14104" y="1884"/>
                </a:lnTo>
                <a:lnTo>
                  <a:pt x="13894" y="1549"/>
                </a:lnTo>
                <a:lnTo>
                  <a:pt x="13685" y="1256"/>
                </a:lnTo>
                <a:lnTo>
                  <a:pt x="13476" y="963"/>
                </a:lnTo>
                <a:lnTo>
                  <a:pt x="13225" y="712"/>
                </a:lnTo>
                <a:lnTo>
                  <a:pt x="12974" y="503"/>
                </a:lnTo>
                <a:lnTo>
                  <a:pt x="12722" y="335"/>
                </a:lnTo>
                <a:lnTo>
                  <a:pt x="12430" y="168"/>
                </a:lnTo>
                <a:lnTo>
                  <a:pt x="12178" y="84"/>
                </a:lnTo>
                <a:lnTo>
                  <a:pt x="11885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1" name="Google Shape;861;p45"/>
          <p:cNvSpPr/>
          <p:nvPr/>
        </p:nvSpPr>
        <p:spPr>
          <a:xfrm rot="1680000">
            <a:off x="11421809" y="65468"/>
            <a:ext cx="372745" cy="1155065"/>
          </a:xfrm>
          <a:custGeom>
            <a:avLst/>
            <a:gdLst/>
            <a:ahLst/>
            <a:cxnLst/>
            <a:rect l="l" t="t" r="r" b="b"/>
            <a:pathLst>
              <a:path w="16071" h="49802" extrusionOk="0">
                <a:moveTo>
                  <a:pt x="11090" y="4395"/>
                </a:moveTo>
                <a:lnTo>
                  <a:pt x="11216" y="4437"/>
                </a:lnTo>
                <a:lnTo>
                  <a:pt x="11467" y="4520"/>
                </a:lnTo>
                <a:lnTo>
                  <a:pt x="11676" y="4688"/>
                </a:lnTo>
                <a:lnTo>
                  <a:pt x="11885" y="4939"/>
                </a:lnTo>
                <a:lnTo>
                  <a:pt x="12095" y="5232"/>
                </a:lnTo>
                <a:lnTo>
                  <a:pt x="12262" y="5566"/>
                </a:lnTo>
                <a:lnTo>
                  <a:pt x="12346" y="5901"/>
                </a:lnTo>
                <a:lnTo>
                  <a:pt x="12430" y="6320"/>
                </a:lnTo>
                <a:lnTo>
                  <a:pt x="12430" y="6738"/>
                </a:lnTo>
                <a:lnTo>
                  <a:pt x="12430" y="7240"/>
                </a:lnTo>
                <a:lnTo>
                  <a:pt x="12304" y="7743"/>
                </a:lnTo>
                <a:lnTo>
                  <a:pt x="12178" y="8329"/>
                </a:lnTo>
                <a:lnTo>
                  <a:pt x="11927" y="8956"/>
                </a:lnTo>
                <a:lnTo>
                  <a:pt x="11634" y="9584"/>
                </a:lnTo>
                <a:lnTo>
                  <a:pt x="11258" y="10296"/>
                </a:lnTo>
                <a:lnTo>
                  <a:pt x="10797" y="11091"/>
                </a:lnTo>
                <a:lnTo>
                  <a:pt x="10211" y="11886"/>
                </a:lnTo>
                <a:lnTo>
                  <a:pt x="9584" y="12765"/>
                </a:lnTo>
                <a:lnTo>
                  <a:pt x="8830" y="13685"/>
                </a:lnTo>
                <a:lnTo>
                  <a:pt x="8621" y="11635"/>
                </a:lnTo>
                <a:lnTo>
                  <a:pt x="8496" y="9835"/>
                </a:lnTo>
                <a:lnTo>
                  <a:pt x="8496" y="8329"/>
                </a:lnTo>
                <a:lnTo>
                  <a:pt x="8496" y="7701"/>
                </a:lnTo>
                <a:lnTo>
                  <a:pt x="8537" y="7115"/>
                </a:lnTo>
                <a:lnTo>
                  <a:pt x="8621" y="6613"/>
                </a:lnTo>
                <a:lnTo>
                  <a:pt x="8747" y="6194"/>
                </a:lnTo>
                <a:lnTo>
                  <a:pt x="8914" y="5818"/>
                </a:lnTo>
                <a:lnTo>
                  <a:pt x="9082" y="5483"/>
                </a:lnTo>
                <a:lnTo>
                  <a:pt x="9291" y="5232"/>
                </a:lnTo>
                <a:lnTo>
                  <a:pt x="9500" y="5022"/>
                </a:lnTo>
                <a:lnTo>
                  <a:pt x="9751" y="4813"/>
                </a:lnTo>
                <a:lnTo>
                  <a:pt x="9960" y="4688"/>
                </a:lnTo>
                <a:lnTo>
                  <a:pt x="10170" y="4604"/>
                </a:lnTo>
                <a:lnTo>
                  <a:pt x="10421" y="4520"/>
                </a:lnTo>
                <a:lnTo>
                  <a:pt x="10797" y="4437"/>
                </a:lnTo>
                <a:lnTo>
                  <a:pt x="11090" y="4395"/>
                </a:lnTo>
                <a:close/>
                <a:moveTo>
                  <a:pt x="10756" y="26952"/>
                </a:moveTo>
                <a:lnTo>
                  <a:pt x="11007" y="26994"/>
                </a:lnTo>
                <a:lnTo>
                  <a:pt x="11258" y="27077"/>
                </a:lnTo>
                <a:lnTo>
                  <a:pt x="11509" y="27161"/>
                </a:lnTo>
                <a:lnTo>
                  <a:pt x="11718" y="27286"/>
                </a:lnTo>
                <a:lnTo>
                  <a:pt x="11969" y="27454"/>
                </a:lnTo>
                <a:lnTo>
                  <a:pt x="12178" y="27621"/>
                </a:lnTo>
                <a:lnTo>
                  <a:pt x="12555" y="28040"/>
                </a:lnTo>
                <a:lnTo>
                  <a:pt x="12932" y="28500"/>
                </a:lnTo>
                <a:lnTo>
                  <a:pt x="13225" y="29086"/>
                </a:lnTo>
                <a:lnTo>
                  <a:pt x="13434" y="29672"/>
                </a:lnTo>
                <a:lnTo>
                  <a:pt x="13601" y="30300"/>
                </a:lnTo>
                <a:lnTo>
                  <a:pt x="13727" y="31011"/>
                </a:lnTo>
                <a:lnTo>
                  <a:pt x="13769" y="31681"/>
                </a:lnTo>
                <a:lnTo>
                  <a:pt x="13727" y="32392"/>
                </a:lnTo>
                <a:lnTo>
                  <a:pt x="13559" y="33062"/>
                </a:lnTo>
                <a:lnTo>
                  <a:pt x="13350" y="33731"/>
                </a:lnTo>
                <a:lnTo>
                  <a:pt x="13225" y="34066"/>
                </a:lnTo>
                <a:lnTo>
                  <a:pt x="13057" y="34359"/>
                </a:lnTo>
                <a:lnTo>
                  <a:pt x="12848" y="34652"/>
                </a:lnTo>
                <a:lnTo>
                  <a:pt x="12597" y="34945"/>
                </a:lnTo>
                <a:lnTo>
                  <a:pt x="12388" y="35238"/>
                </a:lnTo>
                <a:lnTo>
                  <a:pt x="12095" y="35489"/>
                </a:lnTo>
                <a:lnTo>
                  <a:pt x="11467" y="31471"/>
                </a:lnTo>
                <a:lnTo>
                  <a:pt x="10756" y="26952"/>
                </a:lnTo>
                <a:close/>
                <a:moveTo>
                  <a:pt x="8496" y="19209"/>
                </a:moveTo>
                <a:lnTo>
                  <a:pt x="8914" y="21762"/>
                </a:lnTo>
                <a:lnTo>
                  <a:pt x="9333" y="24399"/>
                </a:lnTo>
                <a:lnTo>
                  <a:pt x="9040" y="24399"/>
                </a:lnTo>
                <a:lnTo>
                  <a:pt x="8705" y="24441"/>
                </a:lnTo>
                <a:lnTo>
                  <a:pt x="8328" y="24524"/>
                </a:lnTo>
                <a:lnTo>
                  <a:pt x="7910" y="24650"/>
                </a:lnTo>
                <a:lnTo>
                  <a:pt x="7491" y="24817"/>
                </a:lnTo>
                <a:lnTo>
                  <a:pt x="7073" y="25027"/>
                </a:lnTo>
                <a:lnTo>
                  <a:pt x="6612" y="25320"/>
                </a:lnTo>
                <a:lnTo>
                  <a:pt x="6194" y="25654"/>
                </a:lnTo>
                <a:lnTo>
                  <a:pt x="5775" y="26031"/>
                </a:lnTo>
                <a:lnTo>
                  <a:pt x="5357" y="26408"/>
                </a:lnTo>
                <a:lnTo>
                  <a:pt x="5022" y="26868"/>
                </a:lnTo>
                <a:lnTo>
                  <a:pt x="4729" y="27412"/>
                </a:lnTo>
                <a:lnTo>
                  <a:pt x="4604" y="27663"/>
                </a:lnTo>
                <a:lnTo>
                  <a:pt x="4478" y="27998"/>
                </a:lnTo>
                <a:lnTo>
                  <a:pt x="4436" y="28291"/>
                </a:lnTo>
                <a:lnTo>
                  <a:pt x="4353" y="28626"/>
                </a:lnTo>
                <a:lnTo>
                  <a:pt x="4353" y="28960"/>
                </a:lnTo>
                <a:lnTo>
                  <a:pt x="4353" y="29337"/>
                </a:lnTo>
                <a:lnTo>
                  <a:pt x="4394" y="29756"/>
                </a:lnTo>
                <a:lnTo>
                  <a:pt x="4478" y="30174"/>
                </a:lnTo>
                <a:lnTo>
                  <a:pt x="4562" y="30509"/>
                </a:lnTo>
                <a:lnTo>
                  <a:pt x="4729" y="30844"/>
                </a:lnTo>
                <a:lnTo>
                  <a:pt x="4938" y="31137"/>
                </a:lnTo>
                <a:lnTo>
                  <a:pt x="5231" y="31430"/>
                </a:lnTo>
                <a:lnTo>
                  <a:pt x="5524" y="31639"/>
                </a:lnTo>
                <a:lnTo>
                  <a:pt x="5859" y="31806"/>
                </a:lnTo>
                <a:lnTo>
                  <a:pt x="6194" y="31890"/>
                </a:lnTo>
                <a:lnTo>
                  <a:pt x="6571" y="31890"/>
                </a:lnTo>
                <a:lnTo>
                  <a:pt x="7073" y="31806"/>
                </a:lnTo>
                <a:lnTo>
                  <a:pt x="7491" y="31639"/>
                </a:lnTo>
                <a:lnTo>
                  <a:pt x="7826" y="31430"/>
                </a:lnTo>
                <a:lnTo>
                  <a:pt x="8077" y="31179"/>
                </a:lnTo>
                <a:lnTo>
                  <a:pt x="8286" y="30844"/>
                </a:lnTo>
                <a:lnTo>
                  <a:pt x="8412" y="30551"/>
                </a:lnTo>
                <a:lnTo>
                  <a:pt x="8496" y="30174"/>
                </a:lnTo>
                <a:lnTo>
                  <a:pt x="8537" y="29839"/>
                </a:lnTo>
                <a:lnTo>
                  <a:pt x="8496" y="29463"/>
                </a:lnTo>
                <a:lnTo>
                  <a:pt x="8370" y="29170"/>
                </a:lnTo>
                <a:lnTo>
                  <a:pt x="8203" y="28877"/>
                </a:lnTo>
                <a:lnTo>
                  <a:pt x="7993" y="28626"/>
                </a:lnTo>
                <a:lnTo>
                  <a:pt x="7742" y="28416"/>
                </a:lnTo>
                <a:lnTo>
                  <a:pt x="7449" y="28249"/>
                </a:lnTo>
                <a:lnTo>
                  <a:pt x="7115" y="28123"/>
                </a:lnTo>
                <a:lnTo>
                  <a:pt x="6738" y="28123"/>
                </a:lnTo>
                <a:lnTo>
                  <a:pt x="6738" y="27998"/>
                </a:lnTo>
                <a:lnTo>
                  <a:pt x="6947" y="27789"/>
                </a:lnTo>
                <a:lnTo>
                  <a:pt x="7073" y="27621"/>
                </a:lnTo>
                <a:lnTo>
                  <a:pt x="7282" y="27454"/>
                </a:lnTo>
                <a:lnTo>
                  <a:pt x="7575" y="27286"/>
                </a:lnTo>
                <a:lnTo>
                  <a:pt x="7910" y="27077"/>
                </a:lnTo>
                <a:lnTo>
                  <a:pt x="8203" y="26952"/>
                </a:lnTo>
                <a:lnTo>
                  <a:pt x="8496" y="26910"/>
                </a:lnTo>
                <a:lnTo>
                  <a:pt x="8789" y="26868"/>
                </a:lnTo>
                <a:lnTo>
                  <a:pt x="8998" y="26826"/>
                </a:lnTo>
                <a:lnTo>
                  <a:pt x="9416" y="26868"/>
                </a:lnTo>
                <a:lnTo>
                  <a:pt x="9709" y="26952"/>
                </a:lnTo>
                <a:lnTo>
                  <a:pt x="10504" y="31639"/>
                </a:lnTo>
                <a:lnTo>
                  <a:pt x="10881" y="33899"/>
                </a:lnTo>
                <a:lnTo>
                  <a:pt x="11216" y="36075"/>
                </a:lnTo>
                <a:lnTo>
                  <a:pt x="11090" y="36159"/>
                </a:lnTo>
                <a:lnTo>
                  <a:pt x="10672" y="36368"/>
                </a:lnTo>
                <a:lnTo>
                  <a:pt x="10253" y="36493"/>
                </a:lnTo>
                <a:lnTo>
                  <a:pt x="9877" y="36619"/>
                </a:lnTo>
                <a:lnTo>
                  <a:pt x="9458" y="36703"/>
                </a:lnTo>
                <a:lnTo>
                  <a:pt x="9040" y="36786"/>
                </a:lnTo>
                <a:lnTo>
                  <a:pt x="8203" y="36786"/>
                </a:lnTo>
                <a:lnTo>
                  <a:pt x="7826" y="36745"/>
                </a:lnTo>
                <a:lnTo>
                  <a:pt x="7408" y="36703"/>
                </a:lnTo>
                <a:lnTo>
                  <a:pt x="7031" y="36577"/>
                </a:lnTo>
                <a:lnTo>
                  <a:pt x="6654" y="36452"/>
                </a:lnTo>
                <a:lnTo>
                  <a:pt x="6278" y="36326"/>
                </a:lnTo>
                <a:lnTo>
                  <a:pt x="5943" y="36159"/>
                </a:lnTo>
                <a:lnTo>
                  <a:pt x="5566" y="35949"/>
                </a:lnTo>
                <a:lnTo>
                  <a:pt x="5231" y="35698"/>
                </a:lnTo>
                <a:lnTo>
                  <a:pt x="4897" y="35447"/>
                </a:lnTo>
                <a:lnTo>
                  <a:pt x="4604" y="35196"/>
                </a:lnTo>
                <a:lnTo>
                  <a:pt x="4311" y="34903"/>
                </a:lnTo>
                <a:lnTo>
                  <a:pt x="4018" y="34568"/>
                </a:lnTo>
                <a:lnTo>
                  <a:pt x="3767" y="34234"/>
                </a:lnTo>
                <a:lnTo>
                  <a:pt x="3516" y="33857"/>
                </a:lnTo>
                <a:lnTo>
                  <a:pt x="3264" y="33480"/>
                </a:lnTo>
                <a:lnTo>
                  <a:pt x="3055" y="33104"/>
                </a:lnTo>
                <a:lnTo>
                  <a:pt x="2888" y="32685"/>
                </a:lnTo>
                <a:lnTo>
                  <a:pt x="2679" y="32267"/>
                </a:lnTo>
                <a:lnTo>
                  <a:pt x="2553" y="31806"/>
                </a:lnTo>
                <a:lnTo>
                  <a:pt x="2427" y="31346"/>
                </a:lnTo>
                <a:lnTo>
                  <a:pt x="2344" y="30844"/>
                </a:lnTo>
                <a:lnTo>
                  <a:pt x="2260" y="30383"/>
                </a:lnTo>
                <a:lnTo>
                  <a:pt x="2218" y="29881"/>
                </a:lnTo>
                <a:lnTo>
                  <a:pt x="2176" y="29337"/>
                </a:lnTo>
                <a:lnTo>
                  <a:pt x="2218" y="28835"/>
                </a:lnTo>
                <a:lnTo>
                  <a:pt x="2260" y="28165"/>
                </a:lnTo>
                <a:lnTo>
                  <a:pt x="2386" y="27538"/>
                </a:lnTo>
                <a:lnTo>
                  <a:pt x="2553" y="26910"/>
                </a:lnTo>
                <a:lnTo>
                  <a:pt x="2804" y="26324"/>
                </a:lnTo>
                <a:lnTo>
                  <a:pt x="3097" y="25696"/>
                </a:lnTo>
                <a:lnTo>
                  <a:pt x="3432" y="25110"/>
                </a:lnTo>
                <a:lnTo>
                  <a:pt x="3808" y="24524"/>
                </a:lnTo>
                <a:lnTo>
                  <a:pt x="4227" y="23939"/>
                </a:lnTo>
                <a:lnTo>
                  <a:pt x="4687" y="23353"/>
                </a:lnTo>
                <a:lnTo>
                  <a:pt x="5190" y="22767"/>
                </a:lnTo>
                <a:lnTo>
                  <a:pt x="6236" y="21595"/>
                </a:lnTo>
                <a:lnTo>
                  <a:pt x="8496" y="19209"/>
                </a:lnTo>
                <a:close/>
                <a:moveTo>
                  <a:pt x="11341" y="0"/>
                </a:moveTo>
                <a:lnTo>
                  <a:pt x="11090" y="84"/>
                </a:lnTo>
                <a:lnTo>
                  <a:pt x="10756" y="210"/>
                </a:lnTo>
                <a:lnTo>
                  <a:pt x="10463" y="335"/>
                </a:lnTo>
                <a:lnTo>
                  <a:pt x="10211" y="545"/>
                </a:lnTo>
                <a:lnTo>
                  <a:pt x="9919" y="754"/>
                </a:lnTo>
                <a:lnTo>
                  <a:pt x="9709" y="1005"/>
                </a:lnTo>
                <a:lnTo>
                  <a:pt x="9458" y="1298"/>
                </a:lnTo>
                <a:lnTo>
                  <a:pt x="9082" y="1926"/>
                </a:lnTo>
                <a:lnTo>
                  <a:pt x="8998" y="2009"/>
                </a:lnTo>
                <a:lnTo>
                  <a:pt x="8956" y="2135"/>
                </a:lnTo>
                <a:lnTo>
                  <a:pt x="8579" y="2888"/>
                </a:lnTo>
                <a:lnTo>
                  <a:pt x="8537" y="3014"/>
                </a:lnTo>
                <a:lnTo>
                  <a:pt x="8496" y="3097"/>
                </a:lnTo>
                <a:lnTo>
                  <a:pt x="8245" y="3809"/>
                </a:lnTo>
                <a:lnTo>
                  <a:pt x="8035" y="4520"/>
                </a:lnTo>
                <a:lnTo>
                  <a:pt x="7868" y="5148"/>
                </a:lnTo>
                <a:lnTo>
                  <a:pt x="7742" y="5734"/>
                </a:lnTo>
                <a:lnTo>
                  <a:pt x="7617" y="6655"/>
                </a:lnTo>
                <a:lnTo>
                  <a:pt x="7575" y="6989"/>
                </a:lnTo>
                <a:lnTo>
                  <a:pt x="7491" y="7701"/>
                </a:lnTo>
                <a:lnTo>
                  <a:pt x="7449" y="8454"/>
                </a:lnTo>
                <a:lnTo>
                  <a:pt x="7449" y="9333"/>
                </a:lnTo>
                <a:lnTo>
                  <a:pt x="7449" y="10296"/>
                </a:lnTo>
                <a:lnTo>
                  <a:pt x="7617" y="12430"/>
                </a:lnTo>
                <a:lnTo>
                  <a:pt x="7868" y="14815"/>
                </a:lnTo>
                <a:lnTo>
                  <a:pt x="6696" y="16071"/>
                </a:lnTo>
                <a:lnTo>
                  <a:pt x="5524" y="17326"/>
                </a:lnTo>
                <a:lnTo>
                  <a:pt x="4478" y="18624"/>
                </a:lnTo>
                <a:lnTo>
                  <a:pt x="3474" y="19963"/>
                </a:lnTo>
                <a:lnTo>
                  <a:pt x="2637" y="21302"/>
                </a:lnTo>
                <a:lnTo>
                  <a:pt x="2218" y="21972"/>
                </a:lnTo>
                <a:lnTo>
                  <a:pt x="1883" y="22641"/>
                </a:lnTo>
                <a:lnTo>
                  <a:pt x="1549" y="23311"/>
                </a:lnTo>
                <a:lnTo>
                  <a:pt x="1214" y="23980"/>
                </a:lnTo>
                <a:lnTo>
                  <a:pt x="963" y="24692"/>
                </a:lnTo>
                <a:lnTo>
                  <a:pt x="712" y="25361"/>
                </a:lnTo>
                <a:lnTo>
                  <a:pt x="502" y="26031"/>
                </a:lnTo>
                <a:lnTo>
                  <a:pt x="335" y="26659"/>
                </a:lnTo>
                <a:lnTo>
                  <a:pt x="209" y="27328"/>
                </a:lnTo>
                <a:lnTo>
                  <a:pt x="126" y="27998"/>
                </a:lnTo>
                <a:lnTo>
                  <a:pt x="42" y="28626"/>
                </a:lnTo>
                <a:lnTo>
                  <a:pt x="0" y="29295"/>
                </a:lnTo>
                <a:lnTo>
                  <a:pt x="42" y="29923"/>
                </a:lnTo>
                <a:lnTo>
                  <a:pt x="84" y="30551"/>
                </a:lnTo>
                <a:lnTo>
                  <a:pt x="168" y="31179"/>
                </a:lnTo>
                <a:lnTo>
                  <a:pt x="293" y="31764"/>
                </a:lnTo>
                <a:lnTo>
                  <a:pt x="460" y="32350"/>
                </a:lnTo>
                <a:lnTo>
                  <a:pt x="670" y="32936"/>
                </a:lnTo>
                <a:lnTo>
                  <a:pt x="921" y="33522"/>
                </a:lnTo>
                <a:lnTo>
                  <a:pt x="1256" y="34066"/>
                </a:lnTo>
                <a:lnTo>
                  <a:pt x="1590" y="34610"/>
                </a:lnTo>
                <a:lnTo>
                  <a:pt x="1967" y="35112"/>
                </a:lnTo>
                <a:lnTo>
                  <a:pt x="2427" y="35615"/>
                </a:lnTo>
                <a:lnTo>
                  <a:pt x="2888" y="36117"/>
                </a:lnTo>
                <a:lnTo>
                  <a:pt x="3390" y="36535"/>
                </a:lnTo>
                <a:lnTo>
                  <a:pt x="3892" y="36954"/>
                </a:lnTo>
                <a:lnTo>
                  <a:pt x="4436" y="37289"/>
                </a:lnTo>
                <a:lnTo>
                  <a:pt x="4980" y="37582"/>
                </a:lnTo>
                <a:lnTo>
                  <a:pt x="5482" y="37791"/>
                </a:lnTo>
                <a:lnTo>
                  <a:pt x="6027" y="38000"/>
                </a:lnTo>
                <a:lnTo>
                  <a:pt x="6571" y="38167"/>
                </a:lnTo>
                <a:lnTo>
                  <a:pt x="7115" y="38293"/>
                </a:lnTo>
                <a:lnTo>
                  <a:pt x="7659" y="38335"/>
                </a:lnTo>
                <a:lnTo>
                  <a:pt x="8203" y="38377"/>
                </a:lnTo>
                <a:lnTo>
                  <a:pt x="8747" y="38377"/>
                </a:lnTo>
                <a:lnTo>
                  <a:pt x="9291" y="38293"/>
                </a:lnTo>
                <a:lnTo>
                  <a:pt x="9793" y="38209"/>
                </a:lnTo>
                <a:lnTo>
                  <a:pt x="10337" y="38084"/>
                </a:lnTo>
                <a:lnTo>
                  <a:pt x="10839" y="37916"/>
                </a:lnTo>
                <a:lnTo>
                  <a:pt x="11300" y="37707"/>
                </a:lnTo>
                <a:lnTo>
                  <a:pt x="11467" y="38628"/>
                </a:lnTo>
                <a:lnTo>
                  <a:pt x="11593" y="39883"/>
                </a:lnTo>
                <a:lnTo>
                  <a:pt x="11718" y="41306"/>
                </a:lnTo>
                <a:lnTo>
                  <a:pt x="11760" y="42059"/>
                </a:lnTo>
                <a:lnTo>
                  <a:pt x="11760" y="42813"/>
                </a:lnTo>
                <a:lnTo>
                  <a:pt x="11718" y="43524"/>
                </a:lnTo>
                <a:lnTo>
                  <a:pt x="11676" y="44236"/>
                </a:lnTo>
                <a:lnTo>
                  <a:pt x="11593" y="44905"/>
                </a:lnTo>
                <a:lnTo>
                  <a:pt x="11425" y="45491"/>
                </a:lnTo>
                <a:lnTo>
                  <a:pt x="11216" y="46035"/>
                </a:lnTo>
                <a:lnTo>
                  <a:pt x="11090" y="46286"/>
                </a:lnTo>
                <a:lnTo>
                  <a:pt x="10965" y="46495"/>
                </a:lnTo>
                <a:lnTo>
                  <a:pt x="10797" y="46663"/>
                </a:lnTo>
                <a:lnTo>
                  <a:pt x="10630" y="46830"/>
                </a:lnTo>
                <a:lnTo>
                  <a:pt x="10463" y="46956"/>
                </a:lnTo>
                <a:lnTo>
                  <a:pt x="10253" y="47040"/>
                </a:lnTo>
                <a:lnTo>
                  <a:pt x="9667" y="47207"/>
                </a:lnTo>
                <a:lnTo>
                  <a:pt x="9165" y="47291"/>
                </a:lnTo>
                <a:lnTo>
                  <a:pt x="8663" y="47332"/>
                </a:lnTo>
                <a:lnTo>
                  <a:pt x="8245" y="47291"/>
                </a:lnTo>
                <a:lnTo>
                  <a:pt x="7868" y="47165"/>
                </a:lnTo>
                <a:lnTo>
                  <a:pt x="7533" y="47040"/>
                </a:lnTo>
                <a:lnTo>
                  <a:pt x="7240" y="46872"/>
                </a:lnTo>
                <a:lnTo>
                  <a:pt x="7031" y="46705"/>
                </a:lnTo>
                <a:lnTo>
                  <a:pt x="7408" y="46412"/>
                </a:lnTo>
                <a:lnTo>
                  <a:pt x="7575" y="46203"/>
                </a:lnTo>
                <a:lnTo>
                  <a:pt x="7742" y="45993"/>
                </a:lnTo>
                <a:lnTo>
                  <a:pt x="7868" y="45784"/>
                </a:lnTo>
                <a:lnTo>
                  <a:pt x="7993" y="45491"/>
                </a:lnTo>
                <a:lnTo>
                  <a:pt x="8119" y="45240"/>
                </a:lnTo>
                <a:lnTo>
                  <a:pt x="8203" y="44905"/>
                </a:lnTo>
                <a:lnTo>
                  <a:pt x="8286" y="44361"/>
                </a:lnTo>
                <a:lnTo>
                  <a:pt x="8245" y="43817"/>
                </a:lnTo>
                <a:lnTo>
                  <a:pt x="8161" y="43315"/>
                </a:lnTo>
                <a:lnTo>
                  <a:pt x="7952" y="42855"/>
                </a:lnTo>
                <a:lnTo>
                  <a:pt x="7700" y="42394"/>
                </a:lnTo>
                <a:lnTo>
                  <a:pt x="7408" y="42018"/>
                </a:lnTo>
                <a:lnTo>
                  <a:pt x="7031" y="41683"/>
                </a:lnTo>
                <a:lnTo>
                  <a:pt x="6654" y="41432"/>
                </a:lnTo>
                <a:lnTo>
                  <a:pt x="6194" y="41264"/>
                </a:lnTo>
                <a:lnTo>
                  <a:pt x="5734" y="41139"/>
                </a:lnTo>
                <a:lnTo>
                  <a:pt x="5273" y="41097"/>
                </a:lnTo>
                <a:lnTo>
                  <a:pt x="4771" y="41139"/>
                </a:lnTo>
                <a:lnTo>
                  <a:pt x="4311" y="41306"/>
                </a:lnTo>
                <a:lnTo>
                  <a:pt x="4060" y="41432"/>
                </a:lnTo>
                <a:lnTo>
                  <a:pt x="3850" y="41557"/>
                </a:lnTo>
                <a:lnTo>
                  <a:pt x="3599" y="41725"/>
                </a:lnTo>
                <a:lnTo>
                  <a:pt x="3390" y="41934"/>
                </a:lnTo>
                <a:lnTo>
                  <a:pt x="3181" y="42143"/>
                </a:lnTo>
                <a:lnTo>
                  <a:pt x="2971" y="42394"/>
                </a:lnTo>
                <a:lnTo>
                  <a:pt x="2679" y="42813"/>
                </a:lnTo>
                <a:lnTo>
                  <a:pt x="2511" y="43273"/>
                </a:lnTo>
                <a:lnTo>
                  <a:pt x="2344" y="43692"/>
                </a:lnTo>
                <a:lnTo>
                  <a:pt x="2302" y="44152"/>
                </a:lnTo>
                <a:lnTo>
                  <a:pt x="2260" y="44612"/>
                </a:lnTo>
                <a:lnTo>
                  <a:pt x="2302" y="45114"/>
                </a:lnTo>
                <a:lnTo>
                  <a:pt x="2353" y="45394"/>
                </a:lnTo>
                <a:lnTo>
                  <a:pt x="2344" y="45366"/>
                </a:lnTo>
                <a:lnTo>
                  <a:pt x="2358" y="45421"/>
                </a:lnTo>
                <a:lnTo>
                  <a:pt x="2386" y="45575"/>
                </a:lnTo>
                <a:lnTo>
                  <a:pt x="2511" y="46035"/>
                </a:lnTo>
                <a:lnTo>
                  <a:pt x="2595" y="46244"/>
                </a:lnTo>
                <a:lnTo>
                  <a:pt x="2637" y="46370"/>
                </a:lnTo>
                <a:lnTo>
                  <a:pt x="2846" y="46872"/>
                </a:lnTo>
                <a:lnTo>
                  <a:pt x="3097" y="47332"/>
                </a:lnTo>
                <a:lnTo>
                  <a:pt x="3432" y="47793"/>
                </a:lnTo>
                <a:lnTo>
                  <a:pt x="3808" y="48169"/>
                </a:lnTo>
                <a:lnTo>
                  <a:pt x="4185" y="48546"/>
                </a:lnTo>
                <a:lnTo>
                  <a:pt x="4687" y="48923"/>
                </a:lnTo>
                <a:lnTo>
                  <a:pt x="5190" y="49216"/>
                </a:lnTo>
                <a:lnTo>
                  <a:pt x="5734" y="49425"/>
                </a:lnTo>
                <a:lnTo>
                  <a:pt x="6361" y="49634"/>
                </a:lnTo>
                <a:lnTo>
                  <a:pt x="6989" y="49760"/>
                </a:lnTo>
                <a:lnTo>
                  <a:pt x="7700" y="49802"/>
                </a:lnTo>
                <a:lnTo>
                  <a:pt x="8454" y="49802"/>
                </a:lnTo>
                <a:lnTo>
                  <a:pt x="9249" y="49718"/>
                </a:lnTo>
                <a:lnTo>
                  <a:pt x="10086" y="49551"/>
                </a:lnTo>
                <a:lnTo>
                  <a:pt x="10546" y="49425"/>
                </a:lnTo>
                <a:lnTo>
                  <a:pt x="10965" y="49216"/>
                </a:lnTo>
                <a:lnTo>
                  <a:pt x="11341" y="49006"/>
                </a:lnTo>
                <a:lnTo>
                  <a:pt x="11718" y="48755"/>
                </a:lnTo>
                <a:lnTo>
                  <a:pt x="12011" y="48462"/>
                </a:lnTo>
                <a:lnTo>
                  <a:pt x="12304" y="48169"/>
                </a:lnTo>
                <a:lnTo>
                  <a:pt x="12555" y="47793"/>
                </a:lnTo>
                <a:lnTo>
                  <a:pt x="12764" y="47458"/>
                </a:lnTo>
                <a:lnTo>
                  <a:pt x="12974" y="47040"/>
                </a:lnTo>
                <a:lnTo>
                  <a:pt x="13141" y="46621"/>
                </a:lnTo>
                <a:lnTo>
                  <a:pt x="13267" y="46203"/>
                </a:lnTo>
                <a:lnTo>
                  <a:pt x="13392" y="45742"/>
                </a:lnTo>
                <a:lnTo>
                  <a:pt x="13559" y="44780"/>
                </a:lnTo>
                <a:lnTo>
                  <a:pt x="13601" y="43817"/>
                </a:lnTo>
                <a:lnTo>
                  <a:pt x="13643" y="42813"/>
                </a:lnTo>
                <a:lnTo>
                  <a:pt x="13559" y="41808"/>
                </a:lnTo>
                <a:lnTo>
                  <a:pt x="13476" y="40846"/>
                </a:lnTo>
                <a:lnTo>
                  <a:pt x="13308" y="39883"/>
                </a:lnTo>
                <a:lnTo>
                  <a:pt x="13183" y="39004"/>
                </a:lnTo>
                <a:lnTo>
                  <a:pt x="12974" y="38209"/>
                </a:lnTo>
                <a:lnTo>
                  <a:pt x="12639" y="36912"/>
                </a:lnTo>
                <a:lnTo>
                  <a:pt x="13015" y="36619"/>
                </a:lnTo>
                <a:lnTo>
                  <a:pt x="13392" y="36326"/>
                </a:lnTo>
                <a:lnTo>
                  <a:pt x="13769" y="35949"/>
                </a:lnTo>
                <a:lnTo>
                  <a:pt x="14104" y="35615"/>
                </a:lnTo>
                <a:lnTo>
                  <a:pt x="14438" y="35196"/>
                </a:lnTo>
                <a:lnTo>
                  <a:pt x="14731" y="34778"/>
                </a:lnTo>
                <a:lnTo>
                  <a:pt x="14982" y="34359"/>
                </a:lnTo>
                <a:lnTo>
                  <a:pt x="15233" y="33899"/>
                </a:lnTo>
                <a:lnTo>
                  <a:pt x="15485" y="33397"/>
                </a:lnTo>
                <a:lnTo>
                  <a:pt x="15652" y="32894"/>
                </a:lnTo>
                <a:lnTo>
                  <a:pt x="15819" y="32392"/>
                </a:lnTo>
                <a:lnTo>
                  <a:pt x="15945" y="31806"/>
                </a:lnTo>
                <a:lnTo>
                  <a:pt x="16029" y="31220"/>
                </a:lnTo>
                <a:lnTo>
                  <a:pt x="16070" y="30634"/>
                </a:lnTo>
                <a:lnTo>
                  <a:pt x="16070" y="30007"/>
                </a:lnTo>
                <a:lnTo>
                  <a:pt x="16029" y="29337"/>
                </a:lnTo>
                <a:lnTo>
                  <a:pt x="15945" y="28751"/>
                </a:lnTo>
                <a:lnTo>
                  <a:pt x="15777" y="28207"/>
                </a:lnTo>
                <a:lnTo>
                  <a:pt x="15568" y="27663"/>
                </a:lnTo>
                <a:lnTo>
                  <a:pt x="15275" y="27161"/>
                </a:lnTo>
                <a:lnTo>
                  <a:pt x="14941" y="26659"/>
                </a:lnTo>
                <a:lnTo>
                  <a:pt x="14606" y="26240"/>
                </a:lnTo>
                <a:lnTo>
                  <a:pt x="14187" y="25822"/>
                </a:lnTo>
                <a:lnTo>
                  <a:pt x="13769" y="25445"/>
                </a:lnTo>
                <a:lnTo>
                  <a:pt x="13350" y="25152"/>
                </a:lnTo>
                <a:lnTo>
                  <a:pt x="12890" y="24859"/>
                </a:lnTo>
                <a:lnTo>
                  <a:pt x="12430" y="24650"/>
                </a:lnTo>
                <a:lnTo>
                  <a:pt x="11969" y="24441"/>
                </a:lnTo>
                <a:lnTo>
                  <a:pt x="11551" y="24315"/>
                </a:lnTo>
                <a:lnTo>
                  <a:pt x="11090" y="24273"/>
                </a:lnTo>
                <a:lnTo>
                  <a:pt x="10672" y="24231"/>
                </a:lnTo>
                <a:lnTo>
                  <a:pt x="10295" y="24273"/>
                </a:lnTo>
                <a:lnTo>
                  <a:pt x="9835" y="21260"/>
                </a:lnTo>
                <a:lnTo>
                  <a:pt x="9416" y="18289"/>
                </a:lnTo>
                <a:lnTo>
                  <a:pt x="10588" y="16950"/>
                </a:lnTo>
                <a:lnTo>
                  <a:pt x="11174" y="16280"/>
                </a:lnTo>
                <a:lnTo>
                  <a:pt x="11718" y="15569"/>
                </a:lnTo>
                <a:lnTo>
                  <a:pt x="12262" y="14857"/>
                </a:lnTo>
                <a:lnTo>
                  <a:pt x="12764" y="14146"/>
                </a:lnTo>
                <a:lnTo>
                  <a:pt x="13225" y="13392"/>
                </a:lnTo>
                <a:lnTo>
                  <a:pt x="13685" y="12597"/>
                </a:lnTo>
                <a:lnTo>
                  <a:pt x="13978" y="11970"/>
                </a:lnTo>
                <a:lnTo>
                  <a:pt x="14271" y="11342"/>
                </a:lnTo>
                <a:lnTo>
                  <a:pt x="14480" y="10714"/>
                </a:lnTo>
                <a:lnTo>
                  <a:pt x="14689" y="10128"/>
                </a:lnTo>
                <a:lnTo>
                  <a:pt x="14857" y="9500"/>
                </a:lnTo>
                <a:lnTo>
                  <a:pt x="14982" y="8914"/>
                </a:lnTo>
                <a:lnTo>
                  <a:pt x="15108" y="8287"/>
                </a:lnTo>
                <a:lnTo>
                  <a:pt x="15150" y="7701"/>
                </a:lnTo>
                <a:lnTo>
                  <a:pt x="15192" y="7157"/>
                </a:lnTo>
                <a:lnTo>
                  <a:pt x="15233" y="6571"/>
                </a:lnTo>
                <a:lnTo>
                  <a:pt x="15192" y="6027"/>
                </a:lnTo>
                <a:lnTo>
                  <a:pt x="15192" y="5483"/>
                </a:lnTo>
                <a:lnTo>
                  <a:pt x="15108" y="4981"/>
                </a:lnTo>
                <a:lnTo>
                  <a:pt x="15024" y="4478"/>
                </a:lnTo>
                <a:lnTo>
                  <a:pt x="14773" y="3516"/>
                </a:lnTo>
                <a:lnTo>
                  <a:pt x="14480" y="2637"/>
                </a:lnTo>
                <a:lnTo>
                  <a:pt x="14313" y="2260"/>
                </a:lnTo>
                <a:lnTo>
                  <a:pt x="14104" y="1884"/>
                </a:lnTo>
                <a:lnTo>
                  <a:pt x="13894" y="1549"/>
                </a:lnTo>
                <a:lnTo>
                  <a:pt x="13685" y="1256"/>
                </a:lnTo>
                <a:lnTo>
                  <a:pt x="13476" y="963"/>
                </a:lnTo>
                <a:lnTo>
                  <a:pt x="13225" y="712"/>
                </a:lnTo>
                <a:lnTo>
                  <a:pt x="12974" y="503"/>
                </a:lnTo>
                <a:lnTo>
                  <a:pt x="12722" y="335"/>
                </a:lnTo>
                <a:lnTo>
                  <a:pt x="12430" y="168"/>
                </a:lnTo>
                <a:lnTo>
                  <a:pt x="12178" y="84"/>
                </a:lnTo>
                <a:lnTo>
                  <a:pt x="11885" y="0"/>
                </a:lnTo>
                <a:close/>
              </a:path>
            </a:pathLst>
          </a:custGeom>
          <a:solidFill>
            <a:srgbClr val="387F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0" name="Google Shape;860;p45"/>
          <p:cNvSpPr/>
          <p:nvPr/>
        </p:nvSpPr>
        <p:spPr>
          <a:xfrm>
            <a:off x="534670" y="1575435"/>
            <a:ext cx="531495" cy="678815"/>
          </a:xfrm>
          <a:custGeom>
            <a:avLst/>
            <a:gdLst/>
            <a:ahLst/>
            <a:cxnLst/>
            <a:rect l="l" t="t" r="r" b="b"/>
            <a:pathLst>
              <a:path w="13351" h="17034" extrusionOk="0">
                <a:moveTo>
                  <a:pt x="10881" y="1"/>
                </a:moveTo>
                <a:lnTo>
                  <a:pt x="5482" y="13811"/>
                </a:lnTo>
                <a:lnTo>
                  <a:pt x="5273" y="13476"/>
                </a:lnTo>
                <a:lnTo>
                  <a:pt x="5022" y="13183"/>
                </a:lnTo>
                <a:lnTo>
                  <a:pt x="4687" y="12932"/>
                </a:lnTo>
                <a:lnTo>
                  <a:pt x="4269" y="12765"/>
                </a:lnTo>
                <a:lnTo>
                  <a:pt x="3850" y="12639"/>
                </a:lnTo>
                <a:lnTo>
                  <a:pt x="3390" y="12556"/>
                </a:lnTo>
                <a:lnTo>
                  <a:pt x="2930" y="12556"/>
                </a:lnTo>
                <a:lnTo>
                  <a:pt x="2427" y="12597"/>
                </a:lnTo>
                <a:lnTo>
                  <a:pt x="1841" y="12765"/>
                </a:lnTo>
                <a:lnTo>
                  <a:pt x="1339" y="12974"/>
                </a:lnTo>
                <a:lnTo>
                  <a:pt x="921" y="13267"/>
                </a:lnTo>
                <a:lnTo>
                  <a:pt x="544" y="13644"/>
                </a:lnTo>
                <a:lnTo>
                  <a:pt x="293" y="14020"/>
                </a:lnTo>
                <a:lnTo>
                  <a:pt x="167" y="14230"/>
                </a:lnTo>
                <a:lnTo>
                  <a:pt x="84" y="14439"/>
                </a:lnTo>
                <a:lnTo>
                  <a:pt x="42" y="14648"/>
                </a:lnTo>
                <a:lnTo>
                  <a:pt x="0" y="14899"/>
                </a:lnTo>
                <a:lnTo>
                  <a:pt x="0" y="15108"/>
                </a:lnTo>
                <a:lnTo>
                  <a:pt x="42" y="15318"/>
                </a:lnTo>
                <a:lnTo>
                  <a:pt x="84" y="15569"/>
                </a:lnTo>
                <a:lnTo>
                  <a:pt x="167" y="15778"/>
                </a:lnTo>
                <a:lnTo>
                  <a:pt x="293" y="15945"/>
                </a:lnTo>
                <a:lnTo>
                  <a:pt x="419" y="16155"/>
                </a:lnTo>
                <a:lnTo>
                  <a:pt x="586" y="16322"/>
                </a:lnTo>
                <a:lnTo>
                  <a:pt x="753" y="16448"/>
                </a:lnTo>
                <a:lnTo>
                  <a:pt x="1172" y="16741"/>
                </a:lnTo>
                <a:lnTo>
                  <a:pt x="1632" y="16908"/>
                </a:lnTo>
                <a:lnTo>
                  <a:pt x="2134" y="17033"/>
                </a:lnTo>
                <a:lnTo>
                  <a:pt x="2678" y="17033"/>
                </a:lnTo>
                <a:lnTo>
                  <a:pt x="3264" y="16992"/>
                </a:lnTo>
                <a:lnTo>
                  <a:pt x="3683" y="16866"/>
                </a:lnTo>
                <a:lnTo>
                  <a:pt x="4018" y="16741"/>
                </a:lnTo>
                <a:lnTo>
                  <a:pt x="4394" y="16573"/>
                </a:lnTo>
                <a:lnTo>
                  <a:pt x="4687" y="16364"/>
                </a:lnTo>
                <a:lnTo>
                  <a:pt x="4938" y="16113"/>
                </a:lnTo>
                <a:lnTo>
                  <a:pt x="5189" y="15862"/>
                </a:lnTo>
                <a:lnTo>
                  <a:pt x="5399" y="15569"/>
                </a:lnTo>
                <a:lnTo>
                  <a:pt x="5524" y="15276"/>
                </a:lnTo>
                <a:lnTo>
                  <a:pt x="8496" y="7659"/>
                </a:lnTo>
                <a:lnTo>
                  <a:pt x="9040" y="8078"/>
                </a:lnTo>
                <a:lnTo>
                  <a:pt x="9374" y="8329"/>
                </a:lnTo>
                <a:lnTo>
                  <a:pt x="9751" y="8622"/>
                </a:lnTo>
                <a:lnTo>
                  <a:pt x="10086" y="8956"/>
                </a:lnTo>
                <a:lnTo>
                  <a:pt x="10421" y="9333"/>
                </a:lnTo>
                <a:lnTo>
                  <a:pt x="10672" y="9752"/>
                </a:lnTo>
                <a:lnTo>
                  <a:pt x="10755" y="9961"/>
                </a:lnTo>
                <a:lnTo>
                  <a:pt x="10839" y="10212"/>
                </a:lnTo>
                <a:lnTo>
                  <a:pt x="10881" y="10630"/>
                </a:lnTo>
                <a:lnTo>
                  <a:pt x="10923" y="11049"/>
                </a:lnTo>
                <a:lnTo>
                  <a:pt x="10881" y="11467"/>
                </a:lnTo>
                <a:lnTo>
                  <a:pt x="10839" y="11844"/>
                </a:lnTo>
                <a:lnTo>
                  <a:pt x="10714" y="12597"/>
                </a:lnTo>
                <a:lnTo>
                  <a:pt x="10463" y="13225"/>
                </a:lnTo>
                <a:lnTo>
                  <a:pt x="10253" y="13769"/>
                </a:lnTo>
                <a:lnTo>
                  <a:pt x="10002" y="14188"/>
                </a:lnTo>
                <a:lnTo>
                  <a:pt x="9793" y="14564"/>
                </a:lnTo>
                <a:lnTo>
                  <a:pt x="9751" y="15318"/>
                </a:lnTo>
                <a:lnTo>
                  <a:pt x="10044" y="14983"/>
                </a:lnTo>
                <a:lnTo>
                  <a:pt x="10379" y="14522"/>
                </a:lnTo>
                <a:lnTo>
                  <a:pt x="10714" y="13937"/>
                </a:lnTo>
                <a:lnTo>
                  <a:pt x="11048" y="13225"/>
                </a:lnTo>
                <a:lnTo>
                  <a:pt x="11174" y="12849"/>
                </a:lnTo>
                <a:lnTo>
                  <a:pt x="11299" y="12388"/>
                </a:lnTo>
                <a:lnTo>
                  <a:pt x="11383" y="11970"/>
                </a:lnTo>
                <a:lnTo>
                  <a:pt x="11425" y="11467"/>
                </a:lnTo>
                <a:lnTo>
                  <a:pt x="11425" y="10965"/>
                </a:lnTo>
                <a:lnTo>
                  <a:pt x="11383" y="10463"/>
                </a:lnTo>
                <a:lnTo>
                  <a:pt x="11216" y="9417"/>
                </a:lnTo>
                <a:lnTo>
                  <a:pt x="10965" y="8371"/>
                </a:lnTo>
                <a:lnTo>
                  <a:pt x="10672" y="7408"/>
                </a:lnTo>
                <a:lnTo>
                  <a:pt x="10379" y="6529"/>
                </a:lnTo>
                <a:lnTo>
                  <a:pt x="9877" y="5232"/>
                </a:lnTo>
                <a:lnTo>
                  <a:pt x="9626" y="4730"/>
                </a:lnTo>
                <a:lnTo>
                  <a:pt x="10086" y="3600"/>
                </a:lnTo>
                <a:lnTo>
                  <a:pt x="10672" y="4018"/>
                </a:lnTo>
                <a:lnTo>
                  <a:pt x="11048" y="4311"/>
                </a:lnTo>
                <a:lnTo>
                  <a:pt x="11467" y="4688"/>
                </a:lnTo>
                <a:lnTo>
                  <a:pt x="11885" y="5064"/>
                </a:lnTo>
                <a:lnTo>
                  <a:pt x="12262" y="5525"/>
                </a:lnTo>
                <a:lnTo>
                  <a:pt x="12388" y="5734"/>
                </a:lnTo>
                <a:lnTo>
                  <a:pt x="12555" y="5985"/>
                </a:lnTo>
                <a:lnTo>
                  <a:pt x="12639" y="6236"/>
                </a:lnTo>
                <a:lnTo>
                  <a:pt x="12722" y="6487"/>
                </a:lnTo>
                <a:lnTo>
                  <a:pt x="12764" y="6906"/>
                </a:lnTo>
                <a:lnTo>
                  <a:pt x="12806" y="7283"/>
                </a:lnTo>
                <a:lnTo>
                  <a:pt x="12806" y="7659"/>
                </a:lnTo>
                <a:lnTo>
                  <a:pt x="12764" y="8036"/>
                </a:lnTo>
                <a:lnTo>
                  <a:pt x="12639" y="8705"/>
                </a:lnTo>
                <a:lnTo>
                  <a:pt x="12471" y="9291"/>
                </a:lnTo>
                <a:lnTo>
                  <a:pt x="12304" y="9793"/>
                </a:lnTo>
                <a:lnTo>
                  <a:pt x="12095" y="10170"/>
                </a:lnTo>
                <a:lnTo>
                  <a:pt x="11927" y="10463"/>
                </a:lnTo>
                <a:lnTo>
                  <a:pt x="11927" y="11216"/>
                </a:lnTo>
                <a:lnTo>
                  <a:pt x="12220" y="10840"/>
                </a:lnTo>
                <a:lnTo>
                  <a:pt x="12471" y="10379"/>
                </a:lnTo>
                <a:lnTo>
                  <a:pt x="12806" y="9752"/>
                </a:lnTo>
                <a:lnTo>
                  <a:pt x="13057" y="9040"/>
                </a:lnTo>
                <a:lnTo>
                  <a:pt x="13183" y="8622"/>
                </a:lnTo>
                <a:lnTo>
                  <a:pt x="13266" y="8203"/>
                </a:lnTo>
                <a:lnTo>
                  <a:pt x="13308" y="7743"/>
                </a:lnTo>
                <a:lnTo>
                  <a:pt x="13350" y="7241"/>
                </a:lnTo>
                <a:lnTo>
                  <a:pt x="13308" y="6738"/>
                </a:lnTo>
                <a:lnTo>
                  <a:pt x="13225" y="6236"/>
                </a:lnTo>
                <a:lnTo>
                  <a:pt x="13015" y="5357"/>
                </a:lnTo>
                <a:lnTo>
                  <a:pt x="12764" y="4479"/>
                </a:lnTo>
                <a:lnTo>
                  <a:pt x="12471" y="3642"/>
                </a:lnTo>
                <a:lnTo>
                  <a:pt x="12136" y="2888"/>
                </a:lnTo>
                <a:lnTo>
                  <a:pt x="11592" y="1633"/>
                </a:lnTo>
                <a:lnTo>
                  <a:pt x="11174" y="838"/>
                </a:lnTo>
                <a:lnTo>
                  <a:pt x="11425" y="210"/>
                </a:lnTo>
                <a:lnTo>
                  <a:pt x="10881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8" name="Google Shape;868;p45"/>
          <p:cNvSpPr/>
          <p:nvPr/>
        </p:nvSpPr>
        <p:spPr>
          <a:xfrm rot="1200000">
            <a:off x="3137195" y="6025297"/>
            <a:ext cx="503555" cy="678180"/>
          </a:xfrm>
          <a:custGeom>
            <a:avLst/>
            <a:gdLst/>
            <a:ahLst/>
            <a:cxnLst/>
            <a:rect l="l" t="t" r="r" b="b"/>
            <a:pathLst>
              <a:path w="13519" h="18206" extrusionOk="0">
                <a:moveTo>
                  <a:pt x="13016" y="2344"/>
                </a:moveTo>
                <a:lnTo>
                  <a:pt x="13016" y="3767"/>
                </a:lnTo>
                <a:lnTo>
                  <a:pt x="4521" y="6027"/>
                </a:lnTo>
                <a:lnTo>
                  <a:pt x="4521" y="4479"/>
                </a:lnTo>
                <a:lnTo>
                  <a:pt x="13016" y="2344"/>
                </a:lnTo>
                <a:close/>
                <a:moveTo>
                  <a:pt x="13477" y="1"/>
                </a:moveTo>
                <a:lnTo>
                  <a:pt x="13016" y="126"/>
                </a:lnTo>
                <a:lnTo>
                  <a:pt x="4479" y="2093"/>
                </a:lnTo>
                <a:lnTo>
                  <a:pt x="4019" y="2219"/>
                </a:lnTo>
                <a:lnTo>
                  <a:pt x="4019" y="4604"/>
                </a:lnTo>
                <a:lnTo>
                  <a:pt x="4019" y="14146"/>
                </a:lnTo>
                <a:lnTo>
                  <a:pt x="3767" y="14020"/>
                </a:lnTo>
                <a:lnTo>
                  <a:pt x="3474" y="13978"/>
                </a:lnTo>
                <a:lnTo>
                  <a:pt x="3140" y="13978"/>
                </a:lnTo>
                <a:lnTo>
                  <a:pt x="2763" y="14020"/>
                </a:lnTo>
                <a:lnTo>
                  <a:pt x="2386" y="14146"/>
                </a:lnTo>
                <a:lnTo>
                  <a:pt x="2010" y="14313"/>
                </a:lnTo>
                <a:lnTo>
                  <a:pt x="1633" y="14523"/>
                </a:lnTo>
                <a:lnTo>
                  <a:pt x="1256" y="14815"/>
                </a:lnTo>
                <a:lnTo>
                  <a:pt x="838" y="15192"/>
                </a:lnTo>
                <a:lnTo>
                  <a:pt x="545" y="15569"/>
                </a:lnTo>
                <a:lnTo>
                  <a:pt x="294" y="15987"/>
                </a:lnTo>
                <a:lnTo>
                  <a:pt x="85" y="16406"/>
                </a:lnTo>
                <a:lnTo>
                  <a:pt x="1" y="16782"/>
                </a:lnTo>
                <a:lnTo>
                  <a:pt x="1" y="17159"/>
                </a:lnTo>
                <a:lnTo>
                  <a:pt x="43" y="17494"/>
                </a:lnTo>
                <a:lnTo>
                  <a:pt x="127" y="17661"/>
                </a:lnTo>
                <a:lnTo>
                  <a:pt x="210" y="17787"/>
                </a:lnTo>
                <a:lnTo>
                  <a:pt x="336" y="17912"/>
                </a:lnTo>
                <a:lnTo>
                  <a:pt x="461" y="17996"/>
                </a:lnTo>
                <a:lnTo>
                  <a:pt x="754" y="18163"/>
                </a:lnTo>
                <a:lnTo>
                  <a:pt x="1131" y="18205"/>
                </a:lnTo>
                <a:lnTo>
                  <a:pt x="1508" y="18205"/>
                </a:lnTo>
                <a:lnTo>
                  <a:pt x="1968" y="18122"/>
                </a:lnTo>
                <a:lnTo>
                  <a:pt x="2386" y="17912"/>
                </a:lnTo>
                <a:lnTo>
                  <a:pt x="2847" y="17703"/>
                </a:lnTo>
                <a:lnTo>
                  <a:pt x="3265" y="17368"/>
                </a:lnTo>
                <a:lnTo>
                  <a:pt x="3558" y="17117"/>
                </a:lnTo>
                <a:lnTo>
                  <a:pt x="3809" y="16824"/>
                </a:lnTo>
                <a:lnTo>
                  <a:pt x="4019" y="16573"/>
                </a:lnTo>
                <a:lnTo>
                  <a:pt x="4186" y="16280"/>
                </a:lnTo>
                <a:lnTo>
                  <a:pt x="4311" y="15987"/>
                </a:lnTo>
                <a:lnTo>
                  <a:pt x="4437" y="15694"/>
                </a:lnTo>
                <a:lnTo>
                  <a:pt x="4479" y="15401"/>
                </a:lnTo>
                <a:lnTo>
                  <a:pt x="4521" y="15150"/>
                </a:lnTo>
                <a:lnTo>
                  <a:pt x="4521" y="7366"/>
                </a:lnTo>
                <a:lnTo>
                  <a:pt x="13016" y="5274"/>
                </a:lnTo>
                <a:lnTo>
                  <a:pt x="13016" y="12053"/>
                </a:lnTo>
                <a:lnTo>
                  <a:pt x="12765" y="11928"/>
                </a:lnTo>
                <a:lnTo>
                  <a:pt x="12430" y="11886"/>
                </a:lnTo>
                <a:lnTo>
                  <a:pt x="12096" y="11886"/>
                </a:lnTo>
                <a:lnTo>
                  <a:pt x="11761" y="11928"/>
                </a:lnTo>
                <a:lnTo>
                  <a:pt x="11384" y="12053"/>
                </a:lnTo>
                <a:lnTo>
                  <a:pt x="10966" y="12221"/>
                </a:lnTo>
                <a:lnTo>
                  <a:pt x="10589" y="12430"/>
                </a:lnTo>
                <a:lnTo>
                  <a:pt x="10212" y="12723"/>
                </a:lnTo>
                <a:lnTo>
                  <a:pt x="9836" y="13100"/>
                </a:lnTo>
                <a:lnTo>
                  <a:pt x="9501" y="13476"/>
                </a:lnTo>
                <a:lnTo>
                  <a:pt x="9250" y="13895"/>
                </a:lnTo>
                <a:lnTo>
                  <a:pt x="9082" y="14313"/>
                </a:lnTo>
                <a:lnTo>
                  <a:pt x="8999" y="14690"/>
                </a:lnTo>
                <a:lnTo>
                  <a:pt x="8957" y="15067"/>
                </a:lnTo>
                <a:lnTo>
                  <a:pt x="9041" y="15401"/>
                </a:lnTo>
                <a:lnTo>
                  <a:pt x="9124" y="15569"/>
                </a:lnTo>
                <a:lnTo>
                  <a:pt x="9208" y="15694"/>
                </a:lnTo>
                <a:lnTo>
                  <a:pt x="9333" y="15820"/>
                </a:lnTo>
                <a:lnTo>
                  <a:pt x="9459" y="15904"/>
                </a:lnTo>
                <a:lnTo>
                  <a:pt x="9752" y="16071"/>
                </a:lnTo>
                <a:lnTo>
                  <a:pt x="10129" y="16113"/>
                </a:lnTo>
                <a:lnTo>
                  <a:pt x="10505" y="16113"/>
                </a:lnTo>
                <a:lnTo>
                  <a:pt x="10924" y="16029"/>
                </a:lnTo>
                <a:lnTo>
                  <a:pt x="11384" y="15820"/>
                </a:lnTo>
                <a:lnTo>
                  <a:pt x="11803" y="15611"/>
                </a:lnTo>
                <a:lnTo>
                  <a:pt x="12263" y="15276"/>
                </a:lnTo>
                <a:lnTo>
                  <a:pt x="12514" y="15025"/>
                </a:lnTo>
                <a:lnTo>
                  <a:pt x="12765" y="14732"/>
                </a:lnTo>
                <a:lnTo>
                  <a:pt x="12974" y="14481"/>
                </a:lnTo>
                <a:lnTo>
                  <a:pt x="13184" y="14188"/>
                </a:lnTo>
                <a:lnTo>
                  <a:pt x="13309" y="13895"/>
                </a:lnTo>
                <a:lnTo>
                  <a:pt x="13435" y="13602"/>
                </a:lnTo>
                <a:lnTo>
                  <a:pt x="13477" y="13309"/>
                </a:lnTo>
                <a:lnTo>
                  <a:pt x="13518" y="13058"/>
                </a:lnTo>
                <a:lnTo>
                  <a:pt x="13477" y="2386"/>
                </a:lnTo>
                <a:lnTo>
                  <a:pt x="13477" y="1"/>
                </a:lnTo>
                <a:close/>
              </a:path>
            </a:pathLst>
          </a:custGeom>
          <a:solidFill>
            <a:srgbClr val="387F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6051" y="381683"/>
            <a:ext cx="5385928" cy="647631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388972" y="2537719"/>
                <a:ext cx="8445097" cy="17302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7</m:t>
                          </m:r>
                        </m:den>
                      </m:f>
                      <m:r>
                        <m:rPr>
                          <m:nor/>
                        </m:rPr>
                        <a:rPr lang="en-US" sz="54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5400" b="1" i="0" smtClean="0">
                          <a:latin typeface="UTM Avo" panose="02040603050506020204" pitchFamily="18" charset="0"/>
                        </a:rPr>
                        <m:t>−− </m:t>
                      </m:r>
                      <m:f>
                        <m:f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14</m:t>
                          </m:r>
                        </m:den>
                      </m:f>
                      <m:r>
                        <m:rPr>
                          <m:nor/>
                        </m:rPr>
                        <a:rPr lang="en-US" sz="5400" b="1" i="0" smtClean="0">
                          <a:latin typeface="UTM Avo" panose="02040603050506020204" pitchFamily="18" charset="0"/>
                        </a:rPr>
                        <m:t> = </m:t>
                      </m:r>
                      <m:f>
                        <m:f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6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14</m:t>
                          </m:r>
                        </m:den>
                      </m:f>
                      <m:r>
                        <m:rPr>
                          <m:nor/>
                        </m:rPr>
                        <a:rPr lang="en-US" sz="54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5400" b="1" i="0" smtClean="0">
                          <a:latin typeface="UTM Avo" panose="02040603050506020204" pitchFamily="18" charset="0"/>
                        </a:rPr>
                        <m:t>−− </m:t>
                      </m:r>
                      <m:f>
                        <m:f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14</m:t>
                          </m:r>
                        </m:den>
                      </m:f>
                      <m:r>
                        <m:rPr>
                          <m:nor/>
                        </m:rPr>
                        <a:rPr lang="en-US" sz="5400" b="1" i="0" smtClean="0">
                          <a:latin typeface="UTM Avo" panose="02040603050506020204" pitchFamily="18" charset="0"/>
                        </a:rPr>
                        <m:t> = </m:t>
                      </m:r>
                      <m:f>
                        <m:f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14</m:t>
                          </m:r>
                        </m:den>
                      </m:f>
                    </m:oMath>
                  </m:oMathPara>
                </a14:m>
                <a:endParaRPr lang="en-US" sz="5400" b="1" dirty="0">
                  <a:latin typeface="UTM Avo" panose="020406030505060202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8972" y="2537719"/>
                <a:ext cx="8445097" cy="173028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6846327" y="2629286"/>
            <a:ext cx="2877037" cy="1658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975033" y="2629286"/>
            <a:ext cx="1607368" cy="17746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721" y="3858632"/>
            <a:ext cx="3032623" cy="2899945"/>
          </a:xfrm>
          <a:prstGeom prst="rect">
            <a:avLst/>
          </a:prstGeom>
        </p:spPr>
      </p:pic>
      <p:pic>
        <p:nvPicPr>
          <p:cNvPr id="5" name="Tieng-ken-bao-thuc-quan-doi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578320" y="351658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027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3301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34" grpId="1" animBg="1"/>
      <p:bldP spid="861" grpId="1" animBg="1"/>
      <p:bldP spid="860" grpId="1" animBg="1"/>
      <p:bldP spid="868" grpId="1" animBg="1"/>
      <p:bldP spid="4" grpId="0"/>
      <p:bldP spid="12" grpId="0" animBg="1"/>
      <p:bldP spid="12" grpId="1" animBg="1"/>
      <p:bldP spid="13" grpId="0" animBg="1"/>
      <p:bldP spid="13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组合 90"/>
          <p:cNvGrpSpPr/>
          <p:nvPr/>
        </p:nvGrpSpPr>
        <p:grpSpPr>
          <a:xfrm>
            <a:off x="2302021" y="1002263"/>
            <a:ext cx="9820910" cy="4667885"/>
            <a:chOff x="1937" y="1655"/>
            <a:chExt cx="15466" cy="7351"/>
          </a:xfrm>
        </p:grpSpPr>
        <p:sp>
          <p:nvSpPr>
            <p:cNvPr id="95" name="圆角矩形 94"/>
            <p:cNvSpPr/>
            <p:nvPr/>
          </p:nvSpPr>
          <p:spPr>
            <a:xfrm>
              <a:off x="2186" y="1655"/>
              <a:ext cx="15217" cy="7137"/>
            </a:xfrm>
            <a:prstGeom prst="roundRect">
              <a:avLst>
                <a:gd name="adj" fmla="val 11328"/>
              </a:avLst>
            </a:prstGeom>
            <a:solidFill>
              <a:srgbClr val="011673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dirty="0">
                <a:solidFill>
                  <a:srgbClr val="011673"/>
                </a:solidFill>
                <a:latin typeface="字魂20号-石头体" panose="00000500000000000000" charset="-122"/>
                <a:ea typeface="字魂20号-石头体" panose="00000500000000000000" charset="-122"/>
                <a:cs typeface="+mn-ea"/>
                <a:sym typeface="+mn-lt"/>
              </a:endParaRPr>
            </a:p>
          </p:txBody>
        </p:sp>
        <p:sp>
          <p:nvSpPr>
            <p:cNvPr id="96" name="圆角矩形 95"/>
            <p:cNvSpPr/>
            <p:nvPr/>
          </p:nvSpPr>
          <p:spPr>
            <a:xfrm>
              <a:off x="1937" y="1869"/>
              <a:ext cx="15217" cy="7137"/>
            </a:xfrm>
            <a:prstGeom prst="roundRect">
              <a:avLst>
                <a:gd name="adj" fmla="val 11328"/>
              </a:avLst>
            </a:prstGeom>
            <a:solidFill>
              <a:schemeClr val="bg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dirty="0">
                <a:solidFill>
                  <a:srgbClr val="011673"/>
                </a:solidFill>
                <a:latin typeface="字魂20号-石头体" panose="00000500000000000000" charset="-122"/>
                <a:ea typeface="字魂20号-石头体" panose="00000500000000000000" charset="-122"/>
                <a:cs typeface="+mn-ea"/>
                <a:sym typeface="+mn-lt"/>
              </a:endParaRPr>
            </a:p>
          </p:txBody>
        </p:sp>
      </p:grpSp>
      <p:sp>
        <p:nvSpPr>
          <p:cNvPr id="134" name="Google Shape;861;p45"/>
          <p:cNvSpPr/>
          <p:nvPr/>
        </p:nvSpPr>
        <p:spPr>
          <a:xfrm rot="180000">
            <a:off x="3617595" y="1440180"/>
            <a:ext cx="1267460" cy="3927475"/>
          </a:xfrm>
          <a:custGeom>
            <a:avLst/>
            <a:gdLst/>
            <a:ahLst/>
            <a:cxnLst/>
            <a:rect l="l" t="t" r="r" b="b"/>
            <a:pathLst>
              <a:path w="16071" h="49802" extrusionOk="0">
                <a:moveTo>
                  <a:pt x="11090" y="4395"/>
                </a:moveTo>
                <a:lnTo>
                  <a:pt x="11216" y="4437"/>
                </a:lnTo>
                <a:lnTo>
                  <a:pt x="11467" y="4520"/>
                </a:lnTo>
                <a:lnTo>
                  <a:pt x="11676" y="4688"/>
                </a:lnTo>
                <a:lnTo>
                  <a:pt x="11885" y="4939"/>
                </a:lnTo>
                <a:lnTo>
                  <a:pt x="12095" y="5232"/>
                </a:lnTo>
                <a:lnTo>
                  <a:pt x="12262" y="5566"/>
                </a:lnTo>
                <a:lnTo>
                  <a:pt x="12346" y="5901"/>
                </a:lnTo>
                <a:lnTo>
                  <a:pt x="12430" y="6320"/>
                </a:lnTo>
                <a:lnTo>
                  <a:pt x="12430" y="6738"/>
                </a:lnTo>
                <a:lnTo>
                  <a:pt x="12430" y="7240"/>
                </a:lnTo>
                <a:lnTo>
                  <a:pt x="12304" y="7743"/>
                </a:lnTo>
                <a:lnTo>
                  <a:pt x="12178" y="8329"/>
                </a:lnTo>
                <a:lnTo>
                  <a:pt x="11927" y="8956"/>
                </a:lnTo>
                <a:lnTo>
                  <a:pt x="11634" y="9584"/>
                </a:lnTo>
                <a:lnTo>
                  <a:pt x="11258" y="10296"/>
                </a:lnTo>
                <a:lnTo>
                  <a:pt x="10797" y="11091"/>
                </a:lnTo>
                <a:lnTo>
                  <a:pt x="10211" y="11886"/>
                </a:lnTo>
                <a:lnTo>
                  <a:pt x="9584" y="12765"/>
                </a:lnTo>
                <a:lnTo>
                  <a:pt x="8830" y="13685"/>
                </a:lnTo>
                <a:lnTo>
                  <a:pt x="8621" y="11635"/>
                </a:lnTo>
                <a:lnTo>
                  <a:pt x="8496" y="9835"/>
                </a:lnTo>
                <a:lnTo>
                  <a:pt x="8496" y="8329"/>
                </a:lnTo>
                <a:lnTo>
                  <a:pt x="8496" y="7701"/>
                </a:lnTo>
                <a:lnTo>
                  <a:pt x="8537" y="7115"/>
                </a:lnTo>
                <a:lnTo>
                  <a:pt x="8621" y="6613"/>
                </a:lnTo>
                <a:lnTo>
                  <a:pt x="8747" y="6194"/>
                </a:lnTo>
                <a:lnTo>
                  <a:pt x="8914" y="5818"/>
                </a:lnTo>
                <a:lnTo>
                  <a:pt x="9082" y="5483"/>
                </a:lnTo>
                <a:lnTo>
                  <a:pt x="9291" y="5232"/>
                </a:lnTo>
                <a:lnTo>
                  <a:pt x="9500" y="5022"/>
                </a:lnTo>
                <a:lnTo>
                  <a:pt x="9751" y="4813"/>
                </a:lnTo>
                <a:lnTo>
                  <a:pt x="9960" y="4688"/>
                </a:lnTo>
                <a:lnTo>
                  <a:pt x="10170" y="4604"/>
                </a:lnTo>
                <a:lnTo>
                  <a:pt x="10421" y="4520"/>
                </a:lnTo>
                <a:lnTo>
                  <a:pt x="10797" y="4437"/>
                </a:lnTo>
                <a:lnTo>
                  <a:pt x="11090" y="4395"/>
                </a:lnTo>
                <a:close/>
                <a:moveTo>
                  <a:pt x="10756" y="26952"/>
                </a:moveTo>
                <a:lnTo>
                  <a:pt x="11007" y="26994"/>
                </a:lnTo>
                <a:lnTo>
                  <a:pt x="11258" y="27077"/>
                </a:lnTo>
                <a:lnTo>
                  <a:pt x="11509" y="27161"/>
                </a:lnTo>
                <a:lnTo>
                  <a:pt x="11718" y="27286"/>
                </a:lnTo>
                <a:lnTo>
                  <a:pt x="11969" y="27454"/>
                </a:lnTo>
                <a:lnTo>
                  <a:pt x="12178" y="27621"/>
                </a:lnTo>
                <a:lnTo>
                  <a:pt x="12555" y="28040"/>
                </a:lnTo>
                <a:lnTo>
                  <a:pt x="12932" y="28500"/>
                </a:lnTo>
                <a:lnTo>
                  <a:pt x="13225" y="29086"/>
                </a:lnTo>
                <a:lnTo>
                  <a:pt x="13434" y="29672"/>
                </a:lnTo>
                <a:lnTo>
                  <a:pt x="13601" y="30300"/>
                </a:lnTo>
                <a:lnTo>
                  <a:pt x="13727" y="31011"/>
                </a:lnTo>
                <a:lnTo>
                  <a:pt x="13769" y="31681"/>
                </a:lnTo>
                <a:lnTo>
                  <a:pt x="13727" y="32392"/>
                </a:lnTo>
                <a:lnTo>
                  <a:pt x="13559" y="33062"/>
                </a:lnTo>
                <a:lnTo>
                  <a:pt x="13350" y="33731"/>
                </a:lnTo>
                <a:lnTo>
                  <a:pt x="13225" y="34066"/>
                </a:lnTo>
                <a:lnTo>
                  <a:pt x="13057" y="34359"/>
                </a:lnTo>
                <a:lnTo>
                  <a:pt x="12848" y="34652"/>
                </a:lnTo>
                <a:lnTo>
                  <a:pt x="12597" y="34945"/>
                </a:lnTo>
                <a:lnTo>
                  <a:pt x="12388" y="35238"/>
                </a:lnTo>
                <a:lnTo>
                  <a:pt x="12095" y="35489"/>
                </a:lnTo>
                <a:lnTo>
                  <a:pt x="11467" y="31471"/>
                </a:lnTo>
                <a:lnTo>
                  <a:pt x="10756" y="26952"/>
                </a:lnTo>
                <a:close/>
                <a:moveTo>
                  <a:pt x="8496" y="19209"/>
                </a:moveTo>
                <a:lnTo>
                  <a:pt x="8914" y="21762"/>
                </a:lnTo>
                <a:lnTo>
                  <a:pt x="9333" y="24399"/>
                </a:lnTo>
                <a:lnTo>
                  <a:pt x="9040" y="24399"/>
                </a:lnTo>
                <a:lnTo>
                  <a:pt x="8705" y="24441"/>
                </a:lnTo>
                <a:lnTo>
                  <a:pt x="8328" y="24524"/>
                </a:lnTo>
                <a:lnTo>
                  <a:pt x="7910" y="24650"/>
                </a:lnTo>
                <a:lnTo>
                  <a:pt x="7491" y="24817"/>
                </a:lnTo>
                <a:lnTo>
                  <a:pt x="7073" y="25027"/>
                </a:lnTo>
                <a:lnTo>
                  <a:pt x="6612" y="25320"/>
                </a:lnTo>
                <a:lnTo>
                  <a:pt x="6194" y="25654"/>
                </a:lnTo>
                <a:lnTo>
                  <a:pt x="5775" y="26031"/>
                </a:lnTo>
                <a:lnTo>
                  <a:pt x="5357" y="26408"/>
                </a:lnTo>
                <a:lnTo>
                  <a:pt x="5022" y="26868"/>
                </a:lnTo>
                <a:lnTo>
                  <a:pt x="4729" y="27412"/>
                </a:lnTo>
                <a:lnTo>
                  <a:pt x="4604" y="27663"/>
                </a:lnTo>
                <a:lnTo>
                  <a:pt x="4478" y="27998"/>
                </a:lnTo>
                <a:lnTo>
                  <a:pt x="4436" y="28291"/>
                </a:lnTo>
                <a:lnTo>
                  <a:pt x="4353" y="28626"/>
                </a:lnTo>
                <a:lnTo>
                  <a:pt x="4353" y="28960"/>
                </a:lnTo>
                <a:lnTo>
                  <a:pt x="4353" y="29337"/>
                </a:lnTo>
                <a:lnTo>
                  <a:pt x="4394" y="29756"/>
                </a:lnTo>
                <a:lnTo>
                  <a:pt x="4478" y="30174"/>
                </a:lnTo>
                <a:lnTo>
                  <a:pt x="4562" y="30509"/>
                </a:lnTo>
                <a:lnTo>
                  <a:pt x="4729" y="30844"/>
                </a:lnTo>
                <a:lnTo>
                  <a:pt x="4938" y="31137"/>
                </a:lnTo>
                <a:lnTo>
                  <a:pt x="5231" y="31430"/>
                </a:lnTo>
                <a:lnTo>
                  <a:pt x="5524" y="31639"/>
                </a:lnTo>
                <a:lnTo>
                  <a:pt x="5859" y="31806"/>
                </a:lnTo>
                <a:lnTo>
                  <a:pt x="6194" y="31890"/>
                </a:lnTo>
                <a:lnTo>
                  <a:pt x="6571" y="31890"/>
                </a:lnTo>
                <a:lnTo>
                  <a:pt x="7073" y="31806"/>
                </a:lnTo>
                <a:lnTo>
                  <a:pt x="7491" y="31639"/>
                </a:lnTo>
                <a:lnTo>
                  <a:pt x="7826" y="31430"/>
                </a:lnTo>
                <a:lnTo>
                  <a:pt x="8077" y="31179"/>
                </a:lnTo>
                <a:lnTo>
                  <a:pt x="8286" y="30844"/>
                </a:lnTo>
                <a:lnTo>
                  <a:pt x="8412" y="30551"/>
                </a:lnTo>
                <a:lnTo>
                  <a:pt x="8496" y="30174"/>
                </a:lnTo>
                <a:lnTo>
                  <a:pt x="8537" y="29839"/>
                </a:lnTo>
                <a:lnTo>
                  <a:pt x="8496" y="29463"/>
                </a:lnTo>
                <a:lnTo>
                  <a:pt x="8370" y="29170"/>
                </a:lnTo>
                <a:lnTo>
                  <a:pt x="8203" y="28877"/>
                </a:lnTo>
                <a:lnTo>
                  <a:pt x="7993" y="28626"/>
                </a:lnTo>
                <a:lnTo>
                  <a:pt x="7742" y="28416"/>
                </a:lnTo>
                <a:lnTo>
                  <a:pt x="7449" y="28249"/>
                </a:lnTo>
                <a:lnTo>
                  <a:pt x="7115" y="28123"/>
                </a:lnTo>
                <a:lnTo>
                  <a:pt x="6738" y="28123"/>
                </a:lnTo>
                <a:lnTo>
                  <a:pt x="6738" y="27998"/>
                </a:lnTo>
                <a:lnTo>
                  <a:pt x="6947" y="27789"/>
                </a:lnTo>
                <a:lnTo>
                  <a:pt x="7073" y="27621"/>
                </a:lnTo>
                <a:lnTo>
                  <a:pt x="7282" y="27454"/>
                </a:lnTo>
                <a:lnTo>
                  <a:pt x="7575" y="27286"/>
                </a:lnTo>
                <a:lnTo>
                  <a:pt x="7910" y="27077"/>
                </a:lnTo>
                <a:lnTo>
                  <a:pt x="8203" y="26952"/>
                </a:lnTo>
                <a:lnTo>
                  <a:pt x="8496" y="26910"/>
                </a:lnTo>
                <a:lnTo>
                  <a:pt x="8789" y="26868"/>
                </a:lnTo>
                <a:lnTo>
                  <a:pt x="8998" y="26826"/>
                </a:lnTo>
                <a:lnTo>
                  <a:pt x="9416" y="26868"/>
                </a:lnTo>
                <a:lnTo>
                  <a:pt x="9709" y="26952"/>
                </a:lnTo>
                <a:lnTo>
                  <a:pt x="10504" y="31639"/>
                </a:lnTo>
                <a:lnTo>
                  <a:pt x="10881" y="33899"/>
                </a:lnTo>
                <a:lnTo>
                  <a:pt x="11216" y="36075"/>
                </a:lnTo>
                <a:lnTo>
                  <a:pt x="11090" y="36159"/>
                </a:lnTo>
                <a:lnTo>
                  <a:pt x="10672" y="36368"/>
                </a:lnTo>
                <a:lnTo>
                  <a:pt x="10253" y="36493"/>
                </a:lnTo>
                <a:lnTo>
                  <a:pt x="9877" y="36619"/>
                </a:lnTo>
                <a:lnTo>
                  <a:pt x="9458" y="36703"/>
                </a:lnTo>
                <a:lnTo>
                  <a:pt x="9040" y="36786"/>
                </a:lnTo>
                <a:lnTo>
                  <a:pt x="8203" y="36786"/>
                </a:lnTo>
                <a:lnTo>
                  <a:pt x="7826" y="36745"/>
                </a:lnTo>
                <a:lnTo>
                  <a:pt x="7408" y="36703"/>
                </a:lnTo>
                <a:lnTo>
                  <a:pt x="7031" y="36577"/>
                </a:lnTo>
                <a:lnTo>
                  <a:pt x="6654" y="36452"/>
                </a:lnTo>
                <a:lnTo>
                  <a:pt x="6278" y="36326"/>
                </a:lnTo>
                <a:lnTo>
                  <a:pt x="5943" y="36159"/>
                </a:lnTo>
                <a:lnTo>
                  <a:pt x="5566" y="35949"/>
                </a:lnTo>
                <a:lnTo>
                  <a:pt x="5231" y="35698"/>
                </a:lnTo>
                <a:lnTo>
                  <a:pt x="4897" y="35447"/>
                </a:lnTo>
                <a:lnTo>
                  <a:pt x="4604" y="35196"/>
                </a:lnTo>
                <a:lnTo>
                  <a:pt x="4311" y="34903"/>
                </a:lnTo>
                <a:lnTo>
                  <a:pt x="4018" y="34568"/>
                </a:lnTo>
                <a:lnTo>
                  <a:pt x="3767" y="34234"/>
                </a:lnTo>
                <a:lnTo>
                  <a:pt x="3516" y="33857"/>
                </a:lnTo>
                <a:lnTo>
                  <a:pt x="3264" y="33480"/>
                </a:lnTo>
                <a:lnTo>
                  <a:pt x="3055" y="33104"/>
                </a:lnTo>
                <a:lnTo>
                  <a:pt x="2888" y="32685"/>
                </a:lnTo>
                <a:lnTo>
                  <a:pt x="2679" y="32267"/>
                </a:lnTo>
                <a:lnTo>
                  <a:pt x="2553" y="31806"/>
                </a:lnTo>
                <a:lnTo>
                  <a:pt x="2427" y="31346"/>
                </a:lnTo>
                <a:lnTo>
                  <a:pt x="2344" y="30844"/>
                </a:lnTo>
                <a:lnTo>
                  <a:pt x="2260" y="30383"/>
                </a:lnTo>
                <a:lnTo>
                  <a:pt x="2218" y="29881"/>
                </a:lnTo>
                <a:lnTo>
                  <a:pt x="2176" y="29337"/>
                </a:lnTo>
                <a:lnTo>
                  <a:pt x="2218" y="28835"/>
                </a:lnTo>
                <a:lnTo>
                  <a:pt x="2260" y="28165"/>
                </a:lnTo>
                <a:lnTo>
                  <a:pt x="2386" y="27538"/>
                </a:lnTo>
                <a:lnTo>
                  <a:pt x="2553" y="26910"/>
                </a:lnTo>
                <a:lnTo>
                  <a:pt x="2804" y="26324"/>
                </a:lnTo>
                <a:lnTo>
                  <a:pt x="3097" y="25696"/>
                </a:lnTo>
                <a:lnTo>
                  <a:pt x="3432" y="25110"/>
                </a:lnTo>
                <a:lnTo>
                  <a:pt x="3808" y="24524"/>
                </a:lnTo>
                <a:lnTo>
                  <a:pt x="4227" y="23939"/>
                </a:lnTo>
                <a:lnTo>
                  <a:pt x="4687" y="23353"/>
                </a:lnTo>
                <a:lnTo>
                  <a:pt x="5190" y="22767"/>
                </a:lnTo>
                <a:lnTo>
                  <a:pt x="6236" y="21595"/>
                </a:lnTo>
                <a:lnTo>
                  <a:pt x="8496" y="19209"/>
                </a:lnTo>
                <a:close/>
                <a:moveTo>
                  <a:pt x="11341" y="0"/>
                </a:moveTo>
                <a:lnTo>
                  <a:pt x="11090" y="84"/>
                </a:lnTo>
                <a:lnTo>
                  <a:pt x="10756" y="210"/>
                </a:lnTo>
                <a:lnTo>
                  <a:pt x="10463" y="335"/>
                </a:lnTo>
                <a:lnTo>
                  <a:pt x="10211" y="545"/>
                </a:lnTo>
                <a:lnTo>
                  <a:pt x="9919" y="754"/>
                </a:lnTo>
                <a:lnTo>
                  <a:pt x="9709" y="1005"/>
                </a:lnTo>
                <a:lnTo>
                  <a:pt x="9458" y="1298"/>
                </a:lnTo>
                <a:lnTo>
                  <a:pt x="9082" y="1926"/>
                </a:lnTo>
                <a:lnTo>
                  <a:pt x="8998" y="2009"/>
                </a:lnTo>
                <a:lnTo>
                  <a:pt x="8956" y="2135"/>
                </a:lnTo>
                <a:lnTo>
                  <a:pt x="8579" y="2888"/>
                </a:lnTo>
                <a:lnTo>
                  <a:pt x="8537" y="3014"/>
                </a:lnTo>
                <a:lnTo>
                  <a:pt x="8496" y="3097"/>
                </a:lnTo>
                <a:lnTo>
                  <a:pt x="8245" y="3809"/>
                </a:lnTo>
                <a:lnTo>
                  <a:pt x="8035" y="4520"/>
                </a:lnTo>
                <a:lnTo>
                  <a:pt x="7868" y="5148"/>
                </a:lnTo>
                <a:lnTo>
                  <a:pt x="7742" y="5734"/>
                </a:lnTo>
                <a:lnTo>
                  <a:pt x="7617" y="6655"/>
                </a:lnTo>
                <a:lnTo>
                  <a:pt x="7575" y="6989"/>
                </a:lnTo>
                <a:lnTo>
                  <a:pt x="7491" y="7701"/>
                </a:lnTo>
                <a:lnTo>
                  <a:pt x="7449" y="8454"/>
                </a:lnTo>
                <a:lnTo>
                  <a:pt x="7449" y="9333"/>
                </a:lnTo>
                <a:lnTo>
                  <a:pt x="7449" y="10296"/>
                </a:lnTo>
                <a:lnTo>
                  <a:pt x="7617" y="12430"/>
                </a:lnTo>
                <a:lnTo>
                  <a:pt x="7868" y="14815"/>
                </a:lnTo>
                <a:lnTo>
                  <a:pt x="6696" y="16071"/>
                </a:lnTo>
                <a:lnTo>
                  <a:pt x="5524" y="17326"/>
                </a:lnTo>
                <a:lnTo>
                  <a:pt x="4478" y="18624"/>
                </a:lnTo>
                <a:lnTo>
                  <a:pt x="3474" y="19963"/>
                </a:lnTo>
                <a:lnTo>
                  <a:pt x="2637" y="21302"/>
                </a:lnTo>
                <a:lnTo>
                  <a:pt x="2218" y="21972"/>
                </a:lnTo>
                <a:lnTo>
                  <a:pt x="1883" y="22641"/>
                </a:lnTo>
                <a:lnTo>
                  <a:pt x="1549" y="23311"/>
                </a:lnTo>
                <a:lnTo>
                  <a:pt x="1214" y="23980"/>
                </a:lnTo>
                <a:lnTo>
                  <a:pt x="963" y="24692"/>
                </a:lnTo>
                <a:lnTo>
                  <a:pt x="712" y="25361"/>
                </a:lnTo>
                <a:lnTo>
                  <a:pt x="502" y="26031"/>
                </a:lnTo>
                <a:lnTo>
                  <a:pt x="335" y="26659"/>
                </a:lnTo>
                <a:lnTo>
                  <a:pt x="209" y="27328"/>
                </a:lnTo>
                <a:lnTo>
                  <a:pt x="126" y="27998"/>
                </a:lnTo>
                <a:lnTo>
                  <a:pt x="42" y="28626"/>
                </a:lnTo>
                <a:lnTo>
                  <a:pt x="0" y="29295"/>
                </a:lnTo>
                <a:lnTo>
                  <a:pt x="42" y="29923"/>
                </a:lnTo>
                <a:lnTo>
                  <a:pt x="84" y="30551"/>
                </a:lnTo>
                <a:lnTo>
                  <a:pt x="168" y="31179"/>
                </a:lnTo>
                <a:lnTo>
                  <a:pt x="293" y="31764"/>
                </a:lnTo>
                <a:lnTo>
                  <a:pt x="460" y="32350"/>
                </a:lnTo>
                <a:lnTo>
                  <a:pt x="670" y="32936"/>
                </a:lnTo>
                <a:lnTo>
                  <a:pt x="921" y="33522"/>
                </a:lnTo>
                <a:lnTo>
                  <a:pt x="1256" y="34066"/>
                </a:lnTo>
                <a:lnTo>
                  <a:pt x="1590" y="34610"/>
                </a:lnTo>
                <a:lnTo>
                  <a:pt x="1967" y="35112"/>
                </a:lnTo>
                <a:lnTo>
                  <a:pt x="2427" y="35615"/>
                </a:lnTo>
                <a:lnTo>
                  <a:pt x="2888" y="36117"/>
                </a:lnTo>
                <a:lnTo>
                  <a:pt x="3390" y="36535"/>
                </a:lnTo>
                <a:lnTo>
                  <a:pt x="3892" y="36954"/>
                </a:lnTo>
                <a:lnTo>
                  <a:pt x="4436" y="37289"/>
                </a:lnTo>
                <a:lnTo>
                  <a:pt x="4980" y="37582"/>
                </a:lnTo>
                <a:lnTo>
                  <a:pt x="5482" y="37791"/>
                </a:lnTo>
                <a:lnTo>
                  <a:pt x="6027" y="38000"/>
                </a:lnTo>
                <a:lnTo>
                  <a:pt x="6571" y="38167"/>
                </a:lnTo>
                <a:lnTo>
                  <a:pt x="7115" y="38293"/>
                </a:lnTo>
                <a:lnTo>
                  <a:pt x="7659" y="38335"/>
                </a:lnTo>
                <a:lnTo>
                  <a:pt x="8203" y="38377"/>
                </a:lnTo>
                <a:lnTo>
                  <a:pt x="8747" y="38377"/>
                </a:lnTo>
                <a:lnTo>
                  <a:pt x="9291" y="38293"/>
                </a:lnTo>
                <a:lnTo>
                  <a:pt x="9793" y="38209"/>
                </a:lnTo>
                <a:lnTo>
                  <a:pt x="10337" y="38084"/>
                </a:lnTo>
                <a:lnTo>
                  <a:pt x="10839" y="37916"/>
                </a:lnTo>
                <a:lnTo>
                  <a:pt x="11300" y="37707"/>
                </a:lnTo>
                <a:lnTo>
                  <a:pt x="11467" y="38628"/>
                </a:lnTo>
                <a:lnTo>
                  <a:pt x="11593" y="39883"/>
                </a:lnTo>
                <a:lnTo>
                  <a:pt x="11718" y="41306"/>
                </a:lnTo>
                <a:lnTo>
                  <a:pt x="11760" y="42059"/>
                </a:lnTo>
                <a:lnTo>
                  <a:pt x="11760" y="42813"/>
                </a:lnTo>
                <a:lnTo>
                  <a:pt x="11718" y="43524"/>
                </a:lnTo>
                <a:lnTo>
                  <a:pt x="11676" y="44236"/>
                </a:lnTo>
                <a:lnTo>
                  <a:pt x="11593" y="44905"/>
                </a:lnTo>
                <a:lnTo>
                  <a:pt x="11425" y="45491"/>
                </a:lnTo>
                <a:lnTo>
                  <a:pt x="11216" y="46035"/>
                </a:lnTo>
                <a:lnTo>
                  <a:pt x="11090" y="46286"/>
                </a:lnTo>
                <a:lnTo>
                  <a:pt x="10965" y="46495"/>
                </a:lnTo>
                <a:lnTo>
                  <a:pt x="10797" y="46663"/>
                </a:lnTo>
                <a:lnTo>
                  <a:pt x="10630" y="46830"/>
                </a:lnTo>
                <a:lnTo>
                  <a:pt x="10463" y="46956"/>
                </a:lnTo>
                <a:lnTo>
                  <a:pt x="10253" y="47040"/>
                </a:lnTo>
                <a:lnTo>
                  <a:pt x="9667" y="47207"/>
                </a:lnTo>
                <a:lnTo>
                  <a:pt x="9165" y="47291"/>
                </a:lnTo>
                <a:lnTo>
                  <a:pt x="8663" y="47332"/>
                </a:lnTo>
                <a:lnTo>
                  <a:pt x="8245" y="47291"/>
                </a:lnTo>
                <a:lnTo>
                  <a:pt x="7868" y="47165"/>
                </a:lnTo>
                <a:lnTo>
                  <a:pt x="7533" y="47040"/>
                </a:lnTo>
                <a:lnTo>
                  <a:pt x="7240" y="46872"/>
                </a:lnTo>
                <a:lnTo>
                  <a:pt x="7031" y="46705"/>
                </a:lnTo>
                <a:lnTo>
                  <a:pt x="7408" y="46412"/>
                </a:lnTo>
                <a:lnTo>
                  <a:pt x="7575" y="46203"/>
                </a:lnTo>
                <a:lnTo>
                  <a:pt x="7742" y="45993"/>
                </a:lnTo>
                <a:lnTo>
                  <a:pt x="7868" y="45784"/>
                </a:lnTo>
                <a:lnTo>
                  <a:pt x="7993" y="45491"/>
                </a:lnTo>
                <a:lnTo>
                  <a:pt x="8119" y="45240"/>
                </a:lnTo>
                <a:lnTo>
                  <a:pt x="8203" y="44905"/>
                </a:lnTo>
                <a:lnTo>
                  <a:pt x="8286" y="44361"/>
                </a:lnTo>
                <a:lnTo>
                  <a:pt x="8245" y="43817"/>
                </a:lnTo>
                <a:lnTo>
                  <a:pt x="8161" y="43315"/>
                </a:lnTo>
                <a:lnTo>
                  <a:pt x="7952" y="42855"/>
                </a:lnTo>
                <a:lnTo>
                  <a:pt x="7700" y="42394"/>
                </a:lnTo>
                <a:lnTo>
                  <a:pt x="7408" y="42018"/>
                </a:lnTo>
                <a:lnTo>
                  <a:pt x="7031" y="41683"/>
                </a:lnTo>
                <a:lnTo>
                  <a:pt x="6654" y="41432"/>
                </a:lnTo>
                <a:lnTo>
                  <a:pt x="6194" y="41264"/>
                </a:lnTo>
                <a:lnTo>
                  <a:pt x="5734" y="41139"/>
                </a:lnTo>
                <a:lnTo>
                  <a:pt x="5273" y="41097"/>
                </a:lnTo>
                <a:lnTo>
                  <a:pt x="4771" y="41139"/>
                </a:lnTo>
                <a:lnTo>
                  <a:pt x="4311" y="41306"/>
                </a:lnTo>
                <a:lnTo>
                  <a:pt x="4060" y="41432"/>
                </a:lnTo>
                <a:lnTo>
                  <a:pt x="3850" y="41557"/>
                </a:lnTo>
                <a:lnTo>
                  <a:pt x="3599" y="41725"/>
                </a:lnTo>
                <a:lnTo>
                  <a:pt x="3390" y="41934"/>
                </a:lnTo>
                <a:lnTo>
                  <a:pt x="3181" y="42143"/>
                </a:lnTo>
                <a:lnTo>
                  <a:pt x="2971" y="42394"/>
                </a:lnTo>
                <a:lnTo>
                  <a:pt x="2679" y="42813"/>
                </a:lnTo>
                <a:lnTo>
                  <a:pt x="2511" y="43273"/>
                </a:lnTo>
                <a:lnTo>
                  <a:pt x="2344" y="43692"/>
                </a:lnTo>
                <a:lnTo>
                  <a:pt x="2302" y="44152"/>
                </a:lnTo>
                <a:lnTo>
                  <a:pt x="2260" y="44612"/>
                </a:lnTo>
                <a:lnTo>
                  <a:pt x="2302" y="45114"/>
                </a:lnTo>
                <a:lnTo>
                  <a:pt x="2353" y="45394"/>
                </a:lnTo>
                <a:lnTo>
                  <a:pt x="2344" y="45366"/>
                </a:lnTo>
                <a:lnTo>
                  <a:pt x="2358" y="45421"/>
                </a:lnTo>
                <a:lnTo>
                  <a:pt x="2386" y="45575"/>
                </a:lnTo>
                <a:lnTo>
                  <a:pt x="2511" y="46035"/>
                </a:lnTo>
                <a:lnTo>
                  <a:pt x="2595" y="46244"/>
                </a:lnTo>
                <a:lnTo>
                  <a:pt x="2637" y="46370"/>
                </a:lnTo>
                <a:lnTo>
                  <a:pt x="2846" y="46872"/>
                </a:lnTo>
                <a:lnTo>
                  <a:pt x="3097" y="47332"/>
                </a:lnTo>
                <a:lnTo>
                  <a:pt x="3432" y="47793"/>
                </a:lnTo>
                <a:lnTo>
                  <a:pt x="3808" y="48169"/>
                </a:lnTo>
                <a:lnTo>
                  <a:pt x="4185" y="48546"/>
                </a:lnTo>
                <a:lnTo>
                  <a:pt x="4687" y="48923"/>
                </a:lnTo>
                <a:lnTo>
                  <a:pt x="5190" y="49216"/>
                </a:lnTo>
                <a:lnTo>
                  <a:pt x="5734" y="49425"/>
                </a:lnTo>
                <a:lnTo>
                  <a:pt x="6361" y="49634"/>
                </a:lnTo>
                <a:lnTo>
                  <a:pt x="6989" y="49760"/>
                </a:lnTo>
                <a:lnTo>
                  <a:pt x="7700" y="49802"/>
                </a:lnTo>
                <a:lnTo>
                  <a:pt x="8454" y="49802"/>
                </a:lnTo>
                <a:lnTo>
                  <a:pt x="9249" y="49718"/>
                </a:lnTo>
                <a:lnTo>
                  <a:pt x="10086" y="49551"/>
                </a:lnTo>
                <a:lnTo>
                  <a:pt x="10546" y="49425"/>
                </a:lnTo>
                <a:lnTo>
                  <a:pt x="10965" y="49216"/>
                </a:lnTo>
                <a:lnTo>
                  <a:pt x="11341" y="49006"/>
                </a:lnTo>
                <a:lnTo>
                  <a:pt x="11718" y="48755"/>
                </a:lnTo>
                <a:lnTo>
                  <a:pt x="12011" y="48462"/>
                </a:lnTo>
                <a:lnTo>
                  <a:pt x="12304" y="48169"/>
                </a:lnTo>
                <a:lnTo>
                  <a:pt x="12555" y="47793"/>
                </a:lnTo>
                <a:lnTo>
                  <a:pt x="12764" y="47458"/>
                </a:lnTo>
                <a:lnTo>
                  <a:pt x="12974" y="47040"/>
                </a:lnTo>
                <a:lnTo>
                  <a:pt x="13141" y="46621"/>
                </a:lnTo>
                <a:lnTo>
                  <a:pt x="13267" y="46203"/>
                </a:lnTo>
                <a:lnTo>
                  <a:pt x="13392" y="45742"/>
                </a:lnTo>
                <a:lnTo>
                  <a:pt x="13559" y="44780"/>
                </a:lnTo>
                <a:lnTo>
                  <a:pt x="13601" y="43817"/>
                </a:lnTo>
                <a:lnTo>
                  <a:pt x="13643" y="42813"/>
                </a:lnTo>
                <a:lnTo>
                  <a:pt x="13559" y="41808"/>
                </a:lnTo>
                <a:lnTo>
                  <a:pt x="13476" y="40846"/>
                </a:lnTo>
                <a:lnTo>
                  <a:pt x="13308" y="39883"/>
                </a:lnTo>
                <a:lnTo>
                  <a:pt x="13183" y="39004"/>
                </a:lnTo>
                <a:lnTo>
                  <a:pt x="12974" y="38209"/>
                </a:lnTo>
                <a:lnTo>
                  <a:pt x="12639" y="36912"/>
                </a:lnTo>
                <a:lnTo>
                  <a:pt x="13015" y="36619"/>
                </a:lnTo>
                <a:lnTo>
                  <a:pt x="13392" y="36326"/>
                </a:lnTo>
                <a:lnTo>
                  <a:pt x="13769" y="35949"/>
                </a:lnTo>
                <a:lnTo>
                  <a:pt x="14104" y="35615"/>
                </a:lnTo>
                <a:lnTo>
                  <a:pt x="14438" y="35196"/>
                </a:lnTo>
                <a:lnTo>
                  <a:pt x="14731" y="34778"/>
                </a:lnTo>
                <a:lnTo>
                  <a:pt x="14982" y="34359"/>
                </a:lnTo>
                <a:lnTo>
                  <a:pt x="15233" y="33899"/>
                </a:lnTo>
                <a:lnTo>
                  <a:pt x="15485" y="33397"/>
                </a:lnTo>
                <a:lnTo>
                  <a:pt x="15652" y="32894"/>
                </a:lnTo>
                <a:lnTo>
                  <a:pt x="15819" y="32392"/>
                </a:lnTo>
                <a:lnTo>
                  <a:pt x="15945" y="31806"/>
                </a:lnTo>
                <a:lnTo>
                  <a:pt x="16029" y="31220"/>
                </a:lnTo>
                <a:lnTo>
                  <a:pt x="16070" y="30634"/>
                </a:lnTo>
                <a:lnTo>
                  <a:pt x="16070" y="30007"/>
                </a:lnTo>
                <a:lnTo>
                  <a:pt x="16029" y="29337"/>
                </a:lnTo>
                <a:lnTo>
                  <a:pt x="15945" y="28751"/>
                </a:lnTo>
                <a:lnTo>
                  <a:pt x="15777" y="28207"/>
                </a:lnTo>
                <a:lnTo>
                  <a:pt x="15568" y="27663"/>
                </a:lnTo>
                <a:lnTo>
                  <a:pt x="15275" y="27161"/>
                </a:lnTo>
                <a:lnTo>
                  <a:pt x="14941" y="26659"/>
                </a:lnTo>
                <a:lnTo>
                  <a:pt x="14606" y="26240"/>
                </a:lnTo>
                <a:lnTo>
                  <a:pt x="14187" y="25822"/>
                </a:lnTo>
                <a:lnTo>
                  <a:pt x="13769" y="25445"/>
                </a:lnTo>
                <a:lnTo>
                  <a:pt x="13350" y="25152"/>
                </a:lnTo>
                <a:lnTo>
                  <a:pt x="12890" y="24859"/>
                </a:lnTo>
                <a:lnTo>
                  <a:pt x="12430" y="24650"/>
                </a:lnTo>
                <a:lnTo>
                  <a:pt x="11969" y="24441"/>
                </a:lnTo>
                <a:lnTo>
                  <a:pt x="11551" y="24315"/>
                </a:lnTo>
                <a:lnTo>
                  <a:pt x="11090" y="24273"/>
                </a:lnTo>
                <a:lnTo>
                  <a:pt x="10672" y="24231"/>
                </a:lnTo>
                <a:lnTo>
                  <a:pt x="10295" y="24273"/>
                </a:lnTo>
                <a:lnTo>
                  <a:pt x="9835" y="21260"/>
                </a:lnTo>
                <a:lnTo>
                  <a:pt x="9416" y="18289"/>
                </a:lnTo>
                <a:lnTo>
                  <a:pt x="10588" y="16950"/>
                </a:lnTo>
                <a:lnTo>
                  <a:pt x="11174" y="16280"/>
                </a:lnTo>
                <a:lnTo>
                  <a:pt x="11718" y="15569"/>
                </a:lnTo>
                <a:lnTo>
                  <a:pt x="12262" y="14857"/>
                </a:lnTo>
                <a:lnTo>
                  <a:pt x="12764" y="14146"/>
                </a:lnTo>
                <a:lnTo>
                  <a:pt x="13225" y="13392"/>
                </a:lnTo>
                <a:lnTo>
                  <a:pt x="13685" y="12597"/>
                </a:lnTo>
                <a:lnTo>
                  <a:pt x="13978" y="11970"/>
                </a:lnTo>
                <a:lnTo>
                  <a:pt x="14271" y="11342"/>
                </a:lnTo>
                <a:lnTo>
                  <a:pt x="14480" y="10714"/>
                </a:lnTo>
                <a:lnTo>
                  <a:pt x="14689" y="10128"/>
                </a:lnTo>
                <a:lnTo>
                  <a:pt x="14857" y="9500"/>
                </a:lnTo>
                <a:lnTo>
                  <a:pt x="14982" y="8914"/>
                </a:lnTo>
                <a:lnTo>
                  <a:pt x="15108" y="8287"/>
                </a:lnTo>
                <a:lnTo>
                  <a:pt x="15150" y="7701"/>
                </a:lnTo>
                <a:lnTo>
                  <a:pt x="15192" y="7157"/>
                </a:lnTo>
                <a:lnTo>
                  <a:pt x="15233" y="6571"/>
                </a:lnTo>
                <a:lnTo>
                  <a:pt x="15192" y="6027"/>
                </a:lnTo>
                <a:lnTo>
                  <a:pt x="15192" y="5483"/>
                </a:lnTo>
                <a:lnTo>
                  <a:pt x="15108" y="4981"/>
                </a:lnTo>
                <a:lnTo>
                  <a:pt x="15024" y="4478"/>
                </a:lnTo>
                <a:lnTo>
                  <a:pt x="14773" y="3516"/>
                </a:lnTo>
                <a:lnTo>
                  <a:pt x="14480" y="2637"/>
                </a:lnTo>
                <a:lnTo>
                  <a:pt x="14313" y="2260"/>
                </a:lnTo>
                <a:lnTo>
                  <a:pt x="14104" y="1884"/>
                </a:lnTo>
                <a:lnTo>
                  <a:pt x="13894" y="1549"/>
                </a:lnTo>
                <a:lnTo>
                  <a:pt x="13685" y="1256"/>
                </a:lnTo>
                <a:lnTo>
                  <a:pt x="13476" y="963"/>
                </a:lnTo>
                <a:lnTo>
                  <a:pt x="13225" y="712"/>
                </a:lnTo>
                <a:lnTo>
                  <a:pt x="12974" y="503"/>
                </a:lnTo>
                <a:lnTo>
                  <a:pt x="12722" y="335"/>
                </a:lnTo>
                <a:lnTo>
                  <a:pt x="12430" y="168"/>
                </a:lnTo>
                <a:lnTo>
                  <a:pt x="12178" y="84"/>
                </a:lnTo>
                <a:lnTo>
                  <a:pt x="11885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1" name="Google Shape;861;p45"/>
          <p:cNvSpPr/>
          <p:nvPr/>
        </p:nvSpPr>
        <p:spPr>
          <a:xfrm rot="1680000">
            <a:off x="11421809" y="65468"/>
            <a:ext cx="372745" cy="1155065"/>
          </a:xfrm>
          <a:custGeom>
            <a:avLst/>
            <a:gdLst/>
            <a:ahLst/>
            <a:cxnLst/>
            <a:rect l="l" t="t" r="r" b="b"/>
            <a:pathLst>
              <a:path w="16071" h="49802" extrusionOk="0">
                <a:moveTo>
                  <a:pt x="11090" y="4395"/>
                </a:moveTo>
                <a:lnTo>
                  <a:pt x="11216" y="4437"/>
                </a:lnTo>
                <a:lnTo>
                  <a:pt x="11467" y="4520"/>
                </a:lnTo>
                <a:lnTo>
                  <a:pt x="11676" y="4688"/>
                </a:lnTo>
                <a:lnTo>
                  <a:pt x="11885" y="4939"/>
                </a:lnTo>
                <a:lnTo>
                  <a:pt x="12095" y="5232"/>
                </a:lnTo>
                <a:lnTo>
                  <a:pt x="12262" y="5566"/>
                </a:lnTo>
                <a:lnTo>
                  <a:pt x="12346" y="5901"/>
                </a:lnTo>
                <a:lnTo>
                  <a:pt x="12430" y="6320"/>
                </a:lnTo>
                <a:lnTo>
                  <a:pt x="12430" y="6738"/>
                </a:lnTo>
                <a:lnTo>
                  <a:pt x="12430" y="7240"/>
                </a:lnTo>
                <a:lnTo>
                  <a:pt x="12304" y="7743"/>
                </a:lnTo>
                <a:lnTo>
                  <a:pt x="12178" y="8329"/>
                </a:lnTo>
                <a:lnTo>
                  <a:pt x="11927" y="8956"/>
                </a:lnTo>
                <a:lnTo>
                  <a:pt x="11634" y="9584"/>
                </a:lnTo>
                <a:lnTo>
                  <a:pt x="11258" y="10296"/>
                </a:lnTo>
                <a:lnTo>
                  <a:pt x="10797" y="11091"/>
                </a:lnTo>
                <a:lnTo>
                  <a:pt x="10211" y="11886"/>
                </a:lnTo>
                <a:lnTo>
                  <a:pt x="9584" y="12765"/>
                </a:lnTo>
                <a:lnTo>
                  <a:pt x="8830" y="13685"/>
                </a:lnTo>
                <a:lnTo>
                  <a:pt x="8621" y="11635"/>
                </a:lnTo>
                <a:lnTo>
                  <a:pt x="8496" y="9835"/>
                </a:lnTo>
                <a:lnTo>
                  <a:pt x="8496" y="8329"/>
                </a:lnTo>
                <a:lnTo>
                  <a:pt x="8496" y="7701"/>
                </a:lnTo>
                <a:lnTo>
                  <a:pt x="8537" y="7115"/>
                </a:lnTo>
                <a:lnTo>
                  <a:pt x="8621" y="6613"/>
                </a:lnTo>
                <a:lnTo>
                  <a:pt x="8747" y="6194"/>
                </a:lnTo>
                <a:lnTo>
                  <a:pt x="8914" y="5818"/>
                </a:lnTo>
                <a:lnTo>
                  <a:pt x="9082" y="5483"/>
                </a:lnTo>
                <a:lnTo>
                  <a:pt x="9291" y="5232"/>
                </a:lnTo>
                <a:lnTo>
                  <a:pt x="9500" y="5022"/>
                </a:lnTo>
                <a:lnTo>
                  <a:pt x="9751" y="4813"/>
                </a:lnTo>
                <a:lnTo>
                  <a:pt x="9960" y="4688"/>
                </a:lnTo>
                <a:lnTo>
                  <a:pt x="10170" y="4604"/>
                </a:lnTo>
                <a:lnTo>
                  <a:pt x="10421" y="4520"/>
                </a:lnTo>
                <a:lnTo>
                  <a:pt x="10797" y="4437"/>
                </a:lnTo>
                <a:lnTo>
                  <a:pt x="11090" y="4395"/>
                </a:lnTo>
                <a:close/>
                <a:moveTo>
                  <a:pt x="10756" y="26952"/>
                </a:moveTo>
                <a:lnTo>
                  <a:pt x="11007" y="26994"/>
                </a:lnTo>
                <a:lnTo>
                  <a:pt x="11258" y="27077"/>
                </a:lnTo>
                <a:lnTo>
                  <a:pt x="11509" y="27161"/>
                </a:lnTo>
                <a:lnTo>
                  <a:pt x="11718" y="27286"/>
                </a:lnTo>
                <a:lnTo>
                  <a:pt x="11969" y="27454"/>
                </a:lnTo>
                <a:lnTo>
                  <a:pt x="12178" y="27621"/>
                </a:lnTo>
                <a:lnTo>
                  <a:pt x="12555" y="28040"/>
                </a:lnTo>
                <a:lnTo>
                  <a:pt x="12932" y="28500"/>
                </a:lnTo>
                <a:lnTo>
                  <a:pt x="13225" y="29086"/>
                </a:lnTo>
                <a:lnTo>
                  <a:pt x="13434" y="29672"/>
                </a:lnTo>
                <a:lnTo>
                  <a:pt x="13601" y="30300"/>
                </a:lnTo>
                <a:lnTo>
                  <a:pt x="13727" y="31011"/>
                </a:lnTo>
                <a:lnTo>
                  <a:pt x="13769" y="31681"/>
                </a:lnTo>
                <a:lnTo>
                  <a:pt x="13727" y="32392"/>
                </a:lnTo>
                <a:lnTo>
                  <a:pt x="13559" y="33062"/>
                </a:lnTo>
                <a:lnTo>
                  <a:pt x="13350" y="33731"/>
                </a:lnTo>
                <a:lnTo>
                  <a:pt x="13225" y="34066"/>
                </a:lnTo>
                <a:lnTo>
                  <a:pt x="13057" y="34359"/>
                </a:lnTo>
                <a:lnTo>
                  <a:pt x="12848" y="34652"/>
                </a:lnTo>
                <a:lnTo>
                  <a:pt x="12597" y="34945"/>
                </a:lnTo>
                <a:lnTo>
                  <a:pt x="12388" y="35238"/>
                </a:lnTo>
                <a:lnTo>
                  <a:pt x="12095" y="35489"/>
                </a:lnTo>
                <a:lnTo>
                  <a:pt x="11467" y="31471"/>
                </a:lnTo>
                <a:lnTo>
                  <a:pt x="10756" y="26952"/>
                </a:lnTo>
                <a:close/>
                <a:moveTo>
                  <a:pt x="8496" y="19209"/>
                </a:moveTo>
                <a:lnTo>
                  <a:pt x="8914" y="21762"/>
                </a:lnTo>
                <a:lnTo>
                  <a:pt x="9333" y="24399"/>
                </a:lnTo>
                <a:lnTo>
                  <a:pt x="9040" y="24399"/>
                </a:lnTo>
                <a:lnTo>
                  <a:pt x="8705" y="24441"/>
                </a:lnTo>
                <a:lnTo>
                  <a:pt x="8328" y="24524"/>
                </a:lnTo>
                <a:lnTo>
                  <a:pt x="7910" y="24650"/>
                </a:lnTo>
                <a:lnTo>
                  <a:pt x="7491" y="24817"/>
                </a:lnTo>
                <a:lnTo>
                  <a:pt x="7073" y="25027"/>
                </a:lnTo>
                <a:lnTo>
                  <a:pt x="6612" y="25320"/>
                </a:lnTo>
                <a:lnTo>
                  <a:pt x="6194" y="25654"/>
                </a:lnTo>
                <a:lnTo>
                  <a:pt x="5775" y="26031"/>
                </a:lnTo>
                <a:lnTo>
                  <a:pt x="5357" y="26408"/>
                </a:lnTo>
                <a:lnTo>
                  <a:pt x="5022" y="26868"/>
                </a:lnTo>
                <a:lnTo>
                  <a:pt x="4729" y="27412"/>
                </a:lnTo>
                <a:lnTo>
                  <a:pt x="4604" y="27663"/>
                </a:lnTo>
                <a:lnTo>
                  <a:pt x="4478" y="27998"/>
                </a:lnTo>
                <a:lnTo>
                  <a:pt x="4436" y="28291"/>
                </a:lnTo>
                <a:lnTo>
                  <a:pt x="4353" y="28626"/>
                </a:lnTo>
                <a:lnTo>
                  <a:pt x="4353" y="28960"/>
                </a:lnTo>
                <a:lnTo>
                  <a:pt x="4353" y="29337"/>
                </a:lnTo>
                <a:lnTo>
                  <a:pt x="4394" y="29756"/>
                </a:lnTo>
                <a:lnTo>
                  <a:pt x="4478" y="30174"/>
                </a:lnTo>
                <a:lnTo>
                  <a:pt x="4562" y="30509"/>
                </a:lnTo>
                <a:lnTo>
                  <a:pt x="4729" y="30844"/>
                </a:lnTo>
                <a:lnTo>
                  <a:pt x="4938" y="31137"/>
                </a:lnTo>
                <a:lnTo>
                  <a:pt x="5231" y="31430"/>
                </a:lnTo>
                <a:lnTo>
                  <a:pt x="5524" y="31639"/>
                </a:lnTo>
                <a:lnTo>
                  <a:pt x="5859" y="31806"/>
                </a:lnTo>
                <a:lnTo>
                  <a:pt x="6194" y="31890"/>
                </a:lnTo>
                <a:lnTo>
                  <a:pt x="6571" y="31890"/>
                </a:lnTo>
                <a:lnTo>
                  <a:pt x="7073" y="31806"/>
                </a:lnTo>
                <a:lnTo>
                  <a:pt x="7491" y="31639"/>
                </a:lnTo>
                <a:lnTo>
                  <a:pt x="7826" y="31430"/>
                </a:lnTo>
                <a:lnTo>
                  <a:pt x="8077" y="31179"/>
                </a:lnTo>
                <a:lnTo>
                  <a:pt x="8286" y="30844"/>
                </a:lnTo>
                <a:lnTo>
                  <a:pt x="8412" y="30551"/>
                </a:lnTo>
                <a:lnTo>
                  <a:pt x="8496" y="30174"/>
                </a:lnTo>
                <a:lnTo>
                  <a:pt x="8537" y="29839"/>
                </a:lnTo>
                <a:lnTo>
                  <a:pt x="8496" y="29463"/>
                </a:lnTo>
                <a:lnTo>
                  <a:pt x="8370" y="29170"/>
                </a:lnTo>
                <a:lnTo>
                  <a:pt x="8203" y="28877"/>
                </a:lnTo>
                <a:lnTo>
                  <a:pt x="7993" y="28626"/>
                </a:lnTo>
                <a:lnTo>
                  <a:pt x="7742" y="28416"/>
                </a:lnTo>
                <a:lnTo>
                  <a:pt x="7449" y="28249"/>
                </a:lnTo>
                <a:lnTo>
                  <a:pt x="7115" y="28123"/>
                </a:lnTo>
                <a:lnTo>
                  <a:pt x="6738" y="28123"/>
                </a:lnTo>
                <a:lnTo>
                  <a:pt x="6738" y="27998"/>
                </a:lnTo>
                <a:lnTo>
                  <a:pt x="6947" y="27789"/>
                </a:lnTo>
                <a:lnTo>
                  <a:pt x="7073" y="27621"/>
                </a:lnTo>
                <a:lnTo>
                  <a:pt x="7282" y="27454"/>
                </a:lnTo>
                <a:lnTo>
                  <a:pt x="7575" y="27286"/>
                </a:lnTo>
                <a:lnTo>
                  <a:pt x="7910" y="27077"/>
                </a:lnTo>
                <a:lnTo>
                  <a:pt x="8203" y="26952"/>
                </a:lnTo>
                <a:lnTo>
                  <a:pt x="8496" y="26910"/>
                </a:lnTo>
                <a:lnTo>
                  <a:pt x="8789" y="26868"/>
                </a:lnTo>
                <a:lnTo>
                  <a:pt x="8998" y="26826"/>
                </a:lnTo>
                <a:lnTo>
                  <a:pt x="9416" y="26868"/>
                </a:lnTo>
                <a:lnTo>
                  <a:pt x="9709" y="26952"/>
                </a:lnTo>
                <a:lnTo>
                  <a:pt x="10504" y="31639"/>
                </a:lnTo>
                <a:lnTo>
                  <a:pt x="10881" y="33899"/>
                </a:lnTo>
                <a:lnTo>
                  <a:pt x="11216" y="36075"/>
                </a:lnTo>
                <a:lnTo>
                  <a:pt x="11090" y="36159"/>
                </a:lnTo>
                <a:lnTo>
                  <a:pt x="10672" y="36368"/>
                </a:lnTo>
                <a:lnTo>
                  <a:pt x="10253" y="36493"/>
                </a:lnTo>
                <a:lnTo>
                  <a:pt x="9877" y="36619"/>
                </a:lnTo>
                <a:lnTo>
                  <a:pt x="9458" y="36703"/>
                </a:lnTo>
                <a:lnTo>
                  <a:pt x="9040" y="36786"/>
                </a:lnTo>
                <a:lnTo>
                  <a:pt x="8203" y="36786"/>
                </a:lnTo>
                <a:lnTo>
                  <a:pt x="7826" y="36745"/>
                </a:lnTo>
                <a:lnTo>
                  <a:pt x="7408" y="36703"/>
                </a:lnTo>
                <a:lnTo>
                  <a:pt x="7031" y="36577"/>
                </a:lnTo>
                <a:lnTo>
                  <a:pt x="6654" y="36452"/>
                </a:lnTo>
                <a:lnTo>
                  <a:pt x="6278" y="36326"/>
                </a:lnTo>
                <a:lnTo>
                  <a:pt x="5943" y="36159"/>
                </a:lnTo>
                <a:lnTo>
                  <a:pt x="5566" y="35949"/>
                </a:lnTo>
                <a:lnTo>
                  <a:pt x="5231" y="35698"/>
                </a:lnTo>
                <a:lnTo>
                  <a:pt x="4897" y="35447"/>
                </a:lnTo>
                <a:lnTo>
                  <a:pt x="4604" y="35196"/>
                </a:lnTo>
                <a:lnTo>
                  <a:pt x="4311" y="34903"/>
                </a:lnTo>
                <a:lnTo>
                  <a:pt x="4018" y="34568"/>
                </a:lnTo>
                <a:lnTo>
                  <a:pt x="3767" y="34234"/>
                </a:lnTo>
                <a:lnTo>
                  <a:pt x="3516" y="33857"/>
                </a:lnTo>
                <a:lnTo>
                  <a:pt x="3264" y="33480"/>
                </a:lnTo>
                <a:lnTo>
                  <a:pt x="3055" y="33104"/>
                </a:lnTo>
                <a:lnTo>
                  <a:pt x="2888" y="32685"/>
                </a:lnTo>
                <a:lnTo>
                  <a:pt x="2679" y="32267"/>
                </a:lnTo>
                <a:lnTo>
                  <a:pt x="2553" y="31806"/>
                </a:lnTo>
                <a:lnTo>
                  <a:pt x="2427" y="31346"/>
                </a:lnTo>
                <a:lnTo>
                  <a:pt x="2344" y="30844"/>
                </a:lnTo>
                <a:lnTo>
                  <a:pt x="2260" y="30383"/>
                </a:lnTo>
                <a:lnTo>
                  <a:pt x="2218" y="29881"/>
                </a:lnTo>
                <a:lnTo>
                  <a:pt x="2176" y="29337"/>
                </a:lnTo>
                <a:lnTo>
                  <a:pt x="2218" y="28835"/>
                </a:lnTo>
                <a:lnTo>
                  <a:pt x="2260" y="28165"/>
                </a:lnTo>
                <a:lnTo>
                  <a:pt x="2386" y="27538"/>
                </a:lnTo>
                <a:lnTo>
                  <a:pt x="2553" y="26910"/>
                </a:lnTo>
                <a:lnTo>
                  <a:pt x="2804" y="26324"/>
                </a:lnTo>
                <a:lnTo>
                  <a:pt x="3097" y="25696"/>
                </a:lnTo>
                <a:lnTo>
                  <a:pt x="3432" y="25110"/>
                </a:lnTo>
                <a:lnTo>
                  <a:pt x="3808" y="24524"/>
                </a:lnTo>
                <a:lnTo>
                  <a:pt x="4227" y="23939"/>
                </a:lnTo>
                <a:lnTo>
                  <a:pt x="4687" y="23353"/>
                </a:lnTo>
                <a:lnTo>
                  <a:pt x="5190" y="22767"/>
                </a:lnTo>
                <a:lnTo>
                  <a:pt x="6236" y="21595"/>
                </a:lnTo>
                <a:lnTo>
                  <a:pt x="8496" y="19209"/>
                </a:lnTo>
                <a:close/>
                <a:moveTo>
                  <a:pt x="11341" y="0"/>
                </a:moveTo>
                <a:lnTo>
                  <a:pt x="11090" y="84"/>
                </a:lnTo>
                <a:lnTo>
                  <a:pt x="10756" y="210"/>
                </a:lnTo>
                <a:lnTo>
                  <a:pt x="10463" y="335"/>
                </a:lnTo>
                <a:lnTo>
                  <a:pt x="10211" y="545"/>
                </a:lnTo>
                <a:lnTo>
                  <a:pt x="9919" y="754"/>
                </a:lnTo>
                <a:lnTo>
                  <a:pt x="9709" y="1005"/>
                </a:lnTo>
                <a:lnTo>
                  <a:pt x="9458" y="1298"/>
                </a:lnTo>
                <a:lnTo>
                  <a:pt x="9082" y="1926"/>
                </a:lnTo>
                <a:lnTo>
                  <a:pt x="8998" y="2009"/>
                </a:lnTo>
                <a:lnTo>
                  <a:pt x="8956" y="2135"/>
                </a:lnTo>
                <a:lnTo>
                  <a:pt x="8579" y="2888"/>
                </a:lnTo>
                <a:lnTo>
                  <a:pt x="8537" y="3014"/>
                </a:lnTo>
                <a:lnTo>
                  <a:pt x="8496" y="3097"/>
                </a:lnTo>
                <a:lnTo>
                  <a:pt x="8245" y="3809"/>
                </a:lnTo>
                <a:lnTo>
                  <a:pt x="8035" y="4520"/>
                </a:lnTo>
                <a:lnTo>
                  <a:pt x="7868" y="5148"/>
                </a:lnTo>
                <a:lnTo>
                  <a:pt x="7742" y="5734"/>
                </a:lnTo>
                <a:lnTo>
                  <a:pt x="7617" y="6655"/>
                </a:lnTo>
                <a:lnTo>
                  <a:pt x="7575" y="6989"/>
                </a:lnTo>
                <a:lnTo>
                  <a:pt x="7491" y="7701"/>
                </a:lnTo>
                <a:lnTo>
                  <a:pt x="7449" y="8454"/>
                </a:lnTo>
                <a:lnTo>
                  <a:pt x="7449" y="9333"/>
                </a:lnTo>
                <a:lnTo>
                  <a:pt x="7449" y="10296"/>
                </a:lnTo>
                <a:lnTo>
                  <a:pt x="7617" y="12430"/>
                </a:lnTo>
                <a:lnTo>
                  <a:pt x="7868" y="14815"/>
                </a:lnTo>
                <a:lnTo>
                  <a:pt x="6696" y="16071"/>
                </a:lnTo>
                <a:lnTo>
                  <a:pt x="5524" y="17326"/>
                </a:lnTo>
                <a:lnTo>
                  <a:pt x="4478" y="18624"/>
                </a:lnTo>
                <a:lnTo>
                  <a:pt x="3474" y="19963"/>
                </a:lnTo>
                <a:lnTo>
                  <a:pt x="2637" y="21302"/>
                </a:lnTo>
                <a:lnTo>
                  <a:pt x="2218" y="21972"/>
                </a:lnTo>
                <a:lnTo>
                  <a:pt x="1883" y="22641"/>
                </a:lnTo>
                <a:lnTo>
                  <a:pt x="1549" y="23311"/>
                </a:lnTo>
                <a:lnTo>
                  <a:pt x="1214" y="23980"/>
                </a:lnTo>
                <a:lnTo>
                  <a:pt x="963" y="24692"/>
                </a:lnTo>
                <a:lnTo>
                  <a:pt x="712" y="25361"/>
                </a:lnTo>
                <a:lnTo>
                  <a:pt x="502" y="26031"/>
                </a:lnTo>
                <a:lnTo>
                  <a:pt x="335" y="26659"/>
                </a:lnTo>
                <a:lnTo>
                  <a:pt x="209" y="27328"/>
                </a:lnTo>
                <a:lnTo>
                  <a:pt x="126" y="27998"/>
                </a:lnTo>
                <a:lnTo>
                  <a:pt x="42" y="28626"/>
                </a:lnTo>
                <a:lnTo>
                  <a:pt x="0" y="29295"/>
                </a:lnTo>
                <a:lnTo>
                  <a:pt x="42" y="29923"/>
                </a:lnTo>
                <a:lnTo>
                  <a:pt x="84" y="30551"/>
                </a:lnTo>
                <a:lnTo>
                  <a:pt x="168" y="31179"/>
                </a:lnTo>
                <a:lnTo>
                  <a:pt x="293" y="31764"/>
                </a:lnTo>
                <a:lnTo>
                  <a:pt x="460" y="32350"/>
                </a:lnTo>
                <a:lnTo>
                  <a:pt x="670" y="32936"/>
                </a:lnTo>
                <a:lnTo>
                  <a:pt x="921" y="33522"/>
                </a:lnTo>
                <a:lnTo>
                  <a:pt x="1256" y="34066"/>
                </a:lnTo>
                <a:lnTo>
                  <a:pt x="1590" y="34610"/>
                </a:lnTo>
                <a:lnTo>
                  <a:pt x="1967" y="35112"/>
                </a:lnTo>
                <a:lnTo>
                  <a:pt x="2427" y="35615"/>
                </a:lnTo>
                <a:lnTo>
                  <a:pt x="2888" y="36117"/>
                </a:lnTo>
                <a:lnTo>
                  <a:pt x="3390" y="36535"/>
                </a:lnTo>
                <a:lnTo>
                  <a:pt x="3892" y="36954"/>
                </a:lnTo>
                <a:lnTo>
                  <a:pt x="4436" y="37289"/>
                </a:lnTo>
                <a:lnTo>
                  <a:pt x="4980" y="37582"/>
                </a:lnTo>
                <a:lnTo>
                  <a:pt x="5482" y="37791"/>
                </a:lnTo>
                <a:lnTo>
                  <a:pt x="6027" y="38000"/>
                </a:lnTo>
                <a:lnTo>
                  <a:pt x="6571" y="38167"/>
                </a:lnTo>
                <a:lnTo>
                  <a:pt x="7115" y="38293"/>
                </a:lnTo>
                <a:lnTo>
                  <a:pt x="7659" y="38335"/>
                </a:lnTo>
                <a:lnTo>
                  <a:pt x="8203" y="38377"/>
                </a:lnTo>
                <a:lnTo>
                  <a:pt x="8747" y="38377"/>
                </a:lnTo>
                <a:lnTo>
                  <a:pt x="9291" y="38293"/>
                </a:lnTo>
                <a:lnTo>
                  <a:pt x="9793" y="38209"/>
                </a:lnTo>
                <a:lnTo>
                  <a:pt x="10337" y="38084"/>
                </a:lnTo>
                <a:lnTo>
                  <a:pt x="10839" y="37916"/>
                </a:lnTo>
                <a:lnTo>
                  <a:pt x="11300" y="37707"/>
                </a:lnTo>
                <a:lnTo>
                  <a:pt x="11467" y="38628"/>
                </a:lnTo>
                <a:lnTo>
                  <a:pt x="11593" y="39883"/>
                </a:lnTo>
                <a:lnTo>
                  <a:pt x="11718" y="41306"/>
                </a:lnTo>
                <a:lnTo>
                  <a:pt x="11760" y="42059"/>
                </a:lnTo>
                <a:lnTo>
                  <a:pt x="11760" y="42813"/>
                </a:lnTo>
                <a:lnTo>
                  <a:pt x="11718" y="43524"/>
                </a:lnTo>
                <a:lnTo>
                  <a:pt x="11676" y="44236"/>
                </a:lnTo>
                <a:lnTo>
                  <a:pt x="11593" y="44905"/>
                </a:lnTo>
                <a:lnTo>
                  <a:pt x="11425" y="45491"/>
                </a:lnTo>
                <a:lnTo>
                  <a:pt x="11216" y="46035"/>
                </a:lnTo>
                <a:lnTo>
                  <a:pt x="11090" y="46286"/>
                </a:lnTo>
                <a:lnTo>
                  <a:pt x="10965" y="46495"/>
                </a:lnTo>
                <a:lnTo>
                  <a:pt x="10797" y="46663"/>
                </a:lnTo>
                <a:lnTo>
                  <a:pt x="10630" y="46830"/>
                </a:lnTo>
                <a:lnTo>
                  <a:pt x="10463" y="46956"/>
                </a:lnTo>
                <a:lnTo>
                  <a:pt x="10253" y="47040"/>
                </a:lnTo>
                <a:lnTo>
                  <a:pt x="9667" y="47207"/>
                </a:lnTo>
                <a:lnTo>
                  <a:pt x="9165" y="47291"/>
                </a:lnTo>
                <a:lnTo>
                  <a:pt x="8663" y="47332"/>
                </a:lnTo>
                <a:lnTo>
                  <a:pt x="8245" y="47291"/>
                </a:lnTo>
                <a:lnTo>
                  <a:pt x="7868" y="47165"/>
                </a:lnTo>
                <a:lnTo>
                  <a:pt x="7533" y="47040"/>
                </a:lnTo>
                <a:lnTo>
                  <a:pt x="7240" y="46872"/>
                </a:lnTo>
                <a:lnTo>
                  <a:pt x="7031" y="46705"/>
                </a:lnTo>
                <a:lnTo>
                  <a:pt x="7408" y="46412"/>
                </a:lnTo>
                <a:lnTo>
                  <a:pt x="7575" y="46203"/>
                </a:lnTo>
                <a:lnTo>
                  <a:pt x="7742" y="45993"/>
                </a:lnTo>
                <a:lnTo>
                  <a:pt x="7868" y="45784"/>
                </a:lnTo>
                <a:lnTo>
                  <a:pt x="7993" y="45491"/>
                </a:lnTo>
                <a:lnTo>
                  <a:pt x="8119" y="45240"/>
                </a:lnTo>
                <a:lnTo>
                  <a:pt x="8203" y="44905"/>
                </a:lnTo>
                <a:lnTo>
                  <a:pt x="8286" y="44361"/>
                </a:lnTo>
                <a:lnTo>
                  <a:pt x="8245" y="43817"/>
                </a:lnTo>
                <a:lnTo>
                  <a:pt x="8161" y="43315"/>
                </a:lnTo>
                <a:lnTo>
                  <a:pt x="7952" y="42855"/>
                </a:lnTo>
                <a:lnTo>
                  <a:pt x="7700" y="42394"/>
                </a:lnTo>
                <a:lnTo>
                  <a:pt x="7408" y="42018"/>
                </a:lnTo>
                <a:lnTo>
                  <a:pt x="7031" y="41683"/>
                </a:lnTo>
                <a:lnTo>
                  <a:pt x="6654" y="41432"/>
                </a:lnTo>
                <a:lnTo>
                  <a:pt x="6194" y="41264"/>
                </a:lnTo>
                <a:lnTo>
                  <a:pt x="5734" y="41139"/>
                </a:lnTo>
                <a:lnTo>
                  <a:pt x="5273" y="41097"/>
                </a:lnTo>
                <a:lnTo>
                  <a:pt x="4771" y="41139"/>
                </a:lnTo>
                <a:lnTo>
                  <a:pt x="4311" y="41306"/>
                </a:lnTo>
                <a:lnTo>
                  <a:pt x="4060" y="41432"/>
                </a:lnTo>
                <a:lnTo>
                  <a:pt x="3850" y="41557"/>
                </a:lnTo>
                <a:lnTo>
                  <a:pt x="3599" y="41725"/>
                </a:lnTo>
                <a:lnTo>
                  <a:pt x="3390" y="41934"/>
                </a:lnTo>
                <a:lnTo>
                  <a:pt x="3181" y="42143"/>
                </a:lnTo>
                <a:lnTo>
                  <a:pt x="2971" y="42394"/>
                </a:lnTo>
                <a:lnTo>
                  <a:pt x="2679" y="42813"/>
                </a:lnTo>
                <a:lnTo>
                  <a:pt x="2511" y="43273"/>
                </a:lnTo>
                <a:lnTo>
                  <a:pt x="2344" y="43692"/>
                </a:lnTo>
                <a:lnTo>
                  <a:pt x="2302" y="44152"/>
                </a:lnTo>
                <a:lnTo>
                  <a:pt x="2260" y="44612"/>
                </a:lnTo>
                <a:lnTo>
                  <a:pt x="2302" y="45114"/>
                </a:lnTo>
                <a:lnTo>
                  <a:pt x="2353" y="45394"/>
                </a:lnTo>
                <a:lnTo>
                  <a:pt x="2344" y="45366"/>
                </a:lnTo>
                <a:lnTo>
                  <a:pt x="2358" y="45421"/>
                </a:lnTo>
                <a:lnTo>
                  <a:pt x="2386" y="45575"/>
                </a:lnTo>
                <a:lnTo>
                  <a:pt x="2511" y="46035"/>
                </a:lnTo>
                <a:lnTo>
                  <a:pt x="2595" y="46244"/>
                </a:lnTo>
                <a:lnTo>
                  <a:pt x="2637" y="46370"/>
                </a:lnTo>
                <a:lnTo>
                  <a:pt x="2846" y="46872"/>
                </a:lnTo>
                <a:lnTo>
                  <a:pt x="3097" y="47332"/>
                </a:lnTo>
                <a:lnTo>
                  <a:pt x="3432" y="47793"/>
                </a:lnTo>
                <a:lnTo>
                  <a:pt x="3808" y="48169"/>
                </a:lnTo>
                <a:lnTo>
                  <a:pt x="4185" y="48546"/>
                </a:lnTo>
                <a:lnTo>
                  <a:pt x="4687" y="48923"/>
                </a:lnTo>
                <a:lnTo>
                  <a:pt x="5190" y="49216"/>
                </a:lnTo>
                <a:lnTo>
                  <a:pt x="5734" y="49425"/>
                </a:lnTo>
                <a:lnTo>
                  <a:pt x="6361" y="49634"/>
                </a:lnTo>
                <a:lnTo>
                  <a:pt x="6989" y="49760"/>
                </a:lnTo>
                <a:lnTo>
                  <a:pt x="7700" y="49802"/>
                </a:lnTo>
                <a:lnTo>
                  <a:pt x="8454" y="49802"/>
                </a:lnTo>
                <a:lnTo>
                  <a:pt x="9249" y="49718"/>
                </a:lnTo>
                <a:lnTo>
                  <a:pt x="10086" y="49551"/>
                </a:lnTo>
                <a:lnTo>
                  <a:pt x="10546" y="49425"/>
                </a:lnTo>
                <a:lnTo>
                  <a:pt x="10965" y="49216"/>
                </a:lnTo>
                <a:lnTo>
                  <a:pt x="11341" y="49006"/>
                </a:lnTo>
                <a:lnTo>
                  <a:pt x="11718" y="48755"/>
                </a:lnTo>
                <a:lnTo>
                  <a:pt x="12011" y="48462"/>
                </a:lnTo>
                <a:lnTo>
                  <a:pt x="12304" y="48169"/>
                </a:lnTo>
                <a:lnTo>
                  <a:pt x="12555" y="47793"/>
                </a:lnTo>
                <a:lnTo>
                  <a:pt x="12764" y="47458"/>
                </a:lnTo>
                <a:lnTo>
                  <a:pt x="12974" y="47040"/>
                </a:lnTo>
                <a:lnTo>
                  <a:pt x="13141" y="46621"/>
                </a:lnTo>
                <a:lnTo>
                  <a:pt x="13267" y="46203"/>
                </a:lnTo>
                <a:lnTo>
                  <a:pt x="13392" y="45742"/>
                </a:lnTo>
                <a:lnTo>
                  <a:pt x="13559" y="44780"/>
                </a:lnTo>
                <a:lnTo>
                  <a:pt x="13601" y="43817"/>
                </a:lnTo>
                <a:lnTo>
                  <a:pt x="13643" y="42813"/>
                </a:lnTo>
                <a:lnTo>
                  <a:pt x="13559" y="41808"/>
                </a:lnTo>
                <a:lnTo>
                  <a:pt x="13476" y="40846"/>
                </a:lnTo>
                <a:lnTo>
                  <a:pt x="13308" y="39883"/>
                </a:lnTo>
                <a:lnTo>
                  <a:pt x="13183" y="39004"/>
                </a:lnTo>
                <a:lnTo>
                  <a:pt x="12974" y="38209"/>
                </a:lnTo>
                <a:lnTo>
                  <a:pt x="12639" y="36912"/>
                </a:lnTo>
                <a:lnTo>
                  <a:pt x="13015" y="36619"/>
                </a:lnTo>
                <a:lnTo>
                  <a:pt x="13392" y="36326"/>
                </a:lnTo>
                <a:lnTo>
                  <a:pt x="13769" y="35949"/>
                </a:lnTo>
                <a:lnTo>
                  <a:pt x="14104" y="35615"/>
                </a:lnTo>
                <a:lnTo>
                  <a:pt x="14438" y="35196"/>
                </a:lnTo>
                <a:lnTo>
                  <a:pt x="14731" y="34778"/>
                </a:lnTo>
                <a:lnTo>
                  <a:pt x="14982" y="34359"/>
                </a:lnTo>
                <a:lnTo>
                  <a:pt x="15233" y="33899"/>
                </a:lnTo>
                <a:lnTo>
                  <a:pt x="15485" y="33397"/>
                </a:lnTo>
                <a:lnTo>
                  <a:pt x="15652" y="32894"/>
                </a:lnTo>
                <a:lnTo>
                  <a:pt x="15819" y="32392"/>
                </a:lnTo>
                <a:lnTo>
                  <a:pt x="15945" y="31806"/>
                </a:lnTo>
                <a:lnTo>
                  <a:pt x="16029" y="31220"/>
                </a:lnTo>
                <a:lnTo>
                  <a:pt x="16070" y="30634"/>
                </a:lnTo>
                <a:lnTo>
                  <a:pt x="16070" y="30007"/>
                </a:lnTo>
                <a:lnTo>
                  <a:pt x="16029" y="29337"/>
                </a:lnTo>
                <a:lnTo>
                  <a:pt x="15945" y="28751"/>
                </a:lnTo>
                <a:lnTo>
                  <a:pt x="15777" y="28207"/>
                </a:lnTo>
                <a:lnTo>
                  <a:pt x="15568" y="27663"/>
                </a:lnTo>
                <a:lnTo>
                  <a:pt x="15275" y="27161"/>
                </a:lnTo>
                <a:lnTo>
                  <a:pt x="14941" y="26659"/>
                </a:lnTo>
                <a:lnTo>
                  <a:pt x="14606" y="26240"/>
                </a:lnTo>
                <a:lnTo>
                  <a:pt x="14187" y="25822"/>
                </a:lnTo>
                <a:lnTo>
                  <a:pt x="13769" y="25445"/>
                </a:lnTo>
                <a:lnTo>
                  <a:pt x="13350" y="25152"/>
                </a:lnTo>
                <a:lnTo>
                  <a:pt x="12890" y="24859"/>
                </a:lnTo>
                <a:lnTo>
                  <a:pt x="12430" y="24650"/>
                </a:lnTo>
                <a:lnTo>
                  <a:pt x="11969" y="24441"/>
                </a:lnTo>
                <a:lnTo>
                  <a:pt x="11551" y="24315"/>
                </a:lnTo>
                <a:lnTo>
                  <a:pt x="11090" y="24273"/>
                </a:lnTo>
                <a:lnTo>
                  <a:pt x="10672" y="24231"/>
                </a:lnTo>
                <a:lnTo>
                  <a:pt x="10295" y="24273"/>
                </a:lnTo>
                <a:lnTo>
                  <a:pt x="9835" y="21260"/>
                </a:lnTo>
                <a:lnTo>
                  <a:pt x="9416" y="18289"/>
                </a:lnTo>
                <a:lnTo>
                  <a:pt x="10588" y="16950"/>
                </a:lnTo>
                <a:lnTo>
                  <a:pt x="11174" y="16280"/>
                </a:lnTo>
                <a:lnTo>
                  <a:pt x="11718" y="15569"/>
                </a:lnTo>
                <a:lnTo>
                  <a:pt x="12262" y="14857"/>
                </a:lnTo>
                <a:lnTo>
                  <a:pt x="12764" y="14146"/>
                </a:lnTo>
                <a:lnTo>
                  <a:pt x="13225" y="13392"/>
                </a:lnTo>
                <a:lnTo>
                  <a:pt x="13685" y="12597"/>
                </a:lnTo>
                <a:lnTo>
                  <a:pt x="13978" y="11970"/>
                </a:lnTo>
                <a:lnTo>
                  <a:pt x="14271" y="11342"/>
                </a:lnTo>
                <a:lnTo>
                  <a:pt x="14480" y="10714"/>
                </a:lnTo>
                <a:lnTo>
                  <a:pt x="14689" y="10128"/>
                </a:lnTo>
                <a:lnTo>
                  <a:pt x="14857" y="9500"/>
                </a:lnTo>
                <a:lnTo>
                  <a:pt x="14982" y="8914"/>
                </a:lnTo>
                <a:lnTo>
                  <a:pt x="15108" y="8287"/>
                </a:lnTo>
                <a:lnTo>
                  <a:pt x="15150" y="7701"/>
                </a:lnTo>
                <a:lnTo>
                  <a:pt x="15192" y="7157"/>
                </a:lnTo>
                <a:lnTo>
                  <a:pt x="15233" y="6571"/>
                </a:lnTo>
                <a:lnTo>
                  <a:pt x="15192" y="6027"/>
                </a:lnTo>
                <a:lnTo>
                  <a:pt x="15192" y="5483"/>
                </a:lnTo>
                <a:lnTo>
                  <a:pt x="15108" y="4981"/>
                </a:lnTo>
                <a:lnTo>
                  <a:pt x="15024" y="4478"/>
                </a:lnTo>
                <a:lnTo>
                  <a:pt x="14773" y="3516"/>
                </a:lnTo>
                <a:lnTo>
                  <a:pt x="14480" y="2637"/>
                </a:lnTo>
                <a:lnTo>
                  <a:pt x="14313" y="2260"/>
                </a:lnTo>
                <a:lnTo>
                  <a:pt x="14104" y="1884"/>
                </a:lnTo>
                <a:lnTo>
                  <a:pt x="13894" y="1549"/>
                </a:lnTo>
                <a:lnTo>
                  <a:pt x="13685" y="1256"/>
                </a:lnTo>
                <a:lnTo>
                  <a:pt x="13476" y="963"/>
                </a:lnTo>
                <a:lnTo>
                  <a:pt x="13225" y="712"/>
                </a:lnTo>
                <a:lnTo>
                  <a:pt x="12974" y="503"/>
                </a:lnTo>
                <a:lnTo>
                  <a:pt x="12722" y="335"/>
                </a:lnTo>
                <a:lnTo>
                  <a:pt x="12430" y="168"/>
                </a:lnTo>
                <a:lnTo>
                  <a:pt x="12178" y="84"/>
                </a:lnTo>
                <a:lnTo>
                  <a:pt x="11885" y="0"/>
                </a:lnTo>
                <a:close/>
              </a:path>
            </a:pathLst>
          </a:custGeom>
          <a:solidFill>
            <a:srgbClr val="387F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0" name="Google Shape;860;p45"/>
          <p:cNvSpPr/>
          <p:nvPr/>
        </p:nvSpPr>
        <p:spPr>
          <a:xfrm>
            <a:off x="534670" y="1575435"/>
            <a:ext cx="531495" cy="678815"/>
          </a:xfrm>
          <a:custGeom>
            <a:avLst/>
            <a:gdLst/>
            <a:ahLst/>
            <a:cxnLst/>
            <a:rect l="l" t="t" r="r" b="b"/>
            <a:pathLst>
              <a:path w="13351" h="17034" extrusionOk="0">
                <a:moveTo>
                  <a:pt x="10881" y="1"/>
                </a:moveTo>
                <a:lnTo>
                  <a:pt x="5482" y="13811"/>
                </a:lnTo>
                <a:lnTo>
                  <a:pt x="5273" y="13476"/>
                </a:lnTo>
                <a:lnTo>
                  <a:pt x="5022" y="13183"/>
                </a:lnTo>
                <a:lnTo>
                  <a:pt x="4687" y="12932"/>
                </a:lnTo>
                <a:lnTo>
                  <a:pt x="4269" y="12765"/>
                </a:lnTo>
                <a:lnTo>
                  <a:pt x="3850" y="12639"/>
                </a:lnTo>
                <a:lnTo>
                  <a:pt x="3390" y="12556"/>
                </a:lnTo>
                <a:lnTo>
                  <a:pt x="2930" y="12556"/>
                </a:lnTo>
                <a:lnTo>
                  <a:pt x="2427" y="12597"/>
                </a:lnTo>
                <a:lnTo>
                  <a:pt x="1841" y="12765"/>
                </a:lnTo>
                <a:lnTo>
                  <a:pt x="1339" y="12974"/>
                </a:lnTo>
                <a:lnTo>
                  <a:pt x="921" y="13267"/>
                </a:lnTo>
                <a:lnTo>
                  <a:pt x="544" y="13644"/>
                </a:lnTo>
                <a:lnTo>
                  <a:pt x="293" y="14020"/>
                </a:lnTo>
                <a:lnTo>
                  <a:pt x="167" y="14230"/>
                </a:lnTo>
                <a:lnTo>
                  <a:pt x="84" y="14439"/>
                </a:lnTo>
                <a:lnTo>
                  <a:pt x="42" y="14648"/>
                </a:lnTo>
                <a:lnTo>
                  <a:pt x="0" y="14899"/>
                </a:lnTo>
                <a:lnTo>
                  <a:pt x="0" y="15108"/>
                </a:lnTo>
                <a:lnTo>
                  <a:pt x="42" y="15318"/>
                </a:lnTo>
                <a:lnTo>
                  <a:pt x="84" y="15569"/>
                </a:lnTo>
                <a:lnTo>
                  <a:pt x="167" y="15778"/>
                </a:lnTo>
                <a:lnTo>
                  <a:pt x="293" y="15945"/>
                </a:lnTo>
                <a:lnTo>
                  <a:pt x="419" y="16155"/>
                </a:lnTo>
                <a:lnTo>
                  <a:pt x="586" y="16322"/>
                </a:lnTo>
                <a:lnTo>
                  <a:pt x="753" y="16448"/>
                </a:lnTo>
                <a:lnTo>
                  <a:pt x="1172" y="16741"/>
                </a:lnTo>
                <a:lnTo>
                  <a:pt x="1632" y="16908"/>
                </a:lnTo>
                <a:lnTo>
                  <a:pt x="2134" y="17033"/>
                </a:lnTo>
                <a:lnTo>
                  <a:pt x="2678" y="17033"/>
                </a:lnTo>
                <a:lnTo>
                  <a:pt x="3264" y="16992"/>
                </a:lnTo>
                <a:lnTo>
                  <a:pt x="3683" y="16866"/>
                </a:lnTo>
                <a:lnTo>
                  <a:pt x="4018" y="16741"/>
                </a:lnTo>
                <a:lnTo>
                  <a:pt x="4394" y="16573"/>
                </a:lnTo>
                <a:lnTo>
                  <a:pt x="4687" y="16364"/>
                </a:lnTo>
                <a:lnTo>
                  <a:pt x="4938" y="16113"/>
                </a:lnTo>
                <a:lnTo>
                  <a:pt x="5189" y="15862"/>
                </a:lnTo>
                <a:lnTo>
                  <a:pt x="5399" y="15569"/>
                </a:lnTo>
                <a:lnTo>
                  <a:pt x="5524" y="15276"/>
                </a:lnTo>
                <a:lnTo>
                  <a:pt x="8496" y="7659"/>
                </a:lnTo>
                <a:lnTo>
                  <a:pt x="9040" y="8078"/>
                </a:lnTo>
                <a:lnTo>
                  <a:pt x="9374" y="8329"/>
                </a:lnTo>
                <a:lnTo>
                  <a:pt x="9751" y="8622"/>
                </a:lnTo>
                <a:lnTo>
                  <a:pt x="10086" y="8956"/>
                </a:lnTo>
                <a:lnTo>
                  <a:pt x="10421" y="9333"/>
                </a:lnTo>
                <a:lnTo>
                  <a:pt x="10672" y="9752"/>
                </a:lnTo>
                <a:lnTo>
                  <a:pt x="10755" y="9961"/>
                </a:lnTo>
                <a:lnTo>
                  <a:pt x="10839" y="10212"/>
                </a:lnTo>
                <a:lnTo>
                  <a:pt x="10881" y="10630"/>
                </a:lnTo>
                <a:lnTo>
                  <a:pt x="10923" y="11049"/>
                </a:lnTo>
                <a:lnTo>
                  <a:pt x="10881" y="11467"/>
                </a:lnTo>
                <a:lnTo>
                  <a:pt x="10839" y="11844"/>
                </a:lnTo>
                <a:lnTo>
                  <a:pt x="10714" y="12597"/>
                </a:lnTo>
                <a:lnTo>
                  <a:pt x="10463" y="13225"/>
                </a:lnTo>
                <a:lnTo>
                  <a:pt x="10253" y="13769"/>
                </a:lnTo>
                <a:lnTo>
                  <a:pt x="10002" y="14188"/>
                </a:lnTo>
                <a:lnTo>
                  <a:pt x="9793" y="14564"/>
                </a:lnTo>
                <a:lnTo>
                  <a:pt x="9751" y="15318"/>
                </a:lnTo>
                <a:lnTo>
                  <a:pt x="10044" y="14983"/>
                </a:lnTo>
                <a:lnTo>
                  <a:pt x="10379" y="14522"/>
                </a:lnTo>
                <a:lnTo>
                  <a:pt x="10714" y="13937"/>
                </a:lnTo>
                <a:lnTo>
                  <a:pt x="11048" y="13225"/>
                </a:lnTo>
                <a:lnTo>
                  <a:pt x="11174" y="12849"/>
                </a:lnTo>
                <a:lnTo>
                  <a:pt x="11299" y="12388"/>
                </a:lnTo>
                <a:lnTo>
                  <a:pt x="11383" y="11970"/>
                </a:lnTo>
                <a:lnTo>
                  <a:pt x="11425" y="11467"/>
                </a:lnTo>
                <a:lnTo>
                  <a:pt x="11425" y="10965"/>
                </a:lnTo>
                <a:lnTo>
                  <a:pt x="11383" y="10463"/>
                </a:lnTo>
                <a:lnTo>
                  <a:pt x="11216" y="9417"/>
                </a:lnTo>
                <a:lnTo>
                  <a:pt x="10965" y="8371"/>
                </a:lnTo>
                <a:lnTo>
                  <a:pt x="10672" y="7408"/>
                </a:lnTo>
                <a:lnTo>
                  <a:pt x="10379" y="6529"/>
                </a:lnTo>
                <a:lnTo>
                  <a:pt x="9877" y="5232"/>
                </a:lnTo>
                <a:lnTo>
                  <a:pt x="9626" y="4730"/>
                </a:lnTo>
                <a:lnTo>
                  <a:pt x="10086" y="3600"/>
                </a:lnTo>
                <a:lnTo>
                  <a:pt x="10672" y="4018"/>
                </a:lnTo>
                <a:lnTo>
                  <a:pt x="11048" y="4311"/>
                </a:lnTo>
                <a:lnTo>
                  <a:pt x="11467" y="4688"/>
                </a:lnTo>
                <a:lnTo>
                  <a:pt x="11885" y="5064"/>
                </a:lnTo>
                <a:lnTo>
                  <a:pt x="12262" y="5525"/>
                </a:lnTo>
                <a:lnTo>
                  <a:pt x="12388" y="5734"/>
                </a:lnTo>
                <a:lnTo>
                  <a:pt x="12555" y="5985"/>
                </a:lnTo>
                <a:lnTo>
                  <a:pt x="12639" y="6236"/>
                </a:lnTo>
                <a:lnTo>
                  <a:pt x="12722" y="6487"/>
                </a:lnTo>
                <a:lnTo>
                  <a:pt x="12764" y="6906"/>
                </a:lnTo>
                <a:lnTo>
                  <a:pt x="12806" y="7283"/>
                </a:lnTo>
                <a:lnTo>
                  <a:pt x="12806" y="7659"/>
                </a:lnTo>
                <a:lnTo>
                  <a:pt x="12764" y="8036"/>
                </a:lnTo>
                <a:lnTo>
                  <a:pt x="12639" y="8705"/>
                </a:lnTo>
                <a:lnTo>
                  <a:pt x="12471" y="9291"/>
                </a:lnTo>
                <a:lnTo>
                  <a:pt x="12304" y="9793"/>
                </a:lnTo>
                <a:lnTo>
                  <a:pt x="12095" y="10170"/>
                </a:lnTo>
                <a:lnTo>
                  <a:pt x="11927" y="10463"/>
                </a:lnTo>
                <a:lnTo>
                  <a:pt x="11927" y="11216"/>
                </a:lnTo>
                <a:lnTo>
                  <a:pt x="12220" y="10840"/>
                </a:lnTo>
                <a:lnTo>
                  <a:pt x="12471" y="10379"/>
                </a:lnTo>
                <a:lnTo>
                  <a:pt x="12806" y="9752"/>
                </a:lnTo>
                <a:lnTo>
                  <a:pt x="13057" y="9040"/>
                </a:lnTo>
                <a:lnTo>
                  <a:pt x="13183" y="8622"/>
                </a:lnTo>
                <a:lnTo>
                  <a:pt x="13266" y="8203"/>
                </a:lnTo>
                <a:lnTo>
                  <a:pt x="13308" y="7743"/>
                </a:lnTo>
                <a:lnTo>
                  <a:pt x="13350" y="7241"/>
                </a:lnTo>
                <a:lnTo>
                  <a:pt x="13308" y="6738"/>
                </a:lnTo>
                <a:lnTo>
                  <a:pt x="13225" y="6236"/>
                </a:lnTo>
                <a:lnTo>
                  <a:pt x="13015" y="5357"/>
                </a:lnTo>
                <a:lnTo>
                  <a:pt x="12764" y="4479"/>
                </a:lnTo>
                <a:lnTo>
                  <a:pt x="12471" y="3642"/>
                </a:lnTo>
                <a:lnTo>
                  <a:pt x="12136" y="2888"/>
                </a:lnTo>
                <a:lnTo>
                  <a:pt x="11592" y="1633"/>
                </a:lnTo>
                <a:lnTo>
                  <a:pt x="11174" y="838"/>
                </a:lnTo>
                <a:lnTo>
                  <a:pt x="11425" y="210"/>
                </a:lnTo>
                <a:lnTo>
                  <a:pt x="10881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8" name="Google Shape;868;p45"/>
          <p:cNvSpPr/>
          <p:nvPr/>
        </p:nvSpPr>
        <p:spPr>
          <a:xfrm rot="1200000">
            <a:off x="3137195" y="6025297"/>
            <a:ext cx="503555" cy="678180"/>
          </a:xfrm>
          <a:custGeom>
            <a:avLst/>
            <a:gdLst/>
            <a:ahLst/>
            <a:cxnLst/>
            <a:rect l="l" t="t" r="r" b="b"/>
            <a:pathLst>
              <a:path w="13519" h="18206" extrusionOk="0">
                <a:moveTo>
                  <a:pt x="13016" y="2344"/>
                </a:moveTo>
                <a:lnTo>
                  <a:pt x="13016" y="3767"/>
                </a:lnTo>
                <a:lnTo>
                  <a:pt x="4521" y="6027"/>
                </a:lnTo>
                <a:lnTo>
                  <a:pt x="4521" y="4479"/>
                </a:lnTo>
                <a:lnTo>
                  <a:pt x="13016" y="2344"/>
                </a:lnTo>
                <a:close/>
                <a:moveTo>
                  <a:pt x="13477" y="1"/>
                </a:moveTo>
                <a:lnTo>
                  <a:pt x="13016" y="126"/>
                </a:lnTo>
                <a:lnTo>
                  <a:pt x="4479" y="2093"/>
                </a:lnTo>
                <a:lnTo>
                  <a:pt x="4019" y="2219"/>
                </a:lnTo>
                <a:lnTo>
                  <a:pt x="4019" y="4604"/>
                </a:lnTo>
                <a:lnTo>
                  <a:pt x="4019" y="14146"/>
                </a:lnTo>
                <a:lnTo>
                  <a:pt x="3767" y="14020"/>
                </a:lnTo>
                <a:lnTo>
                  <a:pt x="3474" y="13978"/>
                </a:lnTo>
                <a:lnTo>
                  <a:pt x="3140" y="13978"/>
                </a:lnTo>
                <a:lnTo>
                  <a:pt x="2763" y="14020"/>
                </a:lnTo>
                <a:lnTo>
                  <a:pt x="2386" y="14146"/>
                </a:lnTo>
                <a:lnTo>
                  <a:pt x="2010" y="14313"/>
                </a:lnTo>
                <a:lnTo>
                  <a:pt x="1633" y="14523"/>
                </a:lnTo>
                <a:lnTo>
                  <a:pt x="1256" y="14815"/>
                </a:lnTo>
                <a:lnTo>
                  <a:pt x="838" y="15192"/>
                </a:lnTo>
                <a:lnTo>
                  <a:pt x="545" y="15569"/>
                </a:lnTo>
                <a:lnTo>
                  <a:pt x="294" y="15987"/>
                </a:lnTo>
                <a:lnTo>
                  <a:pt x="85" y="16406"/>
                </a:lnTo>
                <a:lnTo>
                  <a:pt x="1" y="16782"/>
                </a:lnTo>
                <a:lnTo>
                  <a:pt x="1" y="17159"/>
                </a:lnTo>
                <a:lnTo>
                  <a:pt x="43" y="17494"/>
                </a:lnTo>
                <a:lnTo>
                  <a:pt x="127" y="17661"/>
                </a:lnTo>
                <a:lnTo>
                  <a:pt x="210" y="17787"/>
                </a:lnTo>
                <a:lnTo>
                  <a:pt x="336" y="17912"/>
                </a:lnTo>
                <a:lnTo>
                  <a:pt x="461" y="17996"/>
                </a:lnTo>
                <a:lnTo>
                  <a:pt x="754" y="18163"/>
                </a:lnTo>
                <a:lnTo>
                  <a:pt x="1131" y="18205"/>
                </a:lnTo>
                <a:lnTo>
                  <a:pt x="1508" y="18205"/>
                </a:lnTo>
                <a:lnTo>
                  <a:pt x="1968" y="18122"/>
                </a:lnTo>
                <a:lnTo>
                  <a:pt x="2386" y="17912"/>
                </a:lnTo>
                <a:lnTo>
                  <a:pt x="2847" y="17703"/>
                </a:lnTo>
                <a:lnTo>
                  <a:pt x="3265" y="17368"/>
                </a:lnTo>
                <a:lnTo>
                  <a:pt x="3558" y="17117"/>
                </a:lnTo>
                <a:lnTo>
                  <a:pt x="3809" y="16824"/>
                </a:lnTo>
                <a:lnTo>
                  <a:pt x="4019" y="16573"/>
                </a:lnTo>
                <a:lnTo>
                  <a:pt x="4186" y="16280"/>
                </a:lnTo>
                <a:lnTo>
                  <a:pt x="4311" y="15987"/>
                </a:lnTo>
                <a:lnTo>
                  <a:pt x="4437" y="15694"/>
                </a:lnTo>
                <a:lnTo>
                  <a:pt x="4479" y="15401"/>
                </a:lnTo>
                <a:lnTo>
                  <a:pt x="4521" y="15150"/>
                </a:lnTo>
                <a:lnTo>
                  <a:pt x="4521" y="7366"/>
                </a:lnTo>
                <a:lnTo>
                  <a:pt x="13016" y="5274"/>
                </a:lnTo>
                <a:lnTo>
                  <a:pt x="13016" y="12053"/>
                </a:lnTo>
                <a:lnTo>
                  <a:pt x="12765" y="11928"/>
                </a:lnTo>
                <a:lnTo>
                  <a:pt x="12430" y="11886"/>
                </a:lnTo>
                <a:lnTo>
                  <a:pt x="12096" y="11886"/>
                </a:lnTo>
                <a:lnTo>
                  <a:pt x="11761" y="11928"/>
                </a:lnTo>
                <a:lnTo>
                  <a:pt x="11384" y="12053"/>
                </a:lnTo>
                <a:lnTo>
                  <a:pt x="10966" y="12221"/>
                </a:lnTo>
                <a:lnTo>
                  <a:pt x="10589" y="12430"/>
                </a:lnTo>
                <a:lnTo>
                  <a:pt x="10212" y="12723"/>
                </a:lnTo>
                <a:lnTo>
                  <a:pt x="9836" y="13100"/>
                </a:lnTo>
                <a:lnTo>
                  <a:pt x="9501" y="13476"/>
                </a:lnTo>
                <a:lnTo>
                  <a:pt x="9250" y="13895"/>
                </a:lnTo>
                <a:lnTo>
                  <a:pt x="9082" y="14313"/>
                </a:lnTo>
                <a:lnTo>
                  <a:pt x="8999" y="14690"/>
                </a:lnTo>
                <a:lnTo>
                  <a:pt x="8957" y="15067"/>
                </a:lnTo>
                <a:lnTo>
                  <a:pt x="9041" y="15401"/>
                </a:lnTo>
                <a:lnTo>
                  <a:pt x="9124" y="15569"/>
                </a:lnTo>
                <a:lnTo>
                  <a:pt x="9208" y="15694"/>
                </a:lnTo>
                <a:lnTo>
                  <a:pt x="9333" y="15820"/>
                </a:lnTo>
                <a:lnTo>
                  <a:pt x="9459" y="15904"/>
                </a:lnTo>
                <a:lnTo>
                  <a:pt x="9752" y="16071"/>
                </a:lnTo>
                <a:lnTo>
                  <a:pt x="10129" y="16113"/>
                </a:lnTo>
                <a:lnTo>
                  <a:pt x="10505" y="16113"/>
                </a:lnTo>
                <a:lnTo>
                  <a:pt x="10924" y="16029"/>
                </a:lnTo>
                <a:lnTo>
                  <a:pt x="11384" y="15820"/>
                </a:lnTo>
                <a:lnTo>
                  <a:pt x="11803" y="15611"/>
                </a:lnTo>
                <a:lnTo>
                  <a:pt x="12263" y="15276"/>
                </a:lnTo>
                <a:lnTo>
                  <a:pt x="12514" y="15025"/>
                </a:lnTo>
                <a:lnTo>
                  <a:pt x="12765" y="14732"/>
                </a:lnTo>
                <a:lnTo>
                  <a:pt x="12974" y="14481"/>
                </a:lnTo>
                <a:lnTo>
                  <a:pt x="13184" y="14188"/>
                </a:lnTo>
                <a:lnTo>
                  <a:pt x="13309" y="13895"/>
                </a:lnTo>
                <a:lnTo>
                  <a:pt x="13435" y="13602"/>
                </a:lnTo>
                <a:lnTo>
                  <a:pt x="13477" y="13309"/>
                </a:lnTo>
                <a:lnTo>
                  <a:pt x="13518" y="13058"/>
                </a:lnTo>
                <a:lnTo>
                  <a:pt x="13477" y="2386"/>
                </a:lnTo>
                <a:lnTo>
                  <a:pt x="13477" y="1"/>
                </a:lnTo>
                <a:close/>
              </a:path>
            </a:pathLst>
          </a:custGeom>
          <a:solidFill>
            <a:srgbClr val="387F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3767" y="462042"/>
            <a:ext cx="6858000" cy="6858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515689" y="2040713"/>
                <a:ext cx="8445097" cy="15136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5400" b="1" i="0" smtClean="0">
                            <a:latin typeface="UTM Avo" panose="02040603050506020204" pitchFamily="18" charset="0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5400" b="1" i="0" smtClean="0">
                            <a:latin typeface="UTM Avo" panose="02040603050506020204" pitchFamily="18" charset="0"/>
                          </a:rPr>
                          <m:t>4</m:t>
                        </m:r>
                      </m:den>
                    </m:f>
                    <m:r>
                      <m:rPr>
                        <m:nor/>
                      </m:rPr>
                      <a:rPr lang="en-US" sz="5400" b="1" i="0" smtClean="0">
                        <a:latin typeface="UTM Avo" panose="0204060305050602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5400" b="1" i="0" smtClean="0">
                        <a:latin typeface="UTM Avo" panose="0204060305050602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m:rPr>
                        <m:nor/>
                      </m:rPr>
                      <a:rPr lang="en-US" sz="5400" b="1" i="0" smtClean="0">
                        <a:latin typeface="UTM Avo" panose="02040603050506020204" pitchFamily="18" charset="0"/>
                      </a:rPr>
                      <m:t> </m:t>
                    </m:r>
                    <m:f>
                      <m:f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5400" b="1" i="0" smtClean="0">
                            <a:latin typeface="UTM Avo" panose="02040603050506020204" pitchFamily="18" charset="0"/>
                          </a:rPr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5400" b="1" i="0" smtClean="0">
                            <a:latin typeface="UTM Avo" panose="02040603050506020204" pitchFamily="18" charset="0"/>
                          </a:rPr>
                          <m:t>6</m:t>
                        </m:r>
                      </m:den>
                    </m:f>
                    <m:r>
                      <m:rPr>
                        <m:nor/>
                      </m:rPr>
                      <a:rPr lang="en-US" sz="5400" b="1" i="0" smtClean="0">
                        <a:latin typeface="UTM Avo" panose="02040603050506020204" pitchFamily="18" charset="0"/>
                      </a:rPr>
                      <m:t> = </m:t>
                    </m:r>
                    <m:f>
                      <m:f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5400" b="1" i="0" smtClean="0">
                            <a:latin typeface="UTM Avo" panose="02040603050506020204" pitchFamily="18" charset="0"/>
                          </a:rPr>
                          <m:t>3 </m:t>
                        </m:r>
                        <m:r>
                          <m:rPr>
                            <m:nor/>
                          </m:rPr>
                          <a:rPr lang="en-US" sz="5400" b="1" i="0" smtClean="0">
                            <a:latin typeface="UTM Avo" panose="0204060305050602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m:rPr>
                            <m:nor/>
                          </m:rPr>
                          <a:rPr lang="en-US" sz="5400" b="1" i="0" smtClean="0">
                            <a:latin typeface="UTM Avo" panose="02040603050506020204" pitchFamily="18" charset="0"/>
                            <a:ea typeface="Cambria Math" panose="02040503050406030204" pitchFamily="18" charset="0"/>
                          </a:rPr>
                          <m:t> 5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5400" b="1" i="0" smtClean="0">
                            <a:latin typeface="UTM Avo" panose="02040603050506020204" pitchFamily="18" charset="0"/>
                          </a:rPr>
                          <m:t>4 </m:t>
                        </m:r>
                        <m:r>
                          <m:rPr>
                            <m:nor/>
                          </m:rPr>
                          <a:rPr lang="en-US" sz="5400" b="1" i="0" smtClean="0">
                            <a:latin typeface="UTM Avo" panose="0204060305050602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m:rPr>
                            <m:nor/>
                          </m:rPr>
                          <a:rPr lang="en-US" sz="5400" b="1" i="0" smtClean="0">
                            <a:latin typeface="UTM Avo" panose="02040603050506020204" pitchFamily="18" charset="0"/>
                            <a:ea typeface="Cambria Math" panose="02040503050406030204" pitchFamily="18" charset="0"/>
                          </a:rPr>
                          <m:t> 6</m:t>
                        </m:r>
                      </m:den>
                    </m:f>
                    <m:r>
                      <m:rPr>
                        <m:nor/>
                      </m:rPr>
                      <a:rPr lang="en-US" sz="5400" b="1" i="0" smtClean="0">
                        <a:latin typeface="UTM Avo" panose="02040603050506020204" pitchFamily="18" charset="0"/>
                      </a:rPr>
                      <m:t> = </m:t>
                    </m:r>
                    <m:f>
                      <m:f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5400" b="1" i="0" smtClean="0">
                            <a:latin typeface="UTM Avo" panose="02040603050506020204" pitchFamily="18" charset="0"/>
                          </a:rPr>
                          <m:t>15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5400" b="1" i="0" smtClean="0">
                            <a:latin typeface="UTM Avo" panose="02040603050506020204" pitchFamily="18" charset="0"/>
                          </a:rPr>
                          <m:t>24</m:t>
                        </m:r>
                      </m:den>
                    </m:f>
                  </m:oMath>
                </a14:m>
                <a:r>
                  <a:rPr lang="en-US" sz="5400" b="1" dirty="0">
                    <a:latin typeface="UTM Avo" panose="0204060305050602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5400" b="1" i="0" smtClean="0">
                            <a:latin typeface="UTM Avo" panose="02040603050506020204" pitchFamily="18" charset="0"/>
                          </a:rPr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5400" b="1" i="0" smtClean="0">
                            <a:latin typeface="UTM Avo" panose="02040603050506020204" pitchFamily="18" charset="0"/>
                          </a:rPr>
                          <m:t>8</m:t>
                        </m:r>
                      </m:den>
                    </m:f>
                  </m:oMath>
                </a14:m>
                <a:endParaRPr lang="en-US" sz="5400" b="1" dirty="0">
                  <a:latin typeface="UTM Avo" panose="020406030505060202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5689" y="2040713"/>
                <a:ext cx="8445097" cy="1513684"/>
              </a:xfrm>
              <a:prstGeom prst="rect">
                <a:avLst/>
              </a:prstGeom>
              <a:blipFill>
                <a:blip r:embed="rId8"/>
                <a:stretch>
                  <a:fillRect b="-76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6628203" y="2040713"/>
            <a:ext cx="1953317" cy="1658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8663785" y="2040713"/>
            <a:ext cx="1739172" cy="17746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85222" y="1924452"/>
            <a:ext cx="1222086" cy="17746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721" y="3858632"/>
            <a:ext cx="3032623" cy="2899945"/>
          </a:xfrm>
          <a:prstGeom prst="rect">
            <a:avLst/>
          </a:prstGeom>
        </p:spPr>
      </p:pic>
      <p:pic>
        <p:nvPicPr>
          <p:cNvPr id="5" name="ghi t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635467" y="297058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457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88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134" grpId="1" animBg="1"/>
      <p:bldP spid="861" grpId="1" animBg="1"/>
      <p:bldP spid="860" grpId="1" animBg="1"/>
      <p:bldP spid="868" grpId="1" animBg="1"/>
      <p:bldP spid="4" grpId="0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</p:bldLst>
  </p:timing>
</p:sld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213</Words>
  <Application>Microsoft Office PowerPoint</Application>
  <PresentationFormat>Widescreen</PresentationFormat>
  <Paragraphs>49</Paragraphs>
  <Slides>12</Slides>
  <Notes>8</Notes>
  <HiddenSlides>0</HiddenSlides>
  <MMClips>8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UTM American Sans</vt:lpstr>
      <vt:lpstr>字魂20号-石头体</vt:lpstr>
      <vt:lpstr>Cambria Math</vt:lpstr>
      <vt:lpstr>UTM Avo</vt:lpstr>
      <vt:lpstr>Arial</vt:lpstr>
      <vt:lpstr>Calibri</vt:lpstr>
      <vt:lpstr>Times New Roman</vt:lpstr>
      <vt:lpstr>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KTUTS</dc:creator>
  <cp:keywords>VIETBAO</cp:keywords>
  <cp:lastModifiedBy>PHAN HOÀNG PHƯỚC HẠNH</cp:lastModifiedBy>
  <cp:revision>20</cp:revision>
  <dcterms:created xsi:type="dcterms:W3CDTF">2022-02-06T07:09:59Z</dcterms:created>
  <dcterms:modified xsi:type="dcterms:W3CDTF">2022-02-27T09:40:12Z</dcterms:modified>
  <cp:version>R24</cp:ver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B81395CF71A14C0EB05DD31248CE54DC</vt:lpwstr>
  </property>
  <property fmtid="{D5CDD505-2E9C-101B-9397-08002B2CF9AE}" pid="3" name="KSOProductBuildVer">
    <vt:lpwstr>2052-11.1.0.11294</vt:lpwstr>
  </property>
</Properties>
</file>