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</p:sldMasterIdLst>
  <p:notesMasterIdLst>
    <p:notesMasterId r:id="rId18"/>
  </p:notesMasterIdLst>
  <p:handoutMasterIdLst>
    <p:handoutMasterId r:id="rId19"/>
  </p:handoutMasterIdLst>
  <p:sldIdLst>
    <p:sldId id="283" r:id="rId3"/>
    <p:sldId id="258" r:id="rId4"/>
    <p:sldId id="298" r:id="rId5"/>
    <p:sldId id="297" r:id="rId6"/>
    <p:sldId id="261" r:id="rId7"/>
    <p:sldId id="262" r:id="rId8"/>
    <p:sldId id="263" r:id="rId9"/>
    <p:sldId id="285" r:id="rId10"/>
    <p:sldId id="264" r:id="rId11"/>
    <p:sldId id="265" r:id="rId12"/>
    <p:sldId id="266" r:id="rId13"/>
    <p:sldId id="269" r:id="rId14"/>
    <p:sldId id="268" r:id="rId15"/>
    <p:sldId id="281" r:id="rId16"/>
    <p:sldId id="282" r:id="rId17"/>
  </p:sldIdLst>
  <p:sldSz cx="12192000" cy="6858000"/>
  <p:notesSz cx="6953250" cy="9234488"/>
  <p:embeddedFontLst>
    <p:embeddedFont>
      <p:font typeface="#9Slide03 AmpleSoft Bold" panose="020B0604020202020204" charset="0"/>
      <p:regular r:id="rId20"/>
    </p:embeddedFont>
    <p:embeddedFont>
      <p:font typeface="#9Slide03 Arima Madurai Black" panose="020B0604020202020204" charset="0"/>
      <p:bold r:id="rId21"/>
    </p:embeddedFont>
    <p:embeddedFont>
      <p:font typeface="#9Slide03 Bebas Neue Bold" panose="020B0604020202020204" charset="0"/>
      <p:bold r:id="rId22"/>
    </p:embeddedFont>
    <p:embeddedFont>
      <p:font typeface="Bahnschrift SemiBold SemiConden" panose="020B0502040204020203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mbria Math" panose="02040503050406030204" pitchFamily="18" charset="0"/>
      <p:regular r:id="rId30"/>
    </p:embeddedFont>
    <p:embeddedFont>
      <p:font typeface="Microsoft YaHei" panose="020B0503020204020204" pitchFamily="34" charset="-122"/>
      <p:regular r:id="rId31"/>
      <p:bold r:id="rId32"/>
    </p:embeddedFont>
    <p:embeddedFont>
      <p:font typeface="SVN-Sofia" panose="02040603050506020204" pitchFamily="18" charset="0"/>
      <p:regular r:id="rId33"/>
    </p:embeddedFont>
    <p:embeddedFont>
      <p:font typeface="UTM Azuki" panose="02040603050506020204" pitchFamily="18" charset="0"/>
      <p:regular r:id="rId34"/>
    </p:embeddedFont>
    <p:embeddedFont>
      <p:font typeface="UTM Gradoo" panose="02040603050506020204" pitchFamily="18" charset="0"/>
      <p:regular r:id="rId35"/>
    </p:embeddedFont>
    <p:embeddedFont>
      <p:font typeface="UTM Showcard" panose="02040603050506020204" pitchFamily="18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9B4"/>
    <a:srgbClr val="FF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8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8588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BEA77-218D-4415-96DB-208D6884BFB3}" type="datetime10">
              <a:rPr lang="en-GB" smtClean="0"/>
              <a:t>14:07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093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8588" y="8770938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ACA57-1C58-4DCD-B532-C05DAE5D2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7250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328"/>
          </a:xfrm>
          <a:prstGeom prst="rect">
            <a:avLst/>
          </a:prstGeom>
        </p:spPr>
        <p:txBody>
          <a:bodyPr vert="horz" lIns="92501" tIns="46250" rIns="92501" bIns="4625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8566" y="0"/>
            <a:ext cx="3013075" cy="463328"/>
          </a:xfrm>
          <a:prstGeom prst="rect">
            <a:avLst/>
          </a:prstGeom>
        </p:spPr>
        <p:txBody>
          <a:bodyPr vert="horz" lIns="92501" tIns="46250" rIns="92501" bIns="46250" rtlCol="0"/>
          <a:lstStyle>
            <a:lvl1pPr algn="r">
              <a:defRPr sz="1200"/>
            </a:lvl1pPr>
          </a:lstStyle>
          <a:p>
            <a:fld id="{02177717-453F-40CB-9263-45F445D9B389}" type="datetime10">
              <a:rPr lang="en-GB" smtClean="0"/>
              <a:t>14:07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01" tIns="46250" rIns="92501" bIns="4625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4097"/>
            <a:ext cx="5562600" cy="3636080"/>
          </a:xfrm>
          <a:prstGeom prst="rect">
            <a:avLst/>
          </a:prstGeom>
        </p:spPr>
        <p:txBody>
          <a:bodyPr vert="horz" lIns="92501" tIns="46250" rIns="92501" bIns="4625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1161"/>
            <a:ext cx="3013075" cy="463327"/>
          </a:xfrm>
          <a:prstGeom prst="rect">
            <a:avLst/>
          </a:prstGeom>
        </p:spPr>
        <p:txBody>
          <a:bodyPr vert="horz" lIns="92501" tIns="46250" rIns="92501" bIns="4625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8566" y="8771161"/>
            <a:ext cx="3013075" cy="463327"/>
          </a:xfrm>
          <a:prstGeom prst="rect">
            <a:avLst/>
          </a:prstGeom>
        </p:spPr>
        <p:txBody>
          <a:bodyPr vert="horz" lIns="92501" tIns="46250" rIns="92501" bIns="46250" rtlCol="0" anchor="b"/>
          <a:lstStyle>
            <a:lvl1pPr algn="r">
              <a:defRPr sz="1200"/>
            </a:lvl1pPr>
          </a:lstStyle>
          <a:p>
            <a:fld id="{B5D59D4E-7161-4DE6-A626-336256656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77092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1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846A7DA-A967-4011-871F-44A62BB9149C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123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2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8A5A60D-43E5-48E7-873F-48EF5B01DF33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66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3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9936020-9A85-4650-BA5C-C2A3E12FFB67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63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5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221450E-1476-4C01-919B-A6EF3FE0076C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332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10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7EA3D59-6E54-4BCC-8C4F-33B360A596BA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807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12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91476E1-7783-4A93-9D9E-C5EF1B99F5C0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52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5007">
              <a:defRPr/>
            </a:pPr>
            <a:fld id="{C27E5929-890B-4BCF-BF5F-C6E47E669C2E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pPr defTabSz="925007">
                <a:defRPr/>
              </a:pPr>
              <a:t>14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8220C73-AE32-4159-923A-1A7F0FBDC81E}" type="datetime10">
              <a:rPr lang="en-GB" smtClean="0"/>
              <a:t>14:07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2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071D9-F074-484A-84A5-7606277B7CEB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DBCCC-514C-42D2-A6F0-4A40B0BB8EFF}"/>
              </a:ext>
            </a:extLst>
          </p:cNvPr>
          <p:cNvSpPr txBox="1"/>
          <p:nvPr userDrawn="1"/>
        </p:nvSpPr>
        <p:spPr>
          <a:xfrm>
            <a:off x="1131570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95984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BD8395-271F-413B-867E-40BCA44CAE99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14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9D365A-9BF2-41DA-B339-34CF2DAE6DE1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28D058-16A8-4B19-A5E3-ED1C06C07515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510424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C45F8-E5F0-4245-884A-0C6658DB008D}" type="datetime10">
              <a:rPr kumimoji="0" lang="en-GB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14:07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3F61A-CFC2-4047-B072-EFFC82AF773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05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EF778A-9228-4325-B4AC-A082C6CDF77E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52944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>
            <a:hlinkClick r:id="rId2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133217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title" idx="2"/>
          </p:nvPr>
        </p:nvSpPr>
        <p:spPr>
          <a:xfrm>
            <a:off x="4588951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subTitle" idx="1"/>
          </p:nvPr>
        </p:nvSpPr>
        <p:spPr>
          <a:xfrm>
            <a:off x="2325584" y="2386900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subTitle" idx="3"/>
          </p:nvPr>
        </p:nvSpPr>
        <p:spPr>
          <a:xfrm>
            <a:off x="5782551" y="2396567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title" idx="5"/>
          </p:nvPr>
        </p:nvSpPr>
        <p:spPr>
          <a:xfrm>
            <a:off x="1133219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title" idx="6"/>
          </p:nvPr>
        </p:nvSpPr>
        <p:spPr>
          <a:xfrm>
            <a:off x="4589084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subTitle" idx="7"/>
          </p:nvPr>
        </p:nvSpPr>
        <p:spPr>
          <a:xfrm>
            <a:off x="2325584" y="4587833"/>
            <a:ext cx="17604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subTitle" idx="8"/>
          </p:nvPr>
        </p:nvSpPr>
        <p:spPr>
          <a:xfrm>
            <a:off x="5782551" y="4597367"/>
            <a:ext cx="20160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title" idx="9"/>
          </p:nvPr>
        </p:nvSpPr>
        <p:spPr>
          <a:xfrm>
            <a:off x="8053657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ubTitle" idx="13"/>
          </p:nvPr>
        </p:nvSpPr>
        <p:spPr>
          <a:xfrm>
            <a:off x="9247116" y="2396567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title" idx="14"/>
          </p:nvPr>
        </p:nvSpPr>
        <p:spPr>
          <a:xfrm>
            <a:off x="8053657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subTitle" idx="15"/>
          </p:nvPr>
        </p:nvSpPr>
        <p:spPr>
          <a:xfrm>
            <a:off x="9247116" y="4597367"/>
            <a:ext cx="20160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6324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/>
          <p:nvPr/>
        </p:nvSpPr>
        <p:spPr>
          <a:xfrm rot="10800000" flipH="1">
            <a:off x="-20325" y="-10453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2"/>
          <p:cNvSpPr/>
          <p:nvPr/>
        </p:nvSpPr>
        <p:spPr>
          <a:xfrm flipH="1">
            <a:off x="10566768" y="5461979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707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4050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/>
          <p:nvPr/>
        </p:nvSpPr>
        <p:spPr>
          <a:xfrm>
            <a:off x="8200125" y="6462381"/>
            <a:ext cx="165391" cy="189452"/>
          </a:xfrm>
          <a:custGeom>
            <a:avLst/>
            <a:gdLst/>
            <a:ahLst/>
            <a:cxnLst/>
            <a:rect l="l" t="t" r="r" b="b"/>
            <a:pathLst>
              <a:path w="3870" h="4433" extrusionOk="0">
                <a:moveTo>
                  <a:pt x="1739" y="0"/>
                </a:moveTo>
                <a:cubicBezTo>
                  <a:pt x="1596" y="0"/>
                  <a:pt x="1274" y="1774"/>
                  <a:pt x="1274" y="1774"/>
                </a:cubicBezTo>
                <a:cubicBezTo>
                  <a:pt x="1274" y="1774"/>
                  <a:pt x="167" y="2310"/>
                  <a:pt x="84" y="2429"/>
                </a:cubicBezTo>
                <a:cubicBezTo>
                  <a:pt x="0" y="2560"/>
                  <a:pt x="1298" y="2822"/>
                  <a:pt x="1298" y="2822"/>
                </a:cubicBezTo>
                <a:cubicBezTo>
                  <a:pt x="1298" y="2822"/>
                  <a:pt x="1870" y="4334"/>
                  <a:pt x="1977" y="4430"/>
                </a:cubicBezTo>
                <a:cubicBezTo>
                  <a:pt x="1979" y="4432"/>
                  <a:pt x="1982" y="4433"/>
                  <a:pt x="1985" y="4433"/>
                </a:cubicBezTo>
                <a:cubicBezTo>
                  <a:pt x="2104" y="4433"/>
                  <a:pt x="2503" y="2855"/>
                  <a:pt x="2608" y="2727"/>
                </a:cubicBezTo>
                <a:cubicBezTo>
                  <a:pt x="2703" y="2596"/>
                  <a:pt x="3572" y="2382"/>
                  <a:pt x="3715" y="2179"/>
                </a:cubicBezTo>
                <a:cubicBezTo>
                  <a:pt x="3870" y="1965"/>
                  <a:pt x="2584" y="1774"/>
                  <a:pt x="2465" y="1632"/>
                </a:cubicBezTo>
                <a:cubicBezTo>
                  <a:pt x="2382" y="1536"/>
                  <a:pt x="1893" y="0"/>
                  <a:pt x="17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4"/>
          <p:cNvSpPr txBox="1">
            <a:spLocks noGrp="1"/>
          </p:cNvSpPr>
          <p:nvPr>
            <p:ph type="title"/>
          </p:nvPr>
        </p:nvSpPr>
        <p:spPr>
          <a:xfrm>
            <a:off x="2629600" y="593367"/>
            <a:ext cx="6932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052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5453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subTitle" idx="1"/>
          </p:nvPr>
        </p:nvSpPr>
        <p:spPr>
          <a:xfrm>
            <a:off x="2148000" y="2084333"/>
            <a:ext cx="7896000" cy="3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2629600" y="593367"/>
            <a:ext cx="6932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748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70B8E1-620D-442B-995D-F8D028B79830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510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9932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9762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1" name="Google Shape;81;p2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1079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0134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/>
          <p:nvPr/>
        </p:nvSpPr>
        <p:spPr>
          <a:xfrm>
            <a:off x="134" y="68"/>
            <a:ext cx="2746140" cy="7442073"/>
          </a:xfrm>
          <a:custGeom>
            <a:avLst/>
            <a:gdLst/>
            <a:ahLst/>
            <a:cxnLst/>
            <a:rect l="l" t="t" r="r" b="b"/>
            <a:pathLst>
              <a:path w="78701" h="159473" extrusionOk="0">
                <a:moveTo>
                  <a:pt x="34957" y="0"/>
                </a:moveTo>
                <a:lnTo>
                  <a:pt x="0" y="48"/>
                </a:lnTo>
                <a:lnTo>
                  <a:pt x="179" y="159472"/>
                </a:lnTo>
                <a:lnTo>
                  <a:pt x="30623" y="159437"/>
                </a:lnTo>
                <a:cubicBezTo>
                  <a:pt x="30730" y="158794"/>
                  <a:pt x="30850" y="158139"/>
                  <a:pt x="30980" y="157365"/>
                </a:cubicBezTo>
                <a:cubicBezTo>
                  <a:pt x="31088" y="156889"/>
                  <a:pt x="31207" y="156412"/>
                  <a:pt x="31338" y="155936"/>
                </a:cubicBezTo>
                <a:cubicBezTo>
                  <a:pt x="31385" y="155758"/>
                  <a:pt x="31445" y="155579"/>
                  <a:pt x="31504" y="155388"/>
                </a:cubicBezTo>
                <a:cubicBezTo>
                  <a:pt x="31552" y="155269"/>
                  <a:pt x="31576" y="155150"/>
                  <a:pt x="31623" y="155031"/>
                </a:cubicBezTo>
                <a:cubicBezTo>
                  <a:pt x="31635" y="154960"/>
                  <a:pt x="31671" y="154865"/>
                  <a:pt x="31695" y="154793"/>
                </a:cubicBezTo>
                <a:cubicBezTo>
                  <a:pt x="32254" y="153126"/>
                  <a:pt x="32981" y="151555"/>
                  <a:pt x="33862" y="150043"/>
                </a:cubicBezTo>
                <a:cubicBezTo>
                  <a:pt x="33993" y="149804"/>
                  <a:pt x="34124" y="149590"/>
                  <a:pt x="34279" y="149352"/>
                </a:cubicBezTo>
                <a:cubicBezTo>
                  <a:pt x="34517" y="148947"/>
                  <a:pt x="34767" y="148578"/>
                  <a:pt x="35017" y="148185"/>
                </a:cubicBezTo>
                <a:cubicBezTo>
                  <a:pt x="35088" y="148066"/>
                  <a:pt x="35183" y="147947"/>
                  <a:pt x="35255" y="147828"/>
                </a:cubicBezTo>
                <a:cubicBezTo>
                  <a:pt x="36434" y="146137"/>
                  <a:pt x="37791" y="144542"/>
                  <a:pt x="39243" y="143042"/>
                </a:cubicBezTo>
                <a:cubicBezTo>
                  <a:pt x="39362" y="142899"/>
                  <a:pt x="39482" y="142780"/>
                  <a:pt x="39601" y="142661"/>
                </a:cubicBezTo>
                <a:cubicBezTo>
                  <a:pt x="40184" y="142089"/>
                  <a:pt x="40767" y="141518"/>
                  <a:pt x="41375" y="140970"/>
                </a:cubicBezTo>
                <a:cubicBezTo>
                  <a:pt x="41506" y="140851"/>
                  <a:pt x="41625" y="140732"/>
                  <a:pt x="41756" y="140613"/>
                </a:cubicBezTo>
                <a:cubicBezTo>
                  <a:pt x="43482" y="139065"/>
                  <a:pt x="45304" y="137601"/>
                  <a:pt x="47161" y="136231"/>
                </a:cubicBezTo>
                <a:cubicBezTo>
                  <a:pt x="47280" y="136160"/>
                  <a:pt x="47399" y="136077"/>
                  <a:pt x="47518" y="135981"/>
                </a:cubicBezTo>
                <a:cubicBezTo>
                  <a:pt x="47744" y="135815"/>
                  <a:pt x="47947" y="135672"/>
                  <a:pt x="48161" y="135517"/>
                </a:cubicBezTo>
                <a:cubicBezTo>
                  <a:pt x="48995" y="134922"/>
                  <a:pt x="49840" y="134326"/>
                  <a:pt x="50709" y="133755"/>
                </a:cubicBezTo>
                <a:cubicBezTo>
                  <a:pt x="50864" y="133636"/>
                  <a:pt x="51042" y="133517"/>
                  <a:pt x="51221" y="133398"/>
                </a:cubicBezTo>
                <a:cubicBezTo>
                  <a:pt x="52507" y="132528"/>
                  <a:pt x="53781" y="131671"/>
                  <a:pt x="55079" y="130802"/>
                </a:cubicBezTo>
                <a:cubicBezTo>
                  <a:pt x="55198" y="130731"/>
                  <a:pt x="55317" y="130635"/>
                  <a:pt x="55436" y="130564"/>
                </a:cubicBezTo>
                <a:cubicBezTo>
                  <a:pt x="57377" y="129254"/>
                  <a:pt x="59305" y="127933"/>
                  <a:pt x="61163" y="126552"/>
                </a:cubicBezTo>
                <a:cubicBezTo>
                  <a:pt x="61329" y="126433"/>
                  <a:pt x="61484" y="126313"/>
                  <a:pt x="61639" y="126194"/>
                </a:cubicBezTo>
                <a:cubicBezTo>
                  <a:pt x="61663" y="126171"/>
                  <a:pt x="61675" y="126171"/>
                  <a:pt x="61687" y="126159"/>
                </a:cubicBezTo>
                <a:cubicBezTo>
                  <a:pt x="61984" y="125956"/>
                  <a:pt x="62282" y="125718"/>
                  <a:pt x="62580" y="125480"/>
                </a:cubicBezTo>
                <a:cubicBezTo>
                  <a:pt x="62734" y="125373"/>
                  <a:pt x="62865" y="125266"/>
                  <a:pt x="62996" y="125159"/>
                </a:cubicBezTo>
                <a:cubicBezTo>
                  <a:pt x="63115" y="125075"/>
                  <a:pt x="63234" y="124980"/>
                  <a:pt x="63354" y="124885"/>
                </a:cubicBezTo>
                <a:cubicBezTo>
                  <a:pt x="65485" y="123182"/>
                  <a:pt x="67497" y="121372"/>
                  <a:pt x="69319" y="119360"/>
                </a:cubicBezTo>
                <a:lnTo>
                  <a:pt x="69640" y="119003"/>
                </a:lnTo>
                <a:cubicBezTo>
                  <a:pt x="69914" y="118693"/>
                  <a:pt x="70200" y="118372"/>
                  <a:pt x="70473" y="118051"/>
                </a:cubicBezTo>
                <a:cubicBezTo>
                  <a:pt x="70616" y="117872"/>
                  <a:pt x="70771" y="117693"/>
                  <a:pt x="70914" y="117503"/>
                </a:cubicBezTo>
                <a:cubicBezTo>
                  <a:pt x="71033" y="117348"/>
                  <a:pt x="71152" y="117205"/>
                  <a:pt x="71271" y="117039"/>
                </a:cubicBezTo>
                <a:cubicBezTo>
                  <a:pt x="72450" y="115503"/>
                  <a:pt x="73510" y="113871"/>
                  <a:pt x="74426" y="112157"/>
                </a:cubicBezTo>
                <a:cubicBezTo>
                  <a:pt x="74498" y="112038"/>
                  <a:pt x="74557" y="111919"/>
                  <a:pt x="74617" y="111800"/>
                </a:cubicBezTo>
                <a:cubicBezTo>
                  <a:pt x="74653" y="111740"/>
                  <a:pt x="74676" y="111681"/>
                  <a:pt x="74700" y="111633"/>
                </a:cubicBezTo>
                <a:cubicBezTo>
                  <a:pt x="74795" y="111443"/>
                  <a:pt x="74903" y="111264"/>
                  <a:pt x="74998" y="111073"/>
                </a:cubicBezTo>
                <a:cubicBezTo>
                  <a:pt x="75974" y="109109"/>
                  <a:pt x="76760" y="107049"/>
                  <a:pt x="77379" y="104954"/>
                </a:cubicBezTo>
                <a:cubicBezTo>
                  <a:pt x="77415" y="104835"/>
                  <a:pt x="77451" y="104716"/>
                  <a:pt x="77474" y="104596"/>
                </a:cubicBezTo>
                <a:cubicBezTo>
                  <a:pt x="78093" y="102346"/>
                  <a:pt x="78474" y="100060"/>
                  <a:pt x="78629" y="97750"/>
                </a:cubicBezTo>
                <a:cubicBezTo>
                  <a:pt x="78629" y="97631"/>
                  <a:pt x="78641" y="97512"/>
                  <a:pt x="78641" y="97393"/>
                </a:cubicBezTo>
                <a:cubicBezTo>
                  <a:pt x="78701" y="96250"/>
                  <a:pt x="78701" y="95095"/>
                  <a:pt x="78641" y="93952"/>
                </a:cubicBezTo>
                <a:cubicBezTo>
                  <a:pt x="78629" y="93690"/>
                  <a:pt x="78605" y="93428"/>
                  <a:pt x="78594" y="93178"/>
                </a:cubicBezTo>
                <a:cubicBezTo>
                  <a:pt x="78582" y="92940"/>
                  <a:pt x="78570" y="92690"/>
                  <a:pt x="78534" y="92452"/>
                </a:cubicBezTo>
                <a:cubicBezTo>
                  <a:pt x="78474" y="91821"/>
                  <a:pt x="78391" y="91190"/>
                  <a:pt x="78284" y="90559"/>
                </a:cubicBezTo>
                <a:cubicBezTo>
                  <a:pt x="78272" y="90440"/>
                  <a:pt x="78236" y="90321"/>
                  <a:pt x="78224" y="90202"/>
                </a:cubicBezTo>
                <a:cubicBezTo>
                  <a:pt x="77808" y="87856"/>
                  <a:pt x="77117" y="85558"/>
                  <a:pt x="76200" y="83356"/>
                </a:cubicBezTo>
                <a:cubicBezTo>
                  <a:pt x="76153" y="83237"/>
                  <a:pt x="76093" y="83118"/>
                  <a:pt x="76046" y="82999"/>
                </a:cubicBezTo>
                <a:cubicBezTo>
                  <a:pt x="74974" y="80546"/>
                  <a:pt x="73629" y="78236"/>
                  <a:pt x="71986" y="76153"/>
                </a:cubicBezTo>
                <a:cubicBezTo>
                  <a:pt x="71902" y="76033"/>
                  <a:pt x="71807" y="75914"/>
                  <a:pt x="71700" y="75795"/>
                </a:cubicBezTo>
                <a:cubicBezTo>
                  <a:pt x="71545" y="75605"/>
                  <a:pt x="71402" y="75426"/>
                  <a:pt x="71247" y="75248"/>
                </a:cubicBezTo>
                <a:cubicBezTo>
                  <a:pt x="71224" y="75236"/>
                  <a:pt x="71212" y="75236"/>
                  <a:pt x="71212" y="75212"/>
                </a:cubicBezTo>
                <a:cubicBezTo>
                  <a:pt x="71093" y="75069"/>
                  <a:pt x="70974" y="74914"/>
                  <a:pt x="70854" y="74783"/>
                </a:cubicBezTo>
                <a:cubicBezTo>
                  <a:pt x="70783" y="74712"/>
                  <a:pt x="70724" y="74640"/>
                  <a:pt x="70652" y="74557"/>
                </a:cubicBezTo>
                <a:cubicBezTo>
                  <a:pt x="69604" y="73402"/>
                  <a:pt x="68473" y="72331"/>
                  <a:pt x="67259" y="71366"/>
                </a:cubicBezTo>
                <a:cubicBezTo>
                  <a:pt x="66437" y="70688"/>
                  <a:pt x="65568" y="70080"/>
                  <a:pt x="64675" y="69497"/>
                </a:cubicBezTo>
                <a:cubicBezTo>
                  <a:pt x="64497" y="69378"/>
                  <a:pt x="64306" y="69259"/>
                  <a:pt x="64116" y="69140"/>
                </a:cubicBezTo>
                <a:cubicBezTo>
                  <a:pt x="64008" y="69080"/>
                  <a:pt x="63901" y="69009"/>
                  <a:pt x="63806" y="68949"/>
                </a:cubicBezTo>
                <a:cubicBezTo>
                  <a:pt x="63639" y="68842"/>
                  <a:pt x="63461" y="68723"/>
                  <a:pt x="63282" y="68628"/>
                </a:cubicBezTo>
                <a:cubicBezTo>
                  <a:pt x="63270" y="68628"/>
                  <a:pt x="63234" y="68604"/>
                  <a:pt x="63223" y="68592"/>
                </a:cubicBezTo>
                <a:cubicBezTo>
                  <a:pt x="63127" y="68533"/>
                  <a:pt x="63032" y="68473"/>
                  <a:pt x="62925" y="68413"/>
                </a:cubicBezTo>
                <a:cubicBezTo>
                  <a:pt x="60484" y="66997"/>
                  <a:pt x="57924" y="65794"/>
                  <a:pt x="55353" y="64603"/>
                </a:cubicBezTo>
                <a:cubicBezTo>
                  <a:pt x="55233" y="64556"/>
                  <a:pt x="55114" y="64496"/>
                  <a:pt x="54995" y="64437"/>
                </a:cubicBezTo>
                <a:cubicBezTo>
                  <a:pt x="54281" y="64115"/>
                  <a:pt x="53543" y="63782"/>
                  <a:pt x="52828" y="63449"/>
                </a:cubicBezTo>
                <a:cubicBezTo>
                  <a:pt x="52614" y="63330"/>
                  <a:pt x="52376" y="63222"/>
                  <a:pt x="52150" y="63115"/>
                </a:cubicBezTo>
                <a:cubicBezTo>
                  <a:pt x="51840" y="62972"/>
                  <a:pt x="51507" y="62806"/>
                  <a:pt x="51197" y="62651"/>
                </a:cubicBezTo>
                <a:cubicBezTo>
                  <a:pt x="50602" y="62377"/>
                  <a:pt x="50019" y="62079"/>
                  <a:pt x="49423" y="61758"/>
                </a:cubicBezTo>
                <a:cubicBezTo>
                  <a:pt x="49197" y="61639"/>
                  <a:pt x="48959" y="61520"/>
                  <a:pt x="48745" y="61401"/>
                </a:cubicBezTo>
                <a:cubicBezTo>
                  <a:pt x="48459" y="61258"/>
                  <a:pt x="48173" y="61103"/>
                  <a:pt x="47911" y="60948"/>
                </a:cubicBezTo>
                <a:cubicBezTo>
                  <a:pt x="47744" y="60853"/>
                  <a:pt x="47590" y="60770"/>
                  <a:pt x="47435" y="60674"/>
                </a:cubicBezTo>
                <a:cubicBezTo>
                  <a:pt x="47340" y="60627"/>
                  <a:pt x="47256" y="60579"/>
                  <a:pt x="47161" y="60532"/>
                </a:cubicBezTo>
                <a:lnTo>
                  <a:pt x="47078" y="60484"/>
                </a:lnTo>
                <a:cubicBezTo>
                  <a:pt x="44363" y="58912"/>
                  <a:pt x="41756" y="57091"/>
                  <a:pt x="39493" y="55007"/>
                </a:cubicBezTo>
                <a:cubicBezTo>
                  <a:pt x="39374" y="54888"/>
                  <a:pt x="39255" y="54781"/>
                  <a:pt x="39136" y="54662"/>
                </a:cubicBezTo>
                <a:lnTo>
                  <a:pt x="39065" y="54590"/>
                </a:lnTo>
                <a:cubicBezTo>
                  <a:pt x="38934" y="54471"/>
                  <a:pt x="38815" y="54352"/>
                  <a:pt x="38696" y="54233"/>
                </a:cubicBezTo>
                <a:cubicBezTo>
                  <a:pt x="38481" y="54019"/>
                  <a:pt x="38291" y="53816"/>
                  <a:pt x="38089" y="53602"/>
                </a:cubicBezTo>
                <a:cubicBezTo>
                  <a:pt x="37910" y="53412"/>
                  <a:pt x="37743" y="53221"/>
                  <a:pt x="37565" y="53031"/>
                </a:cubicBezTo>
                <a:cubicBezTo>
                  <a:pt x="36017" y="51316"/>
                  <a:pt x="34719" y="49435"/>
                  <a:pt x="33767" y="47387"/>
                </a:cubicBezTo>
                <a:cubicBezTo>
                  <a:pt x="33707" y="47268"/>
                  <a:pt x="33647" y="47149"/>
                  <a:pt x="33600" y="47030"/>
                </a:cubicBezTo>
                <a:cubicBezTo>
                  <a:pt x="33088" y="45851"/>
                  <a:pt x="32671" y="44613"/>
                  <a:pt x="32397" y="43327"/>
                </a:cubicBezTo>
                <a:cubicBezTo>
                  <a:pt x="32385" y="43232"/>
                  <a:pt x="32374" y="43160"/>
                  <a:pt x="32350" y="43065"/>
                </a:cubicBezTo>
                <a:cubicBezTo>
                  <a:pt x="32314" y="42851"/>
                  <a:pt x="32266" y="42625"/>
                  <a:pt x="32231" y="42398"/>
                </a:cubicBezTo>
                <a:cubicBezTo>
                  <a:pt x="32112" y="41660"/>
                  <a:pt x="32040" y="40910"/>
                  <a:pt x="31993" y="40172"/>
                </a:cubicBezTo>
                <a:cubicBezTo>
                  <a:pt x="31993" y="40053"/>
                  <a:pt x="31981" y="39934"/>
                  <a:pt x="31981" y="39815"/>
                </a:cubicBezTo>
                <a:cubicBezTo>
                  <a:pt x="31957" y="38565"/>
                  <a:pt x="31993" y="37326"/>
                  <a:pt x="32147" y="36076"/>
                </a:cubicBezTo>
                <a:cubicBezTo>
                  <a:pt x="32171" y="35790"/>
                  <a:pt x="32207" y="35493"/>
                  <a:pt x="32254" y="35207"/>
                </a:cubicBezTo>
                <a:cubicBezTo>
                  <a:pt x="32350" y="34457"/>
                  <a:pt x="32493" y="33695"/>
                  <a:pt x="32635" y="32945"/>
                </a:cubicBezTo>
                <a:cubicBezTo>
                  <a:pt x="32647" y="32826"/>
                  <a:pt x="32683" y="32707"/>
                  <a:pt x="32695" y="32588"/>
                </a:cubicBezTo>
                <a:cubicBezTo>
                  <a:pt x="32993" y="31207"/>
                  <a:pt x="33338" y="29813"/>
                  <a:pt x="33719" y="28409"/>
                </a:cubicBezTo>
                <a:cubicBezTo>
                  <a:pt x="33778" y="28182"/>
                  <a:pt x="33838" y="27944"/>
                  <a:pt x="33898" y="27730"/>
                </a:cubicBezTo>
                <a:cubicBezTo>
                  <a:pt x="34076" y="27051"/>
                  <a:pt x="34255" y="26396"/>
                  <a:pt x="34433" y="25742"/>
                </a:cubicBezTo>
                <a:cubicBezTo>
                  <a:pt x="34481" y="25623"/>
                  <a:pt x="34517" y="25503"/>
                  <a:pt x="34540" y="25384"/>
                </a:cubicBezTo>
                <a:cubicBezTo>
                  <a:pt x="35160" y="23110"/>
                  <a:pt x="35779" y="20836"/>
                  <a:pt x="36195" y="18538"/>
                </a:cubicBezTo>
                <a:cubicBezTo>
                  <a:pt x="36219" y="18419"/>
                  <a:pt x="36231" y="18300"/>
                  <a:pt x="36255" y="18181"/>
                </a:cubicBezTo>
                <a:cubicBezTo>
                  <a:pt x="36267" y="18145"/>
                  <a:pt x="36279" y="18086"/>
                  <a:pt x="36279" y="18038"/>
                </a:cubicBezTo>
                <a:cubicBezTo>
                  <a:pt x="36648" y="15824"/>
                  <a:pt x="36815" y="13585"/>
                  <a:pt x="36791" y="11335"/>
                </a:cubicBezTo>
                <a:lnTo>
                  <a:pt x="36791" y="10978"/>
                </a:lnTo>
                <a:cubicBezTo>
                  <a:pt x="36743" y="8680"/>
                  <a:pt x="36469" y="6394"/>
                  <a:pt x="36029" y="4132"/>
                </a:cubicBezTo>
                <a:cubicBezTo>
                  <a:pt x="36017" y="4013"/>
                  <a:pt x="35981" y="3894"/>
                  <a:pt x="35957" y="3775"/>
                </a:cubicBezTo>
                <a:cubicBezTo>
                  <a:pt x="35683" y="2501"/>
                  <a:pt x="35338" y="1250"/>
                  <a:pt x="349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1"/>
          <p:cNvSpPr/>
          <p:nvPr/>
        </p:nvSpPr>
        <p:spPr>
          <a:xfrm flipH="1">
            <a:off x="9445861" y="68"/>
            <a:ext cx="2746140" cy="7442073"/>
          </a:xfrm>
          <a:custGeom>
            <a:avLst/>
            <a:gdLst/>
            <a:ahLst/>
            <a:cxnLst/>
            <a:rect l="l" t="t" r="r" b="b"/>
            <a:pathLst>
              <a:path w="78701" h="159473" extrusionOk="0">
                <a:moveTo>
                  <a:pt x="34957" y="0"/>
                </a:moveTo>
                <a:lnTo>
                  <a:pt x="0" y="48"/>
                </a:lnTo>
                <a:lnTo>
                  <a:pt x="179" y="159472"/>
                </a:lnTo>
                <a:lnTo>
                  <a:pt x="30623" y="159437"/>
                </a:lnTo>
                <a:cubicBezTo>
                  <a:pt x="30730" y="158794"/>
                  <a:pt x="30850" y="158139"/>
                  <a:pt x="30980" y="157365"/>
                </a:cubicBezTo>
                <a:cubicBezTo>
                  <a:pt x="31088" y="156889"/>
                  <a:pt x="31207" y="156412"/>
                  <a:pt x="31338" y="155936"/>
                </a:cubicBezTo>
                <a:cubicBezTo>
                  <a:pt x="31385" y="155758"/>
                  <a:pt x="31445" y="155579"/>
                  <a:pt x="31504" y="155388"/>
                </a:cubicBezTo>
                <a:cubicBezTo>
                  <a:pt x="31552" y="155269"/>
                  <a:pt x="31576" y="155150"/>
                  <a:pt x="31623" y="155031"/>
                </a:cubicBezTo>
                <a:cubicBezTo>
                  <a:pt x="31635" y="154960"/>
                  <a:pt x="31671" y="154865"/>
                  <a:pt x="31695" y="154793"/>
                </a:cubicBezTo>
                <a:cubicBezTo>
                  <a:pt x="32254" y="153126"/>
                  <a:pt x="32981" y="151555"/>
                  <a:pt x="33862" y="150043"/>
                </a:cubicBezTo>
                <a:cubicBezTo>
                  <a:pt x="33993" y="149804"/>
                  <a:pt x="34124" y="149590"/>
                  <a:pt x="34279" y="149352"/>
                </a:cubicBezTo>
                <a:cubicBezTo>
                  <a:pt x="34517" y="148947"/>
                  <a:pt x="34767" y="148578"/>
                  <a:pt x="35017" y="148185"/>
                </a:cubicBezTo>
                <a:cubicBezTo>
                  <a:pt x="35088" y="148066"/>
                  <a:pt x="35183" y="147947"/>
                  <a:pt x="35255" y="147828"/>
                </a:cubicBezTo>
                <a:cubicBezTo>
                  <a:pt x="36434" y="146137"/>
                  <a:pt x="37791" y="144542"/>
                  <a:pt x="39243" y="143042"/>
                </a:cubicBezTo>
                <a:cubicBezTo>
                  <a:pt x="39362" y="142899"/>
                  <a:pt x="39482" y="142780"/>
                  <a:pt x="39601" y="142661"/>
                </a:cubicBezTo>
                <a:cubicBezTo>
                  <a:pt x="40184" y="142089"/>
                  <a:pt x="40767" y="141518"/>
                  <a:pt x="41375" y="140970"/>
                </a:cubicBezTo>
                <a:cubicBezTo>
                  <a:pt x="41506" y="140851"/>
                  <a:pt x="41625" y="140732"/>
                  <a:pt x="41756" y="140613"/>
                </a:cubicBezTo>
                <a:cubicBezTo>
                  <a:pt x="43482" y="139065"/>
                  <a:pt x="45304" y="137601"/>
                  <a:pt x="47161" y="136231"/>
                </a:cubicBezTo>
                <a:cubicBezTo>
                  <a:pt x="47280" y="136160"/>
                  <a:pt x="47399" y="136077"/>
                  <a:pt x="47518" y="135981"/>
                </a:cubicBezTo>
                <a:cubicBezTo>
                  <a:pt x="47744" y="135815"/>
                  <a:pt x="47947" y="135672"/>
                  <a:pt x="48161" y="135517"/>
                </a:cubicBezTo>
                <a:cubicBezTo>
                  <a:pt x="48995" y="134922"/>
                  <a:pt x="49840" y="134326"/>
                  <a:pt x="50709" y="133755"/>
                </a:cubicBezTo>
                <a:cubicBezTo>
                  <a:pt x="50864" y="133636"/>
                  <a:pt x="51042" y="133517"/>
                  <a:pt x="51221" y="133398"/>
                </a:cubicBezTo>
                <a:cubicBezTo>
                  <a:pt x="52507" y="132528"/>
                  <a:pt x="53781" y="131671"/>
                  <a:pt x="55079" y="130802"/>
                </a:cubicBezTo>
                <a:cubicBezTo>
                  <a:pt x="55198" y="130731"/>
                  <a:pt x="55317" y="130635"/>
                  <a:pt x="55436" y="130564"/>
                </a:cubicBezTo>
                <a:cubicBezTo>
                  <a:pt x="57377" y="129254"/>
                  <a:pt x="59305" y="127933"/>
                  <a:pt x="61163" y="126552"/>
                </a:cubicBezTo>
                <a:cubicBezTo>
                  <a:pt x="61329" y="126433"/>
                  <a:pt x="61484" y="126313"/>
                  <a:pt x="61639" y="126194"/>
                </a:cubicBezTo>
                <a:cubicBezTo>
                  <a:pt x="61663" y="126171"/>
                  <a:pt x="61675" y="126171"/>
                  <a:pt x="61687" y="126159"/>
                </a:cubicBezTo>
                <a:cubicBezTo>
                  <a:pt x="61984" y="125956"/>
                  <a:pt x="62282" y="125718"/>
                  <a:pt x="62580" y="125480"/>
                </a:cubicBezTo>
                <a:cubicBezTo>
                  <a:pt x="62734" y="125373"/>
                  <a:pt x="62865" y="125266"/>
                  <a:pt x="62996" y="125159"/>
                </a:cubicBezTo>
                <a:cubicBezTo>
                  <a:pt x="63115" y="125075"/>
                  <a:pt x="63234" y="124980"/>
                  <a:pt x="63354" y="124885"/>
                </a:cubicBezTo>
                <a:cubicBezTo>
                  <a:pt x="65485" y="123182"/>
                  <a:pt x="67497" y="121372"/>
                  <a:pt x="69319" y="119360"/>
                </a:cubicBezTo>
                <a:lnTo>
                  <a:pt x="69640" y="119003"/>
                </a:lnTo>
                <a:cubicBezTo>
                  <a:pt x="69914" y="118693"/>
                  <a:pt x="70200" y="118372"/>
                  <a:pt x="70473" y="118051"/>
                </a:cubicBezTo>
                <a:cubicBezTo>
                  <a:pt x="70616" y="117872"/>
                  <a:pt x="70771" y="117693"/>
                  <a:pt x="70914" y="117503"/>
                </a:cubicBezTo>
                <a:cubicBezTo>
                  <a:pt x="71033" y="117348"/>
                  <a:pt x="71152" y="117205"/>
                  <a:pt x="71271" y="117039"/>
                </a:cubicBezTo>
                <a:cubicBezTo>
                  <a:pt x="72450" y="115503"/>
                  <a:pt x="73510" y="113871"/>
                  <a:pt x="74426" y="112157"/>
                </a:cubicBezTo>
                <a:cubicBezTo>
                  <a:pt x="74498" y="112038"/>
                  <a:pt x="74557" y="111919"/>
                  <a:pt x="74617" y="111800"/>
                </a:cubicBezTo>
                <a:cubicBezTo>
                  <a:pt x="74653" y="111740"/>
                  <a:pt x="74676" y="111681"/>
                  <a:pt x="74700" y="111633"/>
                </a:cubicBezTo>
                <a:cubicBezTo>
                  <a:pt x="74795" y="111443"/>
                  <a:pt x="74903" y="111264"/>
                  <a:pt x="74998" y="111073"/>
                </a:cubicBezTo>
                <a:cubicBezTo>
                  <a:pt x="75974" y="109109"/>
                  <a:pt x="76760" y="107049"/>
                  <a:pt x="77379" y="104954"/>
                </a:cubicBezTo>
                <a:cubicBezTo>
                  <a:pt x="77415" y="104835"/>
                  <a:pt x="77451" y="104716"/>
                  <a:pt x="77474" y="104596"/>
                </a:cubicBezTo>
                <a:cubicBezTo>
                  <a:pt x="78093" y="102346"/>
                  <a:pt x="78474" y="100060"/>
                  <a:pt x="78629" y="97750"/>
                </a:cubicBezTo>
                <a:cubicBezTo>
                  <a:pt x="78629" y="97631"/>
                  <a:pt x="78641" y="97512"/>
                  <a:pt x="78641" y="97393"/>
                </a:cubicBezTo>
                <a:cubicBezTo>
                  <a:pt x="78701" y="96250"/>
                  <a:pt x="78701" y="95095"/>
                  <a:pt x="78641" y="93952"/>
                </a:cubicBezTo>
                <a:cubicBezTo>
                  <a:pt x="78629" y="93690"/>
                  <a:pt x="78605" y="93428"/>
                  <a:pt x="78594" y="93178"/>
                </a:cubicBezTo>
                <a:cubicBezTo>
                  <a:pt x="78582" y="92940"/>
                  <a:pt x="78570" y="92690"/>
                  <a:pt x="78534" y="92452"/>
                </a:cubicBezTo>
                <a:cubicBezTo>
                  <a:pt x="78474" y="91821"/>
                  <a:pt x="78391" y="91190"/>
                  <a:pt x="78284" y="90559"/>
                </a:cubicBezTo>
                <a:cubicBezTo>
                  <a:pt x="78272" y="90440"/>
                  <a:pt x="78236" y="90321"/>
                  <a:pt x="78224" y="90202"/>
                </a:cubicBezTo>
                <a:cubicBezTo>
                  <a:pt x="77808" y="87856"/>
                  <a:pt x="77117" y="85558"/>
                  <a:pt x="76200" y="83356"/>
                </a:cubicBezTo>
                <a:cubicBezTo>
                  <a:pt x="76153" y="83237"/>
                  <a:pt x="76093" y="83118"/>
                  <a:pt x="76046" y="82999"/>
                </a:cubicBezTo>
                <a:cubicBezTo>
                  <a:pt x="74974" y="80546"/>
                  <a:pt x="73629" y="78236"/>
                  <a:pt x="71986" y="76153"/>
                </a:cubicBezTo>
                <a:cubicBezTo>
                  <a:pt x="71902" y="76033"/>
                  <a:pt x="71807" y="75914"/>
                  <a:pt x="71700" y="75795"/>
                </a:cubicBezTo>
                <a:cubicBezTo>
                  <a:pt x="71545" y="75605"/>
                  <a:pt x="71402" y="75426"/>
                  <a:pt x="71247" y="75248"/>
                </a:cubicBezTo>
                <a:cubicBezTo>
                  <a:pt x="71224" y="75236"/>
                  <a:pt x="71212" y="75236"/>
                  <a:pt x="71212" y="75212"/>
                </a:cubicBezTo>
                <a:cubicBezTo>
                  <a:pt x="71093" y="75069"/>
                  <a:pt x="70974" y="74914"/>
                  <a:pt x="70854" y="74783"/>
                </a:cubicBezTo>
                <a:cubicBezTo>
                  <a:pt x="70783" y="74712"/>
                  <a:pt x="70724" y="74640"/>
                  <a:pt x="70652" y="74557"/>
                </a:cubicBezTo>
                <a:cubicBezTo>
                  <a:pt x="69604" y="73402"/>
                  <a:pt x="68473" y="72331"/>
                  <a:pt x="67259" y="71366"/>
                </a:cubicBezTo>
                <a:cubicBezTo>
                  <a:pt x="66437" y="70688"/>
                  <a:pt x="65568" y="70080"/>
                  <a:pt x="64675" y="69497"/>
                </a:cubicBezTo>
                <a:cubicBezTo>
                  <a:pt x="64497" y="69378"/>
                  <a:pt x="64306" y="69259"/>
                  <a:pt x="64116" y="69140"/>
                </a:cubicBezTo>
                <a:cubicBezTo>
                  <a:pt x="64008" y="69080"/>
                  <a:pt x="63901" y="69009"/>
                  <a:pt x="63806" y="68949"/>
                </a:cubicBezTo>
                <a:cubicBezTo>
                  <a:pt x="63639" y="68842"/>
                  <a:pt x="63461" y="68723"/>
                  <a:pt x="63282" y="68628"/>
                </a:cubicBezTo>
                <a:cubicBezTo>
                  <a:pt x="63270" y="68628"/>
                  <a:pt x="63234" y="68604"/>
                  <a:pt x="63223" y="68592"/>
                </a:cubicBezTo>
                <a:cubicBezTo>
                  <a:pt x="63127" y="68533"/>
                  <a:pt x="63032" y="68473"/>
                  <a:pt x="62925" y="68413"/>
                </a:cubicBezTo>
                <a:cubicBezTo>
                  <a:pt x="60484" y="66997"/>
                  <a:pt x="57924" y="65794"/>
                  <a:pt x="55353" y="64603"/>
                </a:cubicBezTo>
                <a:cubicBezTo>
                  <a:pt x="55233" y="64556"/>
                  <a:pt x="55114" y="64496"/>
                  <a:pt x="54995" y="64437"/>
                </a:cubicBezTo>
                <a:cubicBezTo>
                  <a:pt x="54281" y="64115"/>
                  <a:pt x="53543" y="63782"/>
                  <a:pt x="52828" y="63449"/>
                </a:cubicBezTo>
                <a:cubicBezTo>
                  <a:pt x="52614" y="63330"/>
                  <a:pt x="52376" y="63222"/>
                  <a:pt x="52150" y="63115"/>
                </a:cubicBezTo>
                <a:cubicBezTo>
                  <a:pt x="51840" y="62972"/>
                  <a:pt x="51507" y="62806"/>
                  <a:pt x="51197" y="62651"/>
                </a:cubicBezTo>
                <a:cubicBezTo>
                  <a:pt x="50602" y="62377"/>
                  <a:pt x="50019" y="62079"/>
                  <a:pt x="49423" y="61758"/>
                </a:cubicBezTo>
                <a:cubicBezTo>
                  <a:pt x="49197" y="61639"/>
                  <a:pt x="48959" y="61520"/>
                  <a:pt x="48745" y="61401"/>
                </a:cubicBezTo>
                <a:cubicBezTo>
                  <a:pt x="48459" y="61258"/>
                  <a:pt x="48173" y="61103"/>
                  <a:pt x="47911" y="60948"/>
                </a:cubicBezTo>
                <a:cubicBezTo>
                  <a:pt x="47744" y="60853"/>
                  <a:pt x="47590" y="60770"/>
                  <a:pt x="47435" y="60674"/>
                </a:cubicBezTo>
                <a:cubicBezTo>
                  <a:pt x="47340" y="60627"/>
                  <a:pt x="47256" y="60579"/>
                  <a:pt x="47161" y="60532"/>
                </a:cubicBezTo>
                <a:lnTo>
                  <a:pt x="47078" y="60484"/>
                </a:lnTo>
                <a:cubicBezTo>
                  <a:pt x="44363" y="58912"/>
                  <a:pt x="41756" y="57091"/>
                  <a:pt x="39493" y="55007"/>
                </a:cubicBezTo>
                <a:cubicBezTo>
                  <a:pt x="39374" y="54888"/>
                  <a:pt x="39255" y="54781"/>
                  <a:pt x="39136" y="54662"/>
                </a:cubicBezTo>
                <a:lnTo>
                  <a:pt x="39065" y="54590"/>
                </a:lnTo>
                <a:cubicBezTo>
                  <a:pt x="38934" y="54471"/>
                  <a:pt x="38815" y="54352"/>
                  <a:pt x="38696" y="54233"/>
                </a:cubicBezTo>
                <a:cubicBezTo>
                  <a:pt x="38481" y="54019"/>
                  <a:pt x="38291" y="53816"/>
                  <a:pt x="38089" y="53602"/>
                </a:cubicBezTo>
                <a:cubicBezTo>
                  <a:pt x="37910" y="53412"/>
                  <a:pt x="37743" y="53221"/>
                  <a:pt x="37565" y="53031"/>
                </a:cubicBezTo>
                <a:cubicBezTo>
                  <a:pt x="36017" y="51316"/>
                  <a:pt x="34719" y="49435"/>
                  <a:pt x="33767" y="47387"/>
                </a:cubicBezTo>
                <a:cubicBezTo>
                  <a:pt x="33707" y="47268"/>
                  <a:pt x="33647" y="47149"/>
                  <a:pt x="33600" y="47030"/>
                </a:cubicBezTo>
                <a:cubicBezTo>
                  <a:pt x="33088" y="45851"/>
                  <a:pt x="32671" y="44613"/>
                  <a:pt x="32397" y="43327"/>
                </a:cubicBezTo>
                <a:cubicBezTo>
                  <a:pt x="32385" y="43232"/>
                  <a:pt x="32374" y="43160"/>
                  <a:pt x="32350" y="43065"/>
                </a:cubicBezTo>
                <a:cubicBezTo>
                  <a:pt x="32314" y="42851"/>
                  <a:pt x="32266" y="42625"/>
                  <a:pt x="32231" y="42398"/>
                </a:cubicBezTo>
                <a:cubicBezTo>
                  <a:pt x="32112" y="41660"/>
                  <a:pt x="32040" y="40910"/>
                  <a:pt x="31993" y="40172"/>
                </a:cubicBezTo>
                <a:cubicBezTo>
                  <a:pt x="31993" y="40053"/>
                  <a:pt x="31981" y="39934"/>
                  <a:pt x="31981" y="39815"/>
                </a:cubicBezTo>
                <a:cubicBezTo>
                  <a:pt x="31957" y="38565"/>
                  <a:pt x="31993" y="37326"/>
                  <a:pt x="32147" y="36076"/>
                </a:cubicBezTo>
                <a:cubicBezTo>
                  <a:pt x="32171" y="35790"/>
                  <a:pt x="32207" y="35493"/>
                  <a:pt x="32254" y="35207"/>
                </a:cubicBezTo>
                <a:cubicBezTo>
                  <a:pt x="32350" y="34457"/>
                  <a:pt x="32493" y="33695"/>
                  <a:pt x="32635" y="32945"/>
                </a:cubicBezTo>
                <a:cubicBezTo>
                  <a:pt x="32647" y="32826"/>
                  <a:pt x="32683" y="32707"/>
                  <a:pt x="32695" y="32588"/>
                </a:cubicBezTo>
                <a:cubicBezTo>
                  <a:pt x="32993" y="31207"/>
                  <a:pt x="33338" y="29813"/>
                  <a:pt x="33719" y="28409"/>
                </a:cubicBezTo>
                <a:cubicBezTo>
                  <a:pt x="33778" y="28182"/>
                  <a:pt x="33838" y="27944"/>
                  <a:pt x="33898" y="27730"/>
                </a:cubicBezTo>
                <a:cubicBezTo>
                  <a:pt x="34076" y="27051"/>
                  <a:pt x="34255" y="26396"/>
                  <a:pt x="34433" y="25742"/>
                </a:cubicBezTo>
                <a:cubicBezTo>
                  <a:pt x="34481" y="25623"/>
                  <a:pt x="34517" y="25503"/>
                  <a:pt x="34540" y="25384"/>
                </a:cubicBezTo>
                <a:cubicBezTo>
                  <a:pt x="35160" y="23110"/>
                  <a:pt x="35779" y="20836"/>
                  <a:pt x="36195" y="18538"/>
                </a:cubicBezTo>
                <a:cubicBezTo>
                  <a:pt x="36219" y="18419"/>
                  <a:pt x="36231" y="18300"/>
                  <a:pt x="36255" y="18181"/>
                </a:cubicBezTo>
                <a:cubicBezTo>
                  <a:pt x="36267" y="18145"/>
                  <a:pt x="36279" y="18086"/>
                  <a:pt x="36279" y="18038"/>
                </a:cubicBezTo>
                <a:cubicBezTo>
                  <a:pt x="36648" y="15824"/>
                  <a:pt x="36815" y="13585"/>
                  <a:pt x="36791" y="11335"/>
                </a:cubicBezTo>
                <a:lnTo>
                  <a:pt x="36791" y="10978"/>
                </a:lnTo>
                <a:cubicBezTo>
                  <a:pt x="36743" y="8680"/>
                  <a:pt x="36469" y="6394"/>
                  <a:pt x="36029" y="4132"/>
                </a:cubicBezTo>
                <a:cubicBezTo>
                  <a:pt x="36017" y="4013"/>
                  <a:pt x="35981" y="3894"/>
                  <a:pt x="35957" y="3775"/>
                </a:cubicBezTo>
                <a:cubicBezTo>
                  <a:pt x="35683" y="2501"/>
                  <a:pt x="35338" y="1250"/>
                  <a:pt x="349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p31"/>
          <p:cNvGrpSpPr/>
          <p:nvPr/>
        </p:nvGrpSpPr>
        <p:grpSpPr>
          <a:xfrm>
            <a:off x="10050258" y="813304"/>
            <a:ext cx="1895861" cy="4212929"/>
            <a:chOff x="7521693" y="305177"/>
            <a:chExt cx="1421896" cy="3159697"/>
          </a:xfrm>
        </p:grpSpPr>
        <p:sp>
          <p:nvSpPr>
            <p:cNvPr id="87" name="Google Shape;87;p31"/>
            <p:cNvSpPr/>
            <p:nvPr/>
          </p:nvSpPr>
          <p:spPr>
            <a:xfrm>
              <a:off x="7712409" y="2356274"/>
              <a:ext cx="93145" cy="106959"/>
            </a:xfrm>
            <a:custGeom>
              <a:avLst/>
              <a:gdLst/>
              <a:ahLst/>
              <a:cxnLst/>
              <a:rect l="l" t="t" r="r" b="b"/>
              <a:pathLst>
                <a:path w="2906" h="3337" extrusionOk="0">
                  <a:moveTo>
                    <a:pt x="1298" y="1"/>
                  </a:moveTo>
                  <a:cubicBezTo>
                    <a:pt x="1191" y="1"/>
                    <a:pt x="953" y="1323"/>
                    <a:pt x="953" y="1323"/>
                  </a:cubicBezTo>
                  <a:cubicBezTo>
                    <a:pt x="953" y="1323"/>
                    <a:pt x="119" y="1727"/>
                    <a:pt x="60" y="1834"/>
                  </a:cubicBezTo>
                  <a:cubicBezTo>
                    <a:pt x="0" y="1930"/>
                    <a:pt x="965" y="2132"/>
                    <a:pt x="965" y="2132"/>
                  </a:cubicBezTo>
                  <a:cubicBezTo>
                    <a:pt x="965" y="2132"/>
                    <a:pt x="1417" y="3275"/>
                    <a:pt x="1488" y="3335"/>
                  </a:cubicBezTo>
                  <a:cubicBezTo>
                    <a:pt x="1490" y="3336"/>
                    <a:pt x="1492" y="3337"/>
                    <a:pt x="1494" y="3337"/>
                  </a:cubicBezTo>
                  <a:cubicBezTo>
                    <a:pt x="1575" y="3337"/>
                    <a:pt x="1883" y="2153"/>
                    <a:pt x="1953" y="2049"/>
                  </a:cubicBezTo>
                  <a:cubicBezTo>
                    <a:pt x="2024" y="1954"/>
                    <a:pt x="2667" y="1799"/>
                    <a:pt x="2786" y="1632"/>
                  </a:cubicBezTo>
                  <a:cubicBezTo>
                    <a:pt x="2905" y="1477"/>
                    <a:pt x="1941" y="1323"/>
                    <a:pt x="1846" y="1215"/>
                  </a:cubicBezTo>
                  <a:cubicBezTo>
                    <a:pt x="1774" y="1144"/>
                    <a:pt x="1405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1"/>
            <p:cNvSpPr/>
            <p:nvPr/>
          </p:nvSpPr>
          <p:spPr>
            <a:xfrm>
              <a:off x="8777593" y="78513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1"/>
            <p:cNvSpPr/>
            <p:nvPr/>
          </p:nvSpPr>
          <p:spPr>
            <a:xfrm>
              <a:off x="8819546" y="2201404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19" y="1"/>
                  </a:moveTo>
                  <a:cubicBezTo>
                    <a:pt x="1977" y="1"/>
                    <a:pt x="1488" y="1525"/>
                    <a:pt x="1393" y="1620"/>
                  </a:cubicBezTo>
                  <a:cubicBezTo>
                    <a:pt x="1274" y="1763"/>
                    <a:pt x="0" y="1965"/>
                    <a:pt x="143" y="2168"/>
                  </a:cubicBezTo>
                  <a:cubicBezTo>
                    <a:pt x="298" y="2382"/>
                    <a:pt x="1155" y="2584"/>
                    <a:pt x="1262" y="2727"/>
                  </a:cubicBezTo>
                  <a:cubicBezTo>
                    <a:pt x="1366" y="2854"/>
                    <a:pt x="1763" y="4422"/>
                    <a:pt x="1873" y="4422"/>
                  </a:cubicBezTo>
                  <a:cubicBezTo>
                    <a:pt x="1876" y="4422"/>
                    <a:pt x="1879" y="4420"/>
                    <a:pt x="1881" y="4418"/>
                  </a:cubicBezTo>
                  <a:cubicBezTo>
                    <a:pt x="1988" y="4334"/>
                    <a:pt x="2572" y="2810"/>
                    <a:pt x="2572" y="2810"/>
                  </a:cubicBezTo>
                  <a:cubicBezTo>
                    <a:pt x="2572" y="2810"/>
                    <a:pt x="3870" y="2560"/>
                    <a:pt x="3774" y="2429"/>
                  </a:cubicBezTo>
                  <a:cubicBezTo>
                    <a:pt x="3703" y="2298"/>
                    <a:pt x="2584" y="1763"/>
                    <a:pt x="2584" y="1763"/>
                  </a:cubicBezTo>
                  <a:cubicBezTo>
                    <a:pt x="2584" y="1763"/>
                    <a:pt x="2274" y="1"/>
                    <a:pt x="2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1"/>
            <p:cNvSpPr/>
            <p:nvPr/>
          </p:nvSpPr>
          <p:spPr>
            <a:xfrm>
              <a:off x="8480530" y="305177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32" y="1"/>
                  </a:moveTo>
                  <a:cubicBezTo>
                    <a:pt x="1977" y="1"/>
                    <a:pt x="1489" y="1537"/>
                    <a:pt x="1405" y="1620"/>
                  </a:cubicBezTo>
                  <a:cubicBezTo>
                    <a:pt x="1286" y="1775"/>
                    <a:pt x="0" y="1965"/>
                    <a:pt x="155" y="2168"/>
                  </a:cubicBezTo>
                  <a:cubicBezTo>
                    <a:pt x="298" y="2382"/>
                    <a:pt x="1167" y="2584"/>
                    <a:pt x="1274" y="2727"/>
                  </a:cubicBezTo>
                  <a:cubicBezTo>
                    <a:pt x="1367" y="2855"/>
                    <a:pt x="1763" y="4422"/>
                    <a:pt x="1884" y="4422"/>
                  </a:cubicBezTo>
                  <a:cubicBezTo>
                    <a:pt x="1887" y="4422"/>
                    <a:pt x="1891" y="4421"/>
                    <a:pt x="1894" y="4418"/>
                  </a:cubicBezTo>
                  <a:cubicBezTo>
                    <a:pt x="2001" y="4335"/>
                    <a:pt x="2584" y="2811"/>
                    <a:pt x="2584" y="2811"/>
                  </a:cubicBezTo>
                  <a:cubicBezTo>
                    <a:pt x="2584" y="2811"/>
                    <a:pt x="3870" y="2561"/>
                    <a:pt x="3787" y="2430"/>
                  </a:cubicBezTo>
                  <a:cubicBezTo>
                    <a:pt x="3691" y="2287"/>
                    <a:pt x="2596" y="1775"/>
                    <a:pt x="2596" y="1775"/>
                  </a:cubicBezTo>
                  <a:cubicBezTo>
                    <a:pt x="2596" y="1775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1"/>
            <p:cNvSpPr/>
            <p:nvPr/>
          </p:nvSpPr>
          <p:spPr>
            <a:xfrm>
              <a:off x="8404568" y="1643660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31"/>
            <p:cNvSpPr/>
            <p:nvPr/>
          </p:nvSpPr>
          <p:spPr>
            <a:xfrm>
              <a:off x="7521693" y="332278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31"/>
          <p:cNvGrpSpPr/>
          <p:nvPr/>
        </p:nvGrpSpPr>
        <p:grpSpPr>
          <a:xfrm flipH="1">
            <a:off x="245858" y="813303"/>
            <a:ext cx="1641573" cy="2877408"/>
            <a:chOff x="7712409" y="305177"/>
            <a:chExt cx="1231180" cy="2158056"/>
          </a:xfrm>
        </p:grpSpPr>
        <p:sp>
          <p:nvSpPr>
            <p:cNvPr id="94" name="Google Shape;94;p31"/>
            <p:cNvSpPr/>
            <p:nvPr/>
          </p:nvSpPr>
          <p:spPr>
            <a:xfrm>
              <a:off x="7712409" y="2356274"/>
              <a:ext cx="93145" cy="106959"/>
            </a:xfrm>
            <a:custGeom>
              <a:avLst/>
              <a:gdLst/>
              <a:ahLst/>
              <a:cxnLst/>
              <a:rect l="l" t="t" r="r" b="b"/>
              <a:pathLst>
                <a:path w="2906" h="3337" extrusionOk="0">
                  <a:moveTo>
                    <a:pt x="1298" y="1"/>
                  </a:moveTo>
                  <a:cubicBezTo>
                    <a:pt x="1191" y="1"/>
                    <a:pt x="953" y="1323"/>
                    <a:pt x="953" y="1323"/>
                  </a:cubicBezTo>
                  <a:cubicBezTo>
                    <a:pt x="953" y="1323"/>
                    <a:pt x="119" y="1727"/>
                    <a:pt x="60" y="1834"/>
                  </a:cubicBezTo>
                  <a:cubicBezTo>
                    <a:pt x="0" y="1930"/>
                    <a:pt x="965" y="2132"/>
                    <a:pt x="965" y="2132"/>
                  </a:cubicBezTo>
                  <a:cubicBezTo>
                    <a:pt x="965" y="2132"/>
                    <a:pt x="1417" y="3275"/>
                    <a:pt x="1488" y="3335"/>
                  </a:cubicBezTo>
                  <a:cubicBezTo>
                    <a:pt x="1490" y="3336"/>
                    <a:pt x="1492" y="3337"/>
                    <a:pt x="1494" y="3337"/>
                  </a:cubicBezTo>
                  <a:cubicBezTo>
                    <a:pt x="1575" y="3337"/>
                    <a:pt x="1883" y="2153"/>
                    <a:pt x="1953" y="2049"/>
                  </a:cubicBezTo>
                  <a:cubicBezTo>
                    <a:pt x="2024" y="1954"/>
                    <a:pt x="2667" y="1799"/>
                    <a:pt x="2786" y="1632"/>
                  </a:cubicBezTo>
                  <a:cubicBezTo>
                    <a:pt x="2905" y="1477"/>
                    <a:pt x="1941" y="1323"/>
                    <a:pt x="1846" y="1215"/>
                  </a:cubicBezTo>
                  <a:cubicBezTo>
                    <a:pt x="1774" y="1144"/>
                    <a:pt x="1405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1"/>
            <p:cNvSpPr/>
            <p:nvPr/>
          </p:nvSpPr>
          <p:spPr>
            <a:xfrm>
              <a:off x="8777593" y="78513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1"/>
            <p:cNvSpPr/>
            <p:nvPr/>
          </p:nvSpPr>
          <p:spPr>
            <a:xfrm>
              <a:off x="8819546" y="2201404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19" y="1"/>
                  </a:moveTo>
                  <a:cubicBezTo>
                    <a:pt x="1977" y="1"/>
                    <a:pt x="1488" y="1525"/>
                    <a:pt x="1393" y="1620"/>
                  </a:cubicBezTo>
                  <a:cubicBezTo>
                    <a:pt x="1274" y="1763"/>
                    <a:pt x="0" y="1965"/>
                    <a:pt x="143" y="2168"/>
                  </a:cubicBezTo>
                  <a:cubicBezTo>
                    <a:pt x="298" y="2382"/>
                    <a:pt x="1155" y="2584"/>
                    <a:pt x="1262" y="2727"/>
                  </a:cubicBezTo>
                  <a:cubicBezTo>
                    <a:pt x="1366" y="2854"/>
                    <a:pt x="1763" y="4422"/>
                    <a:pt x="1873" y="4422"/>
                  </a:cubicBezTo>
                  <a:cubicBezTo>
                    <a:pt x="1876" y="4422"/>
                    <a:pt x="1879" y="4420"/>
                    <a:pt x="1881" y="4418"/>
                  </a:cubicBezTo>
                  <a:cubicBezTo>
                    <a:pt x="1988" y="4334"/>
                    <a:pt x="2572" y="2810"/>
                    <a:pt x="2572" y="2810"/>
                  </a:cubicBezTo>
                  <a:cubicBezTo>
                    <a:pt x="2572" y="2810"/>
                    <a:pt x="3870" y="2560"/>
                    <a:pt x="3774" y="2429"/>
                  </a:cubicBezTo>
                  <a:cubicBezTo>
                    <a:pt x="3703" y="2298"/>
                    <a:pt x="2584" y="1763"/>
                    <a:pt x="2584" y="1763"/>
                  </a:cubicBezTo>
                  <a:cubicBezTo>
                    <a:pt x="2584" y="1763"/>
                    <a:pt x="2274" y="1"/>
                    <a:pt x="2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1"/>
            <p:cNvSpPr/>
            <p:nvPr/>
          </p:nvSpPr>
          <p:spPr>
            <a:xfrm>
              <a:off x="8480530" y="305177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32" y="1"/>
                  </a:moveTo>
                  <a:cubicBezTo>
                    <a:pt x="1977" y="1"/>
                    <a:pt x="1489" y="1537"/>
                    <a:pt x="1405" y="1620"/>
                  </a:cubicBezTo>
                  <a:cubicBezTo>
                    <a:pt x="1286" y="1775"/>
                    <a:pt x="0" y="1965"/>
                    <a:pt x="155" y="2168"/>
                  </a:cubicBezTo>
                  <a:cubicBezTo>
                    <a:pt x="298" y="2382"/>
                    <a:pt x="1167" y="2584"/>
                    <a:pt x="1274" y="2727"/>
                  </a:cubicBezTo>
                  <a:cubicBezTo>
                    <a:pt x="1367" y="2855"/>
                    <a:pt x="1763" y="4422"/>
                    <a:pt x="1884" y="4422"/>
                  </a:cubicBezTo>
                  <a:cubicBezTo>
                    <a:pt x="1887" y="4422"/>
                    <a:pt x="1891" y="4421"/>
                    <a:pt x="1894" y="4418"/>
                  </a:cubicBezTo>
                  <a:cubicBezTo>
                    <a:pt x="2001" y="4335"/>
                    <a:pt x="2584" y="2811"/>
                    <a:pt x="2584" y="2811"/>
                  </a:cubicBezTo>
                  <a:cubicBezTo>
                    <a:pt x="2584" y="2811"/>
                    <a:pt x="3870" y="2561"/>
                    <a:pt x="3787" y="2430"/>
                  </a:cubicBezTo>
                  <a:cubicBezTo>
                    <a:pt x="3691" y="2287"/>
                    <a:pt x="2596" y="1775"/>
                    <a:pt x="2596" y="1775"/>
                  </a:cubicBezTo>
                  <a:cubicBezTo>
                    <a:pt x="2596" y="1775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1"/>
            <p:cNvSpPr/>
            <p:nvPr/>
          </p:nvSpPr>
          <p:spPr>
            <a:xfrm>
              <a:off x="8404568" y="1643660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706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2"/>
          <p:cNvSpPr/>
          <p:nvPr/>
        </p:nvSpPr>
        <p:spPr>
          <a:xfrm>
            <a:off x="8496667" y="-525634"/>
            <a:ext cx="3695333" cy="2135667"/>
          </a:xfrm>
          <a:custGeom>
            <a:avLst/>
            <a:gdLst/>
            <a:ahLst/>
            <a:cxnLst/>
            <a:rect l="l" t="t" r="r" b="b"/>
            <a:pathLst>
              <a:path w="110860" h="64070" extrusionOk="0">
                <a:moveTo>
                  <a:pt x="110789" y="0"/>
                </a:moveTo>
                <a:lnTo>
                  <a:pt x="1" y="119"/>
                </a:lnTo>
                <a:cubicBezTo>
                  <a:pt x="251" y="1405"/>
                  <a:pt x="584" y="2679"/>
                  <a:pt x="1025" y="3894"/>
                </a:cubicBezTo>
                <a:cubicBezTo>
                  <a:pt x="1049" y="3965"/>
                  <a:pt x="1072" y="4048"/>
                  <a:pt x="1108" y="4120"/>
                </a:cubicBezTo>
                <a:cubicBezTo>
                  <a:pt x="1120" y="4179"/>
                  <a:pt x="1132" y="4227"/>
                  <a:pt x="1144" y="4263"/>
                </a:cubicBezTo>
                <a:cubicBezTo>
                  <a:pt x="1251" y="4525"/>
                  <a:pt x="1358" y="4786"/>
                  <a:pt x="1465" y="5037"/>
                </a:cubicBezTo>
                <a:cubicBezTo>
                  <a:pt x="1680" y="5560"/>
                  <a:pt x="1918" y="6072"/>
                  <a:pt x="2180" y="6572"/>
                </a:cubicBezTo>
                <a:cubicBezTo>
                  <a:pt x="3013" y="8192"/>
                  <a:pt x="4001" y="9716"/>
                  <a:pt x="5168" y="11097"/>
                </a:cubicBezTo>
                <a:cubicBezTo>
                  <a:pt x="5252" y="11216"/>
                  <a:pt x="5359" y="11335"/>
                  <a:pt x="5466" y="11454"/>
                </a:cubicBezTo>
                <a:cubicBezTo>
                  <a:pt x="6537" y="12704"/>
                  <a:pt x="7740" y="13871"/>
                  <a:pt x="9038" y="14907"/>
                </a:cubicBezTo>
                <a:cubicBezTo>
                  <a:pt x="9157" y="15002"/>
                  <a:pt x="9276" y="15097"/>
                  <a:pt x="9395" y="15193"/>
                </a:cubicBezTo>
                <a:cubicBezTo>
                  <a:pt x="10871" y="16371"/>
                  <a:pt x="12479" y="17395"/>
                  <a:pt x="14146" y="18288"/>
                </a:cubicBezTo>
                <a:cubicBezTo>
                  <a:pt x="14360" y="18407"/>
                  <a:pt x="14586" y="18526"/>
                  <a:pt x="14824" y="18645"/>
                </a:cubicBezTo>
                <a:cubicBezTo>
                  <a:pt x="15527" y="19003"/>
                  <a:pt x="16241" y="19324"/>
                  <a:pt x="16955" y="19645"/>
                </a:cubicBezTo>
                <a:cubicBezTo>
                  <a:pt x="17074" y="19705"/>
                  <a:pt x="17194" y="19765"/>
                  <a:pt x="17313" y="19800"/>
                </a:cubicBezTo>
                <a:cubicBezTo>
                  <a:pt x="19777" y="20848"/>
                  <a:pt x="22337" y="21622"/>
                  <a:pt x="24885" y="22158"/>
                </a:cubicBezTo>
                <a:cubicBezTo>
                  <a:pt x="25004" y="22181"/>
                  <a:pt x="25123" y="22217"/>
                  <a:pt x="25242" y="22229"/>
                </a:cubicBezTo>
                <a:lnTo>
                  <a:pt x="25957" y="22360"/>
                </a:lnTo>
                <a:cubicBezTo>
                  <a:pt x="28207" y="22777"/>
                  <a:pt x="30517" y="23039"/>
                  <a:pt x="32815" y="23301"/>
                </a:cubicBezTo>
                <a:lnTo>
                  <a:pt x="33172" y="23348"/>
                </a:lnTo>
                <a:cubicBezTo>
                  <a:pt x="35732" y="23646"/>
                  <a:pt x="38291" y="23967"/>
                  <a:pt x="40756" y="24539"/>
                </a:cubicBezTo>
                <a:lnTo>
                  <a:pt x="41113" y="24634"/>
                </a:lnTo>
                <a:cubicBezTo>
                  <a:pt x="42101" y="24848"/>
                  <a:pt x="43078" y="25134"/>
                  <a:pt x="44030" y="25456"/>
                </a:cubicBezTo>
                <a:cubicBezTo>
                  <a:pt x="44340" y="25587"/>
                  <a:pt x="44661" y="25682"/>
                  <a:pt x="44983" y="25825"/>
                </a:cubicBezTo>
                <a:cubicBezTo>
                  <a:pt x="46269" y="26325"/>
                  <a:pt x="47507" y="26956"/>
                  <a:pt x="48686" y="27730"/>
                </a:cubicBezTo>
                <a:cubicBezTo>
                  <a:pt x="48805" y="27801"/>
                  <a:pt x="48924" y="27873"/>
                  <a:pt x="49043" y="27968"/>
                </a:cubicBezTo>
                <a:cubicBezTo>
                  <a:pt x="49067" y="27992"/>
                  <a:pt x="49114" y="28027"/>
                  <a:pt x="49150" y="28039"/>
                </a:cubicBezTo>
                <a:cubicBezTo>
                  <a:pt x="50995" y="29325"/>
                  <a:pt x="52519" y="30921"/>
                  <a:pt x="53924" y="32671"/>
                </a:cubicBezTo>
                <a:cubicBezTo>
                  <a:pt x="54008" y="32790"/>
                  <a:pt x="54115" y="32897"/>
                  <a:pt x="54210" y="33028"/>
                </a:cubicBezTo>
                <a:cubicBezTo>
                  <a:pt x="55043" y="34112"/>
                  <a:pt x="55829" y="35255"/>
                  <a:pt x="56603" y="36421"/>
                </a:cubicBezTo>
                <a:cubicBezTo>
                  <a:pt x="56722" y="36600"/>
                  <a:pt x="56841" y="36767"/>
                  <a:pt x="56960" y="36969"/>
                </a:cubicBezTo>
                <a:lnTo>
                  <a:pt x="58830" y="39874"/>
                </a:lnTo>
                <a:cubicBezTo>
                  <a:pt x="58913" y="39981"/>
                  <a:pt x="58984" y="40100"/>
                  <a:pt x="59068" y="40219"/>
                </a:cubicBezTo>
                <a:cubicBezTo>
                  <a:pt x="60318" y="42113"/>
                  <a:pt x="61604" y="43994"/>
                  <a:pt x="63092" y="45672"/>
                </a:cubicBezTo>
                <a:cubicBezTo>
                  <a:pt x="63521" y="46149"/>
                  <a:pt x="63949" y="46613"/>
                  <a:pt x="64414" y="47054"/>
                </a:cubicBezTo>
                <a:cubicBezTo>
                  <a:pt x="64461" y="47101"/>
                  <a:pt x="64509" y="47149"/>
                  <a:pt x="64545" y="47173"/>
                </a:cubicBezTo>
                <a:cubicBezTo>
                  <a:pt x="64628" y="47268"/>
                  <a:pt x="64711" y="47339"/>
                  <a:pt x="64783" y="47411"/>
                </a:cubicBezTo>
                <a:cubicBezTo>
                  <a:pt x="64819" y="47458"/>
                  <a:pt x="64866" y="47506"/>
                  <a:pt x="64902" y="47530"/>
                </a:cubicBezTo>
                <a:cubicBezTo>
                  <a:pt x="67188" y="49709"/>
                  <a:pt x="69772" y="51542"/>
                  <a:pt x="72486" y="53185"/>
                </a:cubicBezTo>
                <a:lnTo>
                  <a:pt x="72843" y="53412"/>
                </a:lnTo>
                <a:cubicBezTo>
                  <a:pt x="73320" y="53697"/>
                  <a:pt x="73796" y="53983"/>
                  <a:pt x="74272" y="54245"/>
                </a:cubicBezTo>
                <a:cubicBezTo>
                  <a:pt x="74474" y="54364"/>
                  <a:pt x="74689" y="54483"/>
                  <a:pt x="74903" y="54602"/>
                </a:cubicBezTo>
                <a:cubicBezTo>
                  <a:pt x="76606" y="55567"/>
                  <a:pt x="78368" y="56495"/>
                  <a:pt x="80094" y="57400"/>
                </a:cubicBezTo>
                <a:cubicBezTo>
                  <a:pt x="80189" y="57460"/>
                  <a:pt x="80309" y="57519"/>
                  <a:pt x="80416" y="57579"/>
                </a:cubicBezTo>
                <a:cubicBezTo>
                  <a:pt x="80535" y="57638"/>
                  <a:pt x="80654" y="57710"/>
                  <a:pt x="80773" y="57769"/>
                </a:cubicBezTo>
                <a:cubicBezTo>
                  <a:pt x="83237" y="59067"/>
                  <a:pt x="85774" y="60365"/>
                  <a:pt x="88345" y="61424"/>
                </a:cubicBezTo>
                <a:cubicBezTo>
                  <a:pt x="88381" y="61436"/>
                  <a:pt x="88405" y="61448"/>
                  <a:pt x="88441" y="61448"/>
                </a:cubicBezTo>
                <a:cubicBezTo>
                  <a:pt x="88524" y="61496"/>
                  <a:pt x="88619" y="61520"/>
                  <a:pt x="88702" y="61555"/>
                </a:cubicBezTo>
                <a:cubicBezTo>
                  <a:pt x="88917" y="61639"/>
                  <a:pt x="89119" y="61734"/>
                  <a:pt x="89333" y="61805"/>
                </a:cubicBezTo>
                <a:cubicBezTo>
                  <a:pt x="91596" y="62698"/>
                  <a:pt x="93917" y="63401"/>
                  <a:pt x="96275" y="63770"/>
                </a:cubicBezTo>
                <a:lnTo>
                  <a:pt x="96632" y="63818"/>
                </a:lnTo>
                <a:cubicBezTo>
                  <a:pt x="97382" y="63925"/>
                  <a:pt x="98120" y="64008"/>
                  <a:pt x="98870" y="64044"/>
                </a:cubicBezTo>
                <a:cubicBezTo>
                  <a:pt x="99248" y="64061"/>
                  <a:pt x="99624" y="64070"/>
                  <a:pt x="99999" y="64070"/>
                </a:cubicBezTo>
                <a:cubicBezTo>
                  <a:pt x="101424" y="64070"/>
                  <a:pt x="102836" y="63946"/>
                  <a:pt x="104240" y="63710"/>
                </a:cubicBezTo>
                <a:cubicBezTo>
                  <a:pt x="104359" y="63698"/>
                  <a:pt x="104478" y="63663"/>
                  <a:pt x="104597" y="63651"/>
                </a:cubicBezTo>
                <a:cubicBezTo>
                  <a:pt x="106657" y="63258"/>
                  <a:pt x="108634" y="62639"/>
                  <a:pt x="110550" y="61793"/>
                </a:cubicBezTo>
                <a:cubicBezTo>
                  <a:pt x="110646" y="61746"/>
                  <a:pt x="110765" y="61698"/>
                  <a:pt x="110860" y="61663"/>
                </a:cubicBezTo>
                <a:lnTo>
                  <a:pt x="11078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2"/>
          <p:cNvSpPr/>
          <p:nvPr/>
        </p:nvSpPr>
        <p:spPr>
          <a:xfrm>
            <a:off x="-3217466" y="4952467"/>
            <a:ext cx="4781567" cy="1905533"/>
          </a:xfrm>
          <a:custGeom>
            <a:avLst/>
            <a:gdLst/>
            <a:ahLst/>
            <a:cxnLst/>
            <a:rect l="l" t="t" r="r" b="b"/>
            <a:pathLst>
              <a:path w="143447" h="57166" extrusionOk="0">
                <a:moveTo>
                  <a:pt x="91977" y="0"/>
                </a:moveTo>
                <a:cubicBezTo>
                  <a:pt x="90008" y="0"/>
                  <a:pt x="88029" y="153"/>
                  <a:pt x="85999" y="421"/>
                </a:cubicBezTo>
                <a:cubicBezTo>
                  <a:pt x="85880" y="445"/>
                  <a:pt x="85761" y="457"/>
                  <a:pt x="85642" y="480"/>
                </a:cubicBezTo>
                <a:cubicBezTo>
                  <a:pt x="83106" y="885"/>
                  <a:pt x="80641" y="1540"/>
                  <a:pt x="78260" y="2481"/>
                </a:cubicBezTo>
                <a:cubicBezTo>
                  <a:pt x="78200" y="2504"/>
                  <a:pt x="78129" y="2528"/>
                  <a:pt x="78069" y="2552"/>
                </a:cubicBezTo>
                <a:cubicBezTo>
                  <a:pt x="77950" y="2600"/>
                  <a:pt x="77831" y="2659"/>
                  <a:pt x="77712" y="2707"/>
                </a:cubicBezTo>
                <a:cubicBezTo>
                  <a:pt x="77605" y="2742"/>
                  <a:pt x="77486" y="2802"/>
                  <a:pt x="77379" y="2850"/>
                </a:cubicBezTo>
                <a:cubicBezTo>
                  <a:pt x="76069" y="3397"/>
                  <a:pt x="74795" y="4028"/>
                  <a:pt x="73557" y="4743"/>
                </a:cubicBezTo>
                <a:cubicBezTo>
                  <a:pt x="72378" y="5409"/>
                  <a:pt x="71247" y="6160"/>
                  <a:pt x="70128" y="6933"/>
                </a:cubicBezTo>
                <a:cubicBezTo>
                  <a:pt x="70009" y="7005"/>
                  <a:pt x="69890" y="7100"/>
                  <a:pt x="69771" y="7184"/>
                </a:cubicBezTo>
                <a:cubicBezTo>
                  <a:pt x="68616" y="8005"/>
                  <a:pt x="67473" y="8850"/>
                  <a:pt x="66342" y="9720"/>
                </a:cubicBezTo>
                <a:lnTo>
                  <a:pt x="65842" y="10077"/>
                </a:lnTo>
                <a:cubicBezTo>
                  <a:pt x="64627" y="10994"/>
                  <a:pt x="63425" y="11922"/>
                  <a:pt x="62186" y="12791"/>
                </a:cubicBezTo>
                <a:cubicBezTo>
                  <a:pt x="62067" y="12875"/>
                  <a:pt x="61948" y="12958"/>
                  <a:pt x="61829" y="13053"/>
                </a:cubicBezTo>
                <a:cubicBezTo>
                  <a:pt x="59734" y="14542"/>
                  <a:pt x="57567" y="15887"/>
                  <a:pt x="55245" y="16935"/>
                </a:cubicBezTo>
                <a:lnTo>
                  <a:pt x="54400" y="17292"/>
                </a:lnTo>
                <a:cubicBezTo>
                  <a:pt x="54352" y="17316"/>
                  <a:pt x="54293" y="17340"/>
                  <a:pt x="54257" y="17351"/>
                </a:cubicBezTo>
                <a:cubicBezTo>
                  <a:pt x="54138" y="17411"/>
                  <a:pt x="54019" y="17459"/>
                  <a:pt x="53900" y="17494"/>
                </a:cubicBezTo>
                <a:cubicBezTo>
                  <a:pt x="53400" y="17685"/>
                  <a:pt x="52923" y="17851"/>
                  <a:pt x="52435" y="18006"/>
                </a:cubicBezTo>
                <a:cubicBezTo>
                  <a:pt x="50423" y="18613"/>
                  <a:pt x="48375" y="18947"/>
                  <a:pt x="46303" y="19078"/>
                </a:cubicBezTo>
                <a:cubicBezTo>
                  <a:pt x="46184" y="19090"/>
                  <a:pt x="46065" y="19090"/>
                  <a:pt x="45946" y="19090"/>
                </a:cubicBezTo>
                <a:cubicBezTo>
                  <a:pt x="45378" y="19120"/>
                  <a:pt x="44808" y="19133"/>
                  <a:pt x="44236" y="19133"/>
                </a:cubicBezTo>
                <a:cubicBezTo>
                  <a:pt x="42296" y="19133"/>
                  <a:pt x="40342" y="18974"/>
                  <a:pt x="38374" y="18744"/>
                </a:cubicBezTo>
                <a:lnTo>
                  <a:pt x="38017" y="18709"/>
                </a:lnTo>
                <a:cubicBezTo>
                  <a:pt x="35481" y="18387"/>
                  <a:pt x="32957" y="17959"/>
                  <a:pt x="30444" y="17554"/>
                </a:cubicBezTo>
                <a:cubicBezTo>
                  <a:pt x="30325" y="17530"/>
                  <a:pt x="30206" y="17518"/>
                  <a:pt x="30087" y="17494"/>
                </a:cubicBezTo>
                <a:cubicBezTo>
                  <a:pt x="29670" y="17423"/>
                  <a:pt x="29230" y="17351"/>
                  <a:pt x="28801" y="17292"/>
                </a:cubicBezTo>
                <a:cubicBezTo>
                  <a:pt x="28754" y="17292"/>
                  <a:pt x="28718" y="17280"/>
                  <a:pt x="28670" y="17280"/>
                </a:cubicBezTo>
                <a:cubicBezTo>
                  <a:pt x="27861" y="17161"/>
                  <a:pt x="27051" y="17042"/>
                  <a:pt x="26241" y="16935"/>
                </a:cubicBezTo>
                <a:cubicBezTo>
                  <a:pt x="25003" y="16756"/>
                  <a:pt x="23753" y="16625"/>
                  <a:pt x="22503" y="16506"/>
                </a:cubicBezTo>
                <a:cubicBezTo>
                  <a:pt x="22384" y="16482"/>
                  <a:pt x="22265" y="16470"/>
                  <a:pt x="22146" y="16470"/>
                </a:cubicBezTo>
                <a:cubicBezTo>
                  <a:pt x="19748" y="16243"/>
                  <a:pt x="17339" y="16124"/>
                  <a:pt x="14920" y="16124"/>
                </a:cubicBezTo>
                <a:cubicBezTo>
                  <a:pt x="14804" y="16124"/>
                  <a:pt x="14689" y="16125"/>
                  <a:pt x="14573" y="16125"/>
                </a:cubicBezTo>
                <a:lnTo>
                  <a:pt x="14216" y="16125"/>
                </a:lnTo>
                <a:cubicBezTo>
                  <a:pt x="11692" y="16161"/>
                  <a:pt x="9144" y="16339"/>
                  <a:pt x="6644" y="16697"/>
                </a:cubicBezTo>
                <a:cubicBezTo>
                  <a:pt x="6525" y="16697"/>
                  <a:pt x="6406" y="16720"/>
                  <a:pt x="6287" y="16744"/>
                </a:cubicBezTo>
                <a:cubicBezTo>
                  <a:pt x="5882" y="16804"/>
                  <a:pt x="5501" y="16863"/>
                  <a:pt x="5096" y="16935"/>
                </a:cubicBezTo>
                <a:cubicBezTo>
                  <a:pt x="4465" y="17042"/>
                  <a:pt x="3858" y="17161"/>
                  <a:pt x="3250" y="17292"/>
                </a:cubicBezTo>
                <a:cubicBezTo>
                  <a:pt x="2905" y="17363"/>
                  <a:pt x="2548" y="17459"/>
                  <a:pt x="2203" y="17530"/>
                </a:cubicBezTo>
                <a:cubicBezTo>
                  <a:pt x="1476" y="17709"/>
                  <a:pt x="738" y="17899"/>
                  <a:pt x="0" y="18125"/>
                </a:cubicBezTo>
                <a:lnTo>
                  <a:pt x="0" y="57166"/>
                </a:lnTo>
                <a:lnTo>
                  <a:pt x="143447" y="57166"/>
                </a:lnTo>
                <a:cubicBezTo>
                  <a:pt x="143208" y="55856"/>
                  <a:pt x="142816" y="54570"/>
                  <a:pt x="142256" y="53368"/>
                </a:cubicBezTo>
                <a:lnTo>
                  <a:pt x="142077" y="53011"/>
                </a:lnTo>
                <a:cubicBezTo>
                  <a:pt x="141946" y="52725"/>
                  <a:pt x="141803" y="52463"/>
                  <a:pt x="141649" y="52189"/>
                </a:cubicBezTo>
                <a:cubicBezTo>
                  <a:pt x="141625" y="52177"/>
                  <a:pt x="141625" y="52141"/>
                  <a:pt x="141613" y="52130"/>
                </a:cubicBezTo>
                <a:cubicBezTo>
                  <a:pt x="141506" y="51963"/>
                  <a:pt x="141411" y="51784"/>
                  <a:pt x="141292" y="51618"/>
                </a:cubicBezTo>
                <a:cubicBezTo>
                  <a:pt x="139946" y="49498"/>
                  <a:pt x="138101" y="47772"/>
                  <a:pt x="136124" y="46164"/>
                </a:cubicBezTo>
                <a:cubicBezTo>
                  <a:pt x="135958" y="46045"/>
                  <a:pt x="135815" y="45926"/>
                  <a:pt x="135660" y="45807"/>
                </a:cubicBezTo>
                <a:cubicBezTo>
                  <a:pt x="135017" y="45283"/>
                  <a:pt x="134386" y="44795"/>
                  <a:pt x="133707" y="44295"/>
                </a:cubicBezTo>
                <a:cubicBezTo>
                  <a:pt x="133588" y="44224"/>
                  <a:pt x="133469" y="44129"/>
                  <a:pt x="133350" y="44033"/>
                </a:cubicBezTo>
                <a:cubicBezTo>
                  <a:pt x="132195" y="43164"/>
                  <a:pt x="131028" y="42307"/>
                  <a:pt x="129933" y="41402"/>
                </a:cubicBezTo>
                <a:cubicBezTo>
                  <a:pt x="129004" y="40640"/>
                  <a:pt x="128099" y="39818"/>
                  <a:pt x="127242" y="38961"/>
                </a:cubicBezTo>
                <a:cubicBezTo>
                  <a:pt x="127123" y="38842"/>
                  <a:pt x="127004" y="38723"/>
                  <a:pt x="126897" y="38604"/>
                </a:cubicBezTo>
                <a:cubicBezTo>
                  <a:pt x="126504" y="38199"/>
                  <a:pt x="126135" y="37806"/>
                  <a:pt x="125790" y="37390"/>
                </a:cubicBezTo>
                <a:cubicBezTo>
                  <a:pt x="125671" y="37259"/>
                  <a:pt x="125551" y="37128"/>
                  <a:pt x="125432" y="36985"/>
                </a:cubicBezTo>
                <a:cubicBezTo>
                  <a:pt x="124087" y="35366"/>
                  <a:pt x="122896" y="33615"/>
                  <a:pt x="122003" y="31734"/>
                </a:cubicBezTo>
                <a:lnTo>
                  <a:pt x="121825" y="31377"/>
                </a:lnTo>
                <a:cubicBezTo>
                  <a:pt x="120908" y="29436"/>
                  <a:pt x="120313" y="27365"/>
                  <a:pt x="120158" y="25186"/>
                </a:cubicBezTo>
                <a:cubicBezTo>
                  <a:pt x="120134" y="24971"/>
                  <a:pt x="120122" y="24745"/>
                  <a:pt x="120122" y="24519"/>
                </a:cubicBezTo>
                <a:lnTo>
                  <a:pt x="120122" y="24162"/>
                </a:lnTo>
                <a:cubicBezTo>
                  <a:pt x="120051" y="21888"/>
                  <a:pt x="120337" y="19554"/>
                  <a:pt x="120241" y="17304"/>
                </a:cubicBezTo>
                <a:cubicBezTo>
                  <a:pt x="120241" y="17185"/>
                  <a:pt x="120229" y="17066"/>
                  <a:pt x="120229" y="16947"/>
                </a:cubicBezTo>
                <a:cubicBezTo>
                  <a:pt x="120134" y="15601"/>
                  <a:pt x="119932" y="14315"/>
                  <a:pt x="119408" y="13077"/>
                </a:cubicBezTo>
                <a:cubicBezTo>
                  <a:pt x="119027" y="12148"/>
                  <a:pt x="118491" y="11303"/>
                  <a:pt x="117860" y="10529"/>
                </a:cubicBezTo>
                <a:cubicBezTo>
                  <a:pt x="117741" y="10386"/>
                  <a:pt x="117622" y="10232"/>
                  <a:pt x="117503" y="10101"/>
                </a:cubicBezTo>
                <a:lnTo>
                  <a:pt x="117491" y="10089"/>
                </a:lnTo>
                <a:cubicBezTo>
                  <a:pt x="117384" y="9970"/>
                  <a:pt x="117265" y="9851"/>
                  <a:pt x="117146" y="9731"/>
                </a:cubicBezTo>
                <a:cubicBezTo>
                  <a:pt x="116360" y="8898"/>
                  <a:pt x="115479" y="8148"/>
                  <a:pt x="114574" y="7457"/>
                </a:cubicBezTo>
                <a:cubicBezTo>
                  <a:pt x="113109" y="6338"/>
                  <a:pt x="111550" y="5338"/>
                  <a:pt x="109930" y="4457"/>
                </a:cubicBezTo>
                <a:cubicBezTo>
                  <a:pt x="109811" y="4397"/>
                  <a:pt x="109692" y="4326"/>
                  <a:pt x="109573" y="4266"/>
                </a:cubicBezTo>
                <a:cubicBezTo>
                  <a:pt x="108585" y="3743"/>
                  <a:pt x="107597" y="3290"/>
                  <a:pt x="106585" y="2873"/>
                </a:cubicBezTo>
                <a:cubicBezTo>
                  <a:pt x="106263" y="2754"/>
                  <a:pt x="105966" y="2635"/>
                  <a:pt x="105656" y="2516"/>
                </a:cubicBezTo>
                <a:cubicBezTo>
                  <a:pt x="104454" y="2052"/>
                  <a:pt x="103227" y="1647"/>
                  <a:pt x="101977" y="1326"/>
                </a:cubicBezTo>
                <a:cubicBezTo>
                  <a:pt x="101858" y="1278"/>
                  <a:pt x="101739" y="1242"/>
                  <a:pt x="101620" y="1219"/>
                </a:cubicBezTo>
                <a:cubicBezTo>
                  <a:pt x="99155" y="576"/>
                  <a:pt x="96607" y="195"/>
                  <a:pt x="94048" y="52"/>
                </a:cubicBezTo>
                <a:cubicBezTo>
                  <a:pt x="93928" y="40"/>
                  <a:pt x="93809" y="40"/>
                  <a:pt x="93690" y="40"/>
                </a:cubicBezTo>
                <a:cubicBezTo>
                  <a:pt x="93119" y="13"/>
                  <a:pt x="92549" y="0"/>
                  <a:pt x="9197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085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F43F03-7783-4377-AD08-6A494F30C3C8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597B1-F949-44F7-B765-3D85799D5115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33032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71671-FA52-4DFB-A0CF-1C8E7CCC7D6C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877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025167-C707-48D4-A05D-3277E012C7AB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55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540A2-19CF-4EF0-9B77-B6E1CFB03D69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06C88E-8765-4ACE-A92B-A462BFE60E7E}"/>
              </a:ext>
            </a:extLst>
          </p:cNvPr>
          <p:cNvSpPr txBox="1"/>
          <p:nvPr userDrawn="1"/>
        </p:nvSpPr>
        <p:spPr>
          <a:xfrm>
            <a:off x="0" y="635214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4051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1E4BAB-666D-4FEA-999B-D9779F27C6C4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158393-2C0C-4BFC-A138-F3FCE60C5FF0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75113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758615-F412-48F1-9472-CF7D0224D617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90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3ED98E-0511-43F0-AA95-BF0717210F83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7D2B3-E0AE-474D-BDC1-481A370F7D42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28209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91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583CC-0A6B-400D-B96E-3F0D9D801F09}"/>
              </a:ext>
            </a:extLst>
          </p:cNvPr>
          <p:cNvSpPr txBox="1"/>
          <p:nvPr userDrawn="1"/>
        </p:nvSpPr>
        <p:spPr>
          <a:xfrm>
            <a:off x="0" y="648866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#9Slide03 Bebas Neue Bold" panose="020B0606020202050201" pitchFamily="34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439693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3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10" Type="http://schemas.openxmlformats.org/officeDocument/2006/relationships/image" Target="../media/image41.png"/><Relationship Id="rId4" Type="http://schemas.openxmlformats.org/officeDocument/2006/relationships/image" Target="../media/image9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7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8.png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gi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3.gif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0.png"/><Relationship Id="rId5" Type="http://schemas.openxmlformats.org/officeDocument/2006/relationships/image" Target="../media/image250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7" Type="http://schemas.openxmlformats.org/officeDocument/2006/relationships/image" Target="../media/image25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2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0.png"/><Relationship Id="rId5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5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98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5" y="3953856"/>
            <a:ext cx="3386757" cy="2904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564" b="8977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260" y="4213736"/>
            <a:ext cx="3053803" cy="3012467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grpSp>
        <p:nvGrpSpPr>
          <p:cNvPr id="16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2209800" y="1328892"/>
            <a:ext cx="7724086" cy="2939431"/>
            <a:chOff x="1513192" y="1554345"/>
            <a:chExt cx="9542584" cy="2489152"/>
          </a:xfrm>
        </p:grpSpPr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706880" y="1727314"/>
              <a:ext cx="9178079" cy="2112677"/>
            </a:xfrm>
            <a:prstGeom prst="roundRect">
              <a:avLst>
                <a:gd name="adj" fmla="val 50000"/>
              </a:avLst>
            </a:prstGeom>
            <a:noFill/>
            <a:ln w="38100" cap="rnd" cmpd="sng" algn="ctr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pic>
        <p:nvPicPr>
          <p:cNvPr id="21" name="图片 40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7288" y="737926"/>
            <a:ext cx="3692229" cy="1987501"/>
          </a:xfrm>
          <a:prstGeom prst="rect">
            <a:avLst/>
          </a:prstGeom>
        </p:spPr>
      </p:pic>
      <p:pic>
        <p:nvPicPr>
          <p:cNvPr id="24" name="图片 5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73649" y="-27706"/>
            <a:ext cx="2392073" cy="2392073"/>
          </a:xfrm>
          <a:prstGeom prst="rect">
            <a:avLst/>
          </a:prstGeom>
        </p:spPr>
      </p:pic>
      <p:sp>
        <p:nvSpPr>
          <p:cNvPr id="28" name="文本框 3"/>
          <p:cNvSpPr txBox="1"/>
          <p:nvPr/>
        </p:nvSpPr>
        <p:spPr>
          <a:xfrm>
            <a:off x="2839523" y="2533454"/>
            <a:ext cx="68980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ĐỀ - XI – MÉT VUÔNG</a:t>
            </a:r>
          </a:p>
        </p:txBody>
      </p:sp>
      <p:sp>
        <p:nvSpPr>
          <p:cNvPr id="29" name="文本框 3"/>
          <p:cNvSpPr txBox="1"/>
          <p:nvPr/>
        </p:nvSpPr>
        <p:spPr>
          <a:xfrm>
            <a:off x="5334042" y="1600128"/>
            <a:ext cx="1430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UTM Gradoo" panose="02040603050506020204" pitchFamily="18" charset="0"/>
              </a:rPr>
              <a:t>TOÁN</a:t>
            </a: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054" y="6252686"/>
            <a:ext cx="2848981" cy="60531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018025" y="5046224"/>
            <a:ext cx="2495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SGK/62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85CA-4AB6-4C17-80B1-E3AF6A7F6CC9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Nhạc chuông TikTok Dễ Thương">
            <a:hlinkClick r:id="" action="ppaction://media"/>
            <a:extLst>
              <a:ext uri="{FF2B5EF4-FFF2-40B4-BE49-F238E27FC236}">
                <a16:creationId xmlns:a16="http://schemas.microsoft.com/office/drawing/2014/main" id="{3A5E01DD-15F5-499A-A5D1-93C58E7BD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3274060" y="-1734820"/>
            <a:ext cx="939056" cy="93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c9486e579b42">
            <a:hlinkClick r:id="" action="ppaction://media"/>
            <a:extLst>
              <a:ext uri="{FF2B5EF4-FFF2-40B4-BE49-F238E27FC236}">
                <a16:creationId xmlns:a16="http://schemas.microsoft.com/office/drawing/2014/main" id="{DD03670A-4AA9-4021-A0B8-75D54EF2C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3929" y="7742634"/>
            <a:ext cx="609600" cy="609600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8" name="图片 23" descr="图片包含 鲜花&#10;&#10;已生成高可信度的说明">
            <a:extLst>
              <a:ext uri="{FF2B5EF4-FFF2-40B4-BE49-F238E27FC236}">
                <a16:creationId xmlns:a16="http://schemas.microsoft.com/office/drawing/2014/main" id="{F1EA2946-E8C4-4F5A-92D2-0DE461DFB4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473" y="274103"/>
            <a:ext cx="1533397" cy="906673"/>
          </a:xfrm>
          <a:prstGeom prst="rect">
            <a:avLst/>
          </a:prstGeom>
        </p:spPr>
      </p:pic>
      <p:pic>
        <p:nvPicPr>
          <p:cNvPr id="9" name="图片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pic>
        <p:nvPicPr>
          <p:cNvPr id="19" name="Picture 18" descr="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3" y="3145792"/>
            <a:ext cx="4555216" cy="353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3049182" y="920286"/>
            <a:ext cx="7256374" cy="3867808"/>
            <a:chOff x="838202" y="737756"/>
            <a:chExt cx="7619998" cy="5282044"/>
          </a:xfrm>
        </p:grpSpPr>
        <p:sp>
          <p:nvSpPr>
            <p:cNvPr id="15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718" y="3074076"/>
            <a:ext cx="2773303" cy="171401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785641" y="1046444"/>
            <a:ext cx="625490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ln w="22225">
                  <a:solidFill>
                    <a:srgbClr val="FD7F77">
                      <a:lumMod val="75000"/>
                    </a:srgbClr>
                  </a:solidFill>
                  <a:prstDash val="solid"/>
                </a:ln>
                <a:solidFill>
                  <a:srgbClr val="FF0066"/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THỰC HÀNH</a:t>
            </a:r>
            <a:endParaRPr kumimoji="0" lang="en-US" sz="9600" b="1" i="0" u="none" strike="noStrike" kern="1200" cap="none" spc="0" normalizeH="0" baseline="0" noProof="0" dirty="0">
              <a:ln w="22225">
                <a:solidFill>
                  <a:srgbClr val="FD7F77">
                    <a:lumMod val="75000"/>
                  </a:srgbClr>
                </a:solidFill>
                <a:prstDash val="solid"/>
              </a:ln>
              <a:solidFill>
                <a:srgbClr val="FF0066"/>
              </a:solidFill>
              <a:effectLst/>
              <a:uLnTx/>
              <a:uFillTx/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3" presetID="1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29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813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9813"/>
                                </p:stCondLst>
                                <p:childTnLst>
                                  <p:par>
                                    <p:cTn id="25" presetID="1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1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3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09369" y="447410"/>
            <a:ext cx="48526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Bài 1</a:t>
            </a:r>
            <a:r>
              <a:rPr kumimoji="0" lang="en-US" sz="3600" b="0" i="0" u="none" strike="noStrike" kern="1200" cap="none" spc="0" normalizeH="0" baseline="0" noProof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360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latin typeface="SVN-Sofia" panose="02040603050506020204" pitchFamily="18" charset="0"/>
                <a:cs typeface="Times New Roman" panose="02020603050405020304" pitchFamily="18" charset="0"/>
              </a:rPr>
              <a:t>ĐỌC </a:t>
            </a:r>
            <a:r>
              <a:rPr kumimoji="0" lang="en-US" sz="36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(SGK/ 63)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1710" y="1688935"/>
                <a:ext cx="161287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2">
                        <a:lumMod val="75000"/>
                      </a:schemeClr>
                    </a:solidFill>
                  </a:rPr>
                  <a:t>32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10" y="1688935"/>
                <a:ext cx="1612877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1742" t="-13208" b="-35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1710" y="2669710"/>
                <a:ext cx="18469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2">
                        <a:lumMod val="75000"/>
                      </a:schemeClr>
                    </a:solidFill>
                  </a:rPr>
                  <a:t>911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10" y="2669710"/>
                <a:ext cx="184691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0231" t="-14151" b="-35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1725" y="3639393"/>
                <a:ext cx="20809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accent2">
                        <a:lumMod val="75000"/>
                      </a:schemeClr>
                    </a:solidFill>
                  </a:rPr>
                  <a:t>1952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25" y="3639393"/>
                <a:ext cx="2080954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8772" t="-13208" b="-35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1725" y="4591736"/>
                <a:ext cx="265322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550" dirty="0">
                    <a:solidFill>
                      <a:schemeClr val="accent2">
                        <a:lumMod val="75000"/>
                      </a:schemeClr>
                    </a:solidFill>
                  </a:rPr>
                  <a:t>492 000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55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55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550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550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25" y="4591736"/>
                <a:ext cx="2653227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6881" t="-13208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picture containing vector graphics&#10;&#10;Description automatically generated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80" y="0"/>
            <a:ext cx="4560144" cy="3411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8193" y="1688935"/>
            <a:ext cx="6304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mươi hai đề - xi – mét vuông</a:t>
            </a:r>
            <a:endParaRPr lang="vi-VN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38193" y="2672594"/>
            <a:ext cx="8836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 trăm mười một đề - xi – mét vuông</a:t>
            </a:r>
            <a:endParaRPr lang="vi-VN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8193" y="3656253"/>
            <a:ext cx="10250528" cy="63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nghìn chín trăm năm mươi hai đề - xi – mét vuông</a:t>
            </a:r>
            <a:endParaRPr lang="vi-VN" sz="3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35224" y="4591736"/>
            <a:ext cx="9811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 trăm chín mươi hai nghìn đề - xi – mét vuông</a:t>
            </a:r>
            <a:endParaRPr lang="vi-VN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0" y="5680691"/>
            <a:ext cx="12192000" cy="768783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đọc: 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đọc số trước sau đó đọc tên kí hiệu đơn vị đo diện tích đó.</a:t>
            </a:r>
            <a:endParaRPr lang="vi-VN" sz="3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2" y="5233559"/>
            <a:ext cx="762345" cy="71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64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9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pic>
        <p:nvPicPr>
          <p:cNvPr id="11" name="图片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" y="5605774"/>
            <a:ext cx="1108577" cy="13379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73703" y="364753"/>
            <a:ext cx="74526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0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2: Viết</a:t>
            </a:r>
            <a:r>
              <a:rPr kumimoji="0" lang="en-US" sz="40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 theo mẫu: </a:t>
            </a:r>
            <a:r>
              <a:rPr kumimoji="0" lang="en-US" sz="40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(SGK/63)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863638"/>
              </p:ext>
            </p:extLst>
          </p:nvPr>
        </p:nvGraphicFramePr>
        <p:xfrm>
          <a:off x="986733" y="1428511"/>
          <a:ext cx="10331013" cy="38753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519631">
                  <a:extLst>
                    <a:ext uri="{9D8B030D-6E8A-4147-A177-3AD203B41FA5}">
                      <a16:colId xmlns:a16="http://schemas.microsoft.com/office/drawing/2014/main" val="673137784"/>
                    </a:ext>
                  </a:extLst>
                </a:gridCol>
                <a:gridCol w="1811382">
                  <a:extLst>
                    <a:ext uri="{9D8B030D-6E8A-4147-A177-3AD203B41FA5}">
                      <a16:colId xmlns:a16="http://schemas.microsoft.com/office/drawing/2014/main" val="295228263"/>
                    </a:ext>
                  </a:extLst>
                </a:gridCol>
              </a:tblGrid>
              <a:tr h="775063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Đọc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Viết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233980"/>
                  </a:ext>
                </a:extLst>
              </a:tr>
              <a:tr h="7750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105963"/>
                  </a:ext>
                </a:extLst>
              </a:tr>
              <a:tr h="77506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156837"/>
                  </a:ext>
                </a:extLst>
              </a:tr>
              <a:tr h="77506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831297"/>
                  </a:ext>
                </a:extLst>
              </a:tr>
              <a:tr h="77506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94085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32903" y="2297534"/>
            <a:ext cx="5731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Một trăm linh hai đề - xi - mét vuông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32903" y="3140326"/>
            <a:ext cx="6020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Tám trăm mười hai đề - xi - mét vuông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3882" y="3806122"/>
            <a:ext cx="8368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Một nghìn chín trăm sáu mươi chín đề - xi - mét vuông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2903" y="4598169"/>
            <a:ext cx="7509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Hai nghìn tám trăm mười hai đề - xi - mét vuông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650363" y="2338516"/>
                <a:ext cx="1569597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000" dirty="0">
                    <a:solidFill>
                      <a:srgbClr val="00B0F0"/>
                    </a:solidFill>
                  </a:rPr>
                  <a:t>102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0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000" b="0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0363" y="2338516"/>
                <a:ext cx="1569597" cy="553998"/>
              </a:xfrm>
              <a:prstGeom prst="rect">
                <a:avLst/>
              </a:prstGeom>
              <a:blipFill>
                <a:blip r:embed="rId6"/>
                <a:stretch>
                  <a:fillRect l="-8915" t="-13333" b="-3555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650364" y="3124937"/>
                <a:ext cx="1569597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000" dirty="0">
                    <a:solidFill>
                      <a:srgbClr val="FF0000"/>
                    </a:solidFill>
                  </a:rPr>
                  <a:t>812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0364" y="3124937"/>
                <a:ext cx="1569597" cy="553998"/>
              </a:xfrm>
              <a:prstGeom prst="rect">
                <a:avLst/>
              </a:prstGeom>
              <a:blipFill>
                <a:blip r:embed="rId7"/>
                <a:stretch>
                  <a:fillRect l="-8915" t="-13333" b="-3555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552583" y="3889178"/>
                <a:ext cx="176516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000" dirty="0">
                    <a:solidFill>
                      <a:srgbClr val="FF0000"/>
                    </a:solidFill>
                  </a:rPr>
                  <a:t>1969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583" y="3889178"/>
                <a:ext cx="1765163" cy="553998"/>
              </a:xfrm>
              <a:prstGeom prst="rect">
                <a:avLst/>
              </a:prstGeom>
              <a:blipFill>
                <a:blip r:embed="rId8"/>
                <a:stretch>
                  <a:fillRect l="-7931" t="-13187" b="-3406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650365" y="4645597"/>
                <a:ext cx="176516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000" dirty="0">
                    <a:solidFill>
                      <a:srgbClr val="FF0000"/>
                    </a:solidFill>
                  </a:rPr>
                  <a:t>2812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0365" y="4645597"/>
                <a:ext cx="1765163" cy="553998"/>
              </a:xfrm>
              <a:prstGeom prst="rect">
                <a:avLst/>
              </a:prstGeom>
              <a:blipFill>
                <a:blip r:embed="rId9"/>
                <a:stretch>
                  <a:fillRect l="-7931" t="-13187" b="-3406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52" y="5303826"/>
            <a:ext cx="1780427" cy="14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7097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1435647" y="478545"/>
            <a:ext cx="101906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Bài 3: Viết số</a:t>
            </a:r>
            <a:r>
              <a:rPr kumimoji="0" lang="en-US" sz="32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 thích hợp vào chỗ chấm: (SGK/64)</a:t>
            </a:r>
            <a:endParaRPr kumimoji="0" lang="en-US" sz="3200" b="0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SVN-Sofi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48" y="4762169"/>
            <a:ext cx="1636497" cy="19750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48113" y="1453803"/>
                <a:ext cx="30426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113" y="1453803"/>
                <a:ext cx="3042692" cy="646331"/>
              </a:xfrm>
              <a:prstGeom prst="rect">
                <a:avLst/>
              </a:prstGeom>
              <a:blipFill>
                <a:blip r:embed="rId3"/>
                <a:stretch>
                  <a:fillRect l="-6012" t="-13084" b="-3457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29706" y="2423149"/>
                <a:ext cx="35107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06" y="2423149"/>
                <a:ext cx="3510769" cy="646331"/>
              </a:xfrm>
              <a:prstGeom prst="rect">
                <a:avLst/>
              </a:prstGeom>
              <a:blipFill>
                <a:blip r:embed="rId4"/>
                <a:stretch>
                  <a:fillRect l="-5382" t="-13084" b="-3457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89745" y="1448812"/>
                <a:ext cx="327673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48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745" y="1448812"/>
                <a:ext cx="3276731" cy="646331"/>
              </a:xfrm>
              <a:prstGeom prst="rect">
                <a:avLst/>
              </a:prstGeom>
              <a:blipFill>
                <a:blip r:embed="rId5"/>
                <a:stretch>
                  <a:fillRect l="-5773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90259" y="2401826"/>
                <a:ext cx="37448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2000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59" y="2401826"/>
                <a:ext cx="3744808" cy="646331"/>
              </a:xfrm>
              <a:prstGeom prst="rect">
                <a:avLst/>
              </a:prstGeom>
              <a:blipFill>
                <a:blip r:embed="rId6"/>
                <a:stretch>
                  <a:fillRect l="-5049" t="-13208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1365" y="3360238"/>
                <a:ext cx="37448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1997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365" y="3360238"/>
                <a:ext cx="3744808" cy="646331"/>
              </a:xfrm>
              <a:prstGeom prst="rect">
                <a:avLst/>
              </a:prstGeom>
              <a:blipFill>
                <a:blip r:embed="rId7"/>
                <a:stretch>
                  <a:fillRect l="-4878" t="-13208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90259" y="3350149"/>
                <a:ext cx="37448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9900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…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59" y="3350149"/>
                <a:ext cx="3744808" cy="646331"/>
              </a:xfrm>
              <a:prstGeom prst="rect">
                <a:avLst/>
              </a:prstGeom>
              <a:blipFill>
                <a:blip r:embed="rId8"/>
                <a:stretch>
                  <a:fillRect l="-5049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4635420" y="5745764"/>
            <a:ext cx="7442729" cy="1078993"/>
          </a:xfrm>
          <a:custGeom>
            <a:avLst/>
            <a:gdLst>
              <a:gd name="connsiteX0" fmla="*/ 0 w 7442729"/>
              <a:gd name="connsiteY0" fmla="*/ 179836 h 1078993"/>
              <a:gd name="connsiteX1" fmla="*/ 179836 w 7442729"/>
              <a:gd name="connsiteY1" fmla="*/ 0 h 1078993"/>
              <a:gd name="connsiteX2" fmla="*/ 911752 w 7442729"/>
              <a:gd name="connsiteY2" fmla="*/ 0 h 1078993"/>
              <a:gd name="connsiteX3" fmla="*/ 1643668 w 7442729"/>
              <a:gd name="connsiteY3" fmla="*/ 0 h 1078993"/>
              <a:gd name="connsiteX4" fmla="*/ 2304753 w 7442729"/>
              <a:gd name="connsiteY4" fmla="*/ 0 h 1078993"/>
              <a:gd name="connsiteX5" fmla="*/ 2682516 w 7442729"/>
              <a:gd name="connsiteY5" fmla="*/ 0 h 1078993"/>
              <a:gd name="connsiteX6" fmla="*/ 3201940 w 7442729"/>
              <a:gd name="connsiteY6" fmla="*/ 0 h 1078993"/>
              <a:gd name="connsiteX7" fmla="*/ 3863026 w 7442729"/>
              <a:gd name="connsiteY7" fmla="*/ 0 h 1078993"/>
              <a:gd name="connsiteX8" fmla="*/ 4524111 w 7442729"/>
              <a:gd name="connsiteY8" fmla="*/ 0 h 1078993"/>
              <a:gd name="connsiteX9" fmla="*/ 4901874 w 7442729"/>
              <a:gd name="connsiteY9" fmla="*/ 0 h 1078993"/>
              <a:gd name="connsiteX10" fmla="*/ 5279637 w 7442729"/>
              <a:gd name="connsiteY10" fmla="*/ 0 h 1078993"/>
              <a:gd name="connsiteX11" fmla="*/ 5657400 w 7442729"/>
              <a:gd name="connsiteY11" fmla="*/ 0 h 1078993"/>
              <a:gd name="connsiteX12" fmla="*/ 6105994 w 7442729"/>
              <a:gd name="connsiteY12" fmla="*/ 0 h 1078993"/>
              <a:gd name="connsiteX13" fmla="*/ 7262893 w 7442729"/>
              <a:gd name="connsiteY13" fmla="*/ 0 h 1078993"/>
              <a:gd name="connsiteX14" fmla="*/ 7442729 w 7442729"/>
              <a:gd name="connsiteY14" fmla="*/ 179836 h 1078993"/>
              <a:gd name="connsiteX15" fmla="*/ 7442729 w 7442729"/>
              <a:gd name="connsiteY15" fmla="*/ 517917 h 1078993"/>
              <a:gd name="connsiteX16" fmla="*/ 7442729 w 7442729"/>
              <a:gd name="connsiteY16" fmla="*/ 899157 h 1078993"/>
              <a:gd name="connsiteX17" fmla="*/ 7262893 w 7442729"/>
              <a:gd name="connsiteY17" fmla="*/ 1078993 h 1078993"/>
              <a:gd name="connsiteX18" fmla="*/ 6530977 w 7442729"/>
              <a:gd name="connsiteY18" fmla="*/ 1078993 h 1078993"/>
              <a:gd name="connsiteX19" fmla="*/ 6011553 w 7442729"/>
              <a:gd name="connsiteY19" fmla="*/ 1078993 h 1078993"/>
              <a:gd name="connsiteX20" fmla="*/ 5421298 w 7442729"/>
              <a:gd name="connsiteY20" fmla="*/ 1078993 h 1078993"/>
              <a:gd name="connsiteX21" fmla="*/ 4831043 w 7442729"/>
              <a:gd name="connsiteY21" fmla="*/ 1078993 h 1078993"/>
              <a:gd name="connsiteX22" fmla="*/ 4099128 w 7442729"/>
              <a:gd name="connsiteY22" fmla="*/ 1078993 h 1078993"/>
              <a:gd name="connsiteX23" fmla="*/ 3438042 w 7442729"/>
              <a:gd name="connsiteY23" fmla="*/ 1078993 h 1078993"/>
              <a:gd name="connsiteX24" fmla="*/ 3060279 w 7442729"/>
              <a:gd name="connsiteY24" fmla="*/ 1078993 h 1078993"/>
              <a:gd name="connsiteX25" fmla="*/ 2328363 w 7442729"/>
              <a:gd name="connsiteY25" fmla="*/ 1078993 h 1078993"/>
              <a:gd name="connsiteX26" fmla="*/ 1596447 w 7442729"/>
              <a:gd name="connsiteY26" fmla="*/ 1078993 h 1078993"/>
              <a:gd name="connsiteX27" fmla="*/ 1147854 w 7442729"/>
              <a:gd name="connsiteY27" fmla="*/ 1078993 h 1078993"/>
              <a:gd name="connsiteX28" fmla="*/ 179836 w 7442729"/>
              <a:gd name="connsiteY28" fmla="*/ 1078993 h 1078993"/>
              <a:gd name="connsiteX29" fmla="*/ 0 w 7442729"/>
              <a:gd name="connsiteY29" fmla="*/ 899157 h 1078993"/>
              <a:gd name="connsiteX30" fmla="*/ 0 w 7442729"/>
              <a:gd name="connsiteY30" fmla="*/ 532303 h 1078993"/>
              <a:gd name="connsiteX31" fmla="*/ 0 w 7442729"/>
              <a:gd name="connsiteY31" fmla="*/ 179836 h 1078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42729" h="1078993" fill="none" extrusionOk="0">
                <a:moveTo>
                  <a:pt x="0" y="179836"/>
                </a:moveTo>
                <a:cubicBezTo>
                  <a:pt x="-7848" y="84260"/>
                  <a:pt x="79153" y="-11203"/>
                  <a:pt x="179836" y="0"/>
                </a:cubicBezTo>
                <a:cubicBezTo>
                  <a:pt x="542783" y="-23375"/>
                  <a:pt x="673355" y="17703"/>
                  <a:pt x="911752" y="0"/>
                </a:cubicBezTo>
                <a:cubicBezTo>
                  <a:pt x="1150149" y="-17703"/>
                  <a:pt x="1314795" y="43465"/>
                  <a:pt x="1643668" y="0"/>
                </a:cubicBezTo>
                <a:cubicBezTo>
                  <a:pt x="1972541" y="-43465"/>
                  <a:pt x="2116693" y="11965"/>
                  <a:pt x="2304753" y="0"/>
                </a:cubicBezTo>
                <a:cubicBezTo>
                  <a:pt x="2492814" y="-11965"/>
                  <a:pt x="2563522" y="2292"/>
                  <a:pt x="2682516" y="0"/>
                </a:cubicBezTo>
                <a:cubicBezTo>
                  <a:pt x="2801510" y="-2292"/>
                  <a:pt x="3096992" y="14476"/>
                  <a:pt x="3201940" y="0"/>
                </a:cubicBezTo>
                <a:cubicBezTo>
                  <a:pt x="3306888" y="-14476"/>
                  <a:pt x="3655134" y="1443"/>
                  <a:pt x="3863026" y="0"/>
                </a:cubicBezTo>
                <a:cubicBezTo>
                  <a:pt x="4070918" y="-1443"/>
                  <a:pt x="4270972" y="10648"/>
                  <a:pt x="4524111" y="0"/>
                </a:cubicBezTo>
                <a:cubicBezTo>
                  <a:pt x="4777251" y="-10648"/>
                  <a:pt x="4781793" y="35658"/>
                  <a:pt x="4901874" y="0"/>
                </a:cubicBezTo>
                <a:cubicBezTo>
                  <a:pt x="5021955" y="-35658"/>
                  <a:pt x="5146075" y="14318"/>
                  <a:pt x="5279637" y="0"/>
                </a:cubicBezTo>
                <a:cubicBezTo>
                  <a:pt x="5413199" y="-14318"/>
                  <a:pt x="5558726" y="40299"/>
                  <a:pt x="5657400" y="0"/>
                </a:cubicBezTo>
                <a:cubicBezTo>
                  <a:pt x="5756074" y="-40299"/>
                  <a:pt x="5954269" y="14870"/>
                  <a:pt x="6105994" y="0"/>
                </a:cubicBezTo>
                <a:cubicBezTo>
                  <a:pt x="6257719" y="-14870"/>
                  <a:pt x="6778656" y="51123"/>
                  <a:pt x="7262893" y="0"/>
                </a:cubicBezTo>
                <a:cubicBezTo>
                  <a:pt x="7369663" y="-8980"/>
                  <a:pt x="7423039" y="72771"/>
                  <a:pt x="7442729" y="179836"/>
                </a:cubicBezTo>
                <a:cubicBezTo>
                  <a:pt x="7465733" y="306590"/>
                  <a:pt x="7421901" y="435471"/>
                  <a:pt x="7442729" y="517917"/>
                </a:cubicBezTo>
                <a:cubicBezTo>
                  <a:pt x="7463557" y="600363"/>
                  <a:pt x="7399708" y="797483"/>
                  <a:pt x="7442729" y="899157"/>
                </a:cubicBezTo>
                <a:cubicBezTo>
                  <a:pt x="7434084" y="976515"/>
                  <a:pt x="7376474" y="1081313"/>
                  <a:pt x="7262893" y="1078993"/>
                </a:cubicBezTo>
                <a:cubicBezTo>
                  <a:pt x="6995221" y="1149753"/>
                  <a:pt x="6842754" y="1012284"/>
                  <a:pt x="6530977" y="1078993"/>
                </a:cubicBezTo>
                <a:cubicBezTo>
                  <a:pt x="6219200" y="1145702"/>
                  <a:pt x="6136677" y="1075205"/>
                  <a:pt x="6011553" y="1078993"/>
                </a:cubicBezTo>
                <a:cubicBezTo>
                  <a:pt x="5886429" y="1082781"/>
                  <a:pt x="5656242" y="1070893"/>
                  <a:pt x="5421298" y="1078993"/>
                </a:cubicBezTo>
                <a:cubicBezTo>
                  <a:pt x="5186354" y="1087093"/>
                  <a:pt x="5057501" y="1023803"/>
                  <a:pt x="4831043" y="1078993"/>
                </a:cubicBezTo>
                <a:cubicBezTo>
                  <a:pt x="4604585" y="1134183"/>
                  <a:pt x="4275998" y="1051272"/>
                  <a:pt x="4099128" y="1078993"/>
                </a:cubicBezTo>
                <a:cubicBezTo>
                  <a:pt x="3922259" y="1106714"/>
                  <a:pt x="3710344" y="1051101"/>
                  <a:pt x="3438042" y="1078993"/>
                </a:cubicBezTo>
                <a:cubicBezTo>
                  <a:pt x="3165740" y="1106885"/>
                  <a:pt x="3238162" y="1071836"/>
                  <a:pt x="3060279" y="1078993"/>
                </a:cubicBezTo>
                <a:cubicBezTo>
                  <a:pt x="2882396" y="1086150"/>
                  <a:pt x="2617004" y="1038350"/>
                  <a:pt x="2328363" y="1078993"/>
                </a:cubicBezTo>
                <a:cubicBezTo>
                  <a:pt x="2039722" y="1119636"/>
                  <a:pt x="1851514" y="1046241"/>
                  <a:pt x="1596447" y="1078993"/>
                </a:cubicBezTo>
                <a:cubicBezTo>
                  <a:pt x="1341380" y="1111745"/>
                  <a:pt x="1358849" y="1064413"/>
                  <a:pt x="1147854" y="1078993"/>
                </a:cubicBezTo>
                <a:cubicBezTo>
                  <a:pt x="936859" y="1093573"/>
                  <a:pt x="621005" y="1048469"/>
                  <a:pt x="179836" y="1078993"/>
                </a:cubicBezTo>
                <a:cubicBezTo>
                  <a:pt x="82201" y="1082689"/>
                  <a:pt x="-2569" y="1000182"/>
                  <a:pt x="0" y="899157"/>
                </a:cubicBezTo>
                <a:cubicBezTo>
                  <a:pt x="-28273" y="808594"/>
                  <a:pt x="8123" y="649734"/>
                  <a:pt x="0" y="532303"/>
                </a:cubicBezTo>
                <a:cubicBezTo>
                  <a:pt x="-8123" y="414872"/>
                  <a:pt x="5412" y="355271"/>
                  <a:pt x="0" y="179836"/>
                </a:cubicBezTo>
                <a:close/>
              </a:path>
              <a:path w="7442729" h="1078993" stroke="0" extrusionOk="0">
                <a:moveTo>
                  <a:pt x="0" y="179836"/>
                </a:moveTo>
                <a:cubicBezTo>
                  <a:pt x="-19898" y="74637"/>
                  <a:pt x="94438" y="10599"/>
                  <a:pt x="179836" y="0"/>
                </a:cubicBezTo>
                <a:cubicBezTo>
                  <a:pt x="383758" y="-33299"/>
                  <a:pt x="701694" y="29209"/>
                  <a:pt x="840921" y="0"/>
                </a:cubicBezTo>
                <a:cubicBezTo>
                  <a:pt x="980148" y="-29209"/>
                  <a:pt x="1192091" y="65149"/>
                  <a:pt x="1502007" y="0"/>
                </a:cubicBezTo>
                <a:cubicBezTo>
                  <a:pt x="1811923" y="-65149"/>
                  <a:pt x="1948977" y="24439"/>
                  <a:pt x="2163092" y="0"/>
                </a:cubicBezTo>
                <a:cubicBezTo>
                  <a:pt x="2377208" y="-24439"/>
                  <a:pt x="2572602" y="15803"/>
                  <a:pt x="2895008" y="0"/>
                </a:cubicBezTo>
                <a:cubicBezTo>
                  <a:pt x="3217414" y="-15803"/>
                  <a:pt x="3243762" y="442"/>
                  <a:pt x="3343601" y="0"/>
                </a:cubicBezTo>
                <a:cubicBezTo>
                  <a:pt x="3443440" y="-442"/>
                  <a:pt x="3702272" y="68254"/>
                  <a:pt x="3933856" y="0"/>
                </a:cubicBezTo>
                <a:cubicBezTo>
                  <a:pt x="4165440" y="-68254"/>
                  <a:pt x="4270500" y="55564"/>
                  <a:pt x="4453280" y="0"/>
                </a:cubicBezTo>
                <a:cubicBezTo>
                  <a:pt x="4636060" y="-55564"/>
                  <a:pt x="4760398" y="6978"/>
                  <a:pt x="4901874" y="0"/>
                </a:cubicBezTo>
                <a:cubicBezTo>
                  <a:pt x="5043350" y="-6978"/>
                  <a:pt x="5362394" y="5710"/>
                  <a:pt x="5562959" y="0"/>
                </a:cubicBezTo>
                <a:cubicBezTo>
                  <a:pt x="5763525" y="-5710"/>
                  <a:pt x="5759026" y="41583"/>
                  <a:pt x="5940722" y="0"/>
                </a:cubicBezTo>
                <a:cubicBezTo>
                  <a:pt x="6122418" y="-41583"/>
                  <a:pt x="6240274" y="43552"/>
                  <a:pt x="6318485" y="0"/>
                </a:cubicBezTo>
                <a:cubicBezTo>
                  <a:pt x="6396696" y="-43552"/>
                  <a:pt x="6852625" y="92369"/>
                  <a:pt x="7262893" y="0"/>
                </a:cubicBezTo>
                <a:cubicBezTo>
                  <a:pt x="7377890" y="-18274"/>
                  <a:pt x="7453967" y="82820"/>
                  <a:pt x="7442729" y="179836"/>
                </a:cubicBezTo>
                <a:cubicBezTo>
                  <a:pt x="7473288" y="312463"/>
                  <a:pt x="7439824" y="354647"/>
                  <a:pt x="7442729" y="525110"/>
                </a:cubicBezTo>
                <a:cubicBezTo>
                  <a:pt x="7445634" y="695573"/>
                  <a:pt x="7442382" y="823538"/>
                  <a:pt x="7442729" y="899157"/>
                </a:cubicBezTo>
                <a:cubicBezTo>
                  <a:pt x="7450800" y="1015057"/>
                  <a:pt x="7360470" y="1077789"/>
                  <a:pt x="7262893" y="1078993"/>
                </a:cubicBezTo>
                <a:cubicBezTo>
                  <a:pt x="7100233" y="1091312"/>
                  <a:pt x="6867411" y="1029387"/>
                  <a:pt x="6743469" y="1078993"/>
                </a:cubicBezTo>
                <a:cubicBezTo>
                  <a:pt x="6619527" y="1128599"/>
                  <a:pt x="6284211" y="1078071"/>
                  <a:pt x="6082384" y="1078993"/>
                </a:cubicBezTo>
                <a:cubicBezTo>
                  <a:pt x="5880558" y="1079915"/>
                  <a:pt x="5780016" y="1032877"/>
                  <a:pt x="5633790" y="1078993"/>
                </a:cubicBezTo>
                <a:cubicBezTo>
                  <a:pt x="5487564" y="1125109"/>
                  <a:pt x="5352710" y="1068098"/>
                  <a:pt x="5185196" y="1078993"/>
                </a:cubicBezTo>
                <a:cubicBezTo>
                  <a:pt x="5017682" y="1089888"/>
                  <a:pt x="4758760" y="1029449"/>
                  <a:pt x="4594942" y="1078993"/>
                </a:cubicBezTo>
                <a:cubicBezTo>
                  <a:pt x="4431124" y="1128537"/>
                  <a:pt x="4256755" y="1024084"/>
                  <a:pt x="4004687" y="1078993"/>
                </a:cubicBezTo>
                <a:cubicBezTo>
                  <a:pt x="3752620" y="1133902"/>
                  <a:pt x="3771130" y="1040926"/>
                  <a:pt x="3626924" y="1078993"/>
                </a:cubicBezTo>
                <a:cubicBezTo>
                  <a:pt x="3482718" y="1117060"/>
                  <a:pt x="3285342" y="1036308"/>
                  <a:pt x="3178330" y="1078993"/>
                </a:cubicBezTo>
                <a:cubicBezTo>
                  <a:pt x="3071318" y="1121678"/>
                  <a:pt x="2988593" y="1046470"/>
                  <a:pt x="2800567" y="1078993"/>
                </a:cubicBezTo>
                <a:cubicBezTo>
                  <a:pt x="2612541" y="1111516"/>
                  <a:pt x="2518770" y="1031805"/>
                  <a:pt x="2351973" y="1078993"/>
                </a:cubicBezTo>
                <a:cubicBezTo>
                  <a:pt x="2185176" y="1126181"/>
                  <a:pt x="1935780" y="1002752"/>
                  <a:pt x="1690888" y="1078993"/>
                </a:cubicBezTo>
                <a:cubicBezTo>
                  <a:pt x="1445996" y="1155234"/>
                  <a:pt x="1374399" y="1047295"/>
                  <a:pt x="1242295" y="1078993"/>
                </a:cubicBezTo>
                <a:cubicBezTo>
                  <a:pt x="1110191" y="1110691"/>
                  <a:pt x="597653" y="1017923"/>
                  <a:pt x="179836" y="1078993"/>
                </a:cubicBezTo>
                <a:cubicBezTo>
                  <a:pt x="58355" y="1072687"/>
                  <a:pt x="2683" y="995068"/>
                  <a:pt x="0" y="899157"/>
                </a:cubicBezTo>
                <a:cubicBezTo>
                  <a:pt x="-30406" y="774342"/>
                  <a:pt x="32780" y="645276"/>
                  <a:pt x="0" y="525110"/>
                </a:cubicBezTo>
                <a:cubicBezTo>
                  <a:pt x="-32780" y="404944"/>
                  <a:pt x="7313" y="257445"/>
                  <a:pt x="0" y="17983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dirty="0">
                <a:solidFill>
                  <a:srgbClr val="002060"/>
                </a:solidFill>
                <a:latin typeface="SVN-Sofia" panose="02040603050506020204" pitchFamily="18" charset="0"/>
              </a:rPr>
              <a:t>Các em hoàn thành trong 5 phút nhé!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29705" y="1426971"/>
                <a:ext cx="34258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:r>
                  <a:rPr lang="en-GB" sz="3600" dirty="0">
                    <a:solidFill>
                      <a:srgbClr val="FF0000"/>
                    </a:solidFill>
                  </a:rPr>
                  <a:t>100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05" y="1426971"/>
                <a:ext cx="3425810" cy="646331"/>
              </a:xfrm>
              <a:prstGeom prst="rect">
                <a:avLst/>
              </a:prstGeom>
              <a:blipFill>
                <a:blip r:embed="rId9"/>
                <a:stretch>
                  <a:fillRect l="-5516" t="-13208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29705" y="2415527"/>
                <a:ext cx="35107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:r>
                  <a:rPr lang="en-GB" sz="3600" dirty="0">
                    <a:solidFill>
                      <a:srgbClr val="FF0000"/>
                    </a:solidFill>
                  </a:rPr>
                  <a:t>1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05" y="2415527"/>
                <a:ext cx="3510769" cy="646331"/>
              </a:xfrm>
              <a:prstGeom prst="rect">
                <a:avLst/>
              </a:prstGeom>
              <a:blipFill>
                <a:blip r:embed="rId10"/>
                <a:stretch>
                  <a:fillRect l="-5382" t="-13208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70433" y="3350148"/>
                <a:ext cx="483004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1997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:r>
                  <a:rPr lang="en-GB" sz="3600" dirty="0">
                    <a:solidFill>
                      <a:srgbClr val="FF0000"/>
                    </a:solidFill>
                  </a:rPr>
                  <a:t>199700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33" y="3350148"/>
                <a:ext cx="4830040" cy="646331"/>
              </a:xfrm>
              <a:prstGeom prst="rect">
                <a:avLst/>
              </a:prstGeom>
              <a:blipFill>
                <a:blip r:embed="rId11"/>
                <a:stretch>
                  <a:fillRect l="-3783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681167" y="1436540"/>
                <a:ext cx="38938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48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</a:t>
                </a:r>
                <a:r>
                  <a:rPr lang="en-GB" sz="3600" dirty="0">
                    <a:solidFill>
                      <a:srgbClr val="FF0000"/>
                    </a:solidFill>
                  </a:rPr>
                  <a:t> 4800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167" y="1436540"/>
                <a:ext cx="3893886" cy="646331"/>
              </a:xfrm>
              <a:prstGeom prst="rect">
                <a:avLst/>
              </a:prstGeom>
              <a:blipFill>
                <a:blip r:embed="rId12"/>
                <a:stretch>
                  <a:fillRect l="-4851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81167" y="2368584"/>
                <a:ext cx="38938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2000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:r>
                  <a:rPr lang="en-GB" sz="3600" dirty="0">
                    <a:solidFill>
                      <a:srgbClr val="FF0000"/>
                    </a:solidFill>
                  </a:rPr>
                  <a:t>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167" y="2368584"/>
                <a:ext cx="3893886" cy="646331"/>
              </a:xfrm>
              <a:prstGeom prst="rect">
                <a:avLst/>
              </a:prstGeom>
              <a:blipFill>
                <a:blip r:embed="rId13"/>
                <a:stretch>
                  <a:fillRect l="-4851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790259" y="3350147"/>
                <a:ext cx="389388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9900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:r>
                  <a:rPr lang="en-GB" sz="3600" dirty="0">
                    <a:solidFill>
                      <a:srgbClr val="FF0000"/>
                    </a:solidFill>
                  </a:rPr>
                  <a:t>99</a:t>
                </a:r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259" y="3350147"/>
                <a:ext cx="3893886" cy="646331"/>
              </a:xfrm>
              <a:prstGeom prst="rect">
                <a:avLst/>
              </a:prstGeom>
              <a:blipFill>
                <a:blip r:embed="rId14"/>
                <a:stretch>
                  <a:fillRect l="-4851" t="-14151" b="-358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4635420" y="5755385"/>
            <a:ext cx="7442729" cy="1055839"/>
          </a:xfrm>
          <a:custGeom>
            <a:avLst/>
            <a:gdLst>
              <a:gd name="connsiteX0" fmla="*/ 0 w 7442729"/>
              <a:gd name="connsiteY0" fmla="*/ 175977 h 1055839"/>
              <a:gd name="connsiteX1" fmla="*/ 175977 w 7442729"/>
              <a:gd name="connsiteY1" fmla="*/ 0 h 1055839"/>
              <a:gd name="connsiteX2" fmla="*/ 908690 w 7442729"/>
              <a:gd name="connsiteY2" fmla="*/ 0 h 1055839"/>
              <a:gd name="connsiteX3" fmla="*/ 1641404 w 7442729"/>
              <a:gd name="connsiteY3" fmla="*/ 0 h 1055839"/>
              <a:gd name="connsiteX4" fmla="*/ 2303210 w 7442729"/>
              <a:gd name="connsiteY4" fmla="*/ 0 h 1055839"/>
              <a:gd name="connsiteX5" fmla="*/ 2681384 w 7442729"/>
              <a:gd name="connsiteY5" fmla="*/ 0 h 1055839"/>
              <a:gd name="connsiteX6" fmla="*/ 3201374 w 7442729"/>
              <a:gd name="connsiteY6" fmla="*/ 0 h 1055839"/>
              <a:gd name="connsiteX7" fmla="*/ 3863180 w 7442729"/>
              <a:gd name="connsiteY7" fmla="*/ 0 h 1055839"/>
              <a:gd name="connsiteX8" fmla="*/ 4524986 w 7442729"/>
              <a:gd name="connsiteY8" fmla="*/ 0 h 1055839"/>
              <a:gd name="connsiteX9" fmla="*/ 4903160 w 7442729"/>
              <a:gd name="connsiteY9" fmla="*/ 0 h 1055839"/>
              <a:gd name="connsiteX10" fmla="*/ 5281335 w 7442729"/>
              <a:gd name="connsiteY10" fmla="*/ 0 h 1055839"/>
              <a:gd name="connsiteX11" fmla="*/ 5659510 w 7442729"/>
              <a:gd name="connsiteY11" fmla="*/ 0 h 1055839"/>
              <a:gd name="connsiteX12" fmla="*/ 6108592 w 7442729"/>
              <a:gd name="connsiteY12" fmla="*/ 0 h 1055839"/>
              <a:gd name="connsiteX13" fmla="*/ 7266752 w 7442729"/>
              <a:gd name="connsiteY13" fmla="*/ 0 h 1055839"/>
              <a:gd name="connsiteX14" fmla="*/ 7442729 w 7442729"/>
              <a:gd name="connsiteY14" fmla="*/ 175977 h 1055839"/>
              <a:gd name="connsiteX15" fmla="*/ 7442729 w 7442729"/>
              <a:gd name="connsiteY15" fmla="*/ 506803 h 1055839"/>
              <a:gd name="connsiteX16" fmla="*/ 7442729 w 7442729"/>
              <a:gd name="connsiteY16" fmla="*/ 879862 h 1055839"/>
              <a:gd name="connsiteX17" fmla="*/ 7266752 w 7442729"/>
              <a:gd name="connsiteY17" fmla="*/ 1055839 h 1055839"/>
              <a:gd name="connsiteX18" fmla="*/ 6534039 w 7442729"/>
              <a:gd name="connsiteY18" fmla="*/ 1055839 h 1055839"/>
              <a:gd name="connsiteX19" fmla="*/ 6014048 w 7442729"/>
              <a:gd name="connsiteY19" fmla="*/ 1055839 h 1055839"/>
              <a:gd name="connsiteX20" fmla="*/ 5423150 w 7442729"/>
              <a:gd name="connsiteY20" fmla="*/ 1055839 h 1055839"/>
              <a:gd name="connsiteX21" fmla="*/ 4832253 w 7442729"/>
              <a:gd name="connsiteY21" fmla="*/ 1055839 h 1055839"/>
              <a:gd name="connsiteX22" fmla="*/ 4099539 w 7442729"/>
              <a:gd name="connsiteY22" fmla="*/ 1055839 h 1055839"/>
              <a:gd name="connsiteX23" fmla="*/ 3437734 w 7442729"/>
              <a:gd name="connsiteY23" fmla="*/ 1055839 h 1055839"/>
              <a:gd name="connsiteX24" fmla="*/ 3059559 w 7442729"/>
              <a:gd name="connsiteY24" fmla="*/ 1055839 h 1055839"/>
              <a:gd name="connsiteX25" fmla="*/ 2326845 w 7442729"/>
              <a:gd name="connsiteY25" fmla="*/ 1055839 h 1055839"/>
              <a:gd name="connsiteX26" fmla="*/ 1594132 w 7442729"/>
              <a:gd name="connsiteY26" fmla="*/ 1055839 h 1055839"/>
              <a:gd name="connsiteX27" fmla="*/ 1145050 w 7442729"/>
              <a:gd name="connsiteY27" fmla="*/ 1055839 h 1055839"/>
              <a:gd name="connsiteX28" fmla="*/ 175977 w 7442729"/>
              <a:gd name="connsiteY28" fmla="*/ 1055839 h 1055839"/>
              <a:gd name="connsiteX29" fmla="*/ 0 w 7442729"/>
              <a:gd name="connsiteY29" fmla="*/ 879862 h 1055839"/>
              <a:gd name="connsiteX30" fmla="*/ 0 w 7442729"/>
              <a:gd name="connsiteY30" fmla="*/ 520881 h 1055839"/>
              <a:gd name="connsiteX31" fmla="*/ 0 w 7442729"/>
              <a:gd name="connsiteY31" fmla="*/ 175977 h 105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442729" h="1055839" fill="none" extrusionOk="0">
                <a:moveTo>
                  <a:pt x="0" y="175977"/>
                </a:moveTo>
                <a:cubicBezTo>
                  <a:pt x="-7315" y="82278"/>
                  <a:pt x="76642" y="-17648"/>
                  <a:pt x="175977" y="0"/>
                </a:cubicBezTo>
                <a:cubicBezTo>
                  <a:pt x="334052" y="-12503"/>
                  <a:pt x="567826" y="7700"/>
                  <a:pt x="908690" y="0"/>
                </a:cubicBezTo>
                <a:cubicBezTo>
                  <a:pt x="1249554" y="-7700"/>
                  <a:pt x="1371301" y="84542"/>
                  <a:pt x="1641404" y="0"/>
                </a:cubicBezTo>
                <a:cubicBezTo>
                  <a:pt x="1911507" y="-84542"/>
                  <a:pt x="1997534" y="54136"/>
                  <a:pt x="2303210" y="0"/>
                </a:cubicBezTo>
                <a:cubicBezTo>
                  <a:pt x="2608886" y="-54136"/>
                  <a:pt x="2537931" y="44227"/>
                  <a:pt x="2681384" y="0"/>
                </a:cubicBezTo>
                <a:cubicBezTo>
                  <a:pt x="2824837" y="-44227"/>
                  <a:pt x="2973435" y="62032"/>
                  <a:pt x="3201374" y="0"/>
                </a:cubicBezTo>
                <a:cubicBezTo>
                  <a:pt x="3429313" y="-62032"/>
                  <a:pt x="3616575" y="68505"/>
                  <a:pt x="3863180" y="0"/>
                </a:cubicBezTo>
                <a:cubicBezTo>
                  <a:pt x="4109785" y="-68505"/>
                  <a:pt x="4355802" y="5630"/>
                  <a:pt x="4524986" y="0"/>
                </a:cubicBezTo>
                <a:cubicBezTo>
                  <a:pt x="4694170" y="-5630"/>
                  <a:pt x="4811020" y="29614"/>
                  <a:pt x="4903160" y="0"/>
                </a:cubicBezTo>
                <a:cubicBezTo>
                  <a:pt x="4995300" y="-29614"/>
                  <a:pt x="5181556" y="15452"/>
                  <a:pt x="5281335" y="0"/>
                </a:cubicBezTo>
                <a:cubicBezTo>
                  <a:pt x="5381114" y="-15452"/>
                  <a:pt x="5569135" y="36944"/>
                  <a:pt x="5659510" y="0"/>
                </a:cubicBezTo>
                <a:cubicBezTo>
                  <a:pt x="5749885" y="-36944"/>
                  <a:pt x="5995196" y="44048"/>
                  <a:pt x="6108592" y="0"/>
                </a:cubicBezTo>
                <a:cubicBezTo>
                  <a:pt x="6221988" y="-44048"/>
                  <a:pt x="6723509" y="70581"/>
                  <a:pt x="7266752" y="0"/>
                </a:cubicBezTo>
                <a:cubicBezTo>
                  <a:pt x="7370121" y="-7450"/>
                  <a:pt x="7420758" y="70147"/>
                  <a:pt x="7442729" y="175977"/>
                </a:cubicBezTo>
                <a:cubicBezTo>
                  <a:pt x="7480744" y="301928"/>
                  <a:pt x="7405471" y="368623"/>
                  <a:pt x="7442729" y="506803"/>
                </a:cubicBezTo>
                <a:cubicBezTo>
                  <a:pt x="7479987" y="644983"/>
                  <a:pt x="7425320" y="719978"/>
                  <a:pt x="7442729" y="879862"/>
                </a:cubicBezTo>
                <a:cubicBezTo>
                  <a:pt x="7432817" y="951870"/>
                  <a:pt x="7386655" y="1059535"/>
                  <a:pt x="7266752" y="1055839"/>
                </a:cubicBezTo>
                <a:cubicBezTo>
                  <a:pt x="7018916" y="1112149"/>
                  <a:pt x="6710931" y="1028884"/>
                  <a:pt x="6534039" y="1055839"/>
                </a:cubicBezTo>
                <a:cubicBezTo>
                  <a:pt x="6357147" y="1082794"/>
                  <a:pt x="6272802" y="1014762"/>
                  <a:pt x="6014048" y="1055839"/>
                </a:cubicBezTo>
                <a:cubicBezTo>
                  <a:pt x="5755294" y="1096916"/>
                  <a:pt x="5685690" y="1046779"/>
                  <a:pt x="5423150" y="1055839"/>
                </a:cubicBezTo>
                <a:cubicBezTo>
                  <a:pt x="5160610" y="1064899"/>
                  <a:pt x="5024301" y="1019293"/>
                  <a:pt x="4832253" y="1055839"/>
                </a:cubicBezTo>
                <a:cubicBezTo>
                  <a:pt x="4640205" y="1092385"/>
                  <a:pt x="4263470" y="987855"/>
                  <a:pt x="4099539" y="1055839"/>
                </a:cubicBezTo>
                <a:cubicBezTo>
                  <a:pt x="3935608" y="1123823"/>
                  <a:pt x="3703033" y="1010072"/>
                  <a:pt x="3437734" y="1055839"/>
                </a:cubicBezTo>
                <a:cubicBezTo>
                  <a:pt x="3172435" y="1101606"/>
                  <a:pt x="3233143" y="1029321"/>
                  <a:pt x="3059559" y="1055839"/>
                </a:cubicBezTo>
                <a:cubicBezTo>
                  <a:pt x="2885975" y="1082357"/>
                  <a:pt x="2656234" y="1053480"/>
                  <a:pt x="2326845" y="1055839"/>
                </a:cubicBezTo>
                <a:cubicBezTo>
                  <a:pt x="1997456" y="1058198"/>
                  <a:pt x="1843182" y="988451"/>
                  <a:pt x="1594132" y="1055839"/>
                </a:cubicBezTo>
                <a:cubicBezTo>
                  <a:pt x="1345082" y="1123227"/>
                  <a:pt x="1326968" y="1035605"/>
                  <a:pt x="1145050" y="1055839"/>
                </a:cubicBezTo>
                <a:cubicBezTo>
                  <a:pt x="963132" y="1076073"/>
                  <a:pt x="529721" y="1023083"/>
                  <a:pt x="175977" y="1055839"/>
                </a:cubicBezTo>
                <a:cubicBezTo>
                  <a:pt x="86507" y="1072763"/>
                  <a:pt x="-6577" y="981413"/>
                  <a:pt x="0" y="879862"/>
                </a:cubicBezTo>
                <a:cubicBezTo>
                  <a:pt x="-20608" y="707212"/>
                  <a:pt x="35171" y="636552"/>
                  <a:pt x="0" y="520881"/>
                </a:cubicBezTo>
                <a:cubicBezTo>
                  <a:pt x="-35171" y="405210"/>
                  <a:pt x="29878" y="276443"/>
                  <a:pt x="0" y="175977"/>
                </a:cubicBezTo>
                <a:close/>
              </a:path>
              <a:path w="7442729" h="1055839" stroke="0" extrusionOk="0">
                <a:moveTo>
                  <a:pt x="0" y="175977"/>
                </a:moveTo>
                <a:cubicBezTo>
                  <a:pt x="-22882" y="72028"/>
                  <a:pt x="97187" y="14007"/>
                  <a:pt x="175977" y="0"/>
                </a:cubicBezTo>
                <a:cubicBezTo>
                  <a:pt x="489377" y="-1338"/>
                  <a:pt x="557446" y="7857"/>
                  <a:pt x="837783" y="0"/>
                </a:cubicBezTo>
                <a:cubicBezTo>
                  <a:pt x="1118120" y="-7857"/>
                  <a:pt x="1241493" y="40549"/>
                  <a:pt x="1499588" y="0"/>
                </a:cubicBezTo>
                <a:cubicBezTo>
                  <a:pt x="1757683" y="-40549"/>
                  <a:pt x="2024292" y="74699"/>
                  <a:pt x="2161394" y="0"/>
                </a:cubicBezTo>
                <a:cubicBezTo>
                  <a:pt x="2298496" y="-74699"/>
                  <a:pt x="2612865" y="228"/>
                  <a:pt x="2894107" y="0"/>
                </a:cubicBezTo>
                <a:cubicBezTo>
                  <a:pt x="3175349" y="-228"/>
                  <a:pt x="3144105" y="39617"/>
                  <a:pt x="3343190" y="0"/>
                </a:cubicBezTo>
                <a:cubicBezTo>
                  <a:pt x="3542275" y="-39617"/>
                  <a:pt x="3813843" y="746"/>
                  <a:pt x="3934088" y="0"/>
                </a:cubicBezTo>
                <a:cubicBezTo>
                  <a:pt x="4054333" y="-746"/>
                  <a:pt x="4208609" y="59547"/>
                  <a:pt x="4454078" y="0"/>
                </a:cubicBezTo>
                <a:cubicBezTo>
                  <a:pt x="4699547" y="-59547"/>
                  <a:pt x="4680906" y="8003"/>
                  <a:pt x="4903160" y="0"/>
                </a:cubicBezTo>
                <a:cubicBezTo>
                  <a:pt x="5125414" y="-8003"/>
                  <a:pt x="5241903" y="27895"/>
                  <a:pt x="5564966" y="0"/>
                </a:cubicBezTo>
                <a:cubicBezTo>
                  <a:pt x="5888029" y="-27895"/>
                  <a:pt x="5812353" y="37101"/>
                  <a:pt x="5943141" y="0"/>
                </a:cubicBezTo>
                <a:cubicBezTo>
                  <a:pt x="6073929" y="-37101"/>
                  <a:pt x="6171952" y="22882"/>
                  <a:pt x="6321315" y="0"/>
                </a:cubicBezTo>
                <a:cubicBezTo>
                  <a:pt x="6470678" y="-22882"/>
                  <a:pt x="6953694" y="12515"/>
                  <a:pt x="7266752" y="0"/>
                </a:cubicBezTo>
                <a:cubicBezTo>
                  <a:pt x="7382886" y="-22085"/>
                  <a:pt x="7457812" y="81882"/>
                  <a:pt x="7442729" y="175977"/>
                </a:cubicBezTo>
                <a:cubicBezTo>
                  <a:pt x="7477959" y="295828"/>
                  <a:pt x="7419446" y="403012"/>
                  <a:pt x="7442729" y="513842"/>
                </a:cubicBezTo>
                <a:cubicBezTo>
                  <a:pt x="7466012" y="624672"/>
                  <a:pt x="7406820" y="796799"/>
                  <a:pt x="7442729" y="879862"/>
                </a:cubicBezTo>
                <a:cubicBezTo>
                  <a:pt x="7450019" y="992024"/>
                  <a:pt x="7360611" y="1053540"/>
                  <a:pt x="7266752" y="1055839"/>
                </a:cubicBezTo>
                <a:cubicBezTo>
                  <a:pt x="7129371" y="1113417"/>
                  <a:pt x="6990517" y="1055821"/>
                  <a:pt x="6746762" y="1055839"/>
                </a:cubicBezTo>
                <a:cubicBezTo>
                  <a:pt x="6503007" y="1055857"/>
                  <a:pt x="6294209" y="1053627"/>
                  <a:pt x="6084956" y="1055839"/>
                </a:cubicBezTo>
                <a:cubicBezTo>
                  <a:pt x="5875703" y="1058051"/>
                  <a:pt x="5754771" y="1024407"/>
                  <a:pt x="5635874" y="1055839"/>
                </a:cubicBezTo>
                <a:cubicBezTo>
                  <a:pt x="5516977" y="1087271"/>
                  <a:pt x="5377103" y="1009920"/>
                  <a:pt x="5186791" y="1055839"/>
                </a:cubicBezTo>
                <a:cubicBezTo>
                  <a:pt x="4996479" y="1101758"/>
                  <a:pt x="4791188" y="994716"/>
                  <a:pt x="4595893" y="1055839"/>
                </a:cubicBezTo>
                <a:cubicBezTo>
                  <a:pt x="4400598" y="1116962"/>
                  <a:pt x="4296425" y="1022361"/>
                  <a:pt x="4004996" y="1055839"/>
                </a:cubicBezTo>
                <a:cubicBezTo>
                  <a:pt x="3713567" y="1089317"/>
                  <a:pt x="3809910" y="1026844"/>
                  <a:pt x="3626821" y="1055839"/>
                </a:cubicBezTo>
                <a:cubicBezTo>
                  <a:pt x="3443733" y="1084834"/>
                  <a:pt x="3320763" y="1015499"/>
                  <a:pt x="3177738" y="1055839"/>
                </a:cubicBezTo>
                <a:cubicBezTo>
                  <a:pt x="3034713" y="1096179"/>
                  <a:pt x="2876438" y="1022120"/>
                  <a:pt x="2799564" y="1055839"/>
                </a:cubicBezTo>
                <a:cubicBezTo>
                  <a:pt x="2722690" y="1089558"/>
                  <a:pt x="2461794" y="1002158"/>
                  <a:pt x="2350481" y="1055839"/>
                </a:cubicBezTo>
                <a:cubicBezTo>
                  <a:pt x="2239168" y="1109520"/>
                  <a:pt x="1952767" y="1034646"/>
                  <a:pt x="1688676" y="1055839"/>
                </a:cubicBezTo>
                <a:cubicBezTo>
                  <a:pt x="1424585" y="1077032"/>
                  <a:pt x="1376347" y="1004099"/>
                  <a:pt x="1239593" y="1055839"/>
                </a:cubicBezTo>
                <a:cubicBezTo>
                  <a:pt x="1102839" y="1107579"/>
                  <a:pt x="691157" y="1030148"/>
                  <a:pt x="175977" y="1055839"/>
                </a:cubicBezTo>
                <a:cubicBezTo>
                  <a:pt x="53783" y="1048724"/>
                  <a:pt x="13281" y="960172"/>
                  <a:pt x="0" y="879862"/>
                </a:cubicBezTo>
                <a:cubicBezTo>
                  <a:pt x="-16554" y="806524"/>
                  <a:pt x="27499" y="664967"/>
                  <a:pt x="0" y="513842"/>
                </a:cubicBezTo>
                <a:cubicBezTo>
                  <a:pt x="-27499" y="362717"/>
                  <a:pt x="38276" y="309884"/>
                  <a:pt x="0" y="17597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latin typeface="SVN-Sofia" panose="02040603050506020204" pitchFamily="18" charset="0"/>
              </a:rPr>
              <a:t>Các em kiểm tra kết quả nhé!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Flowchart: Alternate Process 28"/>
              <p:cNvSpPr/>
              <p:nvPr/>
            </p:nvSpPr>
            <p:spPr>
              <a:xfrm>
                <a:off x="1518949" y="4609324"/>
                <a:ext cx="6429491" cy="566928"/>
              </a:xfrm>
              <a:prstGeom prst="flowChartAlternateProcess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38100"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 chuyển đổi: </a:t>
                </a:r>
                <a:r>
                  <a:rPr lang="en-GB" sz="3200" dirty="0">
                    <a:solidFill>
                      <a:srgbClr val="FF0066"/>
                    </a:solidFill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20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1" i="0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srgbClr val="FF0066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en-US" sz="3200" b="0" i="0" dirty="0" smtClean="0">
                        <a:solidFill>
                          <a:srgbClr val="FF0066"/>
                        </a:solidFill>
                      </a:rPr>
                      <m:t>00</m:t>
                    </m:r>
                    <m:sSup>
                      <m:sSupPr>
                        <m:ctrlPr>
                          <a:rPr lang="en-GB" sz="3200" i="1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GB" sz="3200">
                            <a:solidFill>
                              <a:srgbClr val="FF006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vi-VN" sz="3200" b="1" dirty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Flowchart: Alternate Process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949" y="4609324"/>
                <a:ext cx="6429491" cy="566928"/>
              </a:xfrm>
              <a:prstGeom prst="flowChartAlternateProcess">
                <a:avLst/>
              </a:prstGeom>
              <a:blipFill rotWithShape="0">
                <a:blip r:embed="rId15"/>
                <a:stretch>
                  <a:fillRect t="-13131" b="-32323"/>
                </a:stretch>
              </a:blipFill>
              <a:ln w="38100"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A857C6-9D29-4A70-91BC-70FD3F478C13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348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4" grpId="0"/>
      <p:bldP spid="14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c9486e579b42">
            <a:hlinkClick r:id="" action="ppaction://media"/>
            <a:extLst>
              <a:ext uri="{FF2B5EF4-FFF2-40B4-BE49-F238E27FC236}">
                <a16:creationId xmlns:a16="http://schemas.microsoft.com/office/drawing/2014/main" id="{DD03670A-4AA9-4021-A0B8-75D54EF2C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3929" y="7742634"/>
            <a:ext cx="609600" cy="609600"/>
          </a:xfrm>
          <a:prstGeom prst="rect">
            <a:avLst/>
          </a:prstGeom>
        </p:spPr>
      </p:pic>
      <p:pic>
        <p:nvPicPr>
          <p:cNvPr id="17" name="Picture 5" descr="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154" y="1944938"/>
            <a:ext cx="6948710" cy="487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102334" y="2718009"/>
            <a:ext cx="274404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7200" b="1" dirty="0">
                <a:ln w="22225">
                  <a:solidFill>
                    <a:srgbClr val="FD7F77">
                      <a:lumMod val="75000"/>
                    </a:srgbClr>
                  </a:solidFill>
                  <a:prstDash val="solid"/>
                </a:ln>
                <a:solidFill>
                  <a:srgbClr val="FD7F77">
                    <a:lumMod val="60000"/>
                    <a:lumOff val="40000"/>
                  </a:srgbClr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Dặn dò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616402" y="902934"/>
            <a:ext cx="5296154" cy="1815075"/>
            <a:chOff x="1804022" y="3652025"/>
            <a:chExt cx="8823534" cy="1056159"/>
          </a:xfrm>
        </p:grpSpPr>
        <p:sp>
          <p:nvSpPr>
            <p:cNvPr id="20" name="Rounded Rectangle 19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214482" y="3855397"/>
              <a:ext cx="6813076" cy="8059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Xem lại</a:t>
              </a:r>
              <a:r>
                <a:rPr kumimoji="0" lang="en-US" sz="2800" b="0" i="0" u="none" strike="noStrike" kern="1200" cap="none" spc="0" normalizeH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 phần kiến thức vừa học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-93"/>
                <a:cs typeface="#9Slide03 Arima Madurai Black" panose="00000A00000000000000" pitchFamily="2" charset="-93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616402" y="3048464"/>
            <a:ext cx="5296154" cy="1815075"/>
            <a:chOff x="1804022" y="3652025"/>
            <a:chExt cx="8823534" cy="1056159"/>
          </a:xfrm>
        </p:grpSpPr>
        <p:sp>
          <p:nvSpPr>
            <p:cNvPr id="23" name="Rounded Rectangle 22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357656" y="3979588"/>
              <a:ext cx="7669902" cy="3984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Hoàn</a:t>
              </a:r>
              <a:r>
                <a:rPr kumimoji="0" lang="en-US" sz="2800" b="0" i="0" u="none" strike="noStrike" kern="1200" cap="none" spc="0" normalizeH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 thành </a:t>
              </a:r>
              <a:r>
                <a:rPr lang="en-US" sz="2800" dirty="0">
                  <a:ln w="0"/>
                  <a:solidFill>
                    <a:srgbClr val="002060"/>
                  </a:solidFill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VBT Toán</a:t>
              </a:r>
              <a:r>
                <a:rPr kumimoji="0" lang="en-US" sz="2800" b="0" i="0" u="none" strike="noStrike" kern="1200" cap="none" spc="0" normalizeH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cs typeface="#9Slide03 Arima Madurai Black" panose="00000A00000000000000" pitchFamily="2" charset="-93"/>
                </a:rPr>
                <a:t>.</a:t>
              </a:r>
              <a:endParaRPr kumimoji="0" lang="en-US" sz="2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lack" panose="00000A00000000000000" pitchFamily="2" charset="-93"/>
                <a:cs typeface="#9Slide03 Arima Madurai Black" panose="00000A00000000000000" pitchFamily="2" charset="-93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752A4-147A-43A0-A499-FB57DA165A32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617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125" y="900120"/>
            <a:ext cx="8501145" cy="47043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A_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grpSp>
        <p:nvGrpSpPr>
          <p:cNvPr id="4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5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图片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8" name="图片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2530820" y="3093268"/>
            <a:ext cx="760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HẸN GẶP LẠI CÁC EM</a:t>
            </a:r>
            <a:endParaRPr kumimoji="0" lang="en-GB" sz="54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D79C07-16BD-4ECD-BA41-D87802FBB0BB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91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-4.07407E-6 L 4.79167E-6 -0.07222 " pathEditMode="relative" rAng="0" ptsTypes="AA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2245" y="1888431"/>
            <a:ext cx="12129756" cy="46651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zuki" panose="02040603050506020204" pitchFamily="18" charset="0"/>
            </a:endParaRPr>
          </a:p>
        </p:txBody>
      </p:sp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9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AFEDF66-B769-0C4D-B5A9-CD4BDA9960EA}"/>
              </a:ext>
            </a:extLst>
          </p:cNvPr>
          <p:cNvSpPr txBox="1">
            <a:spLocks/>
          </p:cNvSpPr>
          <p:nvPr/>
        </p:nvSpPr>
        <p:spPr>
          <a:xfrm>
            <a:off x="1950299" y="558816"/>
            <a:ext cx="8353647" cy="10876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>
              <a:defRPr/>
            </a:pPr>
            <a:r>
              <a:rPr lang="en-US" altLang="zh-CN" sz="6000" b="1" u="sng" spc="30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Azuki" panose="02040603050506020204" pitchFamily="18" charset="0"/>
                <a:ea typeface="汉仪小麦体简" panose="00020600040101010101" pitchFamily="18" charset="-122"/>
                <a:cs typeface="Times New Roman" panose="02020603050405020304" pitchFamily="18" charset="0"/>
              </a:rPr>
              <a:t>YÊU CẦU CẦN ĐẠT:</a:t>
            </a:r>
            <a:endParaRPr lang="zh-CN" altLang="en-US" sz="6000" b="1" u="sng" spc="30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UTM Azuki" panose="02040603050506020204" pitchFamily="18" charset="0"/>
              <a:ea typeface="汉仪小麦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785AB1A-D371-B84B-8854-AA85B6D3F139}"/>
              </a:ext>
            </a:extLst>
          </p:cNvPr>
          <p:cNvSpPr txBox="1">
            <a:spLocks/>
          </p:cNvSpPr>
          <p:nvPr/>
        </p:nvSpPr>
        <p:spPr>
          <a:xfrm>
            <a:off x="705393" y="3035828"/>
            <a:ext cx="91558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Biết</a:t>
            </a:r>
            <a:r>
              <a:rPr kumimoji="0" 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đọc, viết số đo diện tích theo đề - xi – mét vuông.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48A6690-26D0-9F47-AE1F-CEC5C2608B79}"/>
              </a:ext>
            </a:extLst>
          </p:cNvPr>
          <p:cNvSpPr txBox="1">
            <a:spLocks/>
          </p:cNvSpPr>
          <p:nvPr/>
        </p:nvSpPr>
        <p:spPr>
          <a:xfrm>
            <a:off x="705394" y="2291286"/>
            <a:ext cx="114866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Biết</a:t>
            </a:r>
            <a:r>
              <a:rPr kumimoji="0" 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mối quan hệ giữa xăng - ti – mét vuông và </a:t>
            </a:r>
            <a:r>
              <a:rPr lang="vi-VN" sz="3200" dirty="0">
                <a:solidFill>
                  <a:prstClr val="black"/>
                </a:solidFill>
              </a:rPr>
              <a:t> </a:t>
            </a:r>
            <a:r>
              <a:rPr kumimoji="0" 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đề - xi – mét vuông.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6A57075-BC02-4444-8188-B3B7204CB8F0}"/>
              </a:ext>
            </a:extLst>
          </p:cNvPr>
          <p:cNvSpPr txBox="1">
            <a:spLocks/>
          </p:cNvSpPr>
          <p:nvPr/>
        </p:nvSpPr>
        <p:spPr>
          <a:xfrm>
            <a:off x="858778" y="4086406"/>
            <a:ext cx="761541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defTabSz="661751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en-US" sz="3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Áp dụng kiến thức trên giải quyết các bài toán liên quan.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6923BA-ABC9-3B4D-AC07-0902F66DC3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11" b="92842" l="7270" r="94504">
                        <a14:foregroundMark x1="51064" y1="29067" x2="51064" y2="29067"/>
                        <a14:foregroundMark x1="60993" y1="30152" x2="60993" y2="30152"/>
                        <a14:foregroundMark x1="68972" y1="49241" x2="68972" y2="49241"/>
                        <a14:foregroundMark x1="67021" y1="44902" x2="83511" y2="42299"/>
                        <a14:foregroundMark x1="83511" y1="42299" x2="89007" y2="47505"/>
                        <a14:foregroundMark x1="89007" y1="47505" x2="88830" y2="55965"/>
                        <a14:foregroundMark x1="88830" y1="55965" x2="92376" y2="62907"/>
                        <a14:foregroundMark x1="92376" y1="62907" x2="87589" y2="68330"/>
                        <a14:foregroundMark x1="87589" y1="68330" x2="87411" y2="68330"/>
                        <a14:foregroundMark x1="68085" y1="44902" x2="77128" y2="43384"/>
                        <a14:foregroundMark x1="77128" y1="43384" x2="83865" y2="43601"/>
                        <a14:foregroundMark x1="83865" y1="43601" x2="89362" y2="48590"/>
                        <a14:foregroundMark x1="89362" y1="48590" x2="89539" y2="49241"/>
                        <a14:foregroundMark x1="69149" y1="45119" x2="83688" y2="40781"/>
                        <a14:foregroundMark x1="83688" y1="40781" x2="89716" y2="44469"/>
                        <a14:foregroundMark x1="89716" y1="44469" x2="89894" y2="49892"/>
                        <a14:foregroundMark x1="67908" y1="44252" x2="74645" y2="44469"/>
                        <a14:foregroundMark x1="74645" y1="44469" x2="89716" y2="40781"/>
                        <a14:foregroundMark x1="89716" y1="40781" x2="90426" y2="49892"/>
                        <a14:foregroundMark x1="90426" y1="49892" x2="89007" y2="58134"/>
                        <a14:foregroundMark x1="89007" y1="58134" x2="90248" y2="59002"/>
                        <a14:foregroundMark x1="73582" y1="39696" x2="76064" y2="31236"/>
                        <a14:foregroundMark x1="76064" y1="31236" x2="70922" y2="15184"/>
                        <a14:foregroundMark x1="70922" y1="15184" x2="65780" y2="9111"/>
                        <a14:foregroundMark x1="65780" y1="9111" x2="58511" y2="8026"/>
                        <a14:foregroundMark x1="58511" y1="8026" x2="51773" y2="9328"/>
                        <a14:foregroundMark x1="51773" y1="9328" x2="45922" y2="13449"/>
                        <a14:foregroundMark x1="45922" y1="13449" x2="39539" y2="36876"/>
                        <a14:foregroundMark x1="39539" y1="36876" x2="40071" y2="45119"/>
                        <a14:foregroundMark x1="40071" y1="45119" x2="35106" y2="29501"/>
                        <a14:foregroundMark x1="35106" y1="29501" x2="29255" y2="25380"/>
                        <a14:foregroundMark x1="29255" y1="25380" x2="28723" y2="33623"/>
                        <a14:foregroundMark x1="28723" y1="33623" x2="24291" y2="26898"/>
                        <a14:foregroundMark x1="24291" y1="26898" x2="18085" y2="22993"/>
                        <a14:foregroundMark x1="18085" y1="22993" x2="6383" y2="31453"/>
                        <a14:foregroundMark x1="6383" y1="31453" x2="7624" y2="42082"/>
                        <a14:foregroundMark x1="7624" y1="42082" x2="11348" y2="49458"/>
                        <a14:foregroundMark x1="11348" y1="49458" x2="11348" y2="57918"/>
                        <a14:foregroundMark x1="11348" y1="57918" x2="7270" y2="64642"/>
                        <a14:foregroundMark x1="7270" y1="64642" x2="10106" y2="68764"/>
                        <a14:foregroundMark x1="10816" y1="68980" x2="10993" y2="85683"/>
                        <a14:foregroundMark x1="10993" y1="85683" x2="12943" y2="69631"/>
                        <a14:foregroundMark x1="9752" y1="82213" x2="8865" y2="89805"/>
                        <a14:foregroundMark x1="14894" y1="88286" x2="11525" y2="88720"/>
                        <a14:foregroundMark x1="9043" y1="89805" x2="33688" y2="85683"/>
                        <a14:foregroundMark x1="33688" y1="85683" x2="54610" y2="86768"/>
                        <a14:foregroundMark x1="54610" y1="86768" x2="58688" y2="86551"/>
                        <a14:foregroundMark x1="12057" y1="90239" x2="29787" y2="92842"/>
                        <a14:foregroundMark x1="29787" y1="92842" x2="58865" y2="87852"/>
                        <a14:foregroundMark x1="58865" y1="87852" x2="60461" y2="87852"/>
                        <a14:foregroundMark x1="47340" y1="89805" x2="64184" y2="90022"/>
                        <a14:foregroundMark x1="64184" y1="90022" x2="78901" y2="86985"/>
                        <a14:foregroundMark x1="78901" y1="86985" x2="85284" y2="90022"/>
                        <a14:foregroundMark x1="85284" y1="90022" x2="92376" y2="88503"/>
                        <a14:foregroundMark x1="92376" y1="88503" x2="94326" y2="88937"/>
                        <a14:foregroundMark x1="64716" y1="90672" x2="78546" y2="89588"/>
                        <a14:foregroundMark x1="78546" y1="89588" x2="83688" y2="90889"/>
                        <a14:foregroundMark x1="92730" y1="86768" x2="89894" y2="78742"/>
                        <a14:foregroundMark x1="89894" y1="78742" x2="89716" y2="70282"/>
                        <a14:foregroundMark x1="89716" y1="70282" x2="93794" y2="62690"/>
                        <a14:foregroundMark x1="91489" y1="68980" x2="94326" y2="63774"/>
                        <a14:foregroundMark x1="91135" y1="69414" x2="93972" y2="63774"/>
                        <a14:foregroundMark x1="92199" y1="69197" x2="94504" y2="62473"/>
                        <a14:foregroundMark x1="17908" y1="68764" x2="18085" y2="79826"/>
                        <a14:foregroundMark x1="42553" y1="22777" x2="44681" y2="14534"/>
                        <a14:foregroundMark x1="44681" y1="14534" x2="45035" y2="14100"/>
                        <a14:foregroundMark x1="50887" y1="10629" x2="58511" y2="10846"/>
                        <a14:foregroundMark x1="58511" y1="10846" x2="65248" y2="9111"/>
                        <a14:foregroundMark x1="65248" y1="9111" x2="66489" y2="9978"/>
                        <a14:foregroundMark x1="27660" y1="50325" x2="28723" y2="41432"/>
                        <a14:foregroundMark x1="28723" y1="41432" x2="28369" y2="47289"/>
                        <a14:foregroundMark x1="19681" y1="50976" x2="13298" y2="47939"/>
                        <a14:foregroundMark x1="13298" y1="47939" x2="9574" y2="40564"/>
                        <a14:foregroundMark x1="9574" y1="40564" x2="10993" y2="32104"/>
                        <a14:foregroundMark x1="10993" y1="32104" x2="9752" y2="39479"/>
                        <a14:foregroundMark x1="50532" y1="70065" x2="50532" y2="79610"/>
                        <a14:foregroundMark x1="50532" y1="79610" x2="50532" y2="70499"/>
                        <a14:foregroundMark x1="50532" y1="70499" x2="50887" y2="75054"/>
                        <a14:foregroundMark x1="64894" y1="69631" x2="65426" y2="77874"/>
                        <a14:foregroundMark x1="65426" y1="77874" x2="65071" y2="69414"/>
                        <a14:foregroundMark x1="65071" y1="69414" x2="67553" y2="75488"/>
                        <a14:backgroundMark x1="28723" y1="77223" x2="28723" y2="77223"/>
                        <a14:backgroundMark x1="36348" y1="76790" x2="36348" y2="76790"/>
                        <a14:backgroundMark x1="47518" y1="68330" x2="19858" y2="70499"/>
                        <a14:backgroundMark x1="18794" y1="80694" x2="14184" y2="86117"/>
                        <a14:backgroundMark x1="70035" y1="68764" x2="80496" y2="69631"/>
                        <a14:backgroundMark x1="73227" y1="79826" x2="73936" y2="88286"/>
                        <a14:backgroundMark x1="76950" y1="32104" x2="76950" y2="40130"/>
                        <a14:backgroundMark x1="41667" y1="24295" x2="38298" y2="31236"/>
                        <a14:backgroundMark x1="23759" y1="49675" x2="29433" y2="52711"/>
                        <a14:backgroundMark x1="24468" y1="86768" x2="24468" y2="91540"/>
                        <a14:backgroundMark x1="42199" y1="82646" x2="42199" y2="91106"/>
                        <a14:backgroundMark x1="31738" y1="90672" x2="39894" y2="89371"/>
                        <a14:backgroundMark x1="29433" y1="90239" x2="41844" y2="83948"/>
                        <a14:backgroundMark x1="16135" y1="89371" x2="34397" y2="88069"/>
                        <a14:backgroundMark x1="58688" y1="70716" x2="59043" y2="86768"/>
                        <a14:backgroundMark x1="47518" y1="84816" x2="73582" y2="88069"/>
                        <a14:backgroundMark x1="49113" y1="86768" x2="67376" y2="88503"/>
                        <a14:backgroundMark x1="47163" y1="89371" x2="59043" y2="89371"/>
                        <a14:backgroundMark x1="85461" y1="72017" x2="88121" y2="87202"/>
                        <a14:backgroundMark x1="92021" y1="73319" x2="90071" y2="87636"/>
                        <a14:backgroundMark x1="9220" y1="75054" x2="18794" y2="75054"/>
                        <a14:backgroundMark x1="8333" y1="86551" x2="31028" y2="90239"/>
                        <a14:backgroundMark x1="37234" y1="85683" x2="45213" y2="87636"/>
                        <a14:backgroundMark x1="35993" y1="33623" x2="37234" y2="40347"/>
                        <a14:backgroundMark x1="35993" y1="31887" x2="34929" y2="35792"/>
                        <a14:backgroundMark x1="44149" y1="42082" x2="44504" y2="50976"/>
                        <a14:backgroundMark x1="37943" y1="44685" x2="42553" y2="47939"/>
                        <a14:backgroundMark x1="11525" y1="52278" x2="20745" y2="51844"/>
                        <a14:backgroundMark x1="30319" y1="34924" x2="30319" y2="41649"/>
                        <a14:backgroundMark x1="17199" y1="26030" x2="9929" y2="31020"/>
                        <a14:backgroundMark x1="24468" y1="26030" x2="29433" y2="26898"/>
                        <a14:backgroundMark x1="68972" y1="14534" x2="71631" y2="21258"/>
                        <a14:backgroundMark x1="89716" y1="71367" x2="95390" y2="66161"/>
                        <a14:backgroundMark x1="95035" y1="64208" x2="92021" y2="56182"/>
                        <a14:backgroundMark x1="73936" y1="25163" x2="77482" y2="38829"/>
                        <a14:backgroundMark x1="73227" y1="41649" x2="80851" y2="40781"/>
                        <a14:backgroundMark x1="17199" y1="24295" x2="24823" y2="26898"/>
                        <a14:backgroundMark x1="9043" y1="33189" x2="9929" y2="25597"/>
                        <a14:backgroundMark x1="7979" y1="32321" x2="7979" y2="32321"/>
                        <a14:backgroundMark x1="12943" y1="55748" x2="12943" y2="55748"/>
                        <a14:backgroundMark x1="9929" y1="71367" x2="16489" y2="70499"/>
                        <a14:backgroundMark x1="10638" y1="81345" x2="16489" y2="84382"/>
                        <a14:backgroundMark x1="8688" y1="83080" x2="19504" y2="91106"/>
                        <a14:backgroundMark x1="9574" y1="90672" x2="31738" y2="91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7" t="7683" r="4168" b="8316"/>
          <a:stretch/>
        </p:blipFill>
        <p:spPr>
          <a:xfrm>
            <a:off x="8863601" y="3946971"/>
            <a:ext cx="3075916" cy="25599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5FF556-51AE-4960-BF47-82EEEF0CD0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151" y="-268366"/>
            <a:ext cx="3631819" cy="23572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88C1F-376A-4675-BE9A-422BD6F339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3" y="2562322"/>
            <a:ext cx="633848" cy="6338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A788C1F-376A-4675-BE9A-422BD6F339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9" y="3305607"/>
            <a:ext cx="633848" cy="6338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788C1F-376A-4675-BE9A-422BD6F339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9" y="4196333"/>
            <a:ext cx="633848" cy="633848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89E491-7037-4EC9-ACF3-5B379B8CB6B9}" type="datetime10">
              <a:rPr kumimoji="0" lang="en-GB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zuki" panose="02040603050506020204" pitchFamily="18" charset="0"/>
              </a:rPr>
              <a:t>14:07</a:t>
            </a:fld>
            <a:endParaRPr kumimoji="0" lang="en-GB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9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3175798" y="726570"/>
            <a:ext cx="7256374" cy="3867808"/>
            <a:chOff x="838202" y="737756"/>
            <a:chExt cx="7619998" cy="5282044"/>
          </a:xfrm>
        </p:grpSpPr>
        <p:sp>
          <p:nvSpPr>
            <p:cNvPr id="17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334" y="4910059"/>
            <a:ext cx="2773303" cy="1714018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8" name="图片 23" descr="图片包含 鲜花&#10;&#10;已生成高可信度的说明">
            <a:extLst>
              <a:ext uri="{FF2B5EF4-FFF2-40B4-BE49-F238E27FC236}">
                <a16:creationId xmlns:a16="http://schemas.microsoft.com/office/drawing/2014/main" id="{F1EA2946-E8C4-4F5A-92D2-0DE461DFB4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68" y="485288"/>
            <a:ext cx="1533397" cy="906673"/>
          </a:xfrm>
          <a:prstGeom prst="rect">
            <a:avLst/>
          </a:prstGeom>
        </p:spPr>
      </p:pic>
      <p:pic>
        <p:nvPicPr>
          <p:cNvPr id="9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pic>
        <p:nvPicPr>
          <p:cNvPr id="13" name="Picture 11" descr="1-3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61" y="3896427"/>
            <a:ext cx="2640990" cy="295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822839" y="981441"/>
            <a:ext cx="642173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FD7F77">
                      <a:lumMod val="75000"/>
                    </a:srgbClr>
                  </a:solidFill>
                  <a:prstDash val="solid"/>
                </a:ln>
                <a:solidFill>
                  <a:srgbClr val="7030A0"/>
                </a:solidFill>
                <a:effectLst/>
                <a:uLnTx/>
                <a:uFillTx/>
                <a:latin typeface="UTM Showcard" panose="02040603050506020204" pitchFamily="18" charset="0"/>
                <a:cs typeface="Times New Roman" panose="02020603050405020304" pitchFamily="18" charset="0"/>
              </a:rPr>
              <a:t>KHỞI</a:t>
            </a:r>
            <a:r>
              <a:rPr kumimoji="0" lang="en-US" sz="9600" b="1" i="0" u="none" strike="noStrike" kern="1200" cap="none" spc="0" normalizeH="0" noProof="0" dirty="0">
                <a:ln w="22225">
                  <a:solidFill>
                    <a:srgbClr val="FD7F77">
                      <a:lumMod val="75000"/>
                    </a:srgbClr>
                  </a:solidFill>
                  <a:prstDash val="solid"/>
                </a:ln>
                <a:solidFill>
                  <a:srgbClr val="7030A0"/>
                </a:solidFill>
                <a:effectLst/>
                <a:uLnTx/>
                <a:uFillTx/>
                <a:latin typeface="UTM Showcard" panose="02040603050506020204" pitchFamily="18" charset="0"/>
                <a:cs typeface="Times New Roman" panose="02020603050405020304" pitchFamily="18" charset="0"/>
              </a:rPr>
              <a:t> ĐỘNG</a:t>
            </a:r>
            <a:endParaRPr kumimoji="0" lang="en-US" sz="9600" b="1" i="0" u="none" strike="noStrike" kern="1200" cap="none" spc="0" normalizeH="0" baseline="0" noProof="0" dirty="0">
              <a:ln w="22225">
                <a:solidFill>
                  <a:srgbClr val="FD7F77">
                    <a:lumMod val="75000"/>
                  </a:srgbClr>
                </a:solidFill>
                <a:prstDash val="solid"/>
              </a:ln>
              <a:solidFill>
                <a:srgbClr val="7030A0"/>
              </a:solidFill>
              <a:effectLst/>
              <a:uLnTx/>
              <a:uFillTx/>
              <a:latin typeface="UTM Showcard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181" y="3585076"/>
            <a:ext cx="3483448" cy="32291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04C45D-238A-4021-BC3F-9A7A28984108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05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813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3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7"/>
          <p:cNvSpPr>
            <a:spLocks noChangeArrowheads="1"/>
          </p:cNvSpPr>
          <p:nvPr/>
        </p:nvSpPr>
        <p:spPr bwMode="auto">
          <a:xfrm>
            <a:off x="5856206" y="197300"/>
            <a:ext cx="1959352" cy="1891171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latin typeface="UTM Azuki" panose="02040603050506020204" pitchFamily="18" charset="0"/>
            </a:endParaRPr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6357706" y="901691"/>
            <a:ext cx="203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chemeClr val="bg2">
                    <a:lumMod val="10000"/>
                  </a:schemeClr>
                </a:solidFill>
                <a:latin typeface="UTM Azuki" panose="02040603050506020204" pitchFamily="18" charset="0"/>
              </a:rPr>
              <a:t>1cm</a:t>
            </a:r>
            <a:r>
              <a:rPr lang="en-US" altLang="en-US" sz="3200" baseline="30000" dirty="0">
                <a:solidFill>
                  <a:schemeClr val="bg2">
                    <a:lumMod val="10000"/>
                  </a:schemeClr>
                </a:solidFill>
                <a:latin typeface="UTM Azuki" panose="02040603050506020204" pitchFamily="18" charset="0"/>
              </a:rPr>
              <a:t>2</a:t>
            </a:r>
            <a:endParaRPr lang="en-US" altLang="en-US" sz="3200" baseline="30000" dirty="0">
              <a:solidFill>
                <a:schemeClr val="bg2">
                  <a:lumMod val="10000"/>
                </a:schemeClr>
              </a:solidFill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67328" y="2321791"/>
            <a:ext cx="4750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zuki" panose="02040603050506020204" pitchFamily="18" charset="0"/>
                <a:cs typeface="Times New Roman" panose="02020603050405020304" pitchFamily="18" charset="0"/>
              </a:rPr>
              <a:t>CHỌN ĐÁP ÁN ĐÚNG :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" y="17590"/>
            <a:ext cx="3634253" cy="21156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504" y="1269811"/>
            <a:ext cx="1742418" cy="18129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6869" y="747228"/>
            <a:ext cx="3371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ÔN TẬP 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26853" y="757962"/>
            <a:ext cx="221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KIẾN THỨC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11" descr="1-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" y="1248981"/>
            <a:ext cx="809074" cy="90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97" y="1391494"/>
            <a:ext cx="13512437" cy="553601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 rot="1181377">
            <a:off x="1247712" y="4012048"/>
            <a:ext cx="269748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FF0066"/>
                </a:solidFill>
                <a:latin typeface="UTM Azuki" panose="02040603050506020204" pitchFamily="18" charset="0"/>
              </a:rPr>
              <a:t>A. 1cm</a:t>
            </a:r>
            <a:r>
              <a:rPr lang="en-US" altLang="en-US" sz="2800" baseline="30000" dirty="0">
                <a:solidFill>
                  <a:srgbClr val="FF0066"/>
                </a:solidFill>
                <a:latin typeface="UTM Azuki" panose="02040603050506020204" pitchFamily="18" charset="0"/>
              </a:rPr>
              <a:t>2 </a:t>
            </a:r>
            <a:r>
              <a:rPr lang="en-US" altLang="en-US" sz="2800" dirty="0">
                <a:solidFill>
                  <a:srgbClr val="FF0066"/>
                </a:solidFill>
                <a:latin typeface="UTM Azuki" panose="02040603050506020204" pitchFamily="18" charset="0"/>
              </a:rPr>
              <a:t> là diện tích của hình vuông có cạnh dài 1cm</a:t>
            </a:r>
            <a:r>
              <a:rPr lang="en-US" altLang="en-US" sz="2800" baseline="30000" dirty="0">
                <a:solidFill>
                  <a:srgbClr val="FF0066"/>
                </a:solidFill>
                <a:latin typeface="UTM Azuki" panose="02040603050506020204" pitchFamily="18" charset="0"/>
              </a:rPr>
              <a:t>2 </a:t>
            </a:r>
            <a:r>
              <a:rPr lang="en-US" altLang="en-US" sz="2800" dirty="0">
                <a:solidFill>
                  <a:srgbClr val="FF0066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2800" baseline="30000" dirty="0">
                <a:solidFill>
                  <a:srgbClr val="FF0066"/>
                </a:solidFill>
                <a:latin typeface="UTM Azuki" panose="02040603050506020204" pitchFamily="18" charset="0"/>
              </a:rPr>
              <a:t>   </a:t>
            </a:r>
          </a:p>
          <a:p>
            <a:pPr>
              <a:spcBef>
                <a:spcPct val="50000"/>
              </a:spcBef>
            </a:pPr>
            <a:endParaRPr lang="en-US" altLang="en-US" baseline="30000" dirty="0">
              <a:solidFill>
                <a:schemeClr val="bg2">
                  <a:lumMod val="10000"/>
                </a:schemeClr>
              </a:solidFill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rot="370290">
            <a:off x="8342543" y="4425850"/>
            <a:ext cx="27942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rgbClr val="002060"/>
                </a:solidFill>
                <a:latin typeface="UTM Azuki" panose="02040603050506020204" pitchFamily="18" charset="0"/>
              </a:rPr>
              <a:t>C. 1cm</a:t>
            </a:r>
            <a:r>
              <a:rPr lang="en-US" altLang="en-US" sz="2800" baseline="30000" dirty="0">
                <a:solidFill>
                  <a:srgbClr val="002060"/>
                </a:solidFill>
                <a:latin typeface="UTM Azuki" panose="02040603050506020204" pitchFamily="18" charset="0"/>
              </a:rPr>
              <a:t>2 </a:t>
            </a:r>
            <a:r>
              <a:rPr lang="en-US" altLang="en-US" sz="2800" dirty="0">
                <a:solidFill>
                  <a:srgbClr val="002060"/>
                </a:solidFill>
                <a:latin typeface="UTM Azuki" panose="02040603050506020204" pitchFamily="18" charset="0"/>
              </a:rPr>
              <a:t> là chu vi của hình vuông có cạnh dài 1cm</a:t>
            </a:r>
            <a:r>
              <a:rPr lang="en-US" altLang="en-US" sz="2800" baseline="300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28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2800" baseline="30000" dirty="0">
                <a:solidFill>
                  <a:srgbClr val="002060"/>
                </a:solidFill>
                <a:latin typeface="UTM Azuki" panose="02040603050506020204" pitchFamily="18" charset="0"/>
              </a:rPr>
              <a:t>   </a:t>
            </a:r>
          </a:p>
          <a:p>
            <a:pPr>
              <a:spcBef>
                <a:spcPct val="50000"/>
              </a:spcBef>
            </a:pPr>
            <a:endParaRPr lang="en-US" altLang="en-US" baseline="30000" dirty="0">
              <a:solidFill>
                <a:schemeClr val="bg2">
                  <a:lumMod val="10000"/>
                </a:schemeClr>
              </a:solidFill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80817" y="4635509"/>
            <a:ext cx="31120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B.1cm</a:t>
            </a:r>
            <a:r>
              <a:rPr lang="en-US" altLang="en-US" sz="2800" baseline="30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2 </a:t>
            </a:r>
            <a:r>
              <a:rPr lang="en-US" altLang="en-US" sz="28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 là diện tích của hình vuông có cạnh dài 1cm</a:t>
            </a:r>
            <a:r>
              <a:rPr lang="en-US" altLang="en-US" sz="2800" baseline="30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altLang="en-US" sz="2800" baseline="30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</a:rPr>
              <a:t>   </a:t>
            </a:r>
          </a:p>
          <a:p>
            <a:pPr>
              <a:spcBef>
                <a:spcPct val="50000"/>
              </a:spcBef>
            </a:pPr>
            <a:endParaRPr lang="en-US" altLang="en-US" baseline="30000" dirty="0">
              <a:solidFill>
                <a:schemeClr val="bg2">
                  <a:lumMod val="10000"/>
                </a:schemeClr>
              </a:solidFill>
              <a:latin typeface="UTM Azuki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0288-8DB0-461D-B2E0-0D34F785B02E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UTM Azuki" panose="02040603050506020204" pitchFamily="18" charset="0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UTM Azuki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24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/>
      <p:bldP spid="28" grpId="0"/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3175798" y="726570"/>
            <a:ext cx="7256374" cy="3867808"/>
            <a:chOff x="838202" y="737756"/>
            <a:chExt cx="7619998" cy="5282044"/>
          </a:xfrm>
        </p:grpSpPr>
        <p:sp>
          <p:nvSpPr>
            <p:cNvPr id="17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5c9486e579b42">
            <a:hlinkClick r:id="" action="ppaction://media"/>
            <a:extLst>
              <a:ext uri="{FF2B5EF4-FFF2-40B4-BE49-F238E27FC236}">
                <a16:creationId xmlns:a16="http://schemas.microsoft.com/office/drawing/2014/main" id="{DD03670A-4AA9-4021-A0B8-75D54EF2C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3929" y="7742634"/>
            <a:ext cx="609600" cy="6096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334" y="4910059"/>
            <a:ext cx="2773303" cy="1714018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:a16="http://schemas.microsoft.com/office/drawing/2014/main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8" name="图片 23" descr="图片包含 鲜花&#10;&#10;已生成高可信度的说明">
            <a:extLst>
              <a:ext uri="{FF2B5EF4-FFF2-40B4-BE49-F238E27FC236}">
                <a16:creationId xmlns:a16="http://schemas.microsoft.com/office/drawing/2014/main" id="{F1EA2946-E8C4-4F5A-92D2-0DE461DFB4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668" y="485288"/>
            <a:ext cx="1533397" cy="906673"/>
          </a:xfrm>
          <a:prstGeom prst="rect">
            <a:avLst/>
          </a:prstGeom>
        </p:spPr>
      </p:pic>
      <p:pic>
        <p:nvPicPr>
          <p:cNvPr id="9" name="图片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43" y="5605774"/>
            <a:ext cx="923132" cy="1131478"/>
          </a:xfrm>
          <a:prstGeom prst="rect">
            <a:avLst/>
          </a:prstGeom>
        </p:spPr>
      </p:pic>
      <p:pic>
        <p:nvPicPr>
          <p:cNvPr id="13" name="Picture 11" descr="1-3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61" y="3896427"/>
            <a:ext cx="2640990" cy="295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822839" y="981441"/>
            <a:ext cx="625490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FD7F77">
                      <a:lumMod val="75000"/>
                    </a:srgbClr>
                  </a:solidFill>
                  <a:prstDash val="solid"/>
                </a:ln>
                <a:solidFill>
                  <a:srgbClr val="FD7F77">
                    <a:lumMod val="60000"/>
                    <a:lumOff val="4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pic>
        <p:nvPicPr>
          <p:cNvPr id="14" name="图片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181" y="3585076"/>
            <a:ext cx="3483448" cy="32291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3AB11C-F878-4543-920C-E6C23ADAAA39}" type="datetime10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14:07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01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1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813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accel="50000" fill="hold">
                                              <p:stCondLst>
                                                <p:cond delay="5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1000" decel="5000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3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3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1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983346" y="59386"/>
            <a:ext cx="7795773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2">
              <a:defRPr/>
            </a:pPr>
            <a:r>
              <a:rPr lang="en-US" sz="4000" b="1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latin typeface="SVN-Sofia" panose="02040603050506020204" pitchFamily="18" charset="0"/>
                <a:cs typeface="Times New Roman" panose="02020603050405020304" pitchFamily="18" charset="0"/>
              </a:rPr>
              <a:t>Giới thiệu đề - xi – mét vuông</a:t>
            </a:r>
            <a:endParaRPr kumimoji="0" lang="en-US" sz="4000" b="1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SVN-Sofi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888" y="2290932"/>
            <a:ext cx="3047889" cy="30478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1B8126-1F35-409F-8993-FFC782C53C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26" b="96406" l="4228" r="97886">
                        <a14:foregroundMark x1="60042" y1="10359" x2="61311" y2="31501"/>
                        <a14:foregroundMark x1="40169" y1="5708" x2="40803" y2="34884"/>
                        <a14:foregroundMark x1="29387" y1="10994" x2="36152" y2="19239"/>
                        <a14:foregroundMark x1="51797" y1="2326" x2="39535" y2="2326"/>
                        <a14:foregroundMark x1="94715" y1="21353" x2="92600" y2="37632"/>
                        <a14:foregroundMark x1="35518" y1="36998" x2="12474" y2="47357"/>
                        <a14:foregroundMark x1="12474" y1="47357" x2="10994" y2="45666"/>
                        <a14:foregroundMark x1="92600" y1="36152" x2="85835" y2="41649"/>
                        <a14:foregroundMark x1="98097" y1="36152" x2="89852" y2="36998"/>
                        <a14:foregroundMark x1="57294" y1="79704" x2="43552" y2="90063"/>
                        <a14:foregroundMark x1="32770" y1="90698" x2="34672" y2="93446"/>
                        <a14:foregroundMark x1="65328" y1="74419" x2="39958" y2="96406"/>
                        <a14:foregroundMark x1="39958" y1="96406" x2="40803" y2="94715"/>
                        <a14:foregroundMark x1="46934" y1="74419" x2="36786" y2="80550"/>
                        <a14:foregroundMark x1="28753" y1="71036" x2="31290" y2="79070"/>
                        <a14:foregroundMark x1="29387" y1="41649" x2="8245" y2="48414"/>
                        <a14:foregroundMark x1="38266" y1="33615" x2="8245" y2="49260"/>
                        <a14:foregroundMark x1="4228" y1="49260" x2="28753" y2="34884"/>
                        <a14:foregroundMark x1="35518" y1="34249" x2="18393" y2="43763"/>
                        <a14:foregroundMark x1="48414" y1="32135" x2="53277" y2="73573"/>
                        <a14:foregroundMark x1="53277" y1="73573" x2="55180" y2="75687"/>
                        <a14:foregroundMark x1="67442" y1="47146" x2="68710" y2="58774"/>
                        <a14:foregroundMark x1="57928" y1="51797" x2="51797" y2="74419"/>
                        <a14:foregroundMark x1="51797" y1="74419" x2="51797" y2="74419"/>
                        <a14:foregroundMark x1="65328" y1="81184" x2="38901" y2="81395"/>
                        <a14:foregroundMark x1="38901" y1="81395" x2="37421" y2="79704"/>
                        <a14:foregroundMark x1="31290" y1="82452" x2="35518" y2="89218"/>
                        <a14:foregroundMark x1="24524" y1="81184" x2="27273" y2="88584"/>
                        <a14:foregroundMark x1="46934" y1="85835" x2="39535" y2="91332"/>
                        <a14:foregroundMark x1="40169" y1="87949" x2="36786" y2="94715"/>
                        <a14:foregroundMark x1="38266" y1="92812" x2="40169" y2="91332"/>
                        <a14:foregroundMark x1="65328" y1="80550" x2="46934" y2="90063"/>
                        <a14:foregroundMark x1="46934" y1="89218" x2="46934" y2="89218"/>
                        <a14:foregroundMark x1="64693" y1="87949" x2="49049" y2="85835"/>
                        <a14:foregroundMark x1="72093" y1="80550" x2="59197" y2="82452"/>
                        <a14:foregroundMark x1="70825" y1="59408" x2="72939" y2="67442"/>
                        <a14:foregroundMark x1="92600" y1="38266" x2="91966" y2="45666"/>
                        <a14:foregroundMark x1="55180" y1="49260" x2="64059" y2="49894"/>
                        <a14:foregroundMark x1="24524" y1="50529" x2="38266" y2="59408"/>
                        <a14:foregroundMark x1="26638" y1="79070" x2="29387" y2="82452"/>
                        <a14:foregroundMark x1="22622" y1="77167" x2="29387" y2="83087"/>
                        <a14:foregroundMark x1="55814" y1="81184" x2="46300" y2="85201"/>
                        <a14:foregroundMark x1="58562" y1="75053" x2="46934" y2="85201"/>
                        <a14:foregroundMark x1="44397" y1="75053" x2="33404" y2="84567"/>
                        <a14:foregroundMark x1="27273" y1="83932" x2="34038" y2="84567"/>
                        <a14:foregroundMark x1="51797" y1="71036" x2="39535" y2="81818"/>
                        <a14:foregroundMark x1="42918" y1="77801" x2="36786" y2="81184"/>
                        <a14:foregroundMark x1="32770" y1="43129" x2="10359" y2="50529"/>
                        <a14:foregroundMark x1="10359" y1="50529" x2="10359" y2="50529"/>
                        <a14:foregroundMark x1="16490" y1="45666" x2="16490" y2="45032"/>
                        <a14:foregroundMark x1="34672" y1="38266" x2="11205" y2="48414"/>
                        <a14:foregroundMark x1="11205" y1="48414" x2="14376" y2="416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161" y="0"/>
            <a:ext cx="1534545" cy="1534545"/>
          </a:xfrm>
          <a:prstGeom prst="rect">
            <a:avLst/>
          </a:prstGeom>
        </p:spPr>
      </p:pic>
      <p:sp>
        <p:nvSpPr>
          <p:cNvPr id="20" name="AutoShape 96"/>
          <p:cNvSpPr>
            <a:spLocks/>
          </p:cNvSpPr>
          <p:nvPr/>
        </p:nvSpPr>
        <p:spPr bwMode="auto">
          <a:xfrm>
            <a:off x="1495862" y="2290933"/>
            <a:ext cx="152844" cy="3047889"/>
          </a:xfrm>
          <a:prstGeom prst="leftBrace">
            <a:avLst>
              <a:gd name="adj1" fmla="val 4251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21" name="Text Box 23"/>
          <p:cNvSpPr txBox="1"/>
          <p:nvPr/>
        </p:nvSpPr>
        <p:spPr>
          <a:xfrm>
            <a:off x="405442" y="3299442"/>
            <a:ext cx="1082348" cy="6617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700" b="1" noProof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1dm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487790" y="861111"/>
            <a:ext cx="10643250" cy="1071416"/>
          </a:xfrm>
          <a:prstGeom prst="roundRect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vi-VN" b="1" noProof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đo diện tích người ta còn dùng đơn vị </a:t>
            </a:r>
            <a:r>
              <a:rPr lang="vi-VN" altLang="vi-VN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đề-xi-mét vuông</a:t>
            </a:r>
            <a:r>
              <a:rPr lang="vi-VN" altLang="vi-VN" b="1" noProof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23261" y="4288350"/>
                <a:ext cx="6609807" cy="1461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anose="02000000000000000000" pitchFamily="2" charset="0"/>
                  </a:rPr>
                  <a:t>Diện tích hình vuông là:</a:t>
                </a:r>
              </a:p>
              <a:p>
                <a:pPr algn="ctr"/>
                <a:r>
                  <a:rPr lang="vi-VN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anose="02000000000000000000" pitchFamily="2" charset="0"/>
                  </a:rPr>
                  <a:t>1 x 1 = 1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1" i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4400" b="1" i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vi-VN" sz="4400" b="1" dirty="0">
                    <a:solidFill>
                      <a:schemeClr val="accent6">
                        <a:lumMod val="50000"/>
                      </a:schemeClr>
                    </a:solidFill>
                    <a:latin typeface="#9Slide03 AmpleSoft Bold" panose="02000000000000000000" pitchFamily="2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261" y="4288350"/>
                <a:ext cx="6609807" cy="1461875"/>
              </a:xfrm>
              <a:prstGeom prst="rect">
                <a:avLst/>
              </a:prstGeom>
              <a:blipFill>
                <a:blip r:embed="rId5"/>
                <a:stretch>
                  <a:fillRect t="-8333" b="-1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69122" y="3269401"/>
                <a:ext cx="2093818" cy="721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>
                    <a:solidFill>
                      <a:srgbClr val="FF0000"/>
                    </a:solidFill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122" y="3269401"/>
                <a:ext cx="2093818" cy="721801"/>
              </a:xfrm>
              <a:prstGeom prst="rect">
                <a:avLst/>
              </a:prstGeom>
              <a:blipFill>
                <a:blip r:embed="rId6"/>
                <a:stretch>
                  <a:fillRect l="-10174" t="-13445" b="-34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7">
            <a:extLst>
              <a:ext uri="{FF2B5EF4-FFF2-40B4-BE49-F238E27FC236}">
                <a16:creationId xmlns:a16="http://schemas.microsoft.com/office/drawing/2014/main" id="{AC8F3600-0C35-474A-8AE5-7B1F1E30E3F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174" y="2026366"/>
            <a:ext cx="5790342" cy="17354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6101" y="2395470"/>
            <a:ext cx="4597758" cy="1326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156101" y="2459026"/>
            <a:ext cx="47265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Tính diện tích hình vuông có cạnh 1dm ?</a:t>
            </a:r>
          </a:p>
        </p:txBody>
      </p:sp>
    </p:spTree>
    <p:extLst>
      <p:ext uri="{BB962C8B-B14F-4D97-AF65-F5344CB8AC3E}">
        <p14:creationId xmlns:p14="http://schemas.microsoft.com/office/powerpoint/2010/main" val="2072333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15" grpId="0" animBg="1"/>
      <p:bldP spid="2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977" y="1420388"/>
            <a:ext cx="2628690" cy="2628690"/>
          </a:xfrm>
          <a:prstGeom prst="rect">
            <a:avLst/>
          </a:prstGeom>
        </p:spPr>
      </p:pic>
      <p:sp>
        <p:nvSpPr>
          <p:cNvPr id="3" name="Left Brace 2"/>
          <p:cNvSpPr/>
          <p:nvPr/>
        </p:nvSpPr>
        <p:spPr>
          <a:xfrm>
            <a:off x="2898771" y="1463291"/>
            <a:ext cx="267882" cy="2585787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935242" y="2473123"/>
            <a:ext cx="880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1dm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880262" y="2160264"/>
                <a:ext cx="2093818" cy="721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>
                    <a:solidFill>
                      <a:srgbClr val="002060"/>
                    </a:solidFill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262" y="2160264"/>
                <a:ext cx="2093818" cy="721801"/>
              </a:xfrm>
              <a:prstGeom prst="rect">
                <a:avLst/>
              </a:prstGeom>
              <a:blipFill>
                <a:blip r:embed="rId3"/>
                <a:stretch>
                  <a:fillRect l="-10496" t="-13445" b="-34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128240" y="4745934"/>
                <a:ext cx="8891451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lvl="0">
                  <a:defRPr/>
                </a:pPr>
                <a:r>
                  <a:rPr lang="en-US" sz="4000" noProof="0" dirty="0">
                    <a:ln w="0"/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Đề xi mét vuông viết tắt là: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240" y="4745934"/>
                <a:ext cx="8891451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2399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81" y="189240"/>
            <a:ext cx="4254137" cy="42541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1128240" y="5556852"/>
                <a:ext cx="9075939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4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400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noProof="0" dirty="0">
                    <a:ln w="0"/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đọc là: </a:t>
                </a:r>
                <a14:m>
                  <m:oMath xmlns:m="http://schemas.openxmlformats.org/officeDocument/2006/math">
                    <m: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đề </m:t>
                    </m:r>
                    <m:r>
                      <m:rPr>
                        <m:sty m:val="p"/>
                      </m:rP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xi</m:t>
                    </m:r>
                    <m: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vu</m:t>
                    </m:r>
                    <m: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ô</m:t>
                    </m:r>
                    <m:r>
                      <m:rPr>
                        <m:sty m:val="p"/>
                      </m:rPr>
                      <a:rPr lang="en-GB" sz="4000" b="0" i="0" noProof="0" smtClean="0">
                        <a:ln w="0"/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ng</m:t>
                    </m:r>
                  </m:oMath>
                </a14:m>
                <a:endParaRPr kumimoji="0" lang="en-US" sz="4000" b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240" y="5556852"/>
                <a:ext cx="9075939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1714754" y="165803"/>
            <a:ext cx="889538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Giới thiệu</a:t>
            </a:r>
            <a:r>
              <a:rPr kumimoji="0" lang="en-US" sz="36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 cách đọc, viết đề - xi – mét vuông</a:t>
            </a:r>
            <a:endParaRPr kumimoji="0" lang="en-US" sz="3600" b="0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SVN-Sofia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4" y="4411952"/>
            <a:ext cx="1258572" cy="132181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8" y="5309634"/>
            <a:ext cx="1258572" cy="132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9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5831" y="4702056"/>
            <a:ext cx="3883449" cy="1168216"/>
          </a:xfrm>
          <a:prstGeom prst="rect">
            <a:avLst/>
          </a:prstGeom>
          <a:noFill/>
          <a:ln w="76200">
            <a:solidFill>
              <a:schemeClr val="accent6">
                <a:lumMod val="10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213869" y="290698"/>
            <a:ext cx="11708655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Mối</a:t>
            </a:r>
            <a:r>
              <a:rPr kumimoji="0" lang="en-US" sz="36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 quan hệ </a:t>
            </a:r>
            <a:r>
              <a:rPr kumimoji="0" lang="en-US" sz="3600" b="0" i="0" u="none" strike="noStrike" kern="1200" cap="none" spc="0" normalizeH="0" noProof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giữa đề-xi-mét </a:t>
            </a:r>
            <a:r>
              <a:rPr kumimoji="0" lang="en-US" sz="36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vuông </a:t>
            </a:r>
            <a:r>
              <a:rPr kumimoji="0" lang="en-US" sz="3600" b="0" i="0" u="none" strike="noStrike" kern="1200" cap="none" spc="0" normalizeH="0" noProof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và xăng-ti-mét </a:t>
            </a:r>
            <a:r>
              <a:rPr kumimoji="0" lang="en-US" sz="3600" b="0" i="0" u="none" strike="noStrike" kern="1200" cap="none" spc="0" normalizeH="0" noProof="0" dirty="0">
                <a:ln w="19050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VN-Sofia" panose="02040603050506020204" pitchFamily="18" charset="0"/>
                <a:cs typeface="Times New Roman" panose="02020603050405020304" pitchFamily="18" charset="0"/>
              </a:rPr>
              <a:t>vuông</a:t>
            </a:r>
            <a:endParaRPr kumimoji="0" lang="en-US" sz="3600" b="0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SVN-Sofia" panose="0204060305050602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613184" y="1591589"/>
                <a:ext cx="6433445" cy="292387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>
                  <a:defRPr/>
                </a:pPr>
                <a:r>
                  <a:rPr lang="vi-VN" sz="3600" b="1" u="sng" noProof="0" dirty="0">
                    <a:ln w="0"/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  <a:cs typeface="Times New Roman" panose="02020603050405020304" pitchFamily="18" charset="0"/>
                  </a:rPr>
                  <a:t>Nhận xét: </a:t>
                </a:r>
                <a:r>
                  <a:rPr lang="en-GB" sz="3600" noProof="0" dirty="0">
                    <a:ln w="0"/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Ta thấy hình vuông</a:t>
                </a:r>
                <a:r>
                  <a:rPr lang="vi-VN" sz="3600" noProof="0" dirty="0">
                    <a:ln w="0"/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cạnh</a:t>
                </a:r>
                <a:r>
                  <a:rPr lang="en-GB" sz="3600" noProof="0" dirty="0">
                    <a:ln w="0"/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36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vi-VN" sz="36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dm được xếp đầy bởi</a:t>
                </a:r>
                <a:r>
                  <a:rPr lang="en-GB" sz="36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100 hình vuông </a:t>
                </a:r>
                <a:r>
                  <a:rPr lang="vi-VN" sz="36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nhỏ (diện tích </a:t>
                </a:r>
                <a:r>
                  <a:rPr lang="en-GB" sz="3600" dirty="0"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GB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vi-VN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).</m:t>
                    </m:r>
                  </m:oMath>
                </a14:m>
                <a:endParaRPr lang="en-GB" sz="4000" dirty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>
                  <a:defRPr/>
                </a:pPr>
                <a:r>
                  <a:rPr lang="en-GB" sz="4000" noProof="0" dirty="0">
                    <a:ln w="0"/>
                    <a:solidFill>
                      <a:srgbClr val="0020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endParaRPr kumimoji="0" lang="en-US" sz="4000" b="0" i="0" u="none" strike="noStrike" kern="1200" cap="none" spc="0" normalizeH="0" baseline="0" noProof="0" dirty="0">
                  <a:ln w="0"/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184" y="1591589"/>
                <a:ext cx="6433445" cy="2923877"/>
              </a:xfrm>
              <a:prstGeom prst="rect">
                <a:avLst/>
              </a:prstGeom>
              <a:blipFill>
                <a:blip r:embed="rId2"/>
                <a:stretch>
                  <a:fillRect l="-2938" t="-3125" r="-398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944" y="1580399"/>
            <a:ext cx="4010768" cy="370576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26944" y="4915353"/>
            <a:ext cx="391304" cy="370811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C9DAF8">
                <a:lumMod val="1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855831" y="4865847"/>
                <a:ext cx="3748014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3600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3600" b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5831" y="4865847"/>
                <a:ext cx="3748014" cy="658898"/>
              </a:xfrm>
              <a:prstGeom prst="rect">
                <a:avLst/>
              </a:prstGeom>
              <a:blipFill>
                <a:blip r:embed="rId5"/>
                <a:stretch>
                  <a:fillRect l="-5049" t="-12037" b="-342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31136" y="2889519"/>
                <a:ext cx="2325624" cy="7218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>
                    <a:solidFill>
                      <a:srgbClr val="002060"/>
                    </a:solidFill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136" y="2889519"/>
                <a:ext cx="2325624" cy="721801"/>
              </a:xfrm>
              <a:prstGeom prst="rect">
                <a:avLst/>
              </a:prstGeom>
              <a:blipFill>
                <a:blip r:embed="rId6"/>
                <a:stretch>
                  <a:fillRect t="-13559" b="-355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utoShape 96"/>
          <p:cNvSpPr>
            <a:spLocks/>
          </p:cNvSpPr>
          <p:nvPr/>
        </p:nvSpPr>
        <p:spPr bwMode="auto">
          <a:xfrm>
            <a:off x="987837" y="1591589"/>
            <a:ext cx="170989" cy="3694577"/>
          </a:xfrm>
          <a:prstGeom prst="leftBrace">
            <a:avLst>
              <a:gd name="adj1" fmla="val 4251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26422" y="3140894"/>
            <a:ext cx="20938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</a:rPr>
              <a:t>1</a:t>
            </a:r>
            <a:r>
              <a:rPr lang="vi-VN" sz="3200" b="1" dirty="0">
                <a:solidFill>
                  <a:srgbClr val="002060"/>
                </a:solidFill>
              </a:rPr>
              <a:t>dm</a:t>
            </a:r>
            <a:endParaRPr lang="en-GB" sz="4000" b="1" dirty="0">
              <a:solidFill>
                <a:srgbClr val="002060"/>
              </a:solidFill>
            </a:endParaRPr>
          </a:p>
        </p:txBody>
      </p:sp>
      <p:cxnSp>
        <p:nvCxnSpPr>
          <p:cNvPr id="6" name="Straight Arrow Connector 5"/>
          <p:cNvCxnSpPr>
            <a:stCxn id="16" idx="2"/>
          </p:cNvCxnSpPr>
          <p:nvPr/>
        </p:nvCxnSpPr>
        <p:spPr>
          <a:xfrm>
            <a:off x="1422596" y="5286164"/>
            <a:ext cx="0" cy="238579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42518" y="5405453"/>
                <a:ext cx="232562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chemeClr val="bg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vi-VN" sz="2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GB" sz="28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>
                  <a:solidFill>
                    <a:schemeClr val="bg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18" y="5405453"/>
                <a:ext cx="2325624" cy="523220"/>
              </a:xfrm>
              <a:prstGeom prst="rect">
                <a:avLst/>
              </a:prstGeom>
              <a:blipFill>
                <a:blip r:embed="rId7"/>
                <a:stretch>
                  <a:fillRect t="-12791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147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6" grpId="0" animBg="1"/>
      <p:bldP spid="26" grpId="0"/>
      <p:bldP spid="14" grpId="0" animBg="1"/>
      <p:bldP spid="15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4654550" y="787978"/>
            <a:ext cx="7315200" cy="5282044"/>
            <a:chOff x="838202" y="737756"/>
            <a:chExt cx="7619998" cy="528204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5335742" y="1906456"/>
            <a:ext cx="616717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 w="0"/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iCiel Alina" pitchFamily="50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67" y="5137518"/>
            <a:ext cx="1677072" cy="18130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14405" y="3167881"/>
                <a:ext cx="66098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sz="3600" dirty="0">
                    <a:ln w="0"/>
                    <a:solidFill>
                      <a:srgbClr val="5B9BD5">
                        <a:lumMod val="50000"/>
                      </a:srgb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Đề xi mét vuông viết tắt là: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3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en-GB" sz="3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>
                  <a:ln w="0"/>
                  <a:solidFill>
                    <a:srgbClr val="5B9BD5">
                      <a:lumMod val="50000"/>
                    </a:srgb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405" y="3167881"/>
                <a:ext cx="6609847" cy="646331"/>
              </a:xfrm>
              <a:prstGeom prst="rect">
                <a:avLst/>
              </a:prstGeom>
              <a:blipFill>
                <a:blip r:embed="rId5"/>
                <a:stretch>
                  <a:fillRect l="-2860" t="-15094" b="-349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111684" y="1835141"/>
            <a:ext cx="61681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n w="0"/>
                <a:solidFill>
                  <a:srgbClr val="5B9BD5">
                    <a:lumMod val="50000"/>
                  </a:srgb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Đề xi mét vuông </a:t>
            </a:r>
            <a:r>
              <a:rPr lang="en-GB" sz="4000" dirty="0">
                <a:ln w="0"/>
                <a:solidFill>
                  <a:srgbClr val="5B9BD5">
                    <a:lumMod val="50000"/>
                  </a:srgb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 đơn vị đo diện tích.</a:t>
            </a:r>
            <a:endParaRPr lang="en-GB" sz="4000" dirty="0"/>
          </a:p>
        </p:txBody>
      </p:sp>
      <p:sp>
        <p:nvSpPr>
          <p:cNvPr id="14" name="Rectangle 13"/>
          <p:cNvSpPr/>
          <p:nvPr/>
        </p:nvSpPr>
        <p:spPr>
          <a:xfrm>
            <a:off x="6406788" y="4082256"/>
            <a:ext cx="3971108" cy="990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18335" y="4247955"/>
                <a:ext cx="3748014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3600" b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𝐝𝐦</m:t>
                        </m:r>
                      </m:e>
                      <m:sup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3600" b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GB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3600" b="1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335" y="4247955"/>
                <a:ext cx="3748014" cy="658898"/>
              </a:xfrm>
              <a:prstGeom prst="rect">
                <a:avLst/>
              </a:prstGeom>
              <a:blipFill>
                <a:blip r:embed="rId6"/>
                <a:stretch>
                  <a:fillRect l="-4878" t="-12963" b="-342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3" descr="5c95d9be9ffa50fc92ed5552156a00c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631880" y="209206"/>
            <a:ext cx="5347085" cy="37059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906456"/>
            <a:ext cx="3198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122271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5" grpId="0"/>
          <p:bldP spid="6" grpId="0"/>
          <p:bldP spid="14" grpId="0" animBg="1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5" grpId="0"/>
          <p:bldP spid="6" grpId="0"/>
          <p:bldP spid="14" grpId="0" animBg="1"/>
          <p:bldP spid="15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ippy Cute Daily Activities by Slidesgo">
  <a:themeElements>
    <a:clrScheme name="Simple Light">
      <a:dk1>
        <a:srgbClr val="786992"/>
      </a:dk1>
      <a:lt1>
        <a:srgbClr val="FFFFFF"/>
      </a:lt1>
      <a:dk2>
        <a:srgbClr val="261E35"/>
      </a:dk2>
      <a:lt2>
        <a:srgbClr val="C9DAF8"/>
      </a:lt2>
      <a:accent1>
        <a:srgbClr val="CA666F"/>
      </a:accent1>
      <a:accent2>
        <a:srgbClr val="D47D95"/>
      </a:accent2>
      <a:accent3>
        <a:srgbClr val="E7BF61"/>
      </a:accent3>
      <a:accent4>
        <a:srgbClr val="6E9094"/>
      </a:accent4>
      <a:accent5>
        <a:srgbClr val="D4782A"/>
      </a:accent5>
      <a:accent6>
        <a:srgbClr val="F2D9C9"/>
      </a:accent6>
      <a:hlink>
        <a:srgbClr val="261E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562</Words>
  <Application>Microsoft Office PowerPoint</Application>
  <PresentationFormat>Widescreen</PresentationFormat>
  <Paragraphs>103</Paragraphs>
  <Slides>15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34" baseType="lpstr">
      <vt:lpstr>iCiel Cadena</vt:lpstr>
      <vt:lpstr>Microsoft YaHei</vt:lpstr>
      <vt:lpstr>Cambria Math</vt:lpstr>
      <vt:lpstr>iCiel Alina</vt:lpstr>
      <vt:lpstr>#9Slide03 Arima Madurai Black</vt:lpstr>
      <vt:lpstr>Calibri</vt:lpstr>
      <vt:lpstr>PangMenZhengDao</vt:lpstr>
      <vt:lpstr>Bahnschrift SemiBold SemiConden</vt:lpstr>
      <vt:lpstr>UTM Gradoo</vt:lpstr>
      <vt:lpstr>Calibri Light</vt:lpstr>
      <vt:lpstr>Arial</vt:lpstr>
      <vt:lpstr>UTM Showcard</vt:lpstr>
      <vt:lpstr>SVN-Sofia</vt:lpstr>
      <vt:lpstr>Times New Roman</vt:lpstr>
      <vt:lpstr>#9Slide03 AmpleSoft Bold</vt:lpstr>
      <vt:lpstr>UTM Azuki</vt:lpstr>
      <vt:lpstr>#9Slide03 Bebas Neue Bold</vt:lpstr>
      <vt:lpstr>1_Office Theme</vt:lpstr>
      <vt:lpstr>Flippy Cute Daily Activities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Lan Anh Dương</cp:lastModifiedBy>
  <cp:revision>107</cp:revision>
  <cp:lastPrinted>2021-11-19T02:07:32Z</cp:lastPrinted>
  <dcterms:created xsi:type="dcterms:W3CDTF">2021-10-29T07:54:01Z</dcterms:created>
  <dcterms:modified xsi:type="dcterms:W3CDTF">2023-07-21T07:07:57Z</dcterms:modified>
</cp:coreProperties>
</file>