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wav" ContentType="audio/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777" r:id="rId2"/>
    <p:sldMasterId id="2147483684" r:id="rId3"/>
    <p:sldMasterId id="2147483729" r:id="rId4"/>
    <p:sldMasterId id="2147483741" r:id="rId5"/>
    <p:sldMasterId id="2147483753" r:id="rId6"/>
    <p:sldMasterId id="2147483765" r:id="rId7"/>
  </p:sldMasterIdLst>
  <p:notesMasterIdLst>
    <p:notesMasterId r:id="rId31"/>
  </p:notesMasterIdLst>
  <p:sldIdLst>
    <p:sldId id="326" r:id="rId8"/>
    <p:sldId id="341" r:id="rId9"/>
    <p:sldId id="267" r:id="rId10"/>
    <p:sldId id="342" r:id="rId11"/>
    <p:sldId id="359" r:id="rId12"/>
    <p:sldId id="360" r:id="rId13"/>
    <p:sldId id="345" r:id="rId14"/>
    <p:sldId id="343" r:id="rId15"/>
    <p:sldId id="346" r:id="rId16"/>
    <p:sldId id="347" r:id="rId17"/>
    <p:sldId id="349" r:id="rId18"/>
    <p:sldId id="348" r:id="rId19"/>
    <p:sldId id="351" r:id="rId20"/>
    <p:sldId id="350" r:id="rId21"/>
    <p:sldId id="352" r:id="rId22"/>
    <p:sldId id="353" r:id="rId23"/>
    <p:sldId id="354" r:id="rId24"/>
    <p:sldId id="355" r:id="rId25"/>
    <p:sldId id="356" r:id="rId26"/>
    <p:sldId id="361" r:id="rId27"/>
    <p:sldId id="358" r:id="rId28"/>
    <p:sldId id="344" r:id="rId29"/>
    <p:sldId id="362" r:id="rId30"/>
  </p:sldIdLst>
  <p:sldSz cx="10160000" cy="5715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userDrawn="1">
          <p15:clr>
            <a:srgbClr val="A4A3A4"/>
          </p15:clr>
        </p15:guide>
        <p15:guide id="2" pos="32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FF6699"/>
    <a:srgbClr val="00C6FF"/>
    <a:srgbClr val="00FF00"/>
    <a:srgbClr val="66FFFF"/>
    <a:srgbClr val="FFCCCC"/>
    <a:srgbClr val="FFCCFF"/>
    <a:srgbClr val="CCFFFF"/>
    <a:srgbClr val="008000"/>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1" d="100"/>
          <a:sy n="81" d="100"/>
        </p:scale>
        <p:origin x="828" y="84"/>
      </p:cViewPr>
      <p:guideLst>
        <p:guide orient="horz" pos="1800"/>
        <p:guide pos="320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tableStyles" Target="tableStyles.xml"/><Relationship Id="rId8"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6419DE-EAEF-4EDF-A86D-056AAA95E66F}" type="datetimeFigureOut">
              <a:rPr lang="vi-VN" smtClean="0"/>
              <a:pPr/>
              <a:t>21/07/2023</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60762E-9987-49EB-9189-35266C3CA3C2}" type="slidenum">
              <a:rPr lang="vi-VN" smtClean="0"/>
              <a:pPr/>
              <a:t>‹#›</a:t>
            </a:fld>
            <a:endParaRPr lang="vi-VN"/>
          </a:p>
        </p:txBody>
      </p:sp>
    </p:spTree>
    <p:extLst>
      <p:ext uri="{BB962C8B-B14F-4D97-AF65-F5344CB8AC3E}">
        <p14:creationId xmlns:p14="http://schemas.microsoft.com/office/powerpoint/2010/main" val="21688057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2428D46-1033-4BBC-87F7-E580B3A33DD7}" type="slidenum">
              <a:rPr lang="zh-CN" altLang="en-US" smtClean="0">
                <a:solidFill>
                  <a:prstClr val="black"/>
                </a:solidFill>
                <a:ea typeface="宋体" panose="02010600030101010101" pitchFamily="2" charset="-122"/>
              </a:rPr>
              <a:pPr/>
              <a:t>1</a:t>
            </a:fld>
            <a:endParaRPr lang="zh-CN" altLang="en-US">
              <a:solidFill>
                <a:prstClr val="black"/>
              </a:solidFill>
              <a:ea typeface="宋体" panose="02010600030101010101" pitchFamily="2" charset="-122"/>
            </a:endParaRPr>
          </a:p>
        </p:txBody>
      </p:sp>
    </p:spTree>
    <p:extLst>
      <p:ext uri="{BB962C8B-B14F-4D97-AF65-F5344CB8AC3E}">
        <p14:creationId xmlns:p14="http://schemas.microsoft.com/office/powerpoint/2010/main" val="18932741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775357"/>
            <a:ext cx="8636000" cy="1225021"/>
          </a:xfrm>
          <a:prstGeom prst="rect">
            <a:avLst/>
          </a:prstGeom>
        </p:spPr>
        <p:txBody>
          <a:bodyPr/>
          <a:lstStyle/>
          <a:p>
            <a:r>
              <a:rPr lang="en-US"/>
              <a:t>Click to edit Master title style</a:t>
            </a:r>
            <a:endParaRPr lang="en-GB"/>
          </a:p>
        </p:txBody>
      </p:sp>
      <p:sp>
        <p:nvSpPr>
          <p:cNvPr id="3" name="Subtitle 2"/>
          <p:cNvSpPr>
            <a:spLocks noGrp="1"/>
          </p:cNvSpPr>
          <p:nvPr>
            <p:ph type="subTitle" idx="1"/>
          </p:nvPr>
        </p:nvSpPr>
        <p:spPr>
          <a:xfrm>
            <a:off x="1524000" y="3238500"/>
            <a:ext cx="7112000" cy="1460500"/>
          </a:xfrm>
          <a:prstGeom prst="rect">
            <a:avLst/>
          </a:prstGeom>
        </p:spPr>
        <p:txBody>
          <a:bodyPr/>
          <a:lstStyle>
            <a:lvl1pPr marL="0" indent="0" algn="ctr">
              <a:buNone/>
              <a:defRPr>
                <a:solidFill>
                  <a:schemeClr val="tx1">
                    <a:tint val="75000"/>
                  </a:schemeClr>
                </a:solidFill>
              </a:defRPr>
            </a:lvl1pPr>
            <a:lvl2pPr marL="507995" indent="0" algn="ctr">
              <a:buNone/>
              <a:defRPr>
                <a:solidFill>
                  <a:schemeClr val="tx1">
                    <a:tint val="75000"/>
                  </a:schemeClr>
                </a:solidFill>
              </a:defRPr>
            </a:lvl2pPr>
            <a:lvl3pPr marL="1015990" indent="0" algn="ctr">
              <a:buNone/>
              <a:defRPr>
                <a:solidFill>
                  <a:schemeClr val="tx1">
                    <a:tint val="75000"/>
                  </a:schemeClr>
                </a:solidFill>
              </a:defRPr>
            </a:lvl3pPr>
            <a:lvl4pPr marL="1523985" indent="0" algn="ctr">
              <a:buNone/>
              <a:defRPr>
                <a:solidFill>
                  <a:schemeClr val="tx1">
                    <a:tint val="75000"/>
                  </a:schemeClr>
                </a:solidFill>
              </a:defRPr>
            </a:lvl4pPr>
            <a:lvl5pPr marL="2031980" indent="0" algn="ctr">
              <a:buNone/>
              <a:defRPr>
                <a:solidFill>
                  <a:schemeClr val="tx1">
                    <a:tint val="75000"/>
                  </a:schemeClr>
                </a:solidFill>
              </a:defRPr>
            </a:lvl5pPr>
            <a:lvl6pPr marL="2539975" indent="0" algn="ctr">
              <a:buNone/>
              <a:defRPr>
                <a:solidFill>
                  <a:schemeClr val="tx1">
                    <a:tint val="75000"/>
                  </a:schemeClr>
                </a:solidFill>
              </a:defRPr>
            </a:lvl6pPr>
            <a:lvl7pPr marL="3047970" indent="0" algn="ctr">
              <a:buNone/>
              <a:defRPr>
                <a:solidFill>
                  <a:schemeClr val="tx1">
                    <a:tint val="75000"/>
                  </a:schemeClr>
                </a:solidFill>
              </a:defRPr>
            </a:lvl7pPr>
            <a:lvl8pPr marL="3555964" indent="0" algn="ctr">
              <a:buNone/>
              <a:defRPr>
                <a:solidFill>
                  <a:schemeClr val="tx1">
                    <a:tint val="75000"/>
                  </a:schemeClr>
                </a:solidFill>
              </a:defRPr>
            </a:lvl8pPr>
            <a:lvl9pPr marL="4063959"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a:xfrm>
            <a:off x="508000" y="5296961"/>
            <a:ext cx="2370667" cy="304271"/>
          </a:xfrm>
          <a:prstGeom prst="rect">
            <a:avLst/>
          </a:prstGeom>
        </p:spPr>
        <p:txBody>
          <a:bodyPr/>
          <a:lstStyle/>
          <a:p>
            <a:fld id="{33BB504A-11D5-4594-99D7-C9A16AF1D067}" type="datetimeFigureOut">
              <a:rPr lang="en-US" smtClean="0"/>
              <a:pPr/>
              <a:t>7/21/2023</a:t>
            </a:fld>
            <a:endParaRPr lang="en-US"/>
          </a:p>
        </p:txBody>
      </p:sp>
      <p:sp>
        <p:nvSpPr>
          <p:cNvPr id="5" name="Footer Placeholder 4"/>
          <p:cNvSpPr>
            <a:spLocks noGrp="1"/>
          </p:cNvSpPr>
          <p:nvPr>
            <p:ph type="ftr" sz="quarter" idx="11"/>
          </p:nvPr>
        </p:nvSpPr>
        <p:spPr>
          <a:xfrm>
            <a:off x="3471334" y="5296961"/>
            <a:ext cx="3217333" cy="304271"/>
          </a:xfrm>
          <a:prstGeom prst="rect">
            <a:avLst/>
          </a:prstGeom>
        </p:spPr>
        <p:txBody>
          <a:bodyPr/>
          <a:lstStyle/>
          <a:p>
            <a:endParaRPr lang="en-US"/>
          </a:p>
        </p:txBody>
      </p:sp>
      <p:sp>
        <p:nvSpPr>
          <p:cNvPr id="6" name="Slide Number Placeholder 5"/>
          <p:cNvSpPr>
            <a:spLocks noGrp="1"/>
          </p:cNvSpPr>
          <p:nvPr>
            <p:ph type="sldNum" sz="quarter" idx="12"/>
          </p:nvPr>
        </p:nvSpPr>
        <p:spPr>
          <a:xfrm>
            <a:off x="7281333" y="5296961"/>
            <a:ext cx="2370667" cy="304271"/>
          </a:xfrm>
          <a:prstGeom prst="rect">
            <a:avLst/>
          </a:prstGeom>
        </p:spPr>
        <p:txBody>
          <a:bodyPr/>
          <a:lstStyle/>
          <a:p>
            <a:fld id="{E97553C6-A3D7-405C-ABD2-52B04B23E2E7}" type="slidenum">
              <a:rPr lang="en-US" smtClean="0"/>
              <a:pPr/>
              <a:t>‹#›</a:t>
            </a:fld>
            <a:endParaRPr lang="en-US"/>
          </a:p>
        </p:txBody>
      </p:sp>
    </p:spTree>
    <p:extLst>
      <p:ext uri="{BB962C8B-B14F-4D97-AF65-F5344CB8AC3E}">
        <p14:creationId xmlns:p14="http://schemas.microsoft.com/office/powerpoint/2010/main" val="42031517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508000" y="228865"/>
            <a:ext cx="9144000" cy="952500"/>
          </a:xfrm>
          <a:prstGeom prst="rect">
            <a:avLst/>
          </a:prstGeom>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508000" y="1333500"/>
            <a:ext cx="9144000" cy="3771636"/>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508000" y="5296961"/>
            <a:ext cx="2370667" cy="304271"/>
          </a:xfrm>
          <a:prstGeom prst="rect">
            <a:avLst/>
          </a:prstGeom>
        </p:spPr>
        <p:txBody>
          <a:bodyPr/>
          <a:lstStyle/>
          <a:p>
            <a:fld id="{33BB504A-11D5-4594-99D7-C9A16AF1D067}" type="datetimeFigureOut">
              <a:rPr lang="en-US" smtClean="0"/>
              <a:pPr/>
              <a:t>7/21/2023</a:t>
            </a:fld>
            <a:endParaRPr lang="en-US"/>
          </a:p>
        </p:txBody>
      </p:sp>
      <p:sp>
        <p:nvSpPr>
          <p:cNvPr id="5" name="Footer Placeholder 4"/>
          <p:cNvSpPr>
            <a:spLocks noGrp="1"/>
          </p:cNvSpPr>
          <p:nvPr>
            <p:ph type="ftr" sz="quarter" idx="11"/>
          </p:nvPr>
        </p:nvSpPr>
        <p:spPr>
          <a:xfrm>
            <a:off x="3471334" y="5296961"/>
            <a:ext cx="3217333" cy="304271"/>
          </a:xfrm>
          <a:prstGeom prst="rect">
            <a:avLst/>
          </a:prstGeom>
        </p:spPr>
        <p:txBody>
          <a:bodyPr/>
          <a:lstStyle/>
          <a:p>
            <a:endParaRPr lang="en-US"/>
          </a:p>
        </p:txBody>
      </p:sp>
      <p:sp>
        <p:nvSpPr>
          <p:cNvPr id="6" name="Slide Number Placeholder 5"/>
          <p:cNvSpPr>
            <a:spLocks noGrp="1"/>
          </p:cNvSpPr>
          <p:nvPr>
            <p:ph type="sldNum" sz="quarter" idx="12"/>
          </p:nvPr>
        </p:nvSpPr>
        <p:spPr>
          <a:xfrm>
            <a:off x="7281333" y="5296961"/>
            <a:ext cx="2370667" cy="304271"/>
          </a:xfrm>
          <a:prstGeom prst="rect">
            <a:avLst/>
          </a:prstGeom>
        </p:spPr>
        <p:txBody>
          <a:bodyPr/>
          <a:lstStyle/>
          <a:p>
            <a:fld id="{E97553C6-A3D7-405C-ABD2-52B04B23E2E7}" type="slidenum">
              <a:rPr lang="en-US" smtClean="0"/>
              <a:pPr/>
              <a:t>‹#›</a:t>
            </a:fld>
            <a:endParaRPr lang="en-US"/>
          </a:p>
        </p:txBody>
      </p:sp>
    </p:spTree>
    <p:extLst>
      <p:ext uri="{BB962C8B-B14F-4D97-AF65-F5344CB8AC3E}">
        <p14:creationId xmlns:p14="http://schemas.microsoft.com/office/powerpoint/2010/main" val="26700119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190500"/>
            <a:ext cx="2286000" cy="4064000"/>
          </a:xfrm>
          <a:prstGeom prst="rect">
            <a:avLst/>
          </a:prstGeo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508000" y="190500"/>
            <a:ext cx="6688667" cy="4064000"/>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508000" y="5296961"/>
            <a:ext cx="2370667" cy="304271"/>
          </a:xfrm>
          <a:prstGeom prst="rect">
            <a:avLst/>
          </a:prstGeom>
        </p:spPr>
        <p:txBody>
          <a:bodyPr/>
          <a:lstStyle/>
          <a:p>
            <a:fld id="{33BB504A-11D5-4594-99D7-C9A16AF1D067}" type="datetimeFigureOut">
              <a:rPr lang="en-US" smtClean="0"/>
              <a:pPr/>
              <a:t>7/21/2023</a:t>
            </a:fld>
            <a:endParaRPr lang="en-US"/>
          </a:p>
        </p:txBody>
      </p:sp>
      <p:sp>
        <p:nvSpPr>
          <p:cNvPr id="5" name="Footer Placeholder 4"/>
          <p:cNvSpPr>
            <a:spLocks noGrp="1"/>
          </p:cNvSpPr>
          <p:nvPr>
            <p:ph type="ftr" sz="quarter" idx="11"/>
          </p:nvPr>
        </p:nvSpPr>
        <p:spPr>
          <a:xfrm>
            <a:off x="3471334" y="5296961"/>
            <a:ext cx="3217333" cy="304271"/>
          </a:xfrm>
          <a:prstGeom prst="rect">
            <a:avLst/>
          </a:prstGeom>
        </p:spPr>
        <p:txBody>
          <a:bodyPr/>
          <a:lstStyle/>
          <a:p>
            <a:endParaRPr lang="en-US"/>
          </a:p>
        </p:txBody>
      </p:sp>
      <p:sp>
        <p:nvSpPr>
          <p:cNvPr id="6" name="Slide Number Placeholder 5"/>
          <p:cNvSpPr>
            <a:spLocks noGrp="1"/>
          </p:cNvSpPr>
          <p:nvPr>
            <p:ph type="sldNum" sz="quarter" idx="12"/>
          </p:nvPr>
        </p:nvSpPr>
        <p:spPr>
          <a:xfrm>
            <a:off x="7281333" y="5296961"/>
            <a:ext cx="2370667" cy="304271"/>
          </a:xfrm>
          <a:prstGeom prst="rect">
            <a:avLst/>
          </a:prstGeom>
        </p:spPr>
        <p:txBody>
          <a:bodyPr/>
          <a:lstStyle/>
          <a:p>
            <a:fld id="{E97553C6-A3D7-405C-ABD2-52B04B23E2E7}" type="slidenum">
              <a:rPr lang="en-US" smtClean="0"/>
              <a:pPr/>
              <a:t>‹#›</a:t>
            </a:fld>
            <a:endParaRPr lang="en-US"/>
          </a:p>
        </p:txBody>
      </p:sp>
    </p:spTree>
    <p:extLst>
      <p:ext uri="{BB962C8B-B14F-4D97-AF65-F5344CB8AC3E}">
        <p14:creationId xmlns:p14="http://schemas.microsoft.com/office/powerpoint/2010/main" val="16568467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53517F-D814-440F-9962-7025EB63184D}"/>
              </a:ext>
            </a:extLst>
          </p:cNvPr>
          <p:cNvSpPr>
            <a:spLocks noGrp="1"/>
          </p:cNvSpPr>
          <p:nvPr>
            <p:ph type="ctrTitle"/>
          </p:nvPr>
        </p:nvSpPr>
        <p:spPr>
          <a:xfrm>
            <a:off x="1270000" y="935038"/>
            <a:ext cx="7620000" cy="1990725"/>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14570012-4577-4EDA-BFCD-F4F66810DF57}"/>
              </a:ext>
            </a:extLst>
          </p:cNvPr>
          <p:cNvSpPr>
            <a:spLocks noGrp="1"/>
          </p:cNvSpPr>
          <p:nvPr>
            <p:ph type="subTitle" idx="1"/>
          </p:nvPr>
        </p:nvSpPr>
        <p:spPr>
          <a:xfrm>
            <a:off x="1270000" y="3001963"/>
            <a:ext cx="7620000" cy="1379537"/>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A8DF0A5-3319-4733-96CF-C9B04027BEC6}"/>
              </a:ext>
            </a:extLst>
          </p:cNvPr>
          <p:cNvSpPr>
            <a:spLocks noGrp="1"/>
          </p:cNvSpPr>
          <p:nvPr>
            <p:ph type="dt" sz="half" idx="10"/>
          </p:nvPr>
        </p:nvSpPr>
        <p:spPr/>
        <p:txBody>
          <a:bodyPr/>
          <a:lstStyle/>
          <a:p>
            <a:fld id="{73F546B3-256B-4BC3-855D-D1CE947D5D64}" type="datetimeFigureOut">
              <a:rPr lang="en-US" smtClean="0"/>
              <a:t>7/21/2023</a:t>
            </a:fld>
            <a:endParaRPr lang="en-US"/>
          </a:p>
        </p:txBody>
      </p:sp>
      <p:sp>
        <p:nvSpPr>
          <p:cNvPr id="5" name="Footer Placeholder 4">
            <a:extLst>
              <a:ext uri="{FF2B5EF4-FFF2-40B4-BE49-F238E27FC236}">
                <a16:creationId xmlns:a16="http://schemas.microsoft.com/office/drawing/2014/main" id="{1E4398B7-D638-41FC-9B06-62215E42C4D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EA16E1-FBBE-46F7-ACBA-C2F914C9CE96}"/>
              </a:ext>
            </a:extLst>
          </p:cNvPr>
          <p:cNvSpPr>
            <a:spLocks noGrp="1"/>
          </p:cNvSpPr>
          <p:nvPr>
            <p:ph type="sldNum" sz="quarter" idx="12"/>
          </p:nvPr>
        </p:nvSpPr>
        <p:spPr/>
        <p:txBody>
          <a:bodyPr/>
          <a:lstStyle/>
          <a:p>
            <a:fld id="{5ECAE34A-A487-4F2F-A0C0-21968A5CC4C3}" type="slidenum">
              <a:rPr lang="en-US" smtClean="0"/>
              <a:t>‹#›</a:t>
            </a:fld>
            <a:endParaRPr lang="en-US"/>
          </a:p>
        </p:txBody>
      </p:sp>
    </p:spTree>
    <p:extLst>
      <p:ext uri="{BB962C8B-B14F-4D97-AF65-F5344CB8AC3E}">
        <p14:creationId xmlns:p14="http://schemas.microsoft.com/office/powerpoint/2010/main" val="22363177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7359F6-0224-459E-8DE2-6330F314D61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1FA6D22-712D-455A-8D4E-4C9BC196C2B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EE6B444-6F91-46F5-8D8B-9FFA29A24B8C}"/>
              </a:ext>
            </a:extLst>
          </p:cNvPr>
          <p:cNvSpPr>
            <a:spLocks noGrp="1"/>
          </p:cNvSpPr>
          <p:nvPr>
            <p:ph type="dt" sz="half" idx="10"/>
          </p:nvPr>
        </p:nvSpPr>
        <p:spPr/>
        <p:txBody>
          <a:bodyPr/>
          <a:lstStyle/>
          <a:p>
            <a:fld id="{73F546B3-256B-4BC3-855D-D1CE947D5D64}" type="datetimeFigureOut">
              <a:rPr lang="en-US" smtClean="0"/>
              <a:t>7/21/2023</a:t>
            </a:fld>
            <a:endParaRPr lang="en-US"/>
          </a:p>
        </p:txBody>
      </p:sp>
      <p:sp>
        <p:nvSpPr>
          <p:cNvPr id="5" name="Footer Placeholder 4">
            <a:extLst>
              <a:ext uri="{FF2B5EF4-FFF2-40B4-BE49-F238E27FC236}">
                <a16:creationId xmlns:a16="http://schemas.microsoft.com/office/drawing/2014/main" id="{50C1ABD1-21D2-4FBC-A7AF-FC3D14EFFE3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E81DD1-1F98-466C-83C3-98D0A4E950F0}"/>
              </a:ext>
            </a:extLst>
          </p:cNvPr>
          <p:cNvSpPr>
            <a:spLocks noGrp="1"/>
          </p:cNvSpPr>
          <p:nvPr>
            <p:ph type="sldNum" sz="quarter" idx="12"/>
          </p:nvPr>
        </p:nvSpPr>
        <p:spPr/>
        <p:txBody>
          <a:bodyPr/>
          <a:lstStyle/>
          <a:p>
            <a:fld id="{5ECAE34A-A487-4F2F-A0C0-21968A5CC4C3}" type="slidenum">
              <a:rPr lang="en-US" smtClean="0"/>
              <a:t>‹#›</a:t>
            </a:fld>
            <a:endParaRPr lang="en-US"/>
          </a:p>
        </p:txBody>
      </p:sp>
    </p:spTree>
    <p:extLst>
      <p:ext uri="{BB962C8B-B14F-4D97-AF65-F5344CB8AC3E}">
        <p14:creationId xmlns:p14="http://schemas.microsoft.com/office/powerpoint/2010/main" val="22001965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E484A8-2BAA-4B1A-AFEC-FD7BA86964D8}"/>
              </a:ext>
            </a:extLst>
          </p:cNvPr>
          <p:cNvSpPr>
            <a:spLocks noGrp="1"/>
          </p:cNvSpPr>
          <p:nvPr>
            <p:ph type="title"/>
          </p:nvPr>
        </p:nvSpPr>
        <p:spPr>
          <a:xfrm>
            <a:off x="693738" y="1425575"/>
            <a:ext cx="8763000" cy="2376488"/>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F08023B-1CC3-4CF5-9A29-2FC72594A629}"/>
              </a:ext>
            </a:extLst>
          </p:cNvPr>
          <p:cNvSpPr>
            <a:spLocks noGrp="1"/>
          </p:cNvSpPr>
          <p:nvPr>
            <p:ph type="body" idx="1"/>
          </p:nvPr>
        </p:nvSpPr>
        <p:spPr>
          <a:xfrm>
            <a:off x="693738" y="3824288"/>
            <a:ext cx="8763000" cy="125095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ABD66EA-EF46-4438-B5B6-4C8A3CE6CBE7}"/>
              </a:ext>
            </a:extLst>
          </p:cNvPr>
          <p:cNvSpPr>
            <a:spLocks noGrp="1"/>
          </p:cNvSpPr>
          <p:nvPr>
            <p:ph type="dt" sz="half" idx="10"/>
          </p:nvPr>
        </p:nvSpPr>
        <p:spPr/>
        <p:txBody>
          <a:bodyPr/>
          <a:lstStyle/>
          <a:p>
            <a:fld id="{73F546B3-256B-4BC3-855D-D1CE947D5D64}" type="datetimeFigureOut">
              <a:rPr lang="en-US" smtClean="0"/>
              <a:t>7/21/2023</a:t>
            </a:fld>
            <a:endParaRPr lang="en-US"/>
          </a:p>
        </p:txBody>
      </p:sp>
      <p:sp>
        <p:nvSpPr>
          <p:cNvPr id="5" name="Footer Placeholder 4">
            <a:extLst>
              <a:ext uri="{FF2B5EF4-FFF2-40B4-BE49-F238E27FC236}">
                <a16:creationId xmlns:a16="http://schemas.microsoft.com/office/drawing/2014/main" id="{0ECE47BD-982E-4268-BBFC-1E46718966C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AD148B-55ED-4A91-B815-6BC9A6D3044A}"/>
              </a:ext>
            </a:extLst>
          </p:cNvPr>
          <p:cNvSpPr>
            <a:spLocks noGrp="1"/>
          </p:cNvSpPr>
          <p:nvPr>
            <p:ph type="sldNum" sz="quarter" idx="12"/>
          </p:nvPr>
        </p:nvSpPr>
        <p:spPr/>
        <p:txBody>
          <a:bodyPr/>
          <a:lstStyle/>
          <a:p>
            <a:fld id="{5ECAE34A-A487-4F2F-A0C0-21968A5CC4C3}" type="slidenum">
              <a:rPr lang="en-US" smtClean="0"/>
              <a:t>‹#›</a:t>
            </a:fld>
            <a:endParaRPr lang="en-US"/>
          </a:p>
        </p:txBody>
      </p:sp>
    </p:spTree>
    <p:extLst>
      <p:ext uri="{BB962C8B-B14F-4D97-AF65-F5344CB8AC3E}">
        <p14:creationId xmlns:p14="http://schemas.microsoft.com/office/powerpoint/2010/main" val="9788558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0CB94-9751-48EE-B52F-086021728E1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E4442F8-6DAC-42D8-B270-9EAEE396EC7D}"/>
              </a:ext>
            </a:extLst>
          </p:cNvPr>
          <p:cNvSpPr>
            <a:spLocks noGrp="1"/>
          </p:cNvSpPr>
          <p:nvPr>
            <p:ph sz="half" idx="1"/>
          </p:nvPr>
        </p:nvSpPr>
        <p:spPr>
          <a:xfrm>
            <a:off x="698500" y="1520825"/>
            <a:ext cx="4305300" cy="3627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43A95C6-8508-45BB-B250-55AEB1B1FF55}"/>
              </a:ext>
            </a:extLst>
          </p:cNvPr>
          <p:cNvSpPr>
            <a:spLocks noGrp="1"/>
          </p:cNvSpPr>
          <p:nvPr>
            <p:ph sz="half" idx="2"/>
          </p:nvPr>
        </p:nvSpPr>
        <p:spPr>
          <a:xfrm>
            <a:off x="5156200" y="1520825"/>
            <a:ext cx="4305300" cy="3627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51AADD0-E46D-4A82-8592-3591E7137356}"/>
              </a:ext>
            </a:extLst>
          </p:cNvPr>
          <p:cNvSpPr>
            <a:spLocks noGrp="1"/>
          </p:cNvSpPr>
          <p:nvPr>
            <p:ph type="dt" sz="half" idx="10"/>
          </p:nvPr>
        </p:nvSpPr>
        <p:spPr/>
        <p:txBody>
          <a:bodyPr/>
          <a:lstStyle/>
          <a:p>
            <a:fld id="{73F546B3-256B-4BC3-855D-D1CE947D5D64}" type="datetimeFigureOut">
              <a:rPr lang="en-US" smtClean="0"/>
              <a:t>7/21/2023</a:t>
            </a:fld>
            <a:endParaRPr lang="en-US"/>
          </a:p>
        </p:txBody>
      </p:sp>
      <p:sp>
        <p:nvSpPr>
          <p:cNvPr id="6" name="Footer Placeholder 5">
            <a:extLst>
              <a:ext uri="{FF2B5EF4-FFF2-40B4-BE49-F238E27FC236}">
                <a16:creationId xmlns:a16="http://schemas.microsoft.com/office/drawing/2014/main" id="{26101F97-EBEF-4AC0-991B-E58F4702EAE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6AA70BA-BF74-4827-94E7-99727A0621D8}"/>
              </a:ext>
            </a:extLst>
          </p:cNvPr>
          <p:cNvSpPr>
            <a:spLocks noGrp="1"/>
          </p:cNvSpPr>
          <p:nvPr>
            <p:ph type="sldNum" sz="quarter" idx="12"/>
          </p:nvPr>
        </p:nvSpPr>
        <p:spPr/>
        <p:txBody>
          <a:bodyPr/>
          <a:lstStyle/>
          <a:p>
            <a:fld id="{5ECAE34A-A487-4F2F-A0C0-21968A5CC4C3}" type="slidenum">
              <a:rPr lang="en-US" smtClean="0"/>
              <a:t>‹#›</a:t>
            </a:fld>
            <a:endParaRPr lang="en-US"/>
          </a:p>
        </p:txBody>
      </p:sp>
    </p:spTree>
    <p:extLst>
      <p:ext uri="{BB962C8B-B14F-4D97-AF65-F5344CB8AC3E}">
        <p14:creationId xmlns:p14="http://schemas.microsoft.com/office/powerpoint/2010/main" val="7119563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85D8A-5D32-4775-955D-7F9AA997526B}"/>
              </a:ext>
            </a:extLst>
          </p:cNvPr>
          <p:cNvSpPr>
            <a:spLocks noGrp="1"/>
          </p:cNvSpPr>
          <p:nvPr>
            <p:ph type="title"/>
          </p:nvPr>
        </p:nvSpPr>
        <p:spPr>
          <a:xfrm>
            <a:off x="700088" y="304800"/>
            <a:ext cx="8763000" cy="1104900"/>
          </a:xfrm>
        </p:spPr>
        <p:txBody>
          <a:bodyPr/>
          <a:lstStyle/>
          <a:p>
            <a:r>
              <a:rPr lang="en-US"/>
              <a:t>Click to edit Master title style</a:t>
            </a:r>
          </a:p>
        </p:txBody>
      </p:sp>
      <p:sp>
        <p:nvSpPr>
          <p:cNvPr id="3" name="Text Placeholder 2">
            <a:extLst>
              <a:ext uri="{FF2B5EF4-FFF2-40B4-BE49-F238E27FC236}">
                <a16:creationId xmlns:a16="http://schemas.microsoft.com/office/drawing/2014/main" id="{BFC782C2-A1DA-47A8-9CD9-D0221458C752}"/>
              </a:ext>
            </a:extLst>
          </p:cNvPr>
          <p:cNvSpPr>
            <a:spLocks noGrp="1"/>
          </p:cNvSpPr>
          <p:nvPr>
            <p:ph type="body" idx="1"/>
          </p:nvPr>
        </p:nvSpPr>
        <p:spPr>
          <a:xfrm>
            <a:off x="700088" y="1401763"/>
            <a:ext cx="4297362" cy="6858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55DFAE8-EB7B-4C5B-9085-9B4610F39D5E}"/>
              </a:ext>
            </a:extLst>
          </p:cNvPr>
          <p:cNvSpPr>
            <a:spLocks noGrp="1"/>
          </p:cNvSpPr>
          <p:nvPr>
            <p:ph sz="half" idx="2"/>
          </p:nvPr>
        </p:nvSpPr>
        <p:spPr>
          <a:xfrm>
            <a:off x="700088" y="2087563"/>
            <a:ext cx="4297362" cy="30702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6CC5D8F-0DB1-4E9C-965F-9321A396A59E}"/>
              </a:ext>
            </a:extLst>
          </p:cNvPr>
          <p:cNvSpPr>
            <a:spLocks noGrp="1"/>
          </p:cNvSpPr>
          <p:nvPr>
            <p:ph type="body" sz="quarter" idx="3"/>
          </p:nvPr>
        </p:nvSpPr>
        <p:spPr>
          <a:xfrm>
            <a:off x="5143500" y="1401763"/>
            <a:ext cx="4319588" cy="6858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C1C571E-6AFD-455E-9294-193DA6D4D35E}"/>
              </a:ext>
            </a:extLst>
          </p:cNvPr>
          <p:cNvSpPr>
            <a:spLocks noGrp="1"/>
          </p:cNvSpPr>
          <p:nvPr>
            <p:ph sz="quarter" idx="4"/>
          </p:nvPr>
        </p:nvSpPr>
        <p:spPr>
          <a:xfrm>
            <a:off x="5143500" y="2087563"/>
            <a:ext cx="4319588" cy="30702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69C59E1-331E-4159-AD71-B7343D238628}"/>
              </a:ext>
            </a:extLst>
          </p:cNvPr>
          <p:cNvSpPr>
            <a:spLocks noGrp="1"/>
          </p:cNvSpPr>
          <p:nvPr>
            <p:ph type="dt" sz="half" idx="10"/>
          </p:nvPr>
        </p:nvSpPr>
        <p:spPr/>
        <p:txBody>
          <a:bodyPr/>
          <a:lstStyle/>
          <a:p>
            <a:fld id="{73F546B3-256B-4BC3-855D-D1CE947D5D64}" type="datetimeFigureOut">
              <a:rPr lang="en-US" smtClean="0"/>
              <a:t>7/21/2023</a:t>
            </a:fld>
            <a:endParaRPr lang="en-US"/>
          </a:p>
        </p:txBody>
      </p:sp>
      <p:sp>
        <p:nvSpPr>
          <p:cNvPr id="8" name="Footer Placeholder 7">
            <a:extLst>
              <a:ext uri="{FF2B5EF4-FFF2-40B4-BE49-F238E27FC236}">
                <a16:creationId xmlns:a16="http://schemas.microsoft.com/office/drawing/2014/main" id="{4C1BC6FC-1476-4381-8AE0-8E5952E1AF4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D977FCF8-8FB9-4EDB-ABD3-0B288F35DD93}"/>
              </a:ext>
            </a:extLst>
          </p:cNvPr>
          <p:cNvSpPr>
            <a:spLocks noGrp="1"/>
          </p:cNvSpPr>
          <p:nvPr>
            <p:ph type="sldNum" sz="quarter" idx="12"/>
          </p:nvPr>
        </p:nvSpPr>
        <p:spPr/>
        <p:txBody>
          <a:bodyPr/>
          <a:lstStyle/>
          <a:p>
            <a:fld id="{5ECAE34A-A487-4F2F-A0C0-21968A5CC4C3}" type="slidenum">
              <a:rPr lang="en-US" smtClean="0"/>
              <a:t>‹#›</a:t>
            </a:fld>
            <a:endParaRPr lang="en-US"/>
          </a:p>
        </p:txBody>
      </p:sp>
    </p:spTree>
    <p:extLst>
      <p:ext uri="{BB962C8B-B14F-4D97-AF65-F5344CB8AC3E}">
        <p14:creationId xmlns:p14="http://schemas.microsoft.com/office/powerpoint/2010/main" val="320711276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EC6C67-65FA-451B-96E0-57C30BD1274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982F4BB8-C6EC-47A9-A22F-A066330EF4C9}"/>
              </a:ext>
            </a:extLst>
          </p:cNvPr>
          <p:cNvSpPr>
            <a:spLocks noGrp="1"/>
          </p:cNvSpPr>
          <p:nvPr>
            <p:ph type="dt" sz="half" idx="10"/>
          </p:nvPr>
        </p:nvSpPr>
        <p:spPr/>
        <p:txBody>
          <a:bodyPr/>
          <a:lstStyle/>
          <a:p>
            <a:fld id="{73F546B3-256B-4BC3-855D-D1CE947D5D64}" type="datetimeFigureOut">
              <a:rPr lang="en-US" smtClean="0"/>
              <a:t>7/21/2023</a:t>
            </a:fld>
            <a:endParaRPr lang="en-US"/>
          </a:p>
        </p:txBody>
      </p:sp>
      <p:sp>
        <p:nvSpPr>
          <p:cNvPr id="4" name="Footer Placeholder 3">
            <a:extLst>
              <a:ext uri="{FF2B5EF4-FFF2-40B4-BE49-F238E27FC236}">
                <a16:creationId xmlns:a16="http://schemas.microsoft.com/office/drawing/2014/main" id="{9401FB69-495C-46E0-9532-908CA082B49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6AA434A-5610-43E4-85D9-5B9439BBA7DD}"/>
              </a:ext>
            </a:extLst>
          </p:cNvPr>
          <p:cNvSpPr>
            <a:spLocks noGrp="1"/>
          </p:cNvSpPr>
          <p:nvPr>
            <p:ph type="sldNum" sz="quarter" idx="12"/>
          </p:nvPr>
        </p:nvSpPr>
        <p:spPr/>
        <p:txBody>
          <a:bodyPr/>
          <a:lstStyle/>
          <a:p>
            <a:fld id="{5ECAE34A-A487-4F2F-A0C0-21968A5CC4C3}" type="slidenum">
              <a:rPr lang="en-US" smtClean="0"/>
              <a:t>‹#›</a:t>
            </a:fld>
            <a:endParaRPr lang="en-US"/>
          </a:p>
        </p:txBody>
      </p:sp>
    </p:spTree>
    <p:extLst>
      <p:ext uri="{BB962C8B-B14F-4D97-AF65-F5344CB8AC3E}">
        <p14:creationId xmlns:p14="http://schemas.microsoft.com/office/powerpoint/2010/main" val="30473697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A851BDA-95A5-4E95-BDAF-08826D5BE6A2}"/>
              </a:ext>
            </a:extLst>
          </p:cNvPr>
          <p:cNvSpPr>
            <a:spLocks noGrp="1"/>
          </p:cNvSpPr>
          <p:nvPr>
            <p:ph type="dt" sz="half" idx="10"/>
          </p:nvPr>
        </p:nvSpPr>
        <p:spPr/>
        <p:txBody>
          <a:bodyPr/>
          <a:lstStyle/>
          <a:p>
            <a:fld id="{73F546B3-256B-4BC3-855D-D1CE947D5D64}" type="datetimeFigureOut">
              <a:rPr lang="en-US" smtClean="0"/>
              <a:t>7/21/2023</a:t>
            </a:fld>
            <a:endParaRPr lang="en-US"/>
          </a:p>
        </p:txBody>
      </p:sp>
      <p:sp>
        <p:nvSpPr>
          <p:cNvPr id="3" name="Footer Placeholder 2">
            <a:extLst>
              <a:ext uri="{FF2B5EF4-FFF2-40B4-BE49-F238E27FC236}">
                <a16:creationId xmlns:a16="http://schemas.microsoft.com/office/drawing/2014/main" id="{591779E2-6EE5-433B-A310-B0CD7F73B1B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DCE1A7-2EFC-46D0-8D8D-02DC4DCB7D92}"/>
              </a:ext>
            </a:extLst>
          </p:cNvPr>
          <p:cNvSpPr>
            <a:spLocks noGrp="1"/>
          </p:cNvSpPr>
          <p:nvPr>
            <p:ph type="sldNum" sz="quarter" idx="12"/>
          </p:nvPr>
        </p:nvSpPr>
        <p:spPr/>
        <p:txBody>
          <a:bodyPr/>
          <a:lstStyle/>
          <a:p>
            <a:fld id="{5ECAE34A-A487-4F2F-A0C0-21968A5CC4C3}" type="slidenum">
              <a:rPr lang="en-US" smtClean="0"/>
              <a:t>‹#›</a:t>
            </a:fld>
            <a:endParaRPr lang="en-US"/>
          </a:p>
        </p:txBody>
      </p:sp>
    </p:spTree>
    <p:extLst>
      <p:ext uri="{BB962C8B-B14F-4D97-AF65-F5344CB8AC3E}">
        <p14:creationId xmlns:p14="http://schemas.microsoft.com/office/powerpoint/2010/main" val="316734714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F1B744-BF98-4EB2-AC01-7B6CC3BC54BD}"/>
              </a:ext>
            </a:extLst>
          </p:cNvPr>
          <p:cNvSpPr>
            <a:spLocks noGrp="1"/>
          </p:cNvSpPr>
          <p:nvPr>
            <p:ph type="title"/>
          </p:nvPr>
        </p:nvSpPr>
        <p:spPr>
          <a:xfrm>
            <a:off x="700088" y="381000"/>
            <a:ext cx="3276600" cy="13335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34CF408-F2AC-4D5C-BA92-56230388A667}"/>
              </a:ext>
            </a:extLst>
          </p:cNvPr>
          <p:cNvSpPr>
            <a:spLocks noGrp="1"/>
          </p:cNvSpPr>
          <p:nvPr>
            <p:ph idx="1"/>
          </p:nvPr>
        </p:nvSpPr>
        <p:spPr>
          <a:xfrm>
            <a:off x="4319588" y="822325"/>
            <a:ext cx="5143500" cy="40624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B6D05B3-2A56-48F8-927A-63B64587C2ED}"/>
              </a:ext>
            </a:extLst>
          </p:cNvPr>
          <p:cNvSpPr>
            <a:spLocks noGrp="1"/>
          </p:cNvSpPr>
          <p:nvPr>
            <p:ph type="body" sz="half" idx="2"/>
          </p:nvPr>
        </p:nvSpPr>
        <p:spPr>
          <a:xfrm>
            <a:off x="700088" y="1714500"/>
            <a:ext cx="3276600" cy="3176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7CE0CAC-50B8-40F7-9568-37473E67EDC0}"/>
              </a:ext>
            </a:extLst>
          </p:cNvPr>
          <p:cNvSpPr>
            <a:spLocks noGrp="1"/>
          </p:cNvSpPr>
          <p:nvPr>
            <p:ph type="dt" sz="half" idx="10"/>
          </p:nvPr>
        </p:nvSpPr>
        <p:spPr/>
        <p:txBody>
          <a:bodyPr/>
          <a:lstStyle/>
          <a:p>
            <a:fld id="{73F546B3-256B-4BC3-855D-D1CE947D5D64}" type="datetimeFigureOut">
              <a:rPr lang="en-US" smtClean="0"/>
              <a:t>7/21/2023</a:t>
            </a:fld>
            <a:endParaRPr lang="en-US"/>
          </a:p>
        </p:txBody>
      </p:sp>
      <p:sp>
        <p:nvSpPr>
          <p:cNvPr id="6" name="Footer Placeholder 5">
            <a:extLst>
              <a:ext uri="{FF2B5EF4-FFF2-40B4-BE49-F238E27FC236}">
                <a16:creationId xmlns:a16="http://schemas.microsoft.com/office/drawing/2014/main" id="{395C6A3E-CF86-4515-9865-67A284F3C9D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A136CBB-E2B1-4B9D-93A5-7D9F08405A7A}"/>
              </a:ext>
            </a:extLst>
          </p:cNvPr>
          <p:cNvSpPr>
            <a:spLocks noGrp="1"/>
          </p:cNvSpPr>
          <p:nvPr>
            <p:ph type="sldNum" sz="quarter" idx="12"/>
          </p:nvPr>
        </p:nvSpPr>
        <p:spPr/>
        <p:txBody>
          <a:bodyPr/>
          <a:lstStyle/>
          <a:p>
            <a:fld id="{5ECAE34A-A487-4F2F-A0C0-21968A5CC4C3}" type="slidenum">
              <a:rPr lang="en-US" smtClean="0"/>
              <a:t>‹#›</a:t>
            </a:fld>
            <a:endParaRPr lang="en-US"/>
          </a:p>
        </p:txBody>
      </p:sp>
    </p:spTree>
    <p:extLst>
      <p:ext uri="{BB962C8B-B14F-4D97-AF65-F5344CB8AC3E}">
        <p14:creationId xmlns:p14="http://schemas.microsoft.com/office/powerpoint/2010/main" val="40030014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228865"/>
            <a:ext cx="9144000" cy="952500"/>
          </a:xfrm>
          <a:prstGeom prst="rect">
            <a:avLst/>
          </a:prstGeom>
        </p:spPr>
        <p:txBody>
          <a:bodyPr/>
          <a:lstStyle/>
          <a:p>
            <a:r>
              <a:rPr lang="en-US"/>
              <a:t>Click to edit Master title style</a:t>
            </a:r>
            <a:endParaRPr lang="en-GB"/>
          </a:p>
        </p:txBody>
      </p:sp>
      <p:sp>
        <p:nvSpPr>
          <p:cNvPr id="3" name="Content Placeholder 2"/>
          <p:cNvSpPr>
            <a:spLocks noGrp="1"/>
          </p:cNvSpPr>
          <p:nvPr>
            <p:ph idx="1"/>
          </p:nvPr>
        </p:nvSpPr>
        <p:spPr>
          <a:xfrm>
            <a:off x="508000" y="1333500"/>
            <a:ext cx="9144000" cy="3771636"/>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a:xfrm>
            <a:off x="508000" y="5296961"/>
            <a:ext cx="2370667" cy="304271"/>
          </a:xfrm>
          <a:prstGeom prst="rect">
            <a:avLst/>
          </a:prstGeom>
        </p:spPr>
        <p:txBody>
          <a:bodyPr/>
          <a:lstStyle/>
          <a:p>
            <a:fld id="{33BB504A-11D5-4594-99D7-C9A16AF1D067}" type="datetimeFigureOut">
              <a:rPr lang="en-US" smtClean="0"/>
              <a:pPr/>
              <a:t>7/21/2023</a:t>
            </a:fld>
            <a:endParaRPr lang="en-US"/>
          </a:p>
        </p:txBody>
      </p:sp>
      <p:sp>
        <p:nvSpPr>
          <p:cNvPr id="5" name="Footer Placeholder 4"/>
          <p:cNvSpPr>
            <a:spLocks noGrp="1"/>
          </p:cNvSpPr>
          <p:nvPr>
            <p:ph type="ftr" sz="quarter" idx="11"/>
          </p:nvPr>
        </p:nvSpPr>
        <p:spPr>
          <a:xfrm>
            <a:off x="3471334" y="5296961"/>
            <a:ext cx="3217333" cy="304271"/>
          </a:xfrm>
          <a:prstGeom prst="rect">
            <a:avLst/>
          </a:prstGeom>
        </p:spPr>
        <p:txBody>
          <a:bodyPr/>
          <a:lstStyle/>
          <a:p>
            <a:endParaRPr lang="en-US"/>
          </a:p>
        </p:txBody>
      </p:sp>
      <p:sp>
        <p:nvSpPr>
          <p:cNvPr id="6" name="Slide Number Placeholder 5"/>
          <p:cNvSpPr>
            <a:spLocks noGrp="1"/>
          </p:cNvSpPr>
          <p:nvPr>
            <p:ph type="sldNum" sz="quarter" idx="12"/>
          </p:nvPr>
        </p:nvSpPr>
        <p:spPr>
          <a:xfrm>
            <a:off x="7281333" y="5296961"/>
            <a:ext cx="2370667" cy="304271"/>
          </a:xfrm>
          <a:prstGeom prst="rect">
            <a:avLst/>
          </a:prstGeom>
        </p:spPr>
        <p:txBody>
          <a:bodyPr/>
          <a:lstStyle/>
          <a:p>
            <a:fld id="{E97553C6-A3D7-405C-ABD2-52B04B23E2E7}" type="slidenum">
              <a:rPr lang="en-US" smtClean="0"/>
              <a:pPr/>
              <a:t>‹#›</a:t>
            </a:fld>
            <a:endParaRPr lang="en-US"/>
          </a:p>
        </p:txBody>
      </p:sp>
    </p:spTree>
    <p:extLst>
      <p:ext uri="{BB962C8B-B14F-4D97-AF65-F5344CB8AC3E}">
        <p14:creationId xmlns:p14="http://schemas.microsoft.com/office/powerpoint/2010/main" val="9384883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74EC18-1972-4BD1-91A1-E3249162E55B}"/>
              </a:ext>
            </a:extLst>
          </p:cNvPr>
          <p:cNvSpPr>
            <a:spLocks noGrp="1"/>
          </p:cNvSpPr>
          <p:nvPr>
            <p:ph type="title"/>
          </p:nvPr>
        </p:nvSpPr>
        <p:spPr>
          <a:xfrm>
            <a:off x="700088" y="381000"/>
            <a:ext cx="3276600" cy="13335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4B4B64D-2B15-4895-9759-DCD6E435966A}"/>
              </a:ext>
            </a:extLst>
          </p:cNvPr>
          <p:cNvSpPr>
            <a:spLocks noGrp="1"/>
          </p:cNvSpPr>
          <p:nvPr>
            <p:ph type="pic" idx="1"/>
          </p:nvPr>
        </p:nvSpPr>
        <p:spPr>
          <a:xfrm>
            <a:off x="4319588" y="822325"/>
            <a:ext cx="5143500" cy="40624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3F1F204E-CF54-4DB4-A587-8FA4958A45A5}"/>
              </a:ext>
            </a:extLst>
          </p:cNvPr>
          <p:cNvSpPr>
            <a:spLocks noGrp="1"/>
          </p:cNvSpPr>
          <p:nvPr>
            <p:ph type="body" sz="half" idx="2"/>
          </p:nvPr>
        </p:nvSpPr>
        <p:spPr>
          <a:xfrm>
            <a:off x="700088" y="1714500"/>
            <a:ext cx="3276600" cy="3176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109D72-50B2-4A96-9553-00A4D70A7200}"/>
              </a:ext>
            </a:extLst>
          </p:cNvPr>
          <p:cNvSpPr>
            <a:spLocks noGrp="1"/>
          </p:cNvSpPr>
          <p:nvPr>
            <p:ph type="dt" sz="half" idx="10"/>
          </p:nvPr>
        </p:nvSpPr>
        <p:spPr/>
        <p:txBody>
          <a:bodyPr/>
          <a:lstStyle/>
          <a:p>
            <a:fld id="{73F546B3-256B-4BC3-855D-D1CE947D5D64}" type="datetimeFigureOut">
              <a:rPr lang="en-US" smtClean="0"/>
              <a:t>7/21/2023</a:t>
            </a:fld>
            <a:endParaRPr lang="en-US"/>
          </a:p>
        </p:txBody>
      </p:sp>
      <p:sp>
        <p:nvSpPr>
          <p:cNvPr id="6" name="Footer Placeholder 5">
            <a:extLst>
              <a:ext uri="{FF2B5EF4-FFF2-40B4-BE49-F238E27FC236}">
                <a16:creationId xmlns:a16="http://schemas.microsoft.com/office/drawing/2014/main" id="{DF3DFC64-E4A5-4269-B365-9F264EF207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D6254E6-95E2-40D8-8526-CCAA78174C26}"/>
              </a:ext>
            </a:extLst>
          </p:cNvPr>
          <p:cNvSpPr>
            <a:spLocks noGrp="1"/>
          </p:cNvSpPr>
          <p:nvPr>
            <p:ph type="sldNum" sz="quarter" idx="12"/>
          </p:nvPr>
        </p:nvSpPr>
        <p:spPr/>
        <p:txBody>
          <a:bodyPr/>
          <a:lstStyle/>
          <a:p>
            <a:fld id="{5ECAE34A-A487-4F2F-A0C0-21968A5CC4C3}" type="slidenum">
              <a:rPr lang="en-US" smtClean="0"/>
              <a:t>‹#›</a:t>
            </a:fld>
            <a:endParaRPr lang="en-US"/>
          </a:p>
        </p:txBody>
      </p:sp>
    </p:spTree>
    <p:extLst>
      <p:ext uri="{BB962C8B-B14F-4D97-AF65-F5344CB8AC3E}">
        <p14:creationId xmlns:p14="http://schemas.microsoft.com/office/powerpoint/2010/main" val="11913734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18416-F0DB-4FB6-B98F-A92735F544B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66CF058-8CE4-4CBB-92DB-8A6992CC0E2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E67D93-6FAF-448A-BF3E-833702B22AF8}"/>
              </a:ext>
            </a:extLst>
          </p:cNvPr>
          <p:cNvSpPr>
            <a:spLocks noGrp="1"/>
          </p:cNvSpPr>
          <p:nvPr>
            <p:ph type="dt" sz="half" idx="10"/>
          </p:nvPr>
        </p:nvSpPr>
        <p:spPr/>
        <p:txBody>
          <a:bodyPr/>
          <a:lstStyle/>
          <a:p>
            <a:fld id="{73F546B3-256B-4BC3-855D-D1CE947D5D64}" type="datetimeFigureOut">
              <a:rPr lang="en-US" smtClean="0"/>
              <a:t>7/21/2023</a:t>
            </a:fld>
            <a:endParaRPr lang="en-US"/>
          </a:p>
        </p:txBody>
      </p:sp>
      <p:sp>
        <p:nvSpPr>
          <p:cNvPr id="5" name="Footer Placeholder 4">
            <a:extLst>
              <a:ext uri="{FF2B5EF4-FFF2-40B4-BE49-F238E27FC236}">
                <a16:creationId xmlns:a16="http://schemas.microsoft.com/office/drawing/2014/main" id="{B1D25360-CB98-4A1B-ABD6-E61F77CC27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B458878-0EBC-40A6-826D-578E861053A9}"/>
              </a:ext>
            </a:extLst>
          </p:cNvPr>
          <p:cNvSpPr>
            <a:spLocks noGrp="1"/>
          </p:cNvSpPr>
          <p:nvPr>
            <p:ph type="sldNum" sz="quarter" idx="12"/>
          </p:nvPr>
        </p:nvSpPr>
        <p:spPr/>
        <p:txBody>
          <a:bodyPr/>
          <a:lstStyle/>
          <a:p>
            <a:fld id="{5ECAE34A-A487-4F2F-A0C0-21968A5CC4C3}" type="slidenum">
              <a:rPr lang="en-US" smtClean="0"/>
              <a:t>‹#›</a:t>
            </a:fld>
            <a:endParaRPr lang="en-US"/>
          </a:p>
        </p:txBody>
      </p:sp>
    </p:spTree>
    <p:extLst>
      <p:ext uri="{BB962C8B-B14F-4D97-AF65-F5344CB8AC3E}">
        <p14:creationId xmlns:p14="http://schemas.microsoft.com/office/powerpoint/2010/main" val="71109182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3338FC2-7DF8-4DA5-9A2D-19D7FD972274}"/>
              </a:ext>
            </a:extLst>
          </p:cNvPr>
          <p:cNvSpPr>
            <a:spLocks noGrp="1"/>
          </p:cNvSpPr>
          <p:nvPr>
            <p:ph type="title" orient="vert"/>
          </p:nvPr>
        </p:nvSpPr>
        <p:spPr>
          <a:xfrm>
            <a:off x="7270750" y="304800"/>
            <a:ext cx="2190750" cy="4843463"/>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2F6B5DE-6914-43FC-A651-F1566ABE33A9}"/>
              </a:ext>
            </a:extLst>
          </p:cNvPr>
          <p:cNvSpPr>
            <a:spLocks noGrp="1"/>
          </p:cNvSpPr>
          <p:nvPr>
            <p:ph type="body" orient="vert" idx="1"/>
          </p:nvPr>
        </p:nvSpPr>
        <p:spPr>
          <a:xfrm>
            <a:off x="698500" y="304800"/>
            <a:ext cx="6419850" cy="48434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18454C2-A667-4E04-B2E4-EB67F0C0B647}"/>
              </a:ext>
            </a:extLst>
          </p:cNvPr>
          <p:cNvSpPr>
            <a:spLocks noGrp="1"/>
          </p:cNvSpPr>
          <p:nvPr>
            <p:ph type="dt" sz="half" idx="10"/>
          </p:nvPr>
        </p:nvSpPr>
        <p:spPr/>
        <p:txBody>
          <a:bodyPr/>
          <a:lstStyle/>
          <a:p>
            <a:fld id="{73F546B3-256B-4BC3-855D-D1CE947D5D64}" type="datetimeFigureOut">
              <a:rPr lang="en-US" smtClean="0"/>
              <a:t>7/21/2023</a:t>
            </a:fld>
            <a:endParaRPr lang="en-US"/>
          </a:p>
        </p:txBody>
      </p:sp>
      <p:sp>
        <p:nvSpPr>
          <p:cNvPr id="5" name="Footer Placeholder 4">
            <a:extLst>
              <a:ext uri="{FF2B5EF4-FFF2-40B4-BE49-F238E27FC236}">
                <a16:creationId xmlns:a16="http://schemas.microsoft.com/office/drawing/2014/main" id="{A7CBA6C7-89A8-483B-9680-2803925F35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98AA503-2315-4969-B7EE-126A718EC79D}"/>
              </a:ext>
            </a:extLst>
          </p:cNvPr>
          <p:cNvSpPr>
            <a:spLocks noGrp="1"/>
          </p:cNvSpPr>
          <p:nvPr>
            <p:ph type="sldNum" sz="quarter" idx="12"/>
          </p:nvPr>
        </p:nvSpPr>
        <p:spPr/>
        <p:txBody>
          <a:bodyPr/>
          <a:lstStyle/>
          <a:p>
            <a:fld id="{5ECAE34A-A487-4F2F-A0C0-21968A5CC4C3}" type="slidenum">
              <a:rPr lang="en-US" smtClean="0"/>
              <a:t>‹#›</a:t>
            </a:fld>
            <a:endParaRPr lang="en-US"/>
          </a:p>
        </p:txBody>
      </p:sp>
    </p:spTree>
    <p:extLst>
      <p:ext uri="{BB962C8B-B14F-4D97-AF65-F5344CB8AC3E}">
        <p14:creationId xmlns:p14="http://schemas.microsoft.com/office/powerpoint/2010/main" val="131833836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
        <p:nvSpPr>
          <p:cNvPr id="2" name="等腰三角形 1"/>
          <p:cNvSpPr/>
          <p:nvPr userDrawn="1"/>
        </p:nvSpPr>
        <p:spPr>
          <a:xfrm>
            <a:off x="577104" y="462243"/>
            <a:ext cx="306901" cy="264570"/>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sp>
        <p:nvSpPr>
          <p:cNvPr id="3" name="等腰三角形 2"/>
          <p:cNvSpPr/>
          <p:nvPr userDrawn="1"/>
        </p:nvSpPr>
        <p:spPr>
          <a:xfrm rot="5400000">
            <a:off x="621941" y="507053"/>
            <a:ext cx="306901" cy="264570"/>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spTree>
    <p:extLst>
      <p:ext uri="{BB962C8B-B14F-4D97-AF65-F5344CB8AC3E}">
        <p14:creationId xmlns:p14="http://schemas.microsoft.com/office/powerpoint/2010/main" val="3930083336"/>
      </p:ext>
    </p:extLst>
  </p:cSld>
  <p:clrMapOvr>
    <a:masterClrMapping/>
  </p:clrMapOvr>
  <mc:AlternateContent xmlns:mc="http://schemas.openxmlformats.org/markup-compatibility/2006" xmlns:p14="http://schemas.microsoft.com/office/powerpoint/2010/main">
    <mc:Choice Requires="p14">
      <p:transition spd="med" p14:dur="700"/>
    </mc:Choice>
    <mc:Fallback xmlns="">
      <p:transition spd="med"/>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grpId="0" nodeType="afterEffect">
                                  <p:stCondLst>
                                    <p:cond delay="0"/>
                                  </p:stCondLst>
                                  <p:childTnLst>
                                    <p:animRot by="21600000">
                                      <p:cBhvr>
                                        <p:cTn id="6" dur="1300" fill="hold"/>
                                        <p:tgtEl>
                                          <p:spTgt spid="2"/>
                                        </p:tgtEl>
                                        <p:attrNameLst>
                                          <p:attrName>r</p:attrName>
                                        </p:attrNameLst>
                                      </p:cBhvr>
                                    </p:animRot>
                                  </p:childTnLst>
                                </p:cTn>
                              </p:par>
                              <p:par>
                                <p:cTn id="7" presetID="8" presetClass="emph" presetSubtype="0" repeatCount="indefinite" fill="hold" grpId="0" nodeType="withEffect">
                                  <p:stCondLst>
                                    <p:cond delay="0"/>
                                  </p:stCondLst>
                                  <p:childTnLst>
                                    <p:animRot by="21600000">
                                      <p:cBhvr>
                                        <p:cTn id="8" dur="1400" fill="hold"/>
                                        <p:tgtEl>
                                          <p:spTgt spid="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7" name="图片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10160000" cy="5715000"/>
          </a:xfrm>
          <a:prstGeom prst="rect">
            <a:avLst/>
          </a:prstGeom>
        </p:spPr>
      </p:pic>
      <p:sp>
        <p:nvSpPr>
          <p:cNvPr id="3" name="等腰三角形 2"/>
          <p:cNvSpPr/>
          <p:nvPr userDrawn="1"/>
        </p:nvSpPr>
        <p:spPr>
          <a:xfrm>
            <a:off x="9116920" y="536314"/>
            <a:ext cx="640603" cy="552243"/>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sp>
        <p:nvSpPr>
          <p:cNvPr id="4" name="等腰三角形 3"/>
          <p:cNvSpPr/>
          <p:nvPr userDrawn="1"/>
        </p:nvSpPr>
        <p:spPr>
          <a:xfrm rot="3375282">
            <a:off x="9132400" y="489651"/>
            <a:ext cx="677812" cy="645568"/>
          </a:xfrm>
          <a:prstGeom prst="triangle">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sp>
        <p:nvSpPr>
          <p:cNvPr id="5" name="TextBox 4">
            <a:extLst>
              <a:ext uri="{FF2B5EF4-FFF2-40B4-BE49-F238E27FC236}">
                <a16:creationId xmlns:a16="http://schemas.microsoft.com/office/drawing/2014/main" id="{978F9257-F7CF-4550-98D9-902F129EE319}"/>
              </a:ext>
            </a:extLst>
          </p:cNvPr>
          <p:cNvSpPr txBox="1"/>
          <p:nvPr userDrawn="1"/>
        </p:nvSpPr>
        <p:spPr>
          <a:xfrm>
            <a:off x="8775658" y="1749"/>
            <a:ext cx="1752683" cy="369332"/>
          </a:xfrm>
          <a:prstGeom prst="rect">
            <a:avLst/>
          </a:prstGeom>
          <a:noFill/>
        </p:spPr>
        <p:txBody>
          <a:bodyPr wrap="square" rtlCol="0">
            <a:spAutoFit/>
          </a:bodyPr>
          <a:lstStyle/>
          <a:p>
            <a:r>
              <a:rPr lang="en-US" dirty="0">
                <a:solidFill>
                  <a:schemeClr val="accent3">
                    <a:lumMod val="40000"/>
                    <a:lumOff val="60000"/>
                  </a:schemeClr>
                </a:solidFill>
                <a:latin typeface="#9Slide03 AmpleSoft Bold" panose="02000000000000000000" pitchFamily="2" charset="0"/>
              </a:rPr>
              <a:t>MĂNG NON</a:t>
            </a:r>
          </a:p>
        </p:txBody>
      </p:sp>
      <p:sp>
        <p:nvSpPr>
          <p:cNvPr id="6" name="TextBox 5">
            <a:extLst>
              <a:ext uri="{FF2B5EF4-FFF2-40B4-BE49-F238E27FC236}">
                <a16:creationId xmlns:a16="http://schemas.microsoft.com/office/drawing/2014/main" id="{51F79284-E41D-4BE6-85B8-30E4F02CC4CE}"/>
              </a:ext>
            </a:extLst>
          </p:cNvPr>
          <p:cNvSpPr txBox="1"/>
          <p:nvPr userDrawn="1"/>
        </p:nvSpPr>
        <p:spPr>
          <a:xfrm>
            <a:off x="17203" y="5345668"/>
            <a:ext cx="1752683" cy="369332"/>
          </a:xfrm>
          <a:prstGeom prst="rect">
            <a:avLst/>
          </a:prstGeom>
          <a:noFill/>
        </p:spPr>
        <p:txBody>
          <a:bodyPr wrap="square" rtlCol="0">
            <a:spAutoFit/>
          </a:bodyPr>
          <a:lstStyle/>
          <a:p>
            <a:r>
              <a:rPr lang="en-US" dirty="0">
                <a:solidFill>
                  <a:schemeClr val="accent3">
                    <a:lumMod val="40000"/>
                    <a:lumOff val="60000"/>
                  </a:schemeClr>
                </a:solidFill>
                <a:latin typeface="#9Slide03 AmpleSoft Bold" panose="02000000000000000000" pitchFamily="2" charset="0"/>
              </a:rPr>
              <a:t>MĂNG NON</a:t>
            </a:r>
          </a:p>
        </p:txBody>
      </p:sp>
    </p:spTree>
    <p:extLst>
      <p:ext uri="{BB962C8B-B14F-4D97-AF65-F5344CB8AC3E}">
        <p14:creationId xmlns:p14="http://schemas.microsoft.com/office/powerpoint/2010/main" val="2767247723"/>
      </p:ext>
    </p:extLst>
  </p:cSld>
  <p:clrMapOvr>
    <a:masterClrMapping/>
  </p:clrMapOvr>
  <mc:AlternateContent xmlns:mc="http://schemas.openxmlformats.org/markup-compatibility/2006" xmlns:p14="http://schemas.microsoft.com/office/powerpoint/2010/main">
    <mc:Choice Requires="p14">
      <p:transition spd="med" p14:dur="700"/>
    </mc:Choice>
    <mc:Fallback xmlns="">
      <p:transition spd="med"/>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grpId="0" nodeType="afterEffect">
                                  <p:stCondLst>
                                    <p:cond delay="0"/>
                                  </p:stCondLst>
                                  <p:childTnLst>
                                    <p:animRot by="21600000">
                                      <p:cBhvr>
                                        <p:cTn id="6" dur="1300" fill="hold"/>
                                        <p:tgtEl>
                                          <p:spTgt spid="3"/>
                                        </p:tgtEl>
                                        <p:attrNameLst>
                                          <p:attrName>r</p:attrName>
                                        </p:attrNameLst>
                                      </p:cBhvr>
                                    </p:animRot>
                                  </p:childTnLst>
                                </p:cTn>
                              </p:par>
                              <p:par>
                                <p:cTn id="7" presetID="8" presetClass="emph" presetSubtype="0" repeatCount="indefinite" fill="hold" grpId="0" nodeType="withEffect">
                                  <p:stCondLst>
                                    <p:cond delay="0"/>
                                  </p:stCondLst>
                                  <p:childTnLst>
                                    <p:animRot by="21600000">
                                      <p:cBhvr>
                                        <p:cTn id="8" dur="1400" fill="hold"/>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sp>
        <p:nvSpPr>
          <p:cNvPr id="3" name="等腰三角形 2"/>
          <p:cNvSpPr/>
          <p:nvPr userDrawn="1"/>
        </p:nvSpPr>
        <p:spPr>
          <a:xfrm>
            <a:off x="319369" y="305361"/>
            <a:ext cx="241908" cy="208541"/>
          </a:xfrm>
          <a:prstGeom prst="triangle">
            <a:avLst/>
          </a:prstGeom>
          <a:solidFill>
            <a:srgbClr val="0395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sp>
        <p:nvSpPr>
          <p:cNvPr id="4" name="等腰三角形 3"/>
          <p:cNvSpPr/>
          <p:nvPr userDrawn="1"/>
        </p:nvSpPr>
        <p:spPr>
          <a:xfrm rot="5400000">
            <a:off x="368688" y="345689"/>
            <a:ext cx="241908" cy="208541"/>
          </a:xfrm>
          <a:prstGeom prst="triangle">
            <a:avLst/>
          </a:prstGeom>
          <a:solidFill>
            <a:srgbClr val="0395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spTree>
    <p:extLst>
      <p:ext uri="{BB962C8B-B14F-4D97-AF65-F5344CB8AC3E}">
        <p14:creationId xmlns:p14="http://schemas.microsoft.com/office/powerpoint/2010/main" val="3492313676"/>
      </p:ext>
    </p:extLst>
  </p:cSld>
  <p:clrMapOvr>
    <a:masterClrMapping/>
  </p:clrMapOvr>
  <mc:AlternateContent xmlns:mc="http://schemas.openxmlformats.org/markup-compatibility/2006" xmlns:p14="http://schemas.microsoft.com/office/powerpoint/2010/main">
    <mc:Choice Requires="p14">
      <p:transition spd="med" p14:dur="700"/>
    </mc:Choice>
    <mc:Fallback xmlns="">
      <p:transition spd="med"/>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grpId="0" nodeType="afterEffect">
                                  <p:stCondLst>
                                    <p:cond delay="0"/>
                                  </p:stCondLst>
                                  <p:childTnLst>
                                    <p:animRot by="21600000">
                                      <p:cBhvr>
                                        <p:cTn id="6" dur="1600" fill="hold"/>
                                        <p:tgtEl>
                                          <p:spTgt spid="3"/>
                                        </p:tgtEl>
                                        <p:attrNameLst>
                                          <p:attrName>r</p:attrName>
                                        </p:attrNameLst>
                                      </p:cBhvr>
                                    </p:animRot>
                                  </p:childTnLst>
                                </p:cTn>
                              </p:par>
                              <p:par>
                                <p:cTn id="7" presetID="8" presetClass="emph" presetSubtype="0" repeatCount="indefinite" fill="hold" grpId="0" nodeType="withEffect">
                                  <p:stCondLst>
                                    <p:cond delay="0"/>
                                  </p:stCondLst>
                                  <p:childTnLst>
                                    <p:animRot by="21600000">
                                      <p:cBhvr>
                                        <p:cTn id="8" dur="1500" fill="hold"/>
                                        <p:tgtEl>
                                          <p:spTgt spid="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2" name="等腰三角形 1"/>
          <p:cNvSpPr/>
          <p:nvPr userDrawn="1"/>
        </p:nvSpPr>
        <p:spPr>
          <a:xfrm>
            <a:off x="9463369" y="495861"/>
            <a:ext cx="280903" cy="242158"/>
          </a:xfrm>
          <a:prstGeom prst="triangle">
            <a:avLst/>
          </a:prstGeom>
          <a:solidFill>
            <a:srgbClr val="0395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sp>
        <p:nvSpPr>
          <p:cNvPr id="3" name="等腰三角形 2"/>
          <p:cNvSpPr/>
          <p:nvPr userDrawn="1"/>
        </p:nvSpPr>
        <p:spPr>
          <a:xfrm rot="5400000">
            <a:off x="9509999" y="538878"/>
            <a:ext cx="280903" cy="242158"/>
          </a:xfrm>
          <a:prstGeom prst="triangle">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sp>
        <p:nvSpPr>
          <p:cNvPr id="4" name="等腰三角形 3"/>
          <p:cNvSpPr/>
          <p:nvPr userDrawn="1"/>
        </p:nvSpPr>
        <p:spPr>
          <a:xfrm>
            <a:off x="9666137" y="1001179"/>
            <a:ext cx="142882" cy="123173"/>
          </a:xfrm>
          <a:prstGeom prst="triangl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sp>
        <p:nvSpPr>
          <p:cNvPr id="5" name="等腰三角形 4"/>
          <p:cNvSpPr/>
          <p:nvPr userDrawn="1"/>
        </p:nvSpPr>
        <p:spPr>
          <a:xfrm rot="3776707">
            <a:off x="9688686" y="1021004"/>
            <a:ext cx="133261" cy="114880"/>
          </a:xfrm>
          <a:prstGeom prst="triangl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500">
              <a:solidFill>
                <a:prstClr val="white"/>
              </a:solidFill>
            </a:endParaRPr>
          </a:p>
        </p:txBody>
      </p:sp>
    </p:spTree>
    <p:extLst>
      <p:ext uri="{BB962C8B-B14F-4D97-AF65-F5344CB8AC3E}">
        <p14:creationId xmlns:p14="http://schemas.microsoft.com/office/powerpoint/2010/main" val="1076669370"/>
      </p:ext>
    </p:extLst>
  </p:cSld>
  <p:clrMapOvr>
    <a:masterClrMapping/>
  </p:clrMapOvr>
  <mc:AlternateContent xmlns:mc="http://schemas.openxmlformats.org/markup-compatibility/2006" xmlns:p14="http://schemas.microsoft.com/office/powerpoint/2010/main">
    <mc:Choice Requires="p14">
      <p:transition spd="med" p14:dur="700"/>
    </mc:Choice>
    <mc:Fallback xmlns="">
      <p:transition spd="med"/>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8" presetClass="emph" presetSubtype="0" repeatCount="indefinite" fill="hold" grpId="0" nodeType="afterEffect">
                                  <p:stCondLst>
                                    <p:cond delay="0"/>
                                  </p:stCondLst>
                                  <p:childTnLst>
                                    <p:animRot by="21600000">
                                      <p:cBhvr>
                                        <p:cTn id="6" dur="1300" fill="hold"/>
                                        <p:tgtEl>
                                          <p:spTgt spid="2"/>
                                        </p:tgtEl>
                                        <p:attrNameLst>
                                          <p:attrName>r</p:attrName>
                                        </p:attrNameLst>
                                      </p:cBhvr>
                                    </p:animRot>
                                  </p:childTnLst>
                                </p:cTn>
                              </p:par>
                              <p:par>
                                <p:cTn id="7" presetID="8" presetClass="emph" presetSubtype="0" repeatCount="indefinite" fill="hold" grpId="0" nodeType="withEffect">
                                  <p:stCondLst>
                                    <p:cond delay="0"/>
                                  </p:stCondLst>
                                  <p:childTnLst>
                                    <p:animRot by="21600000">
                                      <p:cBhvr>
                                        <p:cTn id="8" dur="1400" fill="hold"/>
                                        <p:tgtEl>
                                          <p:spTgt spid="3"/>
                                        </p:tgtEl>
                                        <p:attrNameLst>
                                          <p:attrName>r</p:attrName>
                                        </p:attrNameLst>
                                      </p:cBhvr>
                                    </p:animRot>
                                  </p:childTnLst>
                                </p:cTn>
                              </p:par>
                            </p:childTnLst>
                          </p:cTn>
                        </p:par>
                        <p:par>
                          <p:cTn id="9" fill="hold">
                            <p:stCondLst>
                              <p:cond delay="1400"/>
                            </p:stCondLst>
                            <p:childTnLst>
                              <p:par>
                                <p:cTn id="10" presetID="8" presetClass="emph" presetSubtype="0" repeatCount="indefinite" fill="hold" grpId="0" nodeType="afterEffect">
                                  <p:stCondLst>
                                    <p:cond delay="0"/>
                                  </p:stCondLst>
                                  <p:childTnLst>
                                    <p:animRot by="21600000">
                                      <p:cBhvr>
                                        <p:cTn id="11" dur="2000" fill="hold"/>
                                        <p:tgtEl>
                                          <p:spTgt spid="4"/>
                                        </p:tgtEl>
                                        <p:attrNameLst>
                                          <p:attrName>r</p:attrName>
                                        </p:attrNameLst>
                                      </p:cBhvr>
                                    </p:animRot>
                                  </p:childTnLst>
                                </p:cTn>
                              </p:par>
                              <p:par>
                                <p:cTn id="12" presetID="8" presetClass="emph" presetSubtype="0" repeatCount="indefinite" fill="hold" grpId="0" nodeType="withEffect">
                                  <p:stCondLst>
                                    <p:cond delay="0"/>
                                  </p:stCondLst>
                                  <p:childTnLst>
                                    <p:animRot by="21600000">
                                      <p:cBhvr>
                                        <p:cTn id="13" dur="2100" fill="hold"/>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699823" y="304271"/>
            <a:ext cx="8763000" cy="1104636"/>
          </a:xfrm>
          <a:prstGeom prst="rect">
            <a:avLst/>
          </a:prstGeom>
        </p:spPr>
        <p:txBody>
          <a:bodyPr/>
          <a:lstStyle/>
          <a:p>
            <a:r>
              <a:rPr lang="zh-CN" altLang="en-US"/>
              <a:t>单击此处编辑母版标题样式</a:t>
            </a:r>
          </a:p>
        </p:txBody>
      </p:sp>
      <p:sp>
        <p:nvSpPr>
          <p:cNvPr id="3" name="文本占位符 2"/>
          <p:cNvSpPr>
            <a:spLocks noGrp="1"/>
          </p:cNvSpPr>
          <p:nvPr>
            <p:ph type="body" idx="1"/>
          </p:nvPr>
        </p:nvSpPr>
        <p:spPr>
          <a:xfrm>
            <a:off x="699824" y="1400969"/>
            <a:ext cx="4298156" cy="686593"/>
          </a:xfrm>
          <a:prstGeom prst="rect">
            <a:avLst/>
          </a:prstGeom>
        </p:spPr>
        <p:txBody>
          <a:bodyPr anchor="b"/>
          <a:lstStyle>
            <a:lvl1pPr marL="0" indent="0">
              <a:buNone/>
              <a:defRPr sz="2000" b="1"/>
            </a:lvl1pPr>
            <a:lvl2pPr marL="380985" indent="0">
              <a:buNone/>
              <a:defRPr sz="1667" b="1"/>
            </a:lvl2pPr>
            <a:lvl3pPr marL="761970" indent="0">
              <a:buNone/>
              <a:defRPr sz="1500" b="1"/>
            </a:lvl3pPr>
            <a:lvl4pPr marL="1142954" indent="0">
              <a:buNone/>
              <a:defRPr sz="1333" b="1"/>
            </a:lvl4pPr>
            <a:lvl5pPr marL="1523939" indent="0">
              <a:buNone/>
              <a:defRPr sz="1333" b="1"/>
            </a:lvl5pPr>
            <a:lvl6pPr marL="1904924" indent="0">
              <a:buNone/>
              <a:defRPr sz="1333" b="1"/>
            </a:lvl6pPr>
            <a:lvl7pPr marL="2285909" indent="0">
              <a:buNone/>
              <a:defRPr sz="1333" b="1"/>
            </a:lvl7pPr>
            <a:lvl8pPr marL="2666893" indent="0">
              <a:buNone/>
              <a:defRPr sz="1333" b="1"/>
            </a:lvl8pPr>
            <a:lvl9pPr marL="3047878" indent="0">
              <a:buNone/>
              <a:defRPr sz="1333" b="1"/>
            </a:lvl9pPr>
          </a:lstStyle>
          <a:p>
            <a:pPr lvl="0"/>
            <a:r>
              <a:rPr lang="zh-CN" altLang="en-US"/>
              <a:t>单击此处编辑母版文本样式</a:t>
            </a:r>
          </a:p>
        </p:txBody>
      </p:sp>
      <p:sp>
        <p:nvSpPr>
          <p:cNvPr id="4" name="内容占位符 3"/>
          <p:cNvSpPr>
            <a:spLocks noGrp="1"/>
          </p:cNvSpPr>
          <p:nvPr>
            <p:ph sz="half" idx="2"/>
          </p:nvPr>
        </p:nvSpPr>
        <p:spPr>
          <a:xfrm>
            <a:off x="699824" y="2087563"/>
            <a:ext cx="4298156" cy="3070490"/>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5143500" y="1400969"/>
            <a:ext cx="4319323" cy="686593"/>
          </a:xfrm>
          <a:prstGeom prst="rect">
            <a:avLst/>
          </a:prstGeom>
        </p:spPr>
        <p:txBody>
          <a:bodyPr anchor="b"/>
          <a:lstStyle>
            <a:lvl1pPr marL="0" indent="0">
              <a:buNone/>
              <a:defRPr sz="2000" b="1"/>
            </a:lvl1pPr>
            <a:lvl2pPr marL="380985" indent="0">
              <a:buNone/>
              <a:defRPr sz="1667" b="1"/>
            </a:lvl2pPr>
            <a:lvl3pPr marL="761970" indent="0">
              <a:buNone/>
              <a:defRPr sz="1500" b="1"/>
            </a:lvl3pPr>
            <a:lvl4pPr marL="1142954" indent="0">
              <a:buNone/>
              <a:defRPr sz="1333" b="1"/>
            </a:lvl4pPr>
            <a:lvl5pPr marL="1523939" indent="0">
              <a:buNone/>
              <a:defRPr sz="1333" b="1"/>
            </a:lvl5pPr>
            <a:lvl6pPr marL="1904924" indent="0">
              <a:buNone/>
              <a:defRPr sz="1333" b="1"/>
            </a:lvl6pPr>
            <a:lvl7pPr marL="2285909" indent="0">
              <a:buNone/>
              <a:defRPr sz="1333" b="1"/>
            </a:lvl7pPr>
            <a:lvl8pPr marL="2666893" indent="0">
              <a:buNone/>
              <a:defRPr sz="1333" b="1"/>
            </a:lvl8pPr>
            <a:lvl9pPr marL="3047878" indent="0">
              <a:buNone/>
              <a:defRPr sz="1333" b="1"/>
            </a:lvl9pPr>
          </a:lstStyle>
          <a:p>
            <a:pPr lvl="0"/>
            <a:r>
              <a:rPr lang="zh-CN" altLang="en-US"/>
              <a:t>单击此处编辑母版文本样式</a:t>
            </a:r>
          </a:p>
        </p:txBody>
      </p:sp>
      <p:sp>
        <p:nvSpPr>
          <p:cNvPr id="6" name="内容占位符 5"/>
          <p:cNvSpPr>
            <a:spLocks noGrp="1"/>
          </p:cNvSpPr>
          <p:nvPr>
            <p:ph sz="quarter" idx="4"/>
          </p:nvPr>
        </p:nvSpPr>
        <p:spPr>
          <a:xfrm>
            <a:off x="5143500" y="2087563"/>
            <a:ext cx="4319323" cy="3070490"/>
          </a:xfrm>
          <a:prstGeom prst="rect">
            <a:avLst/>
          </a:prstGeo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698500" y="5296959"/>
            <a:ext cx="2286000" cy="304271"/>
          </a:xfrm>
          <a:prstGeom prst="rect">
            <a:avLst/>
          </a:prstGeom>
        </p:spPr>
        <p:txBody>
          <a:bodyPr/>
          <a:lstStyle/>
          <a:p>
            <a:fld id="{2EB14F2B-4AF5-4FDF-890E-BD154797A32A}" type="datetimeFigureOut">
              <a:rPr lang="zh-CN" altLang="en-US" smtClean="0">
                <a:solidFill>
                  <a:prstClr val="black"/>
                </a:solidFill>
              </a:rPr>
              <a:pPr/>
              <a:t>2023/7/21</a:t>
            </a:fld>
            <a:endParaRPr lang="zh-CN" altLang="en-US">
              <a:solidFill>
                <a:prstClr val="black"/>
              </a:solidFill>
            </a:endParaRPr>
          </a:p>
        </p:txBody>
      </p:sp>
      <p:sp>
        <p:nvSpPr>
          <p:cNvPr id="8" name="页脚占位符 7"/>
          <p:cNvSpPr>
            <a:spLocks noGrp="1"/>
          </p:cNvSpPr>
          <p:nvPr>
            <p:ph type="ftr" sz="quarter" idx="11"/>
          </p:nvPr>
        </p:nvSpPr>
        <p:spPr>
          <a:xfrm>
            <a:off x="3365500" y="5296959"/>
            <a:ext cx="3429000" cy="304271"/>
          </a:xfrm>
          <a:prstGeom prst="rect">
            <a:avLst/>
          </a:prstGeom>
        </p:spPr>
        <p:txBody>
          <a:bodyPr/>
          <a:lstStyle/>
          <a:p>
            <a:endParaRPr lang="zh-CN" altLang="en-US">
              <a:solidFill>
                <a:prstClr val="black"/>
              </a:solidFill>
            </a:endParaRPr>
          </a:p>
        </p:txBody>
      </p:sp>
      <p:sp>
        <p:nvSpPr>
          <p:cNvPr id="9" name="灯片编号占位符 8"/>
          <p:cNvSpPr>
            <a:spLocks noGrp="1"/>
          </p:cNvSpPr>
          <p:nvPr>
            <p:ph type="sldNum" sz="quarter" idx="12"/>
          </p:nvPr>
        </p:nvSpPr>
        <p:spPr>
          <a:xfrm>
            <a:off x="7175500" y="5296959"/>
            <a:ext cx="2286000" cy="304271"/>
          </a:xfrm>
          <a:prstGeom prst="rect">
            <a:avLst/>
          </a:prstGeom>
        </p:spPr>
        <p:txBody>
          <a:bodyPr/>
          <a:lstStyle/>
          <a:p>
            <a:fld id="{5A0B1EE7-FC48-4A0A-9AB3-44D036BDD2A2}"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2159527799"/>
      </p:ext>
    </p:extLst>
  </p:cSld>
  <p:clrMapOvr>
    <a:masterClrMapping/>
  </p:clrMapOvr>
  <mc:AlternateContent xmlns:mc="http://schemas.openxmlformats.org/markup-compatibility/2006" xmlns:p14="http://schemas.microsoft.com/office/powerpoint/2010/main">
    <mc:Choice Requires="p14">
      <p:transition spd="med" p14:dur="700"/>
    </mc:Choice>
    <mc:Fallback xmlns="">
      <p:transition spd="med"/>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698500" y="304271"/>
            <a:ext cx="8763000" cy="1104636"/>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698500" y="5296959"/>
            <a:ext cx="2286000" cy="304271"/>
          </a:xfrm>
          <a:prstGeom prst="rect">
            <a:avLst/>
          </a:prstGeom>
        </p:spPr>
        <p:txBody>
          <a:bodyPr/>
          <a:lstStyle/>
          <a:p>
            <a:fld id="{2EB14F2B-4AF5-4FDF-890E-BD154797A32A}" type="datetimeFigureOut">
              <a:rPr lang="zh-CN" altLang="en-US" smtClean="0">
                <a:solidFill>
                  <a:prstClr val="black"/>
                </a:solidFill>
              </a:rPr>
              <a:pPr/>
              <a:t>2023/7/21</a:t>
            </a:fld>
            <a:endParaRPr lang="zh-CN" altLang="en-US">
              <a:solidFill>
                <a:prstClr val="black"/>
              </a:solidFill>
            </a:endParaRPr>
          </a:p>
        </p:txBody>
      </p:sp>
      <p:sp>
        <p:nvSpPr>
          <p:cNvPr id="4" name="页脚占位符 3"/>
          <p:cNvSpPr>
            <a:spLocks noGrp="1"/>
          </p:cNvSpPr>
          <p:nvPr>
            <p:ph type="ftr" sz="quarter" idx="11"/>
          </p:nvPr>
        </p:nvSpPr>
        <p:spPr>
          <a:xfrm>
            <a:off x="3365500" y="5296959"/>
            <a:ext cx="3429000" cy="304271"/>
          </a:xfrm>
          <a:prstGeom prst="rect">
            <a:avLst/>
          </a:prstGeom>
        </p:spPr>
        <p:txBody>
          <a:bodyPr/>
          <a:lstStyle/>
          <a:p>
            <a:endParaRPr lang="zh-CN" altLang="en-US">
              <a:solidFill>
                <a:prstClr val="black"/>
              </a:solidFill>
            </a:endParaRPr>
          </a:p>
        </p:txBody>
      </p:sp>
      <p:sp>
        <p:nvSpPr>
          <p:cNvPr id="5" name="灯片编号占位符 4"/>
          <p:cNvSpPr>
            <a:spLocks noGrp="1"/>
          </p:cNvSpPr>
          <p:nvPr>
            <p:ph type="sldNum" sz="quarter" idx="12"/>
          </p:nvPr>
        </p:nvSpPr>
        <p:spPr>
          <a:xfrm>
            <a:off x="7175500" y="5296959"/>
            <a:ext cx="2286000" cy="304271"/>
          </a:xfrm>
          <a:prstGeom prst="rect">
            <a:avLst/>
          </a:prstGeom>
        </p:spPr>
        <p:txBody>
          <a:bodyPr/>
          <a:lstStyle/>
          <a:p>
            <a:fld id="{5A0B1EE7-FC48-4A0A-9AB3-44D036BDD2A2}"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3202862245"/>
      </p:ext>
    </p:extLst>
  </p:cSld>
  <p:clrMapOvr>
    <a:masterClrMapping/>
  </p:clrMapOvr>
  <mc:AlternateContent xmlns:mc="http://schemas.openxmlformats.org/markup-compatibility/2006" xmlns:p14="http://schemas.microsoft.com/office/powerpoint/2010/main">
    <mc:Choice Requires="p14">
      <p:transition spd="med" p14:dur="700"/>
    </mc:Choice>
    <mc:Fallback xmlns="">
      <p:transition spd="med"/>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698500" y="5296959"/>
            <a:ext cx="2286000" cy="304271"/>
          </a:xfrm>
          <a:prstGeom prst="rect">
            <a:avLst/>
          </a:prstGeom>
        </p:spPr>
        <p:txBody>
          <a:bodyPr/>
          <a:lstStyle/>
          <a:p>
            <a:fld id="{2EB14F2B-4AF5-4FDF-890E-BD154797A32A}" type="datetimeFigureOut">
              <a:rPr lang="zh-CN" altLang="en-US" smtClean="0">
                <a:solidFill>
                  <a:prstClr val="black"/>
                </a:solidFill>
              </a:rPr>
              <a:pPr/>
              <a:t>2023/7/21</a:t>
            </a:fld>
            <a:endParaRPr lang="zh-CN" altLang="en-US">
              <a:solidFill>
                <a:prstClr val="black"/>
              </a:solidFill>
            </a:endParaRPr>
          </a:p>
        </p:txBody>
      </p:sp>
      <p:sp>
        <p:nvSpPr>
          <p:cNvPr id="3" name="页脚占位符 2"/>
          <p:cNvSpPr>
            <a:spLocks noGrp="1"/>
          </p:cNvSpPr>
          <p:nvPr>
            <p:ph type="ftr" sz="quarter" idx="11"/>
          </p:nvPr>
        </p:nvSpPr>
        <p:spPr>
          <a:xfrm>
            <a:off x="3365500" y="5296959"/>
            <a:ext cx="3429000" cy="304271"/>
          </a:xfrm>
          <a:prstGeom prst="rect">
            <a:avLst/>
          </a:prstGeom>
        </p:spPr>
        <p:txBody>
          <a:bodyPr/>
          <a:lstStyle/>
          <a:p>
            <a:endParaRPr lang="zh-CN" altLang="en-US">
              <a:solidFill>
                <a:prstClr val="black"/>
              </a:solidFill>
            </a:endParaRPr>
          </a:p>
        </p:txBody>
      </p:sp>
      <p:sp>
        <p:nvSpPr>
          <p:cNvPr id="4" name="灯片编号占位符 3"/>
          <p:cNvSpPr>
            <a:spLocks noGrp="1"/>
          </p:cNvSpPr>
          <p:nvPr>
            <p:ph type="sldNum" sz="quarter" idx="12"/>
          </p:nvPr>
        </p:nvSpPr>
        <p:spPr>
          <a:xfrm>
            <a:off x="7175500" y="5296959"/>
            <a:ext cx="2286000" cy="304271"/>
          </a:xfrm>
          <a:prstGeom prst="rect">
            <a:avLst/>
          </a:prstGeom>
        </p:spPr>
        <p:txBody>
          <a:bodyPr/>
          <a:lstStyle/>
          <a:p>
            <a:fld id="{5A0B1EE7-FC48-4A0A-9AB3-44D036BDD2A2}" type="slidenum">
              <a:rPr lang="zh-CN" altLang="en-US" smtClean="0">
                <a:solidFill>
                  <a:prstClr val="black"/>
                </a:solidFill>
              </a:rPr>
              <a:pPr/>
              <a:t>‹#›</a:t>
            </a:fld>
            <a:endParaRPr lang="zh-CN" altLang="en-US">
              <a:solidFill>
                <a:prstClr val="black"/>
              </a:solidFill>
            </a:endParaRPr>
          </a:p>
        </p:txBody>
      </p:sp>
      <p:pic>
        <p:nvPicPr>
          <p:cNvPr id="5" name="Picture 4">
            <a:extLst>
              <a:ext uri="{FF2B5EF4-FFF2-40B4-BE49-F238E27FC236}">
                <a16:creationId xmlns:a16="http://schemas.microsoft.com/office/drawing/2014/main" id="{F7B93486-AED1-470E-93BF-A4F70809BD0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38465"/>
          <a:stretch/>
        </p:blipFill>
        <p:spPr>
          <a:xfrm>
            <a:off x="-2192808" y="1777380"/>
            <a:ext cx="1269430" cy="1328335"/>
          </a:xfrm>
          <a:prstGeom prst="rect">
            <a:avLst/>
          </a:prstGeom>
        </p:spPr>
      </p:pic>
    </p:spTree>
    <p:extLst>
      <p:ext uri="{BB962C8B-B14F-4D97-AF65-F5344CB8AC3E}">
        <p14:creationId xmlns:p14="http://schemas.microsoft.com/office/powerpoint/2010/main" val="602039319"/>
      </p:ext>
    </p:extLst>
  </p:cSld>
  <p:clrMapOvr>
    <a:masterClrMapping/>
  </p:clrMapOvr>
  <mc:AlternateContent xmlns:mc="http://schemas.openxmlformats.org/markup-compatibility/2006" xmlns:p14="http://schemas.microsoft.com/office/powerpoint/2010/main">
    <mc:Choice Requires="p14">
      <p:transition spd="med" p14:dur="700"/>
    </mc:Choice>
    <mc:Fallback xmlns="">
      <p:transition spd="med"/>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2570" y="3672419"/>
            <a:ext cx="8636000" cy="1135063"/>
          </a:xfrm>
          <a:prstGeom prst="rect">
            <a:avLst/>
          </a:prstGeom>
        </p:spPr>
        <p:txBody>
          <a:bodyPr anchor="t"/>
          <a:lstStyle>
            <a:lvl1pPr algn="l">
              <a:defRPr sz="4444" b="1" cap="all"/>
            </a:lvl1pPr>
          </a:lstStyle>
          <a:p>
            <a:r>
              <a:rPr lang="en-US"/>
              <a:t>Click to edit Master title style</a:t>
            </a:r>
            <a:endParaRPr lang="en-GB"/>
          </a:p>
        </p:txBody>
      </p:sp>
      <p:sp>
        <p:nvSpPr>
          <p:cNvPr id="3" name="Text Placeholder 2"/>
          <p:cNvSpPr>
            <a:spLocks noGrp="1"/>
          </p:cNvSpPr>
          <p:nvPr>
            <p:ph type="body" idx="1"/>
          </p:nvPr>
        </p:nvSpPr>
        <p:spPr>
          <a:xfrm>
            <a:off x="802570" y="2422261"/>
            <a:ext cx="8636000" cy="1250156"/>
          </a:xfrm>
          <a:prstGeom prst="rect">
            <a:avLst/>
          </a:prstGeom>
        </p:spPr>
        <p:txBody>
          <a:bodyPr anchor="b"/>
          <a:lstStyle>
            <a:lvl1pPr marL="0" indent="0">
              <a:buNone/>
              <a:defRPr sz="2222">
                <a:solidFill>
                  <a:schemeClr val="tx1">
                    <a:tint val="75000"/>
                  </a:schemeClr>
                </a:solidFill>
              </a:defRPr>
            </a:lvl1pPr>
            <a:lvl2pPr marL="507995" indent="0">
              <a:buNone/>
              <a:defRPr sz="2000">
                <a:solidFill>
                  <a:schemeClr val="tx1">
                    <a:tint val="75000"/>
                  </a:schemeClr>
                </a:solidFill>
              </a:defRPr>
            </a:lvl2pPr>
            <a:lvl3pPr marL="1015990" indent="0">
              <a:buNone/>
              <a:defRPr sz="1778">
                <a:solidFill>
                  <a:schemeClr val="tx1">
                    <a:tint val="75000"/>
                  </a:schemeClr>
                </a:solidFill>
              </a:defRPr>
            </a:lvl3pPr>
            <a:lvl4pPr marL="1523985" indent="0">
              <a:buNone/>
              <a:defRPr sz="1556">
                <a:solidFill>
                  <a:schemeClr val="tx1">
                    <a:tint val="75000"/>
                  </a:schemeClr>
                </a:solidFill>
              </a:defRPr>
            </a:lvl4pPr>
            <a:lvl5pPr marL="2031980" indent="0">
              <a:buNone/>
              <a:defRPr sz="1556">
                <a:solidFill>
                  <a:schemeClr val="tx1">
                    <a:tint val="75000"/>
                  </a:schemeClr>
                </a:solidFill>
              </a:defRPr>
            </a:lvl5pPr>
            <a:lvl6pPr marL="2539975" indent="0">
              <a:buNone/>
              <a:defRPr sz="1556">
                <a:solidFill>
                  <a:schemeClr val="tx1">
                    <a:tint val="75000"/>
                  </a:schemeClr>
                </a:solidFill>
              </a:defRPr>
            </a:lvl6pPr>
            <a:lvl7pPr marL="3047970" indent="0">
              <a:buNone/>
              <a:defRPr sz="1556">
                <a:solidFill>
                  <a:schemeClr val="tx1">
                    <a:tint val="75000"/>
                  </a:schemeClr>
                </a:solidFill>
              </a:defRPr>
            </a:lvl7pPr>
            <a:lvl8pPr marL="3555964" indent="0">
              <a:buNone/>
              <a:defRPr sz="1556">
                <a:solidFill>
                  <a:schemeClr val="tx1">
                    <a:tint val="75000"/>
                  </a:schemeClr>
                </a:solidFill>
              </a:defRPr>
            </a:lvl8pPr>
            <a:lvl9pPr marL="4063959" indent="0">
              <a:buNone/>
              <a:defRPr sz="1556">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08000" y="5296961"/>
            <a:ext cx="2370667" cy="304271"/>
          </a:xfrm>
          <a:prstGeom prst="rect">
            <a:avLst/>
          </a:prstGeom>
        </p:spPr>
        <p:txBody>
          <a:bodyPr/>
          <a:lstStyle/>
          <a:p>
            <a:fld id="{33BB504A-11D5-4594-99D7-C9A16AF1D067}" type="datetimeFigureOut">
              <a:rPr lang="en-US" smtClean="0"/>
              <a:pPr/>
              <a:t>7/21/2023</a:t>
            </a:fld>
            <a:endParaRPr lang="en-US"/>
          </a:p>
        </p:txBody>
      </p:sp>
      <p:sp>
        <p:nvSpPr>
          <p:cNvPr id="5" name="Footer Placeholder 4"/>
          <p:cNvSpPr>
            <a:spLocks noGrp="1"/>
          </p:cNvSpPr>
          <p:nvPr>
            <p:ph type="ftr" sz="quarter" idx="11"/>
          </p:nvPr>
        </p:nvSpPr>
        <p:spPr>
          <a:xfrm>
            <a:off x="3471334" y="5296961"/>
            <a:ext cx="3217333" cy="304271"/>
          </a:xfrm>
          <a:prstGeom prst="rect">
            <a:avLst/>
          </a:prstGeom>
        </p:spPr>
        <p:txBody>
          <a:bodyPr/>
          <a:lstStyle/>
          <a:p>
            <a:endParaRPr lang="en-US"/>
          </a:p>
        </p:txBody>
      </p:sp>
      <p:sp>
        <p:nvSpPr>
          <p:cNvPr id="6" name="Slide Number Placeholder 5"/>
          <p:cNvSpPr>
            <a:spLocks noGrp="1"/>
          </p:cNvSpPr>
          <p:nvPr>
            <p:ph type="sldNum" sz="quarter" idx="12"/>
          </p:nvPr>
        </p:nvSpPr>
        <p:spPr>
          <a:xfrm>
            <a:off x="7281333" y="5296961"/>
            <a:ext cx="2370667" cy="304271"/>
          </a:xfrm>
          <a:prstGeom prst="rect">
            <a:avLst/>
          </a:prstGeom>
        </p:spPr>
        <p:txBody>
          <a:bodyPr/>
          <a:lstStyle/>
          <a:p>
            <a:fld id="{E97553C6-A3D7-405C-ABD2-52B04B23E2E7}" type="slidenum">
              <a:rPr lang="en-US" smtClean="0"/>
              <a:pPr/>
              <a:t>‹#›</a:t>
            </a:fld>
            <a:endParaRPr lang="en-US"/>
          </a:p>
        </p:txBody>
      </p:sp>
    </p:spTree>
    <p:extLst>
      <p:ext uri="{BB962C8B-B14F-4D97-AF65-F5344CB8AC3E}">
        <p14:creationId xmlns:p14="http://schemas.microsoft.com/office/powerpoint/2010/main" val="267242663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699824" y="381000"/>
            <a:ext cx="3276864" cy="1333500"/>
          </a:xfrm>
          <a:prstGeom prst="rect">
            <a:avLst/>
          </a:prstGeom>
        </p:spPr>
        <p:txBody>
          <a:bodyPr anchor="b"/>
          <a:lstStyle>
            <a:lvl1pPr>
              <a:defRPr sz="2667"/>
            </a:lvl1pPr>
          </a:lstStyle>
          <a:p>
            <a:r>
              <a:rPr lang="zh-CN" altLang="en-US"/>
              <a:t>单击此处编辑母版标题样式</a:t>
            </a:r>
          </a:p>
        </p:txBody>
      </p:sp>
      <p:sp>
        <p:nvSpPr>
          <p:cNvPr id="3" name="内容占位符 2"/>
          <p:cNvSpPr>
            <a:spLocks noGrp="1"/>
          </p:cNvSpPr>
          <p:nvPr>
            <p:ph idx="1"/>
          </p:nvPr>
        </p:nvSpPr>
        <p:spPr>
          <a:xfrm>
            <a:off x="4319323" y="822855"/>
            <a:ext cx="5143500" cy="4061354"/>
          </a:xfrm>
          <a:prstGeom prst="rect">
            <a:avLst/>
          </a:prstGeom>
        </p:spPr>
        <p:txBody>
          <a:bodyPr/>
          <a:lstStyle>
            <a:lvl1pPr>
              <a:defRPr sz="2667"/>
            </a:lvl1pPr>
            <a:lvl2pPr>
              <a:defRPr sz="2333"/>
            </a:lvl2pPr>
            <a:lvl3pPr>
              <a:defRPr sz="2000"/>
            </a:lvl3pPr>
            <a:lvl4pPr>
              <a:defRPr sz="1667"/>
            </a:lvl4pPr>
            <a:lvl5pPr>
              <a:defRPr sz="1667"/>
            </a:lvl5pPr>
            <a:lvl6pPr>
              <a:defRPr sz="1667"/>
            </a:lvl6pPr>
            <a:lvl7pPr>
              <a:defRPr sz="1667"/>
            </a:lvl7pPr>
            <a:lvl8pPr>
              <a:defRPr sz="1667"/>
            </a:lvl8pPr>
            <a:lvl9pPr>
              <a:defRPr sz="1667"/>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699824" y="1714500"/>
            <a:ext cx="3276864" cy="3176323"/>
          </a:xfrm>
          <a:prstGeom prst="rect">
            <a:avLst/>
          </a:prstGeom>
        </p:spPr>
        <p:txBody>
          <a:bodyPr/>
          <a:lstStyle>
            <a:lvl1pPr marL="0" indent="0">
              <a:buNone/>
              <a:defRPr sz="1333"/>
            </a:lvl1pPr>
            <a:lvl2pPr marL="380985" indent="0">
              <a:buNone/>
              <a:defRPr sz="1167"/>
            </a:lvl2pPr>
            <a:lvl3pPr marL="761970" indent="0">
              <a:buNone/>
              <a:defRPr sz="1000"/>
            </a:lvl3pPr>
            <a:lvl4pPr marL="1142954" indent="0">
              <a:buNone/>
              <a:defRPr sz="833"/>
            </a:lvl4pPr>
            <a:lvl5pPr marL="1523939" indent="0">
              <a:buNone/>
              <a:defRPr sz="833"/>
            </a:lvl5pPr>
            <a:lvl6pPr marL="1904924" indent="0">
              <a:buNone/>
              <a:defRPr sz="833"/>
            </a:lvl6pPr>
            <a:lvl7pPr marL="2285909" indent="0">
              <a:buNone/>
              <a:defRPr sz="833"/>
            </a:lvl7pPr>
            <a:lvl8pPr marL="2666893" indent="0">
              <a:buNone/>
              <a:defRPr sz="833"/>
            </a:lvl8pPr>
            <a:lvl9pPr marL="3047878" indent="0">
              <a:buNone/>
              <a:defRPr sz="833"/>
            </a:lvl9pPr>
          </a:lstStyle>
          <a:p>
            <a:pPr lvl="0"/>
            <a:r>
              <a:rPr lang="zh-CN" altLang="en-US"/>
              <a:t>单击此处编辑母版文本样式</a:t>
            </a:r>
          </a:p>
        </p:txBody>
      </p:sp>
      <p:sp>
        <p:nvSpPr>
          <p:cNvPr id="5" name="日期占位符 4"/>
          <p:cNvSpPr>
            <a:spLocks noGrp="1"/>
          </p:cNvSpPr>
          <p:nvPr>
            <p:ph type="dt" sz="half" idx="10"/>
          </p:nvPr>
        </p:nvSpPr>
        <p:spPr>
          <a:xfrm>
            <a:off x="698500" y="5296959"/>
            <a:ext cx="2286000" cy="304271"/>
          </a:xfrm>
          <a:prstGeom prst="rect">
            <a:avLst/>
          </a:prstGeom>
        </p:spPr>
        <p:txBody>
          <a:bodyPr/>
          <a:lstStyle/>
          <a:p>
            <a:fld id="{2EB14F2B-4AF5-4FDF-890E-BD154797A32A}" type="datetimeFigureOut">
              <a:rPr lang="zh-CN" altLang="en-US" smtClean="0">
                <a:solidFill>
                  <a:prstClr val="black"/>
                </a:solidFill>
              </a:rPr>
              <a:pPr/>
              <a:t>2023/7/21</a:t>
            </a:fld>
            <a:endParaRPr lang="zh-CN" altLang="en-US">
              <a:solidFill>
                <a:prstClr val="black"/>
              </a:solidFill>
            </a:endParaRPr>
          </a:p>
        </p:txBody>
      </p:sp>
      <p:sp>
        <p:nvSpPr>
          <p:cNvPr id="6" name="页脚占位符 5"/>
          <p:cNvSpPr>
            <a:spLocks noGrp="1"/>
          </p:cNvSpPr>
          <p:nvPr>
            <p:ph type="ftr" sz="quarter" idx="11"/>
          </p:nvPr>
        </p:nvSpPr>
        <p:spPr>
          <a:xfrm>
            <a:off x="3365500" y="5296959"/>
            <a:ext cx="3429000" cy="304271"/>
          </a:xfrm>
          <a:prstGeom prst="rect">
            <a:avLst/>
          </a:prstGeom>
        </p:spPr>
        <p:txBody>
          <a:bodyPr/>
          <a:lstStyle/>
          <a:p>
            <a:endParaRPr lang="zh-CN" altLang="en-US">
              <a:solidFill>
                <a:prstClr val="black"/>
              </a:solidFill>
            </a:endParaRPr>
          </a:p>
        </p:txBody>
      </p:sp>
      <p:sp>
        <p:nvSpPr>
          <p:cNvPr id="7" name="灯片编号占位符 6"/>
          <p:cNvSpPr>
            <a:spLocks noGrp="1"/>
          </p:cNvSpPr>
          <p:nvPr>
            <p:ph type="sldNum" sz="quarter" idx="12"/>
          </p:nvPr>
        </p:nvSpPr>
        <p:spPr>
          <a:xfrm>
            <a:off x="7175500" y="5296959"/>
            <a:ext cx="2286000" cy="304271"/>
          </a:xfrm>
          <a:prstGeom prst="rect">
            <a:avLst/>
          </a:prstGeom>
        </p:spPr>
        <p:txBody>
          <a:bodyPr/>
          <a:lstStyle/>
          <a:p>
            <a:fld id="{5A0B1EE7-FC48-4A0A-9AB3-44D036BDD2A2}"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1568756772"/>
      </p:ext>
    </p:extLst>
  </p:cSld>
  <p:clrMapOvr>
    <a:masterClrMapping/>
  </p:clrMapOvr>
  <mc:AlternateContent xmlns:mc="http://schemas.openxmlformats.org/markup-compatibility/2006" xmlns:p14="http://schemas.microsoft.com/office/powerpoint/2010/main">
    <mc:Choice Requires="p14">
      <p:transition spd="med" p14:dur="700"/>
    </mc:Choice>
    <mc:Fallback xmlns="">
      <p:transition spd="med"/>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699824" y="381000"/>
            <a:ext cx="3276864" cy="1333500"/>
          </a:xfrm>
          <a:prstGeom prst="rect">
            <a:avLst/>
          </a:prstGeom>
        </p:spPr>
        <p:txBody>
          <a:bodyPr anchor="b"/>
          <a:lstStyle>
            <a:lvl1pPr>
              <a:defRPr sz="2667"/>
            </a:lvl1pPr>
          </a:lstStyle>
          <a:p>
            <a:r>
              <a:rPr lang="zh-CN" altLang="en-US"/>
              <a:t>单击此处编辑母版标题样式</a:t>
            </a:r>
          </a:p>
        </p:txBody>
      </p:sp>
      <p:sp>
        <p:nvSpPr>
          <p:cNvPr id="3" name="图片占位符 2"/>
          <p:cNvSpPr>
            <a:spLocks noGrp="1"/>
          </p:cNvSpPr>
          <p:nvPr>
            <p:ph type="pic" idx="1"/>
          </p:nvPr>
        </p:nvSpPr>
        <p:spPr>
          <a:xfrm>
            <a:off x="4319323" y="822855"/>
            <a:ext cx="5143500" cy="4061354"/>
          </a:xfrm>
          <a:prstGeom prst="rect">
            <a:avLst/>
          </a:prstGeom>
        </p:spPr>
        <p:txBody>
          <a:bodyPr/>
          <a:lstStyle>
            <a:lvl1pPr marL="0" indent="0">
              <a:buNone/>
              <a:defRPr sz="2667"/>
            </a:lvl1pPr>
            <a:lvl2pPr marL="380985" indent="0">
              <a:buNone/>
              <a:defRPr sz="2333"/>
            </a:lvl2pPr>
            <a:lvl3pPr marL="761970" indent="0">
              <a:buNone/>
              <a:defRPr sz="2000"/>
            </a:lvl3pPr>
            <a:lvl4pPr marL="1142954" indent="0">
              <a:buNone/>
              <a:defRPr sz="1667"/>
            </a:lvl4pPr>
            <a:lvl5pPr marL="1523939" indent="0">
              <a:buNone/>
              <a:defRPr sz="1667"/>
            </a:lvl5pPr>
            <a:lvl6pPr marL="1904924" indent="0">
              <a:buNone/>
              <a:defRPr sz="1667"/>
            </a:lvl6pPr>
            <a:lvl7pPr marL="2285909" indent="0">
              <a:buNone/>
              <a:defRPr sz="1667"/>
            </a:lvl7pPr>
            <a:lvl8pPr marL="2666893" indent="0">
              <a:buNone/>
              <a:defRPr sz="1667"/>
            </a:lvl8pPr>
            <a:lvl9pPr marL="3047878" indent="0">
              <a:buNone/>
              <a:defRPr sz="1667"/>
            </a:lvl9pPr>
          </a:lstStyle>
          <a:p>
            <a:endParaRPr lang="zh-CN" altLang="en-US"/>
          </a:p>
        </p:txBody>
      </p:sp>
      <p:sp>
        <p:nvSpPr>
          <p:cNvPr id="4" name="文本占位符 3"/>
          <p:cNvSpPr>
            <a:spLocks noGrp="1"/>
          </p:cNvSpPr>
          <p:nvPr>
            <p:ph type="body" sz="half" idx="2"/>
          </p:nvPr>
        </p:nvSpPr>
        <p:spPr>
          <a:xfrm>
            <a:off x="699824" y="1714500"/>
            <a:ext cx="3276864" cy="3176323"/>
          </a:xfrm>
          <a:prstGeom prst="rect">
            <a:avLst/>
          </a:prstGeom>
        </p:spPr>
        <p:txBody>
          <a:bodyPr/>
          <a:lstStyle>
            <a:lvl1pPr marL="0" indent="0">
              <a:buNone/>
              <a:defRPr sz="1333"/>
            </a:lvl1pPr>
            <a:lvl2pPr marL="380985" indent="0">
              <a:buNone/>
              <a:defRPr sz="1167"/>
            </a:lvl2pPr>
            <a:lvl3pPr marL="761970" indent="0">
              <a:buNone/>
              <a:defRPr sz="1000"/>
            </a:lvl3pPr>
            <a:lvl4pPr marL="1142954" indent="0">
              <a:buNone/>
              <a:defRPr sz="833"/>
            </a:lvl4pPr>
            <a:lvl5pPr marL="1523939" indent="0">
              <a:buNone/>
              <a:defRPr sz="833"/>
            </a:lvl5pPr>
            <a:lvl6pPr marL="1904924" indent="0">
              <a:buNone/>
              <a:defRPr sz="833"/>
            </a:lvl6pPr>
            <a:lvl7pPr marL="2285909" indent="0">
              <a:buNone/>
              <a:defRPr sz="833"/>
            </a:lvl7pPr>
            <a:lvl8pPr marL="2666893" indent="0">
              <a:buNone/>
              <a:defRPr sz="833"/>
            </a:lvl8pPr>
            <a:lvl9pPr marL="3047878" indent="0">
              <a:buNone/>
              <a:defRPr sz="833"/>
            </a:lvl9pPr>
          </a:lstStyle>
          <a:p>
            <a:pPr lvl="0"/>
            <a:r>
              <a:rPr lang="zh-CN" altLang="en-US"/>
              <a:t>单击此处编辑母版文本样式</a:t>
            </a:r>
          </a:p>
        </p:txBody>
      </p:sp>
      <p:sp>
        <p:nvSpPr>
          <p:cNvPr id="5" name="日期占位符 4"/>
          <p:cNvSpPr>
            <a:spLocks noGrp="1"/>
          </p:cNvSpPr>
          <p:nvPr>
            <p:ph type="dt" sz="half" idx="10"/>
          </p:nvPr>
        </p:nvSpPr>
        <p:spPr>
          <a:xfrm>
            <a:off x="698500" y="5296959"/>
            <a:ext cx="2286000" cy="304271"/>
          </a:xfrm>
          <a:prstGeom prst="rect">
            <a:avLst/>
          </a:prstGeom>
        </p:spPr>
        <p:txBody>
          <a:bodyPr/>
          <a:lstStyle/>
          <a:p>
            <a:fld id="{2EB14F2B-4AF5-4FDF-890E-BD154797A32A}" type="datetimeFigureOut">
              <a:rPr lang="zh-CN" altLang="en-US" smtClean="0">
                <a:solidFill>
                  <a:prstClr val="black"/>
                </a:solidFill>
              </a:rPr>
              <a:pPr/>
              <a:t>2023/7/21</a:t>
            </a:fld>
            <a:endParaRPr lang="zh-CN" altLang="en-US">
              <a:solidFill>
                <a:prstClr val="black"/>
              </a:solidFill>
            </a:endParaRPr>
          </a:p>
        </p:txBody>
      </p:sp>
      <p:sp>
        <p:nvSpPr>
          <p:cNvPr id="6" name="页脚占位符 5"/>
          <p:cNvSpPr>
            <a:spLocks noGrp="1"/>
          </p:cNvSpPr>
          <p:nvPr>
            <p:ph type="ftr" sz="quarter" idx="11"/>
          </p:nvPr>
        </p:nvSpPr>
        <p:spPr>
          <a:xfrm>
            <a:off x="3365500" y="5296959"/>
            <a:ext cx="3429000" cy="304271"/>
          </a:xfrm>
          <a:prstGeom prst="rect">
            <a:avLst/>
          </a:prstGeom>
        </p:spPr>
        <p:txBody>
          <a:bodyPr/>
          <a:lstStyle/>
          <a:p>
            <a:endParaRPr lang="zh-CN" altLang="en-US">
              <a:solidFill>
                <a:prstClr val="black"/>
              </a:solidFill>
            </a:endParaRPr>
          </a:p>
        </p:txBody>
      </p:sp>
      <p:sp>
        <p:nvSpPr>
          <p:cNvPr id="7" name="灯片编号占位符 6"/>
          <p:cNvSpPr>
            <a:spLocks noGrp="1"/>
          </p:cNvSpPr>
          <p:nvPr>
            <p:ph type="sldNum" sz="quarter" idx="12"/>
          </p:nvPr>
        </p:nvSpPr>
        <p:spPr>
          <a:xfrm>
            <a:off x="7175500" y="5296959"/>
            <a:ext cx="2286000" cy="304271"/>
          </a:xfrm>
          <a:prstGeom prst="rect">
            <a:avLst/>
          </a:prstGeom>
        </p:spPr>
        <p:txBody>
          <a:bodyPr/>
          <a:lstStyle/>
          <a:p>
            <a:fld id="{5A0B1EE7-FC48-4A0A-9AB3-44D036BDD2A2}"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3843081137"/>
      </p:ext>
    </p:extLst>
  </p:cSld>
  <p:clrMapOvr>
    <a:masterClrMapping/>
  </p:clrMapOvr>
  <mc:AlternateContent xmlns:mc="http://schemas.openxmlformats.org/markup-compatibility/2006" xmlns:p14="http://schemas.microsoft.com/office/powerpoint/2010/main">
    <mc:Choice Requires="p14">
      <p:transition spd="med" p14:dur="700"/>
    </mc:Choice>
    <mc:Fallback xmlns="">
      <p:transition spd="med"/>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a:xfrm>
            <a:off x="698500" y="304271"/>
            <a:ext cx="8763000" cy="1104636"/>
          </a:xfrm>
          <a:prstGeom prst="rect">
            <a:avLst/>
          </a:prstGeom>
        </p:spPr>
        <p:txBody>
          <a:bodyPr/>
          <a:lstStyle/>
          <a:p>
            <a:r>
              <a:rPr lang="zh-CN" altLang="en-US"/>
              <a:t>单击此处编辑母版标题样式</a:t>
            </a:r>
          </a:p>
        </p:txBody>
      </p:sp>
      <p:sp>
        <p:nvSpPr>
          <p:cNvPr id="3" name="竖排文字占位符 2"/>
          <p:cNvSpPr>
            <a:spLocks noGrp="1"/>
          </p:cNvSpPr>
          <p:nvPr>
            <p:ph type="body" orient="vert" idx="1"/>
          </p:nvPr>
        </p:nvSpPr>
        <p:spPr>
          <a:xfrm>
            <a:off x="698500" y="1521354"/>
            <a:ext cx="8763000" cy="3626115"/>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98500" y="5296959"/>
            <a:ext cx="2286000" cy="304271"/>
          </a:xfrm>
          <a:prstGeom prst="rect">
            <a:avLst/>
          </a:prstGeom>
        </p:spPr>
        <p:txBody>
          <a:bodyPr/>
          <a:lstStyle/>
          <a:p>
            <a:fld id="{2EB14F2B-4AF5-4FDF-890E-BD154797A32A}" type="datetimeFigureOut">
              <a:rPr lang="zh-CN" altLang="en-US" smtClean="0">
                <a:solidFill>
                  <a:prstClr val="black"/>
                </a:solidFill>
              </a:rPr>
              <a:pPr/>
              <a:t>2023/7/21</a:t>
            </a:fld>
            <a:endParaRPr lang="zh-CN" altLang="en-US">
              <a:solidFill>
                <a:prstClr val="black"/>
              </a:solidFill>
            </a:endParaRPr>
          </a:p>
        </p:txBody>
      </p:sp>
      <p:sp>
        <p:nvSpPr>
          <p:cNvPr id="5" name="页脚占位符 4"/>
          <p:cNvSpPr>
            <a:spLocks noGrp="1"/>
          </p:cNvSpPr>
          <p:nvPr>
            <p:ph type="ftr" sz="quarter" idx="11"/>
          </p:nvPr>
        </p:nvSpPr>
        <p:spPr>
          <a:xfrm>
            <a:off x="3365500" y="5296959"/>
            <a:ext cx="3429000" cy="304271"/>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7175500" y="5296959"/>
            <a:ext cx="2286000" cy="304271"/>
          </a:xfrm>
          <a:prstGeom prst="rect">
            <a:avLst/>
          </a:prstGeom>
        </p:spPr>
        <p:txBody>
          <a:bodyPr/>
          <a:lstStyle/>
          <a:p>
            <a:fld id="{5A0B1EE7-FC48-4A0A-9AB3-44D036BDD2A2}" type="slidenum">
              <a:rPr lang="zh-CN" altLang="en-US" smtClean="0">
                <a:solidFill>
                  <a:prstClr val="black"/>
                </a:solidFill>
              </a:rPr>
              <a:pPr/>
              <a:t>‹#›</a:t>
            </a:fld>
            <a:endParaRPr lang="zh-CN" altLang="en-US">
              <a:solidFill>
                <a:prstClr val="black"/>
              </a:solidFill>
            </a:endParaRPr>
          </a:p>
        </p:txBody>
      </p:sp>
    </p:spTree>
    <p:extLst>
      <p:ext uri="{BB962C8B-B14F-4D97-AF65-F5344CB8AC3E}">
        <p14:creationId xmlns:p14="http://schemas.microsoft.com/office/powerpoint/2010/main" val="3505240371"/>
      </p:ext>
    </p:extLst>
  </p:cSld>
  <p:clrMapOvr>
    <a:masterClrMapping/>
  </p:clrMapOvr>
  <mc:AlternateContent xmlns:mc="http://schemas.openxmlformats.org/markup-compatibility/2006" xmlns:p14="http://schemas.microsoft.com/office/powerpoint/2010/main">
    <mc:Choice Requires="p14">
      <p:transition spd="med" p14:dur="700"/>
    </mc:Choice>
    <mc:Fallback xmlns="">
      <p:transition spd="med"/>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7270750" y="304271"/>
            <a:ext cx="2190750" cy="4843198"/>
          </a:xfrm>
          <a:prstGeom prst="rect">
            <a:avLst/>
          </a:prstGeo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698500" y="304271"/>
            <a:ext cx="6445250" cy="4843198"/>
          </a:xfrm>
          <a:prstGeom prst="rect">
            <a:avLst/>
          </a:prstGeo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698500" y="5296959"/>
            <a:ext cx="2286000" cy="304271"/>
          </a:xfrm>
          <a:prstGeom prst="rect">
            <a:avLst/>
          </a:prstGeom>
        </p:spPr>
        <p:txBody>
          <a:bodyPr/>
          <a:lstStyle/>
          <a:p>
            <a:fld id="{2EB14F2B-4AF5-4FDF-890E-BD154797A32A}" type="datetimeFigureOut">
              <a:rPr lang="zh-CN" altLang="en-US" smtClean="0">
                <a:solidFill>
                  <a:prstClr val="black"/>
                </a:solidFill>
              </a:rPr>
              <a:pPr/>
              <a:t>2023/7/21</a:t>
            </a:fld>
            <a:endParaRPr lang="zh-CN" altLang="en-US">
              <a:solidFill>
                <a:prstClr val="black"/>
              </a:solidFill>
            </a:endParaRPr>
          </a:p>
        </p:txBody>
      </p:sp>
      <p:sp>
        <p:nvSpPr>
          <p:cNvPr id="5" name="页脚占位符 4"/>
          <p:cNvSpPr>
            <a:spLocks noGrp="1"/>
          </p:cNvSpPr>
          <p:nvPr>
            <p:ph type="ftr" sz="quarter" idx="11"/>
          </p:nvPr>
        </p:nvSpPr>
        <p:spPr>
          <a:xfrm>
            <a:off x="3365500" y="5296959"/>
            <a:ext cx="3429000" cy="304271"/>
          </a:xfrm>
          <a:prstGeom prst="rect">
            <a:avLst/>
          </a:prstGeom>
        </p:spPr>
        <p:txBody>
          <a:bodyPr/>
          <a:lstStyle/>
          <a:p>
            <a:endParaRPr lang="zh-CN" altLang="en-US">
              <a:solidFill>
                <a:prstClr val="black"/>
              </a:solidFill>
            </a:endParaRPr>
          </a:p>
        </p:txBody>
      </p:sp>
      <p:sp>
        <p:nvSpPr>
          <p:cNvPr id="6" name="灯片编号占位符 5"/>
          <p:cNvSpPr>
            <a:spLocks noGrp="1"/>
          </p:cNvSpPr>
          <p:nvPr>
            <p:ph type="sldNum" sz="quarter" idx="12"/>
          </p:nvPr>
        </p:nvSpPr>
        <p:spPr>
          <a:xfrm>
            <a:off x="7175500" y="5296959"/>
            <a:ext cx="2286000" cy="304271"/>
          </a:xfrm>
          <a:prstGeom prst="rect">
            <a:avLst/>
          </a:prstGeom>
        </p:spPr>
        <p:txBody>
          <a:bodyPr/>
          <a:lstStyle/>
          <a:p>
            <a:fld id="{5A0B1EE7-FC48-4A0A-9AB3-44D036BDD2A2}" type="slidenum">
              <a:rPr lang="zh-CN" altLang="en-US" smtClean="0">
                <a:solidFill>
                  <a:prstClr val="black"/>
                </a:solidFill>
              </a:rPr>
              <a:pPr/>
              <a:t>‹#›</a:t>
            </a:fld>
            <a:endParaRPr lang="zh-CN" altLang="en-US">
              <a:solidFill>
                <a:prstClr val="black"/>
              </a:solidFill>
            </a:endParaRPr>
          </a:p>
        </p:txBody>
      </p:sp>
      <p:pic>
        <p:nvPicPr>
          <p:cNvPr id="7" name="Picture 6">
            <a:extLst>
              <a:ext uri="{FF2B5EF4-FFF2-40B4-BE49-F238E27FC236}">
                <a16:creationId xmlns:a16="http://schemas.microsoft.com/office/drawing/2014/main" id="{F7B93486-AED1-470E-93BF-A4F70809BD0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38465"/>
          <a:stretch/>
        </p:blipFill>
        <p:spPr>
          <a:xfrm>
            <a:off x="-4641080" y="2720562"/>
            <a:ext cx="1269430" cy="1328335"/>
          </a:xfrm>
          <a:prstGeom prst="rect">
            <a:avLst/>
          </a:prstGeom>
        </p:spPr>
      </p:pic>
    </p:spTree>
    <p:extLst>
      <p:ext uri="{BB962C8B-B14F-4D97-AF65-F5344CB8AC3E}">
        <p14:creationId xmlns:p14="http://schemas.microsoft.com/office/powerpoint/2010/main" val="3422692604"/>
      </p:ext>
    </p:extLst>
  </p:cSld>
  <p:clrMapOvr>
    <a:masterClrMapping/>
  </p:clrMapOvr>
  <mc:AlternateContent xmlns:mc="http://schemas.openxmlformats.org/markup-compatibility/2006" xmlns:p14="http://schemas.microsoft.com/office/powerpoint/2010/main">
    <mc:Choice Requires="p14">
      <p:transition spd="med" p14:dur="700"/>
    </mc:Choice>
    <mc:Fallback xmlns="">
      <p:transition spd="med"/>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70000" y="935038"/>
            <a:ext cx="7620000" cy="1990725"/>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270000" y="3001963"/>
            <a:ext cx="7620000" cy="1379537"/>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D79721B-F4DB-4412-ADD8-B77777FA7A71}"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B04538-9688-4609-9B9A-9F04E1EFB5A7}" type="slidenum">
              <a:rPr lang="en-US" smtClean="0"/>
              <a:t>‹#›</a:t>
            </a:fld>
            <a:endParaRPr lang="en-US"/>
          </a:p>
        </p:txBody>
      </p:sp>
    </p:spTree>
    <p:extLst>
      <p:ext uri="{BB962C8B-B14F-4D97-AF65-F5344CB8AC3E}">
        <p14:creationId xmlns:p14="http://schemas.microsoft.com/office/powerpoint/2010/main" val="25107007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79721B-F4DB-4412-ADD8-B77777FA7A71}"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B04538-9688-4609-9B9A-9F04E1EFB5A7}" type="slidenum">
              <a:rPr lang="en-US" smtClean="0"/>
              <a:t>‹#›</a:t>
            </a:fld>
            <a:endParaRPr lang="en-US"/>
          </a:p>
        </p:txBody>
      </p:sp>
    </p:spTree>
    <p:extLst>
      <p:ext uri="{BB962C8B-B14F-4D97-AF65-F5344CB8AC3E}">
        <p14:creationId xmlns:p14="http://schemas.microsoft.com/office/powerpoint/2010/main" val="413149360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93738" y="1425575"/>
            <a:ext cx="8763000" cy="2376488"/>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93738" y="3824288"/>
            <a:ext cx="8763000" cy="125095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D79721B-F4DB-4412-ADD8-B77777FA7A71}"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B04538-9688-4609-9B9A-9F04E1EFB5A7}" type="slidenum">
              <a:rPr lang="en-US" smtClean="0"/>
              <a:t>‹#›</a:t>
            </a:fld>
            <a:endParaRPr lang="en-US"/>
          </a:p>
        </p:txBody>
      </p:sp>
    </p:spTree>
    <p:extLst>
      <p:ext uri="{BB962C8B-B14F-4D97-AF65-F5344CB8AC3E}">
        <p14:creationId xmlns:p14="http://schemas.microsoft.com/office/powerpoint/2010/main" val="382892084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98500" y="1520825"/>
            <a:ext cx="4305300" cy="3627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56200" y="1520825"/>
            <a:ext cx="4305300" cy="3627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D79721B-F4DB-4412-ADD8-B77777FA7A71}" type="datetimeFigureOut">
              <a:rPr lang="en-US" smtClean="0"/>
              <a:t>7/21/2023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B04538-9688-4609-9B9A-9F04E1EFB5A7}" type="slidenum">
              <a:rPr lang="en-US" smtClean="0"/>
              <a:t>‹#›</a:t>
            </a:fld>
            <a:endParaRPr lang="en-US"/>
          </a:p>
        </p:txBody>
      </p:sp>
    </p:spTree>
    <p:extLst>
      <p:ext uri="{BB962C8B-B14F-4D97-AF65-F5344CB8AC3E}">
        <p14:creationId xmlns:p14="http://schemas.microsoft.com/office/powerpoint/2010/main" val="19563031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00088" y="304800"/>
            <a:ext cx="8763000" cy="1104900"/>
          </a:xfrm>
        </p:spPr>
        <p:txBody>
          <a:bodyPr/>
          <a:lstStyle/>
          <a:p>
            <a:r>
              <a:rPr lang="en-US"/>
              <a:t>Click to edit Master title style</a:t>
            </a:r>
          </a:p>
        </p:txBody>
      </p:sp>
      <p:sp>
        <p:nvSpPr>
          <p:cNvPr id="3" name="Text Placeholder 2"/>
          <p:cNvSpPr>
            <a:spLocks noGrp="1"/>
          </p:cNvSpPr>
          <p:nvPr>
            <p:ph type="body" idx="1"/>
          </p:nvPr>
        </p:nvSpPr>
        <p:spPr>
          <a:xfrm>
            <a:off x="700088" y="1401763"/>
            <a:ext cx="4297362" cy="6858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00088" y="2087563"/>
            <a:ext cx="4297362" cy="30702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143500" y="1401763"/>
            <a:ext cx="4319588" cy="6858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43500" y="2087563"/>
            <a:ext cx="4319588" cy="30702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D79721B-F4DB-4412-ADD8-B77777FA7A71}" type="datetimeFigureOut">
              <a:rPr lang="en-US" smtClean="0"/>
              <a:t>7/21/2023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AB04538-9688-4609-9B9A-9F04E1EFB5A7}" type="slidenum">
              <a:rPr lang="en-US" smtClean="0"/>
              <a:t>‹#›</a:t>
            </a:fld>
            <a:endParaRPr lang="en-US"/>
          </a:p>
        </p:txBody>
      </p:sp>
    </p:spTree>
    <p:extLst>
      <p:ext uri="{BB962C8B-B14F-4D97-AF65-F5344CB8AC3E}">
        <p14:creationId xmlns:p14="http://schemas.microsoft.com/office/powerpoint/2010/main" val="321089696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D79721B-F4DB-4412-ADD8-B77777FA7A71}" type="datetimeFigureOut">
              <a:rPr lang="en-US" smtClean="0"/>
              <a:t>7/21/2023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AB04538-9688-4609-9B9A-9F04E1EFB5A7}" type="slidenum">
              <a:rPr lang="en-US" smtClean="0"/>
              <a:t>‹#›</a:t>
            </a:fld>
            <a:endParaRPr lang="en-US"/>
          </a:p>
        </p:txBody>
      </p:sp>
    </p:spTree>
    <p:extLst>
      <p:ext uri="{BB962C8B-B14F-4D97-AF65-F5344CB8AC3E}">
        <p14:creationId xmlns:p14="http://schemas.microsoft.com/office/powerpoint/2010/main" val="279673009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508000" y="228865"/>
            <a:ext cx="9144000" cy="952500"/>
          </a:xfrm>
          <a:prstGeom prst="rect">
            <a:avLst/>
          </a:prstGeom>
        </p:spPr>
        <p:txBody>
          <a:bodyPr/>
          <a:lstStyle/>
          <a:p>
            <a:r>
              <a:rPr lang="en-US"/>
              <a:t>Click to edit Master title style</a:t>
            </a:r>
            <a:endParaRPr lang="en-GB"/>
          </a:p>
        </p:txBody>
      </p:sp>
      <p:sp>
        <p:nvSpPr>
          <p:cNvPr id="3" name="Content Placeholder 2"/>
          <p:cNvSpPr>
            <a:spLocks noGrp="1"/>
          </p:cNvSpPr>
          <p:nvPr>
            <p:ph sz="half" idx="1"/>
          </p:nvPr>
        </p:nvSpPr>
        <p:spPr>
          <a:xfrm>
            <a:off x="508000" y="1111250"/>
            <a:ext cx="4487333" cy="3143250"/>
          </a:xfrm>
          <a:prstGeom prst="rect">
            <a:avLst/>
          </a:prstGeom>
        </p:spPr>
        <p:txBody>
          <a:bodyPr/>
          <a:lstStyle>
            <a:lvl1pPr>
              <a:defRPr sz="3111"/>
            </a:lvl1pPr>
            <a:lvl2pPr>
              <a:defRPr sz="2667"/>
            </a:lvl2pPr>
            <a:lvl3pPr>
              <a:defRPr sz="2222"/>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164667" y="1111250"/>
            <a:ext cx="4487333" cy="3143250"/>
          </a:xfrm>
          <a:prstGeom prst="rect">
            <a:avLst/>
          </a:prstGeom>
        </p:spPr>
        <p:txBody>
          <a:bodyPr/>
          <a:lstStyle>
            <a:lvl1pPr>
              <a:defRPr sz="3111"/>
            </a:lvl1pPr>
            <a:lvl2pPr>
              <a:defRPr sz="2667"/>
            </a:lvl2pPr>
            <a:lvl3pPr>
              <a:defRPr sz="2222"/>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a:xfrm>
            <a:off x="508000" y="5296961"/>
            <a:ext cx="2370667" cy="304271"/>
          </a:xfrm>
          <a:prstGeom prst="rect">
            <a:avLst/>
          </a:prstGeom>
        </p:spPr>
        <p:txBody>
          <a:bodyPr/>
          <a:lstStyle/>
          <a:p>
            <a:fld id="{33BB504A-11D5-4594-99D7-C9A16AF1D067}" type="datetimeFigureOut">
              <a:rPr lang="en-US" smtClean="0"/>
              <a:pPr/>
              <a:t>7/21/2023</a:t>
            </a:fld>
            <a:endParaRPr lang="en-US"/>
          </a:p>
        </p:txBody>
      </p:sp>
      <p:sp>
        <p:nvSpPr>
          <p:cNvPr id="6" name="Footer Placeholder 5"/>
          <p:cNvSpPr>
            <a:spLocks noGrp="1"/>
          </p:cNvSpPr>
          <p:nvPr>
            <p:ph type="ftr" sz="quarter" idx="11"/>
          </p:nvPr>
        </p:nvSpPr>
        <p:spPr>
          <a:xfrm>
            <a:off x="3471334" y="5296961"/>
            <a:ext cx="3217333" cy="304271"/>
          </a:xfrm>
          <a:prstGeom prst="rect">
            <a:avLst/>
          </a:prstGeom>
        </p:spPr>
        <p:txBody>
          <a:bodyPr/>
          <a:lstStyle/>
          <a:p>
            <a:endParaRPr lang="en-US"/>
          </a:p>
        </p:txBody>
      </p:sp>
      <p:sp>
        <p:nvSpPr>
          <p:cNvPr id="7" name="Slide Number Placeholder 6"/>
          <p:cNvSpPr>
            <a:spLocks noGrp="1"/>
          </p:cNvSpPr>
          <p:nvPr>
            <p:ph type="sldNum" sz="quarter" idx="12"/>
          </p:nvPr>
        </p:nvSpPr>
        <p:spPr>
          <a:xfrm>
            <a:off x="7281333" y="5296961"/>
            <a:ext cx="2370667" cy="304271"/>
          </a:xfrm>
          <a:prstGeom prst="rect">
            <a:avLst/>
          </a:prstGeom>
        </p:spPr>
        <p:txBody>
          <a:bodyPr/>
          <a:lstStyle/>
          <a:p>
            <a:fld id="{E97553C6-A3D7-405C-ABD2-52B04B23E2E7}" type="slidenum">
              <a:rPr lang="en-US" smtClean="0"/>
              <a:pPr/>
              <a:t>‹#›</a:t>
            </a:fld>
            <a:endParaRPr lang="en-US"/>
          </a:p>
        </p:txBody>
      </p:sp>
      <p:sp>
        <p:nvSpPr>
          <p:cNvPr id="8" name="TextBox 7">
            <a:extLst>
              <a:ext uri="{FF2B5EF4-FFF2-40B4-BE49-F238E27FC236}">
                <a16:creationId xmlns:a16="http://schemas.microsoft.com/office/drawing/2014/main" id="{C2B6EEE7-5E1E-4FEF-A202-304936314764}"/>
              </a:ext>
            </a:extLst>
          </p:cNvPr>
          <p:cNvSpPr txBox="1"/>
          <p:nvPr userDrawn="1"/>
        </p:nvSpPr>
        <p:spPr>
          <a:xfrm>
            <a:off x="0" y="0"/>
            <a:ext cx="1752683" cy="369332"/>
          </a:xfrm>
          <a:prstGeom prst="rect">
            <a:avLst/>
          </a:prstGeom>
          <a:noFill/>
        </p:spPr>
        <p:txBody>
          <a:bodyPr wrap="square" rtlCol="0">
            <a:spAutoFit/>
          </a:bodyPr>
          <a:lstStyle/>
          <a:p>
            <a:r>
              <a:rPr lang="en-US" dirty="0">
                <a:solidFill>
                  <a:schemeClr val="accent3">
                    <a:lumMod val="40000"/>
                    <a:lumOff val="60000"/>
                  </a:schemeClr>
                </a:solidFill>
                <a:latin typeface="#9Slide03 AmpleSoft Bold" panose="02000000000000000000" pitchFamily="2" charset="0"/>
              </a:rPr>
              <a:t>MĂNG NON</a:t>
            </a:r>
          </a:p>
        </p:txBody>
      </p:sp>
    </p:spTree>
    <p:extLst>
      <p:ext uri="{BB962C8B-B14F-4D97-AF65-F5344CB8AC3E}">
        <p14:creationId xmlns:p14="http://schemas.microsoft.com/office/powerpoint/2010/main" val="3235342813"/>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D79721B-F4DB-4412-ADD8-B77777FA7A71}" type="datetimeFigureOut">
              <a:rPr lang="en-US" smtClean="0"/>
              <a:t>7/21/2023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AB04538-9688-4609-9B9A-9F04E1EFB5A7}" type="slidenum">
              <a:rPr lang="en-US" smtClean="0"/>
              <a:t>‹#›</a:t>
            </a:fld>
            <a:endParaRPr lang="en-US"/>
          </a:p>
        </p:txBody>
      </p:sp>
    </p:spTree>
    <p:extLst>
      <p:ext uri="{BB962C8B-B14F-4D97-AF65-F5344CB8AC3E}">
        <p14:creationId xmlns:p14="http://schemas.microsoft.com/office/powerpoint/2010/main" val="409914038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0088" y="381000"/>
            <a:ext cx="3276600" cy="13335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4319588" y="822325"/>
            <a:ext cx="5143500" cy="40624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00088" y="1714500"/>
            <a:ext cx="3276600" cy="3176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D79721B-F4DB-4412-ADD8-B77777FA7A71}" type="datetimeFigureOut">
              <a:rPr lang="en-US" smtClean="0"/>
              <a:t>7/21/2023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B04538-9688-4609-9B9A-9F04E1EFB5A7}" type="slidenum">
              <a:rPr lang="en-US" smtClean="0"/>
              <a:t>‹#›</a:t>
            </a:fld>
            <a:endParaRPr lang="en-US"/>
          </a:p>
        </p:txBody>
      </p:sp>
    </p:spTree>
    <p:extLst>
      <p:ext uri="{BB962C8B-B14F-4D97-AF65-F5344CB8AC3E}">
        <p14:creationId xmlns:p14="http://schemas.microsoft.com/office/powerpoint/2010/main" val="302775635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0088" y="381000"/>
            <a:ext cx="3276600" cy="13335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4319588" y="822325"/>
            <a:ext cx="5143500" cy="40624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700088" y="1714500"/>
            <a:ext cx="3276600" cy="3176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D79721B-F4DB-4412-ADD8-B77777FA7A71}" type="datetimeFigureOut">
              <a:rPr lang="en-US" smtClean="0"/>
              <a:t>7/21/2023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AB04538-9688-4609-9B9A-9F04E1EFB5A7}" type="slidenum">
              <a:rPr lang="en-US" smtClean="0"/>
              <a:t>‹#›</a:t>
            </a:fld>
            <a:endParaRPr lang="en-US"/>
          </a:p>
        </p:txBody>
      </p:sp>
    </p:spTree>
    <p:extLst>
      <p:ext uri="{BB962C8B-B14F-4D97-AF65-F5344CB8AC3E}">
        <p14:creationId xmlns:p14="http://schemas.microsoft.com/office/powerpoint/2010/main" val="288925136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79721B-F4DB-4412-ADD8-B77777FA7A71}"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B04538-9688-4609-9B9A-9F04E1EFB5A7}" type="slidenum">
              <a:rPr lang="en-US" smtClean="0"/>
              <a:t>‹#›</a:t>
            </a:fld>
            <a:endParaRPr lang="en-US"/>
          </a:p>
        </p:txBody>
      </p:sp>
    </p:spTree>
    <p:extLst>
      <p:ext uri="{BB962C8B-B14F-4D97-AF65-F5344CB8AC3E}">
        <p14:creationId xmlns:p14="http://schemas.microsoft.com/office/powerpoint/2010/main" val="360334764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70750" y="304800"/>
            <a:ext cx="2190750" cy="48434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98500" y="304800"/>
            <a:ext cx="6419850" cy="48434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D79721B-F4DB-4412-ADD8-B77777FA7A71}"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AB04538-9688-4609-9B9A-9F04E1EFB5A7}" type="slidenum">
              <a:rPr lang="en-US" smtClean="0"/>
              <a:t>‹#›</a:t>
            </a:fld>
            <a:endParaRPr lang="en-US"/>
          </a:p>
        </p:txBody>
      </p:sp>
    </p:spTree>
    <p:extLst>
      <p:ext uri="{BB962C8B-B14F-4D97-AF65-F5344CB8AC3E}">
        <p14:creationId xmlns:p14="http://schemas.microsoft.com/office/powerpoint/2010/main" val="256565004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70000" y="935038"/>
            <a:ext cx="7620000" cy="1990725"/>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270000" y="3001963"/>
            <a:ext cx="7620000" cy="1379537"/>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723E0191-CC43-46AF-8602-783386DE249C}"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6828D4-0F87-4D0A-BD45-2956676C1180}" type="slidenum">
              <a:rPr lang="en-US" smtClean="0"/>
              <a:t>‹#›</a:t>
            </a:fld>
            <a:endParaRPr lang="en-US"/>
          </a:p>
        </p:txBody>
      </p:sp>
    </p:spTree>
    <p:extLst>
      <p:ext uri="{BB962C8B-B14F-4D97-AF65-F5344CB8AC3E}">
        <p14:creationId xmlns:p14="http://schemas.microsoft.com/office/powerpoint/2010/main" val="356418163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23E0191-CC43-46AF-8602-783386DE249C}"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6828D4-0F87-4D0A-BD45-2956676C1180}" type="slidenum">
              <a:rPr lang="en-US" smtClean="0"/>
              <a:t>‹#›</a:t>
            </a:fld>
            <a:endParaRPr lang="en-US"/>
          </a:p>
        </p:txBody>
      </p:sp>
    </p:spTree>
    <p:extLst>
      <p:ext uri="{BB962C8B-B14F-4D97-AF65-F5344CB8AC3E}">
        <p14:creationId xmlns:p14="http://schemas.microsoft.com/office/powerpoint/2010/main" val="368189637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93738" y="1425575"/>
            <a:ext cx="8763000" cy="2376488"/>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93738" y="3824288"/>
            <a:ext cx="8763000" cy="125095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23E0191-CC43-46AF-8602-783386DE249C}"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6828D4-0F87-4D0A-BD45-2956676C1180}" type="slidenum">
              <a:rPr lang="en-US" smtClean="0"/>
              <a:t>‹#›</a:t>
            </a:fld>
            <a:endParaRPr lang="en-US"/>
          </a:p>
        </p:txBody>
      </p:sp>
    </p:spTree>
    <p:extLst>
      <p:ext uri="{BB962C8B-B14F-4D97-AF65-F5344CB8AC3E}">
        <p14:creationId xmlns:p14="http://schemas.microsoft.com/office/powerpoint/2010/main" val="90638985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98500" y="1520825"/>
            <a:ext cx="4305300" cy="3627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56200" y="1520825"/>
            <a:ext cx="4305300" cy="3627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23E0191-CC43-46AF-8602-783386DE249C}" type="datetimeFigureOut">
              <a:rPr lang="en-US" smtClean="0"/>
              <a:t>7/21/2023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6828D4-0F87-4D0A-BD45-2956676C1180}" type="slidenum">
              <a:rPr lang="en-US" smtClean="0"/>
              <a:t>‹#›</a:t>
            </a:fld>
            <a:endParaRPr lang="en-US"/>
          </a:p>
        </p:txBody>
      </p:sp>
    </p:spTree>
    <p:extLst>
      <p:ext uri="{BB962C8B-B14F-4D97-AF65-F5344CB8AC3E}">
        <p14:creationId xmlns:p14="http://schemas.microsoft.com/office/powerpoint/2010/main" val="3145329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00088" y="304800"/>
            <a:ext cx="8763000" cy="1104900"/>
          </a:xfrm>
        </p:spPr>
        <p:txBody>
          <a:bodyPr/>
          <a:lstStyle/>
          <a:p>
            <a:r>
              <a:rPr lang="en-US"/>
              <a:t>Click to edit Master title style</a:t>
            </a:r>
          </a:p>
        </p:txBody>
      </p:sp>
      <p:sp>
        <p:nvSpPr>
          <p:cNvPr id="3" name="Text Placeholder 2"/>
          <p:cNvSpPr>
            <a:spLocks noGrp="1"/>
          </p:cNvSpPr>
          <p:nvPr>
            <p:ph type="body" idx="1"/>
          </p:nvPr>
        </p:nvSpPr>
        <p:spPr>
          <a:xfrm>
            <a:off x="700088" y="1401763"/>
            <a:ext cx="4297362" cy="6858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00088" y="2087563"/>
            <a:ext cx="4297362" cy="30702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143500" y="1401763"/>
            <a:ext cx="4319588" cy="6858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43500" y="2087563"/>
            <a:ext cx="4319588" cy="30702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23E0191-CC43-46AF-8602-783386DE249C}" type="datetimeFigureOut">
              <a:rPr lang="en-US" smtClean="0"/>
              <a:t>7/21/2023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06828D4-0F87-4D0A-BD45-2956676C1180}" type="slidenum">
              <a:rPr lang="en-US" smtClean="0"/>
              <a:t>‹#›</a:t>
            </a:fld>
            <a:endParaRPr lang="en-US"/>
          </a:p>
        </p:txBody>
      </p:sp>
    </p:spTree>
    <p:extLst>
      <p:ext uri="{BB962C8B-B14F-4D97-AF65-F5344CB8AC3E}">
        <p14:creationId xmlns:p14="http://schemas.microsoft.com/office/powerpoint/2010/main" val="1339884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228865"/>
            <a:ext cx="9144000" cy="952500"/>
          </a:xfrm>
          <a:prstGeom prst="rect">
            <a:avLst/>
          </a:prstGeo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508000" y="1279263"/>
            <a:ext cx="4489098" cy="533135"/>
          </a:xfrm>
          <a:prstGeom prst="rect">
            <a:avLst/>
          </a:prstGeom>
        </p:spPr>
        <p:txBody>
          <a:bodyPr anchor="b"/>
          <a:lstStyle>
            <a:lvl1pPr marL="0" indent="0">
              <a:buNone/>
              <a:defRPr sz="2667" b="1"/>
            </a:lvl1pPr>
            <a:lvl2pPr marL="507995" indent="0">
              <a:buNone/>
              <a:defRPr sz="2222" b="1"/>
            </a:lvl2pPr>
            <a:lvl3pPr marL="1015990" indent="0">
              <a:buNone/>
              <a:defRPr sz="2000" b="1"/>
            </a:lvl3pPr>
            <a:lvl4pPr marL="1523985" indent="0">
              <a:buNone/>
              <a:defRPr sz="1778" b="1"/>
            </a:lvl4pPr>
            <a:lvl5pPr marL="2031980" indent="0">
              <a:buNone/>
              <a:defRPr sz="1778" b="1"/>
            </a:lvl5pPr>
            <a:lvl6pPr marL="2539975" indent="0">
              <a:buNone/>
              <a:defRPr sz="1778" b="1"/>
            </a:lvl6pPr>
            <a:lvl7pPr marL="3047970" indent="0">
              <a:buNone/>
              <a:defRPr sz="1778" b="1"/>
            </a:lvl7pPr>
            <a:lvl8pPr marL="3555964" indent="0">
              <a:buNone/>
              <a:defRPr sz="1778" b="1"/>
            </a:lvl8pPr>
            <a:lvl9pPr marL="4063959" indent="0">
              <a:buNone/>
              <a:defRPr sz="1778" b="1"/>
            </a:lvl9pPr>
          </a:lstStyle>
          <a:p>
            <a:pPr lvl="0"/>
            <a:r>
              <a:rPr lang="en-US"/>
              <a:t>Click to edit Master text styles</a:t>
            </a:r>
          </a:p>
        </p:txBody>
      </p:sp>
      <p:sp>
        <p:nvSpPr>
          <p:cNvPr id="4" name="Content Placeholder 3"/>
          <p:cNvSpPr>
            <a:spLocks noGrp="1"/>
          </p:cNvSpPr>
          <p:nvPr>
            <p:ph sz="half" idx="2"/>
          </p:nvPr>
        </p:nvSpPr>
        <p:spPr>
          <a:xfrm>
            <a:off x="508000" y="1812396"/>
            <a:ext cx="4489098" cy="3292740"/>
          </a:xfrm>
          <a:prstGeom prst="rect">
            <a:avLst/>
          </a:prstGeom>
        </p:spPr>
        <p:txBody>
          <a:bodyPr/>
          <a:lstStyle>
            <a:lvl1pPr>
              <a:defRPr sz="2667"/>
            </a:lvl1pPr>
            <a:lvl2pPr>
              <a:defRPr sz="2222"/>
            </a:lvl2pPr>
            <a:lvl3pPr>
              <a:defRPr sz="2000"/>
            </a:lvl3pPr>
            <a:lvl4pPr>
              <a:defRPr sz="1778"/>
            </a:lvl4pPr>
            <a:lvl5pPr>
              <a:defRPr sz="1778"/>
            </a:lvl5pPr>
            <a:lvl6pPr>
              <a:defRPr sz="1778"/>
            </a:lvl6pPr>
            <a:lvl7pPr>
              <a:defRPr sz="1778"/>
            </a:lvl7pPr>
            <a:lvl8pPr>
              <a:defRPr sz="1778"/>
            </a:lvl8pPr>
            <a:lvl9pPr>
              <a:defRPr sz="177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161143" y="1279263"/>
            <a:ext cx="4490861" cy="533135"/>
          </a:xfrm>
          <a:prstGeom prst="rect">
            <a:avLst/>
          </a:prstGeom>
        </p:spPr>
        <p:txBody>
          <a:bodyPr anchor="b"/>
          <a:lstStyle>
            <a:lvl1pPr marL="0" indent="0">
              <a:buNone/>
              <a:defRPr sz="2667" b="1"/>
            </a:lvl1pPr>
            <a:lvl2pPr marL="507995" indent="0">
              <a:buNone/>
              <a:defRPr sz="2222" b="1"/>
            </a:lvl2pPr>
            <a:lvl3pPr marL="1015990" indent="0">
              <a:buNone/>
              <a:defRPr sz="2000" b="1"/>
            </a:lvl3pPr>
            <a:lvl4pPr marL="1523985" indent="0">
              <a:buNone/>
              <a:defRPr sz="1778" b="1"/>
            </a:lvl4pPr>
            <a:lvl5pPr marL="2031980" indent="0">
              <a:buNone/>
              <a:defRPr sz="1778" b="1"/>
            </a:lvl5pPr>
            <a:lvl6pPr marL="2539975" indent="0">
              <a:buNone/>
              <a:defRPr sz="1778" b="1"/>
            </a:lvl6pPr>
            <a:lvl7pPr marL="3047970" indent="0">
              <a:buNone/>
              <a:defRPr sz="1778" b="1"/>
            </a:lvl7pPr>
            <a:lvl8pPr marL="3555964" indent="0">
              <a:buNone/>
              <a:defRPr sz="1778" b="1"/>
            </a:lvl8pPr>
            <a:lvl9pPr marL="4063959" indent="0">
              <a:buNone/>
              <a:defRPr sz="1778" b="1"/>
            </a:lvl9pPr>
          </a:lstStyle>
          <a:p>
            <a:pPr lvl="0"/>
            <a:r>
              <a:rPr lang="en-US"/>
              <a:t>Click to edit Master text styles</a:t>
            </a:r>
          </a:p>
        </p:txBody>
      </p:sp>
      <p:sp>
        <p:nvSpPr>
          <p:cNvPr id="6" name="Content Placeholder 5"/>
          <p:cNvSpPr>
            <a:spLocks noGrp="1"/>
          </p:cNvSpPr>
          <p:nvPr>
            <p:ph sz="quarter" idx="4"/>
          </p:nvPr>
        </p:nvSpPr>
        <p:spPr>
          <a:xfrm>
            <a:off x="5161143" y="1812396"/>
            <a:ext cx="4490861" cy="3292740"/>
          </a:xfrm>
          <a:prstGeom prst="rect">
            <a:avLst/>
          </a:prstGeom>
        </p:spPr>
        <p:txBody>
          <a:bodyPr/>
          <a:lstStyle>
            <a:lvl1pPr>
              <a:defRPr sz="2667"/>
            </a:lvl1pPr>
            <a:lvl2pPr>
              <a:defRPr sz="2222"/>
            </a:lvl2pPr>
            <a:lvl3pPr>
              <a:defRPr sz="2000"/>
            </a:lvl3pPr>
            <a:lvl4pPr>
              <a:defRPr sz="1778"/>
            </a:lvl4pPr>
            <a:lvl5pPr>
              <a:defRPr sz="1778"/>
            </a:lvl5pPr>
            <a:lvl6pPr>
              <a:defRPr sz="1778"/>
            </a:lvl6pPr>
            <a:lvl7pPr>
              <a:defRPr sz="1778"/>
            </a:lvl7pPr>
            <a:lvl8pPr>
              <a:defRPr sz="1778"/>
            </a:lvl8pPr>
            <a:lvl9pPr>
              <a:defRPr sz="177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a:xfrm>
            <a:off x="508000" y="5296961"/>
            <a:ext cx="2370667" cy="304271"/>
          </a:xfrm>
          <a:prstGeom prst="rect">
            <a:avLst/>
          </a:prstGeom>
        </p:spPr>
        <p:txBody>
          <a:bodyPr/>
          <a:lstStyle/>
          <a:p>
            <a:fld id="{33BB504A-11D5-4594-99D7-C9A16AF1D067}" type="datetimeFigureOut">
              <a:rPr lang="en-US" smtClean="0"/>
              <a:pPr/>
              <a:t>7/21/2023</a:t>
            </a:fld>
            <a:endParaRPr lang="en-US"/>
          </a:p>
        </p:txBody>
      </p:sp>
      <p:sp>
        <p:nvSpPr>
          <p:cNvPr id="8" name="Footer Placeholder 7"/>
          <p:cNvSpPr>
            <a:spLocks noGrp="1"/>
          </p:cNvSpPr>
          <p:nvPr>
            <p:ph type="ftr" sz="quarter" idx="11"/>
          </p:nvPr>
        </p:nvSpPr>
        <p:spPr>
          <a:xfrm>
            <a:off x="3471334" y="5296961"/>
            <a:ext cx="3217333" cy="304271"/>
          </a:xfrm>
          <a:prstGeom prst="rect">
            <a:avLst/>
          </a:prstGeom>
        </p:spPr>
        <p:txBody>
          <a:bodyPr/>
          <a:lstStyle/>
          <a:p>
            <a:endParaRPr lang="en-US"/>
          </a:p>
        </p:txBody>
      </p:sp>
      <p:sp>
        <p:nvSpPr>
          <p:cNvPr id="9" name="Slide Number Placeholder 8"/>
          <p:cNvSpPr>
            <a:spLocks noGrp="1"/>
          </p:cNvSpPr>
          <p:nvPr>
            <p:ph type="sldNum" sz="quarter" idx="12"/>
          </p:nvPr>
        </p:nvSpPr>
        <p:spPr>
          <a:xfrm>
            <a:off x="7281333" y="5296961"/>
            <a:ext cx="2370667" cy="304271"/>
          </a:xfrm>
          <a:prstGeom prst="rect">
            <a:avLst/>
          </a:prstGeom>
        </p:spPr>
        <p:txBody>
          <a:bodyPr/>
          <a:lstStyle/>
          <a:p>
            <a:fld id="{E97553C6-A3D7-405C-ABD2-52B04B23E2E7}" type="slidenum">
              <a:rPr lang="en-US" smtClean="0"/>
              <a:pPr/>
              <a:t>‹#›</a:t>
            </a:fld>
            <a:endParaRPr lang="en-US"/>
          </a:p>
        </p:txBody>
      </p:sp>
    </p:spTree>
    <p:extLst>
      <p:ext uri="{BB962C8B-B14F-4D97-AF65-F5344CB8AC3E}">
        <p14:creationId xmlns:p14="http://schemas.microsoft.com/office/powerpoint/2010/main" val="396644745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23E0191-CC43-46AF-8602-783386DE249C}" type="datetimeFigureOut">
              <a:rPr lang="en-US" smtClean="0"/>
              <a:t>7/21/2023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06828D4-0F87-4D0A-BD45-2956676C1180}" type="slidenum">
              <a:rPr lang="en-US" smtClean="0"/>
              <a:t>‹#›</a:t>
            </a:fld>
            <a:endParaRPr lang="en-US"/>
          </a:p>
        </p:txBody>
      </p:sp>
    </p:spTree>
    <p:extLst>
      <p:ext uri="{BB962C8B-B14F-4D97-AF65-F5344CB8AC3E}">
        <p14:creationId xmlns:p14="http://schemas.microsoft.com/office/powerpoint/2010/main" val="367862074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23E0191-CC43-46AF-8602-783386DE249C}" type="datetimeFigureOut">
              <a:rPr lang="en-US" smtClean="0"/>
              <a:t>7/21/2023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06828D4-0F87-4D0A-BD45-2956676C1180}" type="slidenum">
              <a:rPr lang="en-US" smtClean="0"/>
              <a:t>‹#›</a:t>
            </a:fld>
            <a:endParaRPr lang="en-US"/>
          </a:p>
        </p:txBody>
      </p:sp>
    </p:spTree>
    <p:extLst>
      <p:ext uri="{BB962C8B-B14F-4D97-AF65-F5344CB8AC3E}">
        <p14:creationId xmlns:p14="http://schemas.microsoft.com/office/powerpoint/2010/main" val="3401111391"/>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0088" y="381000"/>
            <a:ext cx="3276600" cy="13335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4319588" y="822325"/>
            <a:ext cx="5143500" cy="40624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00088" y="1714500"/>
            <a:ext cx="3276600" cy="3176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23E0191-CC43-46AF-8602-783386DE249C}" type="datetimeFigureOut">
              <a:rPr lang="en-US" smtClean="0"/>
              <a:t>7/21/2023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6828D4-0F87-4D0A-BD45-2956676C1180}" type="slidenum">
              <a:rPr lang="en-US" smtClean="0"/>
              <a:t>‹#›</a:t>
            </a:fld>
            <a:endParaRPr lang="en-US"/>
          </a:p>
        </p:txBody>
      </p:sp>
    </p:spTree>
    <p:extLst>
      <p:ext uri="{BB962C8B-B14F-4D97-AF65-F5344CB8AC3E}">
        <p14:creationId xmlns:p14="http://schemas.microsoft.com/office/powerpoint/2010/main" val="57214773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0088" y="381000"/>
            <a:ext cx="3276600" cy="13335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4319588" y="822325"/>
            <a:ext cx="5143500" cy="40624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700088" y="1714500"/>
            <a:ext cx="3276600" cy="3176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23E0191-CC43-46AF-8602-783386DE249C}" type="datetimeFigureOut">
              <a:rPr lang="en-US" smtClean="0"/>
              <a:t>7/21/2023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06828D4-0F87-4D0A-BD45-2956676C1180}" type="slidenum">
              <a:rPr lang="en-US" smtClean="0"/>
              <a:t>‹#›</a:t>
            </a:fld>
            <a:endParaRPr lang="en-US"/>
          </a:p>
        </p:txBody>
      </p:sp>
    </p:spTree>
    <p:extLst>
      <p:ext uri="{BB962C8B-B14F-4D97-AF65-F5344CB8AC3E}">
        <p14:creationId xmlns:p14="http://schemas.microsoft.com/office/powerpoint/2010/main" val="331746812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23E0191-CC43-46AF-8602-783386DE249C}"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6828D4-0F87-4D0A-BD45-2956676C1180}" type="slidenum">
              <a:rPr lang="en-US" smtClean="0"/>
              <a:t>‹#›</a:t>
            </a:fld>
            <a:endParaRPr lang="en-US"/>
          </a:p>
        </p:txBody>
      </p:sp>
    </p:spTree>
    <p:extLst>
      <p:ext uri="{BB962C8B-B14F-4D97-AF65-F5344CB8AC3E}">
        <p14:creationId xmlns:p14="http://schemas.microsoft.com/office/powerpoint/2010/main" val="271080511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70750" y="304800"/>
            <a:ext cx="2190750" cy="48434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98500" y="304800"/>
            <a:ext cx="6419850" cy="48434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23E0191-CC43-46AF-8602-783386DE249C}"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06828D4-0F87-4D0A-BD45-2956676C1180}" type="slidenum">
              <a:rPr lang="en-US" smtClean="0"/>
              <a:t>‹#›</a:t>
            </a:fld>
            <a:endParaRPr lang="en-US"/>
          </a:p>
        </p:txBody>
      </p:sp>
    </p:spTree>
    <p:extLst>
      <p:ext uri="{BB962C8B-B14F-4D97-AF65-F5344CB8AC3E}">
        <p14:creationId xmlns:p14="http://schemas.microsoft.com/office/powerpoint/2010/main" val="318887308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70000" y="935038"/>
            <a:ext cx="7620000" cy="1990725"/>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270000" y="3001963"/>
            <a:ext cx="7620000" cy="1379537"/>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35CE45B-0EA7-41B3-B37E-78B71C5AD211}"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30D37E-B473-42B8-97A7-1AD72AA71918}" type="slidenum">
              <a:rPr lang="en-US" smtClean="0"/>
              <a:t>‹#›</a:t>
            </a:fld>
            <a:endParaRPr lang="en-US"/>
          </a:p>
        </p:txBody>
      </p:sp>
      <p:pic>
        <p:nvPicPr>
          <p:cNvPr id="7" name="Picture 6">
            <a:extLst>
              <a:ext uri="{FF2B5EF4-FFF2-40B4-BE49-F238E27FC236}">
                <a16:creationId xmlns:a16="http://schemas.microsoft.com/office/drawing/2014/main" id="{F7B93486-AED1-470E-93BF-A4F70809BD06}"/>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38465"/>
          <a:stretch/>
        </p:blipFill>
        <p:spPr>
          <a:xfrm>
            <a:off x="12280800" y="4936532"/>
            <a:ext cx="1269430" cy="1328335"/>
          </a:xfrm>
          <a:prstGeom prst="rect">
            <a:avLst/>
          </a:prstGeom>
        </p:spPr>
      </p:pic>
    </p:spTree>
    <p:extLst>
      <p:ext uri="{BB962C8B-B14F-4D97-AF65-F5344CB8AC3E}">
        <p14:creationId xmlns:p14="http://schemas.microsoft.com/office/powerpoint/2010/main" val="199423639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5CE45B-0EA7-41B3-B37E-78B71C5AD211}"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30D37E-B473-42B8-97A7-1AD72AA71918}" type="slidenum">
              <a:rPr lang="en-US" smtClean="0"/>
              <a:t>‹#›</a:t>
            </a:fld>
            <a:endParaRPr lang="en-US"/>
          </a:p>
        </p:txBody>
      </p:sp>
    </p:spTree>
    <p:extLst>
      <p:ext uri="{BB962C8B-B14F-4D97-AF65-F5344CB8AC3E}">
        <p14:creationId xmlns:p14="http://schemas.microsoft.com/office/powerpoint/2010/main" val="48358996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93738" y="1425575"/>
            <a:ext cx="8763000" cy="2376488"/>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693738" y="3824288"/>
            <a:ext cx="8763000" cy="1250950"/>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5CE45B-0EA7-41B3-B37E-78B71C5AD211}"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30D37E-B473-42B8-97A7-1AD72AA71918}" type="slidenum">
              <a:rPr lang="en-US" smtClean="0"/>
              <a:t>‹#›</a:t>
            </a:fld>
            <a:endParaRPr lang="en-US"/>
          </a:p>
        </p:txBody>
      </p:sp>
    </p:spTree>
    <p:extLst>
      <p:ext uri="{BB962C8B-B14F-4D97-AF65-F5344CB8AC3E}">
        <p14:creationId xmlns:p14="http://schemas.microsoft.com/office/powerpoint/2010/main" val="326573689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98500" y="1520825"/>
            <a:ext cx="4305300" cy="3627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56200" y="1520825"/>
            <a:ext cx="4305300" cy="36274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335CE45B-0EA7-41B3-B37E-78B71C5AD211}" type="datetimeFigureOut">
              <a:rPr lang="en-US" smtClean="0"/>
              <a:t>7/21/2023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30D37E-B473-42B8-97A7-1AD72AA71918}" type="slidenum">
              <a:rPr lang="en-US" smtClean="0"/>
              <a:t>‹#›</a:t>
            </a:fld>
            <a:endParaRPr lang="en-US"/>
          </a:p>
        </p:txBody>
      </p:sp>
    </p:spTree>
    <p:extLst>
      <p:ext uri="{BB962C8B-B14F-4D97-AF65-F5344CB8AC3E}">
        <p14:creationId xmlns:p14="http://schemas.microsoft.com/office/powerpoint/2010/main" val="23116085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508000" y="228865"/>
            <a:ext cx="9144000" cy="952500"/>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508000" y="5296961"/>
            <a:ext cx="2370667" cy="304271"/>
          </a:xfrm>
          <a:prstGeom prst="rect">
            <a:avLst/>
          </a:prstGeom>
        </p:spPr>
        <p:txBody>
          <a:bodyPr/>
          <a:lstStyle/>
          <a:p>
            <a:fld id="{33BB504A-11D5-4594-99D7-C9A16AF1D067}" type="datetimeFigureOut">
              <a:rPr lang="en-US" smtClean="0"/>
              <a:pPr/>
              <a:t>7/21/2023</a:t>
            </a:fld>
            <a:endParaRPr lang="en-US"/>
          </a:p>
        </p:txBody>
      </p:sp>
      <p:sp>
        <p:nvSpPr>
          <p:cNvPr id="4" name="Footer Placeholder 3"/>
          <p:cNvSpPr>
            <a:spLocks noGrp="1"/>
          </p:cNvSpPr>
          <p:nvPr>
            <p:ph type="ftr" sz="quarter" idx="11"/>
          </p:nvPr>
        </p:nvSpPr>
        <p:spPr>
          <a:xfrm>
            <a:off x="3471334" y="5296961"/>
            <a:ext cx="3217333" cy="304271"/>
          </a:xfrm>
          <a:prstGeom prst="rect">
            <a:avLst/>
          </a:prstGeom>
        </p:spPr>
        <p:txBody>
          <a:bodyPr/>
          <a:lstStyle/>
          <a:p>
            <a:endParaRPr lang="en-US"/>
          </a:p>
        </p:txBody>
      </p:sp>
      <p:sp>
        <p:nvSpPr>
          <p:cNvPr id="5" name="Slide Number Placeholder 4"/>
          <p:cNvSpPr>
            <a:spLocks noGrp="1"/>
          </p:cNvSpPr>
          <p:nvPr>
            <p:ph type="sldNum" sz="quarter" idx="12"/>
          </p:nvPr>
        </p:nvSpPr>
        <p:spPr>
          <a:xfrm>
            <a:off x="7281333" y="5296961"/>
            <a:ext cx="2370667" cy="304271"/>
          </a:xfrm>
          <a:prstGeom prst="rect">
            <a:avLst/>
          </a:prstGeom>
        </p:spPr>
        <p:txBody>
          <a:bodyPr/>
          <a:lstStyle/>
          <a:p>
            <a:fld id="{E97553C6-A3D7-405C-ABD2-52B04B23E2E7}" type="slidenum">
              <a:rPr lang="en-US" smtClean="0"/>
              <a:pPr/>
              <a:t>‹#›</a:t>
            </a:fld>
            <a:endParaRPr lang="en-US"/>
          </a:p>
        </p:txBody>
      </p:sp>
    </p:spTree>
    <p:extLst>
      <p:ext uri="{BB962C8B-B14F-4D97-AF65-F5344CB8AC3E}">
        <p14:creationId xmlns:p14="http://schemas.microsoft.com/office/powerpoint/2010/main" val="252959347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700088" y="304800"/>
            <a:ext cx="8763000" cy="1104900"/>
          </a:xfrm>
        </p:spPr>
        <p:txBody>
          <a:bodyPr/>
          <a:lstStyle/>
          <a:p>
            <a:r>
              <a:rPr lang="en-US"/>
              <a:t>Click to edit Master title style</a:t>
            </a:r>
          </a:p>
        </p:txBody>
      </p:sp>
      <p:sp>
        <p:nvSpPr>
          <p:cNvPr id="3" name="Text Placeholder 2"/>
          <p:cNvSpPr>
            <a:spLocks noGrp="1"/>
          </p:cNvSpPr>
          <p:nvPr>
            <p:ph type="body" idx="1"/>
          </p:nvPr>
        </p:nvSpPr>
        <p:spPr>
          <a:xfrm>
            <a:off x="700088" y="1401763"/>
            <a:ext cx="4297362" cy="6858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700088" y="2087563"/>
            <a:ext cx="4297362" cy="30702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143500" y="1401763"/>
            <a:ext cx="4319588" cy="68580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43500" y="2087563"/>
            <a:ext cx="4319588" cy="30702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335CE45B-0EA7-41B3-B37E-78B71C5AD211}" type="datetimeFigureOut">
              <a:rPr lang="en-US" smtClean="0"/>
              <a:t>7/21/2023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F30D37E-B473-42B8-97A7-1AD72AA71918}" type="slidenum">
              <a:rPr lang="en-US" smtClean="0"/>
              <a:t>‹#›</a:t>
            </a:fld>
            <a:endParaRPr lang="en-US"/>
          </a:p>
        </p:txBody>
      </p:sp>
    </p:spTree>
    <p:extLst>
      <p:ext uri="{BB962C8B-B14F-4D97-AF65-F5344CB8AC3E}">
        <p14:creationId xmlns:p14="http://schemas.microsoft.com/office/powerpoint/2010/main" val="254284459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35CE45B-0EA7-41B3-B37E-78B71C5AD211}" type="datetimeFigureOut">
              <a:rPr lang="en-US" smtClean="0"/>
              <a:t>7/21/2023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F30D37E-B473-42B8-97A7-1AD72AA71918}" type="slidenum">
              <a:rPr lang="en-US" smtClean="0"/>
              <a:t>‹#›</a:t>
            </a:fld>
            <a:endParaRPr lang="en-US"/>
          </a:p>
        </p:txBody>
      </p:sp>
    </p:spTree>
    <p:extLst>
      <p:ext uri="{BB962C8B-B14F-4D97-AF65-F5344CB8AC3E}">
        <p14:creationId xmlns:p14="http://schemas.microsoft.com/office/powerpoint/2010/main" val="5956521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5CE45B-0EA7-41B3-B37E-78B71C5AD211}" type="datetimeFigureOut">
              <a:rPr lang="en-US" smtClean="0"/>
              <a:t>7/21/2023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F30D37E-B473-42B8-97A7-1AD72AA71918}" type="slidenum">
              <a:rPr lang="en-US" smtClean="0"/>
              <a:t>‹#›</a:t>
            </a:fld>
            <a:endParaRPr lang="en-US"/>
          </a:p>
        </p:txBody>
      </p:sp>
    </p:spTree>
    <p:extLst>
      <p:ext uri="{BB962C8B-B14F-4D97-AF65-F5344CB8AC3E}">
        <p14:creationId xmlns:p14="http://schemas.microsoft.com/office/powerpoint/2010/main" val="296976764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0088" y="381000"/>
            <a:ext cx="3276600" cy="13335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4319588" y="822325"/>
            <a:ext cx="5143500" cy="40624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700088" y="1714500"/>
            <a:ext cx="3276600" cy="3176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35CE45B-0EA7-41B3-B37E-78B71C5AD211}" type="datetimeFigureOut">
              <a:rPr lang="en-US" smtClean="0"/>
              <a:t>7/21/2023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30D37E-B473-42B8-97A7-1AD72AA71918}" type="slidenum">
              <a:rPr lang="en-US" smtClean="0"/>
              <a:t>‹#›</a:t>
            </a:fld>
            <a:endParaRPr lang="en-US"/>
          </a:p>
        </p:txBody>
      </p:sp>
    </p:spTree>
    <p:extLst>
      <p:ext uri="{BB962C8B-B14F-4D97-AF65-F5344CB8AC3E}">
        <p14:creationId xmlns:p14="http://schemas.microsoft.com/office/powerpoint/2010/main" val="129827251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0088" y="381000"/>
            <a:ext cx="3276600" cy="13335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4319588" y="822325"/>
            <a:ext cx="5143500" cy="4062413"/>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700088" y="1714500"/>
            <a:ext cx="3276600" cy="3176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35CE45B-0EA7-41B3-B37E-78B71C5AD211}" type="datetimeFigureOut">
              <a:rPr lang="en-US" smtClean="0"/>
              <a:t>7/21/2023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F30D37E-B473-42B8-97A7-1AD72AA71918}" type="slidenum">
              <a:rPr lang="en-US" smtClean="0"/>
              <a:t>‹#›</a:t>
            </a:fld>
            <a:endParaRPr lang="en-US"/>
          </a:p>
        </p:txBody>
      </p:sp>
    </p:spTree>
    <p:extLst>
      <p:ext uri="{BB962C8B-B14F-4D97-AF65-F5344CB8AC3E}">
        <p14:creationId xmlns:p14="http://schemas.microsoft.com/office/powerpoint/2010/main" val="186383875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5CE45B-0EA7-41B3-B37E-78B71C5AD211}"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30D37E-B473-42B8-97A7-1AD72AA71918}" type="slidenum">
              <a:rPr lang="en-US" smtClean="0"/>
              <a:t>‹#›</a:t>
            </a:fld>
            <a:endParaRPr lang="en-US"/>
          </a:p>
        </p:txBody>
      </p:sp>
    </p:spTree>
    <p:extLst>
      <p:ext uri="{BB962C8B-B14F-4D97-AF65-F5344CB8AC3E}">
        <p14:creationId xmlns:p14="http://schemas.microsoft.com/office/powerpoint/2010/main" val="119360735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270750" y="304800"/>
            <a:ext cx="2190750" cy="48434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98500" y="304800"/>
            <a:ext cx="6419850" cy="48434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5CE45B-0EA7-41B3-B37E-78B71C5AD211}" type="datetimeFigureOut">
              <a:rPr lang="en-US" smtClean="0"/>
              <a:t>7/21/2023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F30D37E-B473-42B8-97A7-1AD72AA71918}" type="slidenum">
              <a:rPr lang="en-US" smtClean="0"/>
              <a:t>‹#›</a:t>
            </a:fld>
            <a:endParaRPr lang="en-US"/>
          </a:p>
        </p:txBody>
      </p:sp>
    </p:spTree>
    <p:extLst>
      <p:ext uri="{BB962C8B-B14F-4D97-AF65-F5344CB8AC3E}">
        <p14:creationId xmlns:p14="http://schemas.microsoft.com/office/powerpoint/2010/main" val="133451286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62000" y="1775358"/>
            <a:ext cx="8636000" cy="1225021"/>
          </a:xfrm>
        </p:spPr>
        <p:txBody>
          <a:bodyPr/>
          <a:lstStyle/>
          <a:p>
            <a:r>
              <a:rPr lang="en-US"/>
              <a:t>Click to edit Master title style</a:t>
            </a:r>
            <a:endParaRPr lang="en-GB"/>
          </a:p>
        </p:txBody>
      </p:sp>
      <p:sp>
        <p:nvSpPr>
          <p:cNvPr id="3" name="Subtitle 2"/>
          <p:cNvSpPr>
            <a:spLocks noGrp="1"/>
          </p:cNvSpPr>
          <p:nvPr>
            <p:ph type="subTitle" idx="1"/>
          </p:nvPr>
        </p:nvSpPr>
        <p:spPr>
          <a:xfrm>
            <a:off x="1524000" y="3238500"/>
            <a:ext cx="7112000" cy="1460500"/>
          </a:xfrm>
        </p:spPr>
        <p:txBody>
          <a:bodyPr/>
          <a:lstStyle>
            <a:lvl1pPr marL="0" indent="0" algn="ctr">
              <a:buNone/>
              <a:defRPr>
                <a:solidFill>
                  <a:schemeClr val="tx1">
                    <a:tint val="75000"/>
                  </a:schemeClr>
                </a:solidFill>
              </a:defRPr>
            </a:lvl1pPr>
            <a:lvl2pPr marL="507975" indent="0" algn="ctr">
              <a:buNone/>
              <a:defRPr>
                <a:solidFill>
                  <a:schemeClr val="tx1">
                    <a:tint val="75000"/>
                  </a:schemeClr>
                </a:solidFill>
              </a:defRPr>
            </a:lvl2pPr>
            <a:lvl3pPr marL="1015949" indent="0" algn="ctr">
              <a:buNone/>
              <a:defRPr>
                <a:solidFill>
                  <a:schemeClr val="tx1">
                    <a:tint val="75000"/>
                  </a:schemeClr>
                </a:solidFill>
              </a:defRPr>
            </a:lvl3pPr>
            <a:lvl4pPr marL="1523924" indent="0" algn="ctr">
              <a:buNone/>
              <a:defRPr>
                <a:solidFill>
                  <a:schemeClr val="tx1">
                    <a:tint val="75000"/>
                  </a:schemeClr>
                </a:solidFill>
              </a:defRPr>
            </a:lvl4pPr>
            <a:lvl5pPr marL="2031899" indent="0" algn="ctr">
              <a:buNone/>
              <a:defRPr>
                <a:solidFill>
                  <a:schemeClr val="tx1">
                    <a:tint val="75000"/>
                  </a:schemeClr>
                </a:solidFill>
              </a:defRPr>
            </a:lvl5pPr>
            <a:lvl6pPr marL="2539873" indent="0" algn="ctr">
              <a:buNone/>
              <a:defRPr>
                <a:solidFill>
                  <a:schemeClr val="tx1">
                    <a:tint val="75000"/>
                  </a:schemeClr>
                </a:solidFill>
              </a:defRPr>
            </a:lvl6pPr>
            <a:lvl7pPr marL="3047848" indent="0" algn="ctr">
              <a:buNone/>
              <a:defRPr>
                <a:solidFill>
                  <a:schemeClr val="tx1">
                    <a:tint val="75000"/>
                  </a:schemeClr>
                </a:solidFill>
              </a:defRPr>
            </a:lvl7pPr>
            <a:lvl8pPr marL="3555822" indent="0" algn="ctr">
              <a:buNone/>
              <a:defRPr>
                <a:solidFill>
                  <a:schemeClr val="tx1">
                    <a:tint val="75000"/>
                  </a:schemeClr>
                </a:solidFill>
              </a:defRPr>
            </a:lvl8pPr>
            <a:lvl9pPr marL="4063797"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61197558"/>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805445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2570" y="3672419"/>
            <a:ext cx="8636000" cy="1135063"/>
          </a:xfrm>
        </p:spPr>
        <p:txBody>
          <a:bodyPr anchor="t"/>
          <a:lstStyle>
            <a:lvl1pPr algn="l">
              <a:defRPr sz="4444" b="1" cap="all"/>
            </a:lvl1pPr>
          </a:lstStyle>
          <a:p>
            <a:r>
              <a:rPr lang="en-US"/>
              <a:t>Click to edit Master title style</a:t>
            </a:r>
            <a:endParaRPr lang="en-GB"/>
          </a:p>
        </p:txBody>
      </p:sp>
      <p:sp>
        <p:nvSpPr>
          <p:cNvPr id="3" name="Text Placeholder 2"/>
          <p:cNvSpPr>
            <a:spLocks noGrp="1"/>
          </p:cNvSpPr>
          <p:nvPr>
            <p:ph type="body" idx="1"/>
          </p:nvPr>
        </p:nvSpPr>
        <p:spPr>
          <a:xfrm>
            <a:off x="802570" y="2422261"/>
            <a:ext cx="8636000" cy="1250156"/>
          </a:xfrm>
        </p:spPr>
        <p:txBody>
          <a:bodyPr anchor="b"/>
          <a:lstStyle>
            <a:lvl1pPr marL="0" indent="0">
              <a:buNone/>
              <a:defRPr sz="2222">
                <a:solidFill>
                  <a:schemeClr val="tx1">
                    <a:tint val="75000"/>
                  </a:schemeClr>
                </a:solidFill>
              </a:defRPr>
            </a:lvl1pPr>
            <a:lvl2pPr marL="507975" indent="0">
              <a:buNone/>
              <a:defRPr sz="2000">
                <a:solidFill>
                  <a:schemeClr val="tx1">
                    <a:tint val="75000"/>
                  </a:schemeClr>
                </a:solidFill>
              </a:defRPr>
            </a:lvl2pPr>
            <a:lvl3pPr marL="1015949" indent="0">
              <a:buNone/>
              <a:defRPr sz="1778">
                <a:solidFill>
                  <a:schemeClr val="tx1">
                    <a:tint val="75000"/>
                  </a:schemeClr>
                </a:solidFill>
              </a:defRPr>
            </a:lvl3pPr>
            <a:lvl4pPr marL="1523924" indent="0">
              <a:buNone/>
              <a:defRPr sz="1556">
                <a:solidFill>
                  <a:schemeClr val="tx1">
                    <a:tint val="75000"/>
                  </a:schemeClr>
                </a:solidFill>
              </a:defRPr>
            </a:lvl4pPr>
            <a:lvl5pPr marL="2031899" indent="0">
              <a:buNone/>
              <a:defRPr sz="1556">
                <a:solidFill>
                  <a:schemeClr val="tx1">
                    <a:tint val="75000"/>
                  </a:schemeClr>
                </a:solidFill>
              </a:defRPr>
            </a:lvl5pPr>
            <a:lvl6pPr marL="2539873" indent="0">
              <a:buNone/>
              <a:defRPr sz="1556">
                <a:solidFill>
                  <a:schemeClr val="tx1">
                    <a:tint val="75000"/>
                  </a:schemeClr>
                </a:solidFill>
              </a:defRPr>
            </a:lvl6pPr>
            <a:lvl7pPr marL="3047848" indent="0">
              <a:buNone/>
              <a:defRPr sz="1556">
                <a:solidFill>
                  <a:schemeClr val="tx1">
                    <a:tint val="75000"/>
                  </a:schemeClr>
                </a:solidFill>
              </a:defRPr>
            </a:lvl7pPr>
            <a:lvl8pPr marL="3555822" indent="0">
              <a:buNone/>
              <a:defRPr sz="1556">
                <a:solidFill>
                  <a:schemeClr val="tx1">
                    <a:tint val="75000"/>
                  </a:schemeClr>
                </a:solidFill>
              </a:defRPr>
            </a:lvl8pPr>
            <a:lvl9pPr marL="4063797" indent="0">
              <a:buNone/>
              <a:defRPr sz="1556">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83715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508000" y="5296961"/>
            <a:ext cx="2370667" cy="304271"/>
          </a:xfrm>
          <a:prstGeom prst="rect">
            <a:avLst/>
          </a:prstGeom>
        </p:spPr>
        <p:txBody>
          <a:bodyPr/>
          <a:lstStyle/>
          <a:p>
            <a:fld id="{33BB504A-11D5-4594-99D7-C9A16AF1D067}" type="datetimeFigureOut">
              <a:rPr lang="en-US" smtClean="0"/>
              <a:pPr/>
              <a:t>7/21/2023</a:t>
            </a:fld>
            <a:endParaRPr lang="en-US"/>
          </a:p>
        </p:txBody>
      </p:sp>
      <p:sp>
        <p:nvSpPr>
          <p:cNvPr id="3" name="Footer Placeholder 2"/>
          <p:cNvSpPr>
            <a:spLocks noGrp="1"/>
          </p:cNvSpPr>
          <p:nvPr>
            <p:ph type="ftr" sz="quarter" idx="11"/>
          </p:nvPr>
        </p:nvSpPr>
        <p:spPr>
          <a:xfrm>
            <a:off x="3471334" y="5296961"/>
            <a:ext cx="3217333" cy="304271"/>
          </a:xfrm>
          <a:prstGeom prst="rect">
            <a:avLst/>
          </a:prstGeom>
        </p:spPr>
        <p:txBody>
          <a:bodyPr/>
          <a:lstStyle/>
          <a:p>
            <a:endParaRPr lang="en-US"/>
          </a:p>
        </p:txBody>
      </p:sp>
      <p:sp>
        <p:nvSpPr>
          <p:cNvPr id="4" name="Slide Number Placeholder 3"/>
          <p:cNvSpPr>
            <a:spLocks noGrp="1"/>
          </p:cNvSpPr>
          <p:nvPr>
            <p:ph type="sldNum" sz="quarter" idx="12"/>
          </p:nvPr>
        </p:nvSpPr>
        <p:spPr>
          <a:xfrm>
            <a:off x="7281333" y="5296961"/>
            <a:ext cx="2370667" cy="304271"/>
          </a:xfrm>
          <a:prstGeom prst="rect">
            <a:avLst/>
          </a:prstGeom>
        </p:spPr>
        <p:txBody>
          <a:bodyPr/>
          <a:lstStyle/>
          <a:p>
            <a:fld id="{E97553C6-A3D7-405C-ABD2-52B04B23E2E7}" type="slidenum">
              <a:rPr lang="en-US" smtClean="0"/>
              <a:pPr/>
              <a:t>‹#›</a:t>
            </a:fld>
            <a:endParaRPr lang="en-US"/>
          </a:p>
        </p:txBody>
      </p:sp>
    </p:spTree>
    <p:extLst>
      <p:ext uri="{BB962C8B-B14F-4D97-AF65-F5344CB8AC3E}">
        <p14:creationId xmlns:p14="http://schemas.microsoft.com/office/powerpoint/2010/main" val="229109345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508000" y="1111250"/>
            <a:ext cx="4487333" cy="3143250"/>
          </a:xfrm>
        </p:spPr>
        <p:txBody>
          <a:bodyPr/>
          <a:lstStyle>
            <a:lvl1pPr>
              <a:defRPr sz="3111"/>
            </a:lvl1pPr>
            <a:lvl2pPr>
              <a:defRPr sz="2667"/>
            </a:lvl2pPr>
            <a:lvl3pPr>
              <a:defRPr sz="2222"/>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5164668" y="1111250"/>
            <a:ext cx="4487333" cy="3143250"/>
          </a:xfrm>
        </p:spPr>
        <p:txBody>
          <a:bodyPr/>
          <a:lstStyle>
            <a:lvl1pPr>
              <a:defRPr sz="3111"/>
            </a:lvl1pPr>
            <a:lvl2pPr>
              <a:defRPr sz="2667"/>
            </a:lvl2pPr>
            <a:lvl3pPr>
              <a:defRPr sz="2222"/>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7/21/2023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2171332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228865"/>
            <a:ext cx="9144000" cy="9525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508000" y="1279263"/>
            <a:ext cx="4489098" cy="533135"/>
          </a:xfrm>
        </p:spPr>
        <p:txBody>
          <a:bodyPr anchor="b"/>
          <a:lstStyle>
            <a:lvl1pPr marL="0" indent="0">
              <a:buNone/>
              <a:defRPr sz="2667" b="1"/>
            </a:lvl1pPr>
            <a:lvl2pPr marL="507975" indent="0">
              <a:buNone/>
              <a:defRPr sz="2222" b="1"/>
            </a:lvl2pPr>
            <a:lvl3pPr marL="1015949" indent="0">
              <a:buNone/>
              <a:defRPr sz="2000" b="1"/>
            </a:lvl3pPr>
            <a:lvl4pPr marL="1523924" indent="0">
              <a:buNone/>
              <a:defRPr sz="1778" b="1"/>
            </a:lvl4pPr>
            <a:lvl5pPr marL="2031899" indent="0">
              <a:buNone/>
              <a:defRPr sz="1778" b="1"/>
            </a:lvl5pPr>
            <a:lvl6pPr marL="2539873" indent="0">
              <a:buNone/>
              <a:defRPr sz="1778" b="1"/>
            </a:lvl6pPr>
            <a:lvl7pPr marL="3047848" indent="0">
              <a:buNone/>
              <a:defRPr sz="1778" b="1"/>
            </a:lvl7pPr>
            <a:lvl8pPr marL="3555822" indent="0">
              <a:buNone/>
              <a:defRPr sz="1778" b="1"/>
            </a:lvl8pPr>
            <a:lvl9pPr marL="4063797" indent="0">
              <a:buNone/>
              <a:defRPr sz="1778" b="1"/>
            </a:lvl9pPr>
          </a:lstStyle>
          <a:p>
            <a:pPr lvl="0"/>
            <a:r>
              <a:rPr lang="en-US"/>
              <a:t>Click to edit Master text styles</a:t>
            </a:r>
          </a:p>
        </p:txBody>
      </p:sp>
      <p:sp>
        <p:nvSpPr>
          <p:cNvPr id="4" name="Content Placeholder 3"/>
          <p:cNvSpPr>
            <a:spLocks noGrp="1"/>
          </p:cNvSpPr>
          <p:nvPr>
            <p:ph sz="half" idx="2"/>
          </p:nvPr>
        </p:nvSpPr>
        <p:spPr>
          <a:xfrm>
            <a:off x="508000" y="1812396"/>
            <a:ext cx="4489098" cy="3292740"/>
          </a:xfrm>
        </p:spPr>
        <p:txBody>
          <a:bodyPr/>
          <a:lstStyle>
            <a:lvl1pPr>
              <a:defRPr sz="2667"/>
            </a:lvl1pPr>
            <a:lvl2pPr>
              <a:defRPr sz="2222"/>
            </a:lvl2pPr>
            <a:lvl3pPr>
              <a:defRPr sz="2000"/>
            </a:lvl3pPr>
            <a:lvl4pPr>
              <a:defRPr sz="1778"/>
            </a:lvl4pPr>
            <a:lvl5pPr>
              <a:defRPr sz="1778"/>
            </a:lvl5pPr>
            <a:lvl6pPr>
              <a:defRPr sz="1778"/>
            </a:lvl6pPr>
            <a:lvl7pPr>
              <a:defRPr sz="1778"/>
            </a:lvl7pPr>
            <a:lvl8pPr>
              <a:defRPr sz="1778"/>
            </a:lvl8pPr>
            <a:lvl9pPr>
              <a:defRPr sz="177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5161144" y="1279263"/>
            <a:ext cx="4490861" cy="533135"/>
          </a:xfrm>
        </p:spPr>
        <p:txBody>
          <a:bodyPr anchor="b"/>
          <a:lstStyle>
            <a:lvl1pPr marL="0" indent="0">
              <a:buNone/>
              <a:defRPr sz="2667" b="1"/>
            </a:lvl1pPr>
            <a:lvl2pPr marL="507975" indent="0">
              <a:buNone/>
              <a:defRPr sz="2222" b="1"/>
            </a:lvl2pPr>
            <a:lvl3pPr marL="1015949" indent="0">
              <a:buNone/>
              <a:defRPr sz="2000" b="1"/>
            </a:lvl3pPr>
            <a:lvl4pPr marL="1523924" indent="0">
              <a:buNone/>
              <a:defRPr sz="1778" b="1"/>
            </a:lvl4pPr>
            <a:lvl5pPr marL="2031899" indent="0">
              <a:buNone/>
              <a:defRPr sz="1778" b="1"/>
            </a:lvl5pPr>
            <a:lvl6pPr marL="2539873" indent="0">
              <a:buNone/>
              <a:defRPr sz="1778" b="1"/>
            </a:lvl6pPr>
            <a:lvl7pPr marL="3047848" indent="0">
              <a:buNone/>
              <a:defRPr sz="1778" b="1"/>
            </a:lvl7pPr>
            <a:lvl8pPr marL="3555822" indent="0">
              <a:buNone/>
              <a:defRPr sz="1778" b="1"/>
            </a:lvl8pPr>
            <a:lvl9pPr marL="4063797" indent="0">
              <a:buNone/>
              <a:defRPr sz="1778" b="1"/>
            </a:lvl9pPr>
          </a:lstStyle>
          <a:p>
            <a:pPr lvl="0"/>
            <a:r>
              <a:rPr lang="en-US"/>
              <a:t>Click to edit Master text styles</a:t>
            </a:r>
          </a:p>
        </p:txBody>
      </p:sp>
      <p:sp>
        <p:nvSpPr>
          <p:cNvPr id="6" name="Content Placeholder 5"/>
          <p:cNvSpPr>
            <a:spLocks noGrp="1"/>
          </p:cNvSpPr>
          <p:nvPr>
            <p:ph sz="quarter" idx="4"/>
          </p:nvPr>
        </p:nvSpPr>
        <p:spPr>
          <a:xfrm>
            <a:off x="5161144" y="1812396"/>
            <a:ext cx="4490861" cy="3292740"/>
          </a:xfrm>
        </p:spPr>
        <p:txBody>
          <a:bodyPr/>
          <a:lstStyle>
            <a:lvl1pPr>
              <a:defRPr sz="2667"/>
            </a:lvl1pPr>
            <a:lvl2pPr>
              <a:defRPr sz="2222"/>
            </a:lvl2pPr>
            <a:lvl3pPr>
              <a:defRPr sz="2000"/>
            </a:lvl3pPr>
            <a:lvl4pPr>
              <a:defRPr sz="1778"/>
            </a:lvl4pPr>
            <a:lvl5pPr>
              <a:defRPr sz="1778"/>
            </a:lvl5pPr>
            <a:lvl6pPr>
              <a:defRPr sz="1778"/>
            </a:lvl6pPr>
            <a:lvl7pPr>
              <a:defRPr sz="1778"/>
            </a:lvl7pPr>
            <a:lvl8pPr>
              <a:defRPr sz="1778"/>
            </a:lvl8pPr>
            <a:lvl9pPr>
              <a:defRPr sz="1778"/>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33BB504A-11D5-4594-99D7-C9A16AF1D067}" type="datetimeFigureOut">
              <a:rPr lang="en-US" smtClean="0">
                <a:solidFill>
                  <a:prstClr val="black">
                    <a:tint val="75000"/>
                  </a:prstClr>
                </a:solidFill>
              </a:rPr>
              <a:pPr/>
              <a:t>7/21/2023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5120987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33BB504A-11D5-4594-99D7-C9A16AF1D067}" type="datetimeFigureOut">
              <a:rPr lang="en-US" smtClean="0">
                <a:solidFill>
                  <a:prstClr val="black">
                    <a:tint val="75000"/>
                  </a:prstClr>
                </a:solidFill>
              </a:rPr>
              <a:pPr/>
              <a:t>7/21/2023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88037194"/>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BB504A-11D5-4594-99D7-C9A16AF1D067}" type="datetimeFigureOut">
              <a:rPr lang="en-US" smtClean="0">
                <a:solidFill>
                  <a:prstClr val="black">
                    <a:tint val="75000"/>
                  </a:prstClr>
                </a:solidFill>
              </a:rPr>
              <a:pPr/>
              <a:t>7/21/2023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0068377"/>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4" y="227544"/>
            <a:ext cx="3342570" cy="968375"/>
          </a:xfrm>
        </p:spPr>
        <p:txBody>
          <a:bodyPr anchor="b"/>
          <a:lstStyle>
            <a:lvl1pPr algn="l">
              <a:defRPr sz="2222" b="1"/>
            </a:lvl1pPr>
          </a:lstStyle>
          <a:p>
            <a:r>
              <a:rPr lang="en-US"/>
              <a:t>Click to edit Master title style</a:t>
            </a:r>
            <a:endParaRPr lang="en-GB"/>
          </a:p>
        </p:txBody>
      </p:sp>
      <p:sp>
        <p:nvSpPr>
          <p:cNvPr id="3" name="Content Placeholder 2"/>
          <p:cNvSpPr>
            <a:spLocks noGrp="1"/>
          </p:cNvSpPr>
          <p:nvPr>
            <p:ph idx="1"/>
          </p:nvPr>
        </p:nvSpPr>
        <p:spPr>
          <a:xfrm>
            <a:off x="3972278" y="227542"/>
            <a:ext cx="5679722" cy="4877594"/>
          </a:xfrm>
        </p:spPr>
        <p:txBody>
          <a:bodyPr/>
          <a:lstStyle>
            <a:lvl1pPr>
              <a:defRPr sz="3556"/>
            </a:lvl1pPr>
            <a:lvl2pPr>
              <a:defRPr sz="3111"/>
            </a:lvl2pPr>
            <a:lvl3pPr>
              <a:defRPr sz="2667"/>
            </a:lvl3pPr>
            <a:lvl4pPr>
              <a:defRPr sz="2222"/>
            </a:lvl4pPr>
            <a:lvl5pPr>
              <a:defRPr sz="2222"/>
            </a:lvl5pPr>
            <a:lvl6pPr>
              <a:defRPr sz="2222"/>
            </a:lvl6pPr>
            <a:lvl7pPr>
              <a:defRPr sz="2222"/>
            </a:lvl7pPr>
            <a:lvl8pPr>
              <a:defRPr sz="2222"/>
            </a:lvl8pPr>
            <a:lvl9pPr>
              <a:defRPr sz="222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508004" y="1195920"/>
            <a:ext cx="3342570" cy="3909219"/>
          </a:xfrm>
        </p:spPr>
        <p:txBody>
          <a:bodyPr/>
          <a:lstStyle>
            <a:lvl1pPr marL="0" indent="0">
              <a:buNone/>
              <a:defRPr sz="1556"/>
            </a:lvl1pPr>
            <a:lvl2pPr marL="507975" indent="0">
              <a:buNone/>
              <a:defRPr sz="1333"/>
            </a:lvl2pPr>
            <a:lvl3pPr marL="1015949" indent="0">
              <a:buNone/>
              <a:defRPr sz="1111"/>
            </a:lvl3pPr>
            <a:lvl4pPr marL="1523924" indent="0">
              <a:buNone/>
              <a:defRPr sz="1000"/>
            </a:lvl4pPr>
            <a:lvl5pPr marL="2031899" indent="0">
              <a:buNone/>
              <a:defRPr sz="1000"/>
            </a:lvl5pPr>
            <a:lvl6pPr marL="2539873" indent="0">
              <a:buNone/>
              <a:defRPr sz="1000"/>
            </a:lvl6pPr>
            <a:lvl7pPr marL="3047848" indent="0">
              <a:buNone/>
              <a:defRPr sz="1000"/>
            </a:lvl7pPr>
            <a:lvl8pPr marL="3555822" indent="0">
              <a:buNone/>
              <a:defRPr sz="1000"/>
            </a:lvl8pPr>
            <a:lvl9pPr marL="4063797"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7/21/2023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385879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1431" y="4000500"/>
            <a:ext cx="6096000" cy="472282"/>
          </a:xfrm>
        </p:spPr>
        <p:txBody>
          <a:bodyPr anchor="b"/>
          <a:lstStyle>
            <a:lvl1pPr algn="l">
              <a:defRPr sz="2222" b="1"/>
            </a:lvl1pPr>
          </a:lstStyle>
          <a:p>
            <a:r>
              <a:rPr lang="en-US"/>
              <a:t>Click to edit Master title style</a:t>
            </a:r>
            <a:endParaRPr lang="en-GB"/>
          </a:p>
        </p:txBody>
      </p:sp>
      <p:sp>
        <p:nvSpPr>
          <p:cNvPr id="3" name="Picture Placeholder 2"/>
          <p:cNvSpPr>
            <a:spLocks noGrp="1"/>
          </p:cNvSpPr>
          <p:nvPr>
            <p:ph type="pic" idx="1"/>
          </p:nvPr>
        </p:nvSpPr>
        <p:spPr>
          <a:xfrm>
            <a:off x="1991431" y="510646"/>
            <a:ext cx="6096000" cy="3429000"/>
          </a:xfrm>
        </p:spPr>
        <p:txBody>
          <a:bodyPr/>
          <a:lstStyle>
            <a:lvl1pPr marL="0" indent="0">
              <a:buNone/>
              <a:defRPr sz="3556"/>
            </a:lvl1pPr>
            <a:lvl2pPr marL="507975" indent="0">
              <a:buNone/>
              <a:defRPr sz="3111"/>
            </a:lvl2pPr>
            <a:lvl3pPr marL="1015949" indent="0">
              <a:buNone/>
              <a:defRPr sz="2667"/>
            </a:lvl3pPr>
            <a:lvl4pPr marL="1523924" indent="0">
              <a:buNone/>
              <a:defRPr sz="2222"/>
            </a:lvl4pPr>
            <a:lvl5pPr marL="2031899" indent="0">
              <a:buNone/>
              <a:defRPr sz="2222"/>
            </a:lvl5pPr>
            <a:lvl6pPr marL="2539873" indent="0">
              <a:buNone/>
              <a:defRPr sz="2222"/>
            </a:lvl6pPr>
            <a:lvl7pPr marL="3047848" indent="0">
              <a:buNone/>
              <a:defRPr sz="2222"/>
            </a:lvl7pPr>
            <a:lvl8pPr marL="3555822" indent="0">
              <a:buNone/>
              <a:defRPr sz="2222"/>
            </a:lvl8pPr>
            <a:lvl9pPr marL="4063797" indent="0">
              <a:buNone/>
              <a:defRPr sz="2222"/>
            </a:lvl9pPr>
          </a:lstStyle>
          <a:p>
            <a:endParaRPr lang="en-GB"/>
          </a:p>
        </p:txBody>
      </p:sp>
      <p:sp>
        <p:nvSpPr>
          <p:cNvPr id="4" name="Text Placeholder 3"/>
          <p:cNvSpPr>
            <a:spLocks noGrp="1"/>
          </p:cNvSpPr>
          <p:nvPr>
            <p:ph type="body" sz="half" idx="2"/>
          </p:nvPr>
        </p:nvSpPr>
        <p:spPr>
          <a:xfrm>
            <a:off x="1991431" y="4472782"/>
            <a:ext cx="6096000" cy="670718"/>
          </a:xfrm>
        </p:spPr>
        <p:txBody>
          <a:bodyPr/>
          <a:lstStyle>
            <a:lvl1pPr marL="0" indent="0">
              <a:buNone/>
              <a:defRPr sz="1556"/>
            </a:lvl1pPr>
            <a:lvl2pPr marL="507975" indent="0">
              <a:buNone/>
              <a:defRPr sz="1333"/>
            </a:lvl2pPr>
            <a:lvl3pPr marL="1015949" indent="0">
              <a:buNone/>
              <a:defRPr sz="1111"/>
            </a:lvl3pPr>
            <a:lvl4pPr marL="1523924" indent="0">
              <a:buNone/>
              <a:defRPr sz="1000"/>
            </a:lvl4pPr>
            <a:lvl5pPr marL="2031899" indent="0">
              <a:buNone/>
              <a:defRPr sz="1000"/>
            </a:lvl5pPr>
            <a:lvl6pPr marL="2539873" indent="0">
              <a:buNone/>
              <a:defRPr sz="1000"/>
            </a:lvl6pPr>
            <a:lvl7pPr marL="3047848" indent="0">
              <a:buNone/>
              <a:defRPr sz="1000"/>
            </a:lvl7pPr>
            <a:lvl8pPr marL="3555822" indent="0">
              <a:buNone/>
              <a:defRPr sz="1000"/>
            </a:lvl8pPr>
            <a:lvl9pPr marL="4063797"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3BB504A-11D5-4594-99D7-C9A16AF1D067}" type="datetimeFigureOut">
              <a:rPr lang="en-US" smtClean="0">
                <a:solidFill>
                  <a:prstClr val="black">
                    <a:tint val="75000"/>
                  </a:prstClr>
                </a:solidFill>
              </a:rPr>
              <a:pPr/>
              <a:t>7/21/2023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2941029"/>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3652241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190500"/>
            <a:ext cx="2286000" cy="4064000"/>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508001" y="190500"/>
            <a:ext cx="6688667" cy="4064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3BB504A-11D5-4594-99D7-C9A16AF1D067}"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672117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4" y="227544"/>
            <a:ext cx="3342570" cy="968375"/>
          </a:xfrm>
          <a:prstGeom prst="rect">
            <a:avLst/>
          </a:prstGeom>
        </p:spPr>
        <p:txBody>
          <a:bodyPr anchor="b"/>
          <a:lstStyle>
            <a:lvl1pPr algn="l">
              <a:defRPr sz="2222" b="1"/>
            </a:lvl1pPr>
          </a:lstStyle>
          <a:p>
            <a:r>
              <a:rPr lang="en-US"/>
              <a:t>Click to edit Master title style</a:t>
            </a:r>
            <a:endParaRPr lang="en-GB"/>
          </a:p>
        </p:txBody>
      </p:sp>
      <p:sp>
        <p:nvSpPr>
          <p:cNvPr id="3" name="Content Placeholder 2"/>
          <p:cNvSpPr>
            <a:spLocks noGrp="1"/>
          </p:cNvSpPr>
          <p:nvPr>
            <p:ph idx="1"/>
          </p:nvPr>
        </p:nvSpPr>
        <p:spPr>
          <a:xfrm>
            <a:off x="3972278" y="227542"/>
            <a:ext cx="5679722" cy="4877594"/>
          </a:xfrm>
          <a:prstGeom prst="rect">
            <a:avLst/>
          </a:prstGeom>
        </p:spPr>
        <p:txBody>
          <a:bodyPr/>
          <a:lstStyle>
            <a:lvl1pPr>
              <a:defRPr sz="3556"/>
            </a:lvl1pPr>
            <a:lvl2pPr>
              <a:defRPr sz="3111"/>
            </a:lvl2pPr>
            <a:lvl3pPr>
              <a:defRPr sz="2667"/>
            </a:lvl3pPr>
            <a:lvl4pPr>
              <a:defRPr sz="2222"/>
            </a:lvl4pPr>
            <a:lvl5pPr>
              <a:defRPr sz="2222"/>
            </a:lvl5pPr>
            <a:lvl6pPr>
              <a:defRPr sz="2222"/>
            </a:lvl6pPr>
            <a:lvl7pPr>
              <a:defRPr sz="2222"/>
            </a:lvl7pPr>
            <a:lvl8pPr>
              <a:defRPr sz="2222"/>
            </a:lvl8pPr>
            <a:lvl9pPr>
              <a:defRPr sz="222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508004" y="1195919"/>
            <a:ext cx="3342570" cy="3909219"/>
          </a:xfrm>
          <a:prstGeom prst="rect">
            <a:avLst/>
          </a:prstGeom>
        </p:spPr>
        <p:txBody>
          <a:bodyPr/>
          <a:lstStyle>
            <a:lvl1pPr marL="0" indent="0">
              <a:buNone/>
              <a:defRPr sz="1556"/>
            </a:lvl1pPr>
            <a:lvl2pPr marL="507995" indent="0">
              <a:buNone/>
              <a:defRPr sz="1333"/>
            </a:lvl2pPr>
            <a:lvl3pPr marL="1015990" indent="0">
              <a:buNone/>
              <a:defRPr sz="1111"/>
            </a:lvl3pPr>
            <a:lvl4pPr marL="1523985" indent="0">
              <a:buNone/>
              <a:defRPr sz="1000"/>
            </a:lvl4pPr>
            <a:lvl5pPr marL="2031980" indent="0">
              <a:buNone/>
              <a:defRPr sz="1000"/>
            </a:lvl5pPr>
            <a:lvl6pPr marL="2539975" indent="0">
              <a:buNone/>
              <a:defRPr sz="1000"/>
            </a:lvl6pPr>
            <a:lvl7pPr marL="3047970" indent="0">
              <a:buNone/>
              <a:defRPr sz="1000"/>
            </a:lvl7pPr>
            <a:lvl8pPr marL="3555964" indent="0">
              <a:buNone/>
              <a:defRPr sz="1000"/>
            </a:lvl8pPr>
            <a:lvl9pPr marL="4063959" indent="0">
              <a:buNone/>
              <a:defRPr sz="1000"/>
            </a:lvl9pPr>
          </a:lstStyle>
          <a:p>
            <a:pPr lvl="0"/>
            <a:r>
              <a:rPr lang="en-US"/>
              <a:t>Click to edit Master text styles</a:t>
            </a:r>
          </a:p>
        </p:txBody>
      </p:sp>
      <p:sp>
        <p:nvSpPr>
          <p:cNvPr id="5" name="Date Placeholder 4"/>
          <p:cNvSpPr>
            <a:spLocks noGrp="1"/>
          </p:cNvSpPr>
          <p:nvPr>
            <p:ph type="dt" sz="half" idx="10"/>
          </p:nvPr>
        </p:nvSpPr>
        <p:spPr>
          <a:xfrm>
            <a:off x="508000" y="5296961"/>
            <a:ext cx="2370667" cy="304271"/>
          </a:xfrm>
          <a:prstGeom prst="rect">
            <a:avLst/>
          </a:prstGeom>
        </p:spPr>
        <p:txBody>
          <a:bodyPr/>
          <a:lstStyle/>
          <a:p>
            <a:fld id="{33BB504A-11D5-4594-99D7-C9A16AF1D067}" type="datetimeFigureOut">
              <a:rPr lang="en-US" smtClean="0"/>
              <a:pPr/>
              <a:t>7/21/2023</a:t>
            </a:fld>
            <a:endParaRPr lang="en-US"/>
          </a:p>
        </p:txBody>
      </p:sp>
      <p:sp>
        <p:nvSpPr>
          <p:cNvPr id="6" name="Footer Placeholder 5"/>
          <p:cNvSpPr>
            <a:spLocks noGrp="1"/>
          </p:cNvSpPr>
          <p:nvPr>
            <p:ph type="ftr" sz="quarter" idx="11"/>
          </p:nvPr>
        </p:nvSpPr>
        <p:spPr>
          <a:xfrm>
            <a:off x="3471334" y="5296961"/>
            <a:ext cx="3217333" cy="304271"/>
          </a:xfrm>
          <a:prstGeom prst="rect">
            <a:avLst/>
          </a:prstGeom>
        </p:spPr>
        <p:txBody>
          <a:bodyPr/>
          <a:lstStyle/>
          <a:p>
            <a:endParaRPr lang="en-US"/>
          </a:p>
        </p:txBody>
      </p:sp>
      <p:sp>
        <p:nvSpPr>
          <p:cNvPr id="7" name="Slide Number Placeholder 6"/>
          <p:cNvSpPr>
            <a:spLocks noGrp="1"/>
          </p:cNvSpPr>
          <p:nvPr>
            <p:ph type="sldNum" sz="quarter" idx="12"/>
          </p:nvPr>
        </p:nvSpPr>
        <p:spPr>
          <a:xfrm>
            <a:off x="7281333" y="5296961"/>
            <a:ext cx="2370667" cy="304271"/>
          </a:xfrm>
          <a:prstGeom prst="rect">
            <a:avLst/>
          </a:prstGeom>
        </p:spPr>
        <p:txBody>
          <a:bodyPr/>
          <a:lstStyle/>
          <a:p>
            <a:fld id="{E97553C6-A3D7-405C-ABD2-52B04B23E2E7}" type="slidenum">
              <a:rPr lang="en-US" smtClean="0"/>
              <a:pPr/>
              <a:t>‹#›</a:t>
            </a:fld>
            <a:endParaRPr lang="en-US"/>
          </a:p>
        </p:txBody>
      </p:sp>
    </p:spTree>
    <p:extLst>
      <p:ext uri="{BB962C8B-B14F-4D97-AF65-F5344CB8AC3E}">
        <p14:creationId xmlns:p14="http://schemas.microsoft.com/office/powerpoint/2010/main" val="25182380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1431" y="4000500"/>
            <a:ext cx="6096000" cy="472282"/>
          </a:xfrm>
          <a:prstGeom prst="rect">
            <a:avLst/>
          </a:prstGeom>
        </p:spPr>
        <p:txBody>
          <a:bodyPr anchor="b"/>
          <a:lstStyle>
            <a:lvl1pPr algn="l">
              <a:defRPr sz="2222" b="1"/>
            </a:lvl1pPr>
          </a:lstStyle>
          <a:p>
            <a:r>
              <a:rPr lang="en-US"/>
              <a:t>Click to edit Master title style</a:t>
            </a:r>
            <a:endParaRPr lang="en-GB"/>
          </a:p>
        </p:txBody>
      </p:sp>
      <p:sp>
        <p:nvSpPr>
          <p:cNvPr id="3" name="Picture Placeholder 2"/>
          <p:cNvSpPr>
            <a:spLocks noGrp="1"/>
          </p:cNvSpPr>
          <p:nvPr>
            <p:ph type="pic" idx="1"/>
          </p:nvPr>
        </p:nvSpPr>
        <p:spPr>
          <a:xfrm>
            <a:off x="1991431" y="510646"/>
            <a:ext cx="6096000" cy="3429000"/>
          </a:xfrm>
          <a:prstGeom prst="rect">
            <a:avLst/>
          </a:prstGeom>
        </p:spPr>
        <p:txBody>
          <a:bodyPr/>
          <a:lstStyle>
            <a:lvl1pPr marL="0" indent="0">
              <a:buNone/>
              <a:defRPr sz="3556"/>
            </a:lvl1pPr>
            <a:lvl2pPr marL="507995" indent="0">
              <a:buNone/>
              <a:defRPr sz="3111"/>
            </a:lvl2pPr>
            <a:lvl3pPr marL="1015990" indent="0">
              <a:buNone/>
              <a:defRPr sz="2667"/>
            </a:lvl3pPr>
            <a:lvl4pPr marL="1523985" indent="0">
              <a:buNone/>
              <a:defRPr sz="2222"/>
            </a:lvl4pPr>
            <a:lvl5pPr marL="2031980" indent="0">
              <a:buNone/>
              <a:defRPr sz="2222"/>
            </a:lvl5pPr>
            <a:lvl6pPr marL="2539975" indent="0">
              <a:buNone/>
              <a:defRPr sz="2222"/>
            </a:lvl6pPr>
            <a:lvl7pPr marL="3047970" indent="0">
              <a:buNone/>
              <a:defRPr sz="2222"/>
            </a:lvl7pPr>
            <a:lvl8pPr marL="3555964" indent="0">
              <a:buNone/>
              <a:defRPr sz="2222"/>
            </a:lvl8pPr>
            <a:lvl9pPr marL="4063959" indent="0">
              <a:buNone/>
              <a:defRPr sz="2222"/>
            </a:lvl9pPr>
          </a:lstStyle>
          <a:p>
            <a:endParaRPr lang="en-GB"/>
          </a:p>
        </p:txBody>
      </p:sp>
      <p:sp>
        <p:nvSpPr>
          <p:cNvPr id="4" name="Text Placeholder 3"/>
          <p:cNvSpPr>
            <a:spLocks noGrp="1"/>
          </p:cNvSpPr>
          <p:nvPr>
            <p:ph type="body" sz="half" idx="2"/>
          </p:nvPr>
        </p:nvSpPr>
        <p:spPr>
          <a:xfrm>
            <a:off x="1991431" y="4472782"/>
            <a:ext cx="6096000" cy="670718"/>
          </a:xfrm>
          <a:prstGeom prst="rect">
            <a:avLst/>
          </a:prstGeom>
        </p:spPr>
        <p:txBody>
          <a:bodyPr/>
          <a:lstStyle>
            <a:lvl1pPr marL="0" indent="0">
              <a:buNone/>
              <a:defRPr sz="1556"/>
            </a:lvl1pPr>
            <a:lvl2pPr marL="507995" indent="0">
              <a:buNone/>
              <a:defRPr sz="1333"/>
            </a:lvl2pPr>
            <a:lvl3pPr marL="1015990" indent="0">
              <a:buNone/>
              <a:defRPr sz="1111"/>
            </a:lvl3pPr>
            <a:lvl4pPr marL="1523985" indent="0">
              <a:buNone/>
              <a:defRPr sz="1000"/>
            </a:lvl4pPr>
            <a:lvl5pPr marL="2031980" indent="0">
              <a:buNone/>
              <a:defRPr sz="1000"/>
            </a:lvl5pPr>
            <a:lvl6pPr marL="2539975" indent="0">
              <a:buNone/>
              <a:defRPr sz="1000"/>
            </a:lvl6pPr>
            <a:lvl7pPr marL="3047970" indent="0">
              <a:buNone/>
              <a:defRPr sz="1000"/>
            </a:lvl7pPr>
            <a:lvl8pPr marL="3555964" indent="0">
              <a:buNone/>
              <a:defRPr sz="1000"/>
            </a:lvl8pPr>
            <a:lvl9pPr marL="4063959" indent="0">
              <a:buNone/>
              <a:defRPr sz="1000"/>
            </a:lvl9pPr>
          </a:lstStyle>
          <a:p>
            <a:pPr lvl="0"/>
            <a:r>
              <a:rPr lang="en-US"/>
              <a:t>Click to edit Master text styles</a:t>
            </a:r>
          </a:p>
        </p:txBody>
      </p:sp>
      <p:sp>
        <p:nvSpPr>
          <p:cNvPr id="5" name="Date Placeholder 4"/>
          <p:cNvSpPr>
            <a:spLocks noGrp="1"/>
          </p:cNvSpPr>
          <p:nvPr>
            <p:ph type="dt" sz="half" idx="10"/>
          </p:nvPr>
        </p:nvSpPr>
        <p:spPr>
          <a:xfrm>
            <a:off x="508000" y="5296961"/>
            <a:ext cx="2370667" cy="304271"/>
          </a:xfrm>
          <a:prstGeom prst="rect">
            <a:avLst/>
          </a:prstGeom>
        </p:spPr>
        <p:txBody>
          <a:bodyPr/>
          <a:lstStyle/>
          <a:p>
            <a:fld id="{33BB504A-11D5-4594-99D7-C9A16AF1D067}" type="datetimeFigureOut">
              <a:rPr lang="en-US" smtClean="0"/>
              <a:pPr/>
              <a:t>7/21/2023</a:t>
            </a:fld>
            <a:endParaRPr lang="en-US"/>
          </a:p>
        </p:txBody>
      </p:sp>
      <p:sp>
        <p:nvSpPr>
          <p:cNvPr id="6" name="Footer Placeholder 5"/>
          <p:cNvSpPr>
            <a:spLocks noGrp="1"/>
          </p:cNvSpPr>
          <p:nvPr>
            <p:ph type="ftr" sz="quarter" idx="11"/>
          </p:nvPr>
        </p:nvSpPr>
        <p:spPr>
          <a:xfrm>
            <a:off x="3471334" y="5296961"/>
            <a:ext cx="3217333" cy="304271"/>
          </a:xfrm>
          <a:prstGeom prst="rect">
            <a:avLst/>
          </a:prstGeom>
        </p:spPr>
        <p:txBody>
          <a:bodyPr/>
          <a:lstStyle/>
          <a:p>
            <a:endParaRPr lang="en-US"/>
          </a:p>
        </p:txBody>
      </p:sp>
      <p:sp>
        <p:nvSpPr>
          <p:cNvPr id="7" name="Slide Number Placeholder 6"/>
          <p:cNvSpPr>
            <a:spLocks noGrp="1"/>
          </p:cNvSpPr>
          <p:nvPr>
            <p:ph type="sldNum" sz="quarter" idx="12"/>
          </p:nvPr>
        </p:nvSpPr>
        <p:spPr>
          <a:xfrm>
            <a:off x="7281333" y="5296961"/>
            <a:ext cx="2370667" cy="304271"/>
          </a:xfrm>
          <a:prstGeom prst="rect">
            <a:avLst/>
          </a:prstGeom>
        </p:spPr>
        <p:txBody>
          <a:bodyPr/>
          <a:lstStyle/>
          <a:p>
            <a:fld id="{E97553C6-A3D7-405C-ABD2-52B04B23E2E7}" type="slidenum">
              <a:rPr lang="en-US" smtClean="0"/>
              <a:pPr/>
              <a:t>‹#›</a:t>
            </a:fld>
            <a:endParaRPr lang="en-US"/>
          </a:p>
        </p:txBody>
      </p:sp>
    </p:spTree>
    <p:extLst>
      <p:ext uri="{BB962C8B-B14F-4D97-AF65-F5344CB8AC3E}">
        <p14:creationId xmlns:p14="http://schemas.microsoft.com/office/powerpoint/2010/main" val="934428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2.pn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2.pn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2.pn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963671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1015990" rtl="0" eaLnBrk="1" latinLnBrk="0" hangingPunct="1">
        <a:spcBef>
          <a:spcPct val="0"/>
        </a:spcBef>
        <a:buNone/>
        <a:defRPr sz="4889" kern="1200">
          <a:solidFill>
            <a:schemeClr val="tx1"/>
          </a:solidFill>
          <a:latin typeface="+mj-lt"/>
          <a:ea typeface="+mj-ea"/>
          <a:cs typeface="+mj-cs"/>
        </a:defRPr>
      </a:lvl1pPr>
    </p:titleStyle>
    <p:bodyStyle>
      <a:lvl1pPr marL="380996" indent="-380996" algn="l" defTabSz="1015990" rtl="0" eaLnBrk="1" latinLnBrk="0" hangingPunct="1">
        <a:spcBef>
          <a:spcPct val="20000"/>
        </a:spcBef>
        <a:buFont typeface="Arial" pitchFamily="34" charset="0"/>
        <a:buChar char="•"/>
        <a:defRPr sz="3556" kern="1200">
          <a:solidFill>
            <a:schemeClr val="tx1"/>
          </a:solidFill>
          <a:latin typeface="+mn-lt"/>
          <a:ea typeface="+mn-ea"/>
          <a:cs typeface="+mn-cs"/>
        </a:defRPr>
      </a:lvl1pPr>
      <a:lvl2pPr marL="825492" indent="-317497" algn="l" defTabSz="1015990" rtl="0" eaLnBrk="1" latinLnBrk="0" hangingPunct="1">
        <a:spcBef>
          <a:spcPct val="20000"/>
        </a:spcBef>
        <a:buFont typeface="Arial" pitchFamily="34" charset="0"/>
        <a:buChar char="–"/>
        <a:defRPr sz="3111" kern="1200">
          <a:solidFill>
            <a:schemeClr val="tx1"/>
          </a:solidFill>
          <a:latin typeface="+mn-lt"/>
          <a:ea typeface="+mn-ea"/>
          <a:cs typeface="+mn-cs"/>
        </a:defRPr>
      </a:lvl2pPr>
      <a:lvl3pPr marL="1269987" indent="-253997" algn="l" defTabSz="1015990" rtl="0" eaLnBrk="1" latinLnBrk="0" hangingPunct="1">
        <a:spcBef>
          <a:spcPct val="20000"/>
        </a:spcBef>
        <a:buFont typeface="Arial" pitchFamily="34" charset="0"/>
        <a:buChar char="•"/>
        <a:defRPr sz="2667" kern="1200">
          <a:solidFill>
            <a:schemeClr val="tx1"/>
          </a:solidFill>
          <a:latin typeface="+mn-lt"/>
          <a:ea typeface="+mn-ea"/>
          <a:cs typeface="+mn-cs"/>
        </a:defRPr>
      </a:lvl3pPr>
      <a:lvl4pPr marL="1777982" indent="-253997" algn="l" defTabSz="1015990" rtl="0" eaLnBrk="1" latinLnBrk="0" hangingPunct="1">
        <a:spcBef>
          <a:spcPct val="20000"/>
        </a:spcBef>
        <a:buFont typeface="Arial" pitchFamily="34" charset="0"/>
        <a:buChar char="–"/>
        <a:defRPr sz="2222" kern="1200">
          <a:solidFill>
            <a:schemeClr val="tx1"/>
          </a:solidFill>
          <a:latin typeface="+mn-lt"/>
          <a:ea typeface="+mn-ea"/>
          <a:cs typeface="+mn-cs"/>
        </a:defRPr>
      </a:lvl4pPr>
      <a:lvl5pPr marL="2285977" indent="-253997" algn="l" defTabSz="1015990" rtl="0" eaLnBrk="1" latinLnBrk="0" hangingPunct="1">
        <a:spcBef>
          <a:spcPct val="20000"/>
        </a:spcBef>
        <a:buFont typeface="Arial" pitchFamily="34" charset="0"/>
        <a:buChar char="»"/>
        <a:defRPr sz="2222" kern="1200">
          <a:solidFill>
            <a:schemeClr val="tx1"/>
          </a:solidFill>
          <a:latin typeface="+mn-lt"/>
          <a:ea typeface="+mn-ea"/>
          <a:cs typeface="+mn-cs"/>
        </a:defRPr>
      </a:lvl5pPr>
      <a:lvl6pPr marL="2793972" indent="-253997" algn="l" defTabSz="1015990" rtl="0" eaLnBrk="1" latinLnBrk="0" hangingPunct="1">
        <a:spcBef>
          <a:spcPct val="20000"/>
        </a:spcBef>
        <a:buFont typeface="Arial" pitchFamily="34" charset="0"/>
        <a:buChar char="•"/>
        <a:defRPr sz="2222" kern="1200">
          <a:solidFill>
            <a:schemeClr val="tx1"/>
          </a:solidFill>
          <a:latin typeface="+mn-lt"/>
          <a:ea typeface="+mn-ea"/>
          <a:cs typeface="+mn-cs"/>
        </a:defRPr>
      </a:lvl6pPr>
      <a:lvl7pPr marL="3301967" indent="-253997" algn="l" defTabSz="1015990" rtl="0" eaLnBrk="1" latinLnBrk="0" hangingPunct="1">
        <a:spcBef>
          <a:spcPct val="20000"/>
        </a:spcBef>
        <a:buFont typeface="Arial" pitchFamily="34" charset="0"/>
        <a:buChar char="•"/>
        <a:defRPr sz="2222" kern="1200">
          <a:solidFill>
            <a:schemeClr val="tx1"/>
          </a:solidFill>
          <a:latin typeface="+mn-lt"/>
          <a:ea typeface="+mn-ea"/>
          <a:cs typeface="+mn-cs"/>
        </a:defRPr>
      </a:lvl7pPr>
      <a:lvl8pPr marL="3809962" indent="-253997" algn="l" defTabSz="1015990" rtl="0" eaLnBrk="1" latinLnBrk="0" hangingPunct="1">
        <a:spcBef>
          <a:spcPct val="20000"/>
        </a:spcBef>
        <a:buFont typeface="Arial" pitchFamily="34" charset="0"/>
        <a:buChar char="•"/>
        <a:defRPr sz="2222" kern="1200">
          <a:solidFill>
            <a:schemeClr val="tx1"/>
          </a:solidFill>
          <a:latin typeface="+mn-lt"/>
          <a:ea typeface="+mn-ea"/>
          <a:cs typeface="+mn-cs"/>
        </a:defRPr>
      </a:lvl8pPr>
      <a:lvl9pPr marL="4317957" indent="-253997" algn="l" defTabSz="1015990" rtl="0" eaLnBrk="1" latinLnBrk="0" hangingPunct="1">
        <a:spcBef>
          <a:spcPct val="20000"/>
        </a:spcBef>
        <a:buFont typeface="Arial" pitchFamily="34" charset="0"/>
        <a:buChar char="•"/>
        <a:defRPr sz="2222" kern="1200">
          <a:solidFill>
            <a:schemeClr val="tx1"/>
          </a:solidFill>
          <a:latin typeface="+mn-lt"/>
          <a:ea typeface="+mn-ea"/>
          <a:cs typeface="+mn-cs"/>
        </a:defRPr>
      </a:lvl9pPr>
    </p:bodyStyle>
    <p:otherStyle>
      <a:defPPr>
        <a:defRPr lang="en-US"/>
      </a:defPPr>
      <a:lvl1pPr marL="0" algn="l" defTabSz="1015990" rtl="0" eaLnBrk="1" latinLnBrk="0" hangingPunct="1">
        <a:defRPr sz="2000" kern="1200">
          <a:solidFill>
            <a:schemeClr val="tx1"/>
          </a:solidFill>
          <a:latin typeface="+mn-lt"/>
          <a:ea typeface="+mn-ea"/>
          <a:cs typeface="+mn-cs"/>
        </a:defRPr>
      </a:lvl1pPr>
      <a:lvl2pPr marL="507995" algn="l" defTabSz="1015990" rtl="0" eaLnBrk="1" latinLnBrk="0" hangingPunct="1">
        <a:defRPr sz="2000" kern="1200">
          <a:solidFill>
            <a:schemeClr val="tx1"/>
          </a:solidFill>
          <a:latin typeface="+mn-lt"/>
          <a:ea typeface="+mn-ea"/>
          <a:cs typeface="+mn-cs"/>
        </a:defRPr>
      </a:lvl2pPr>
      <a:lvl3pPr marL="1015990" algn="l" defTabSz="1015990" rtl="0" eaLnBrk="1" latinLnBrk="0" hangingPunct="1">
        <a:defRPr sz="2000" kern="1200">
          <a:solidFill>
            <a:schemeClr val="tx1"/>
          </a:solidFill>
          <a:latin typeface="+mn-lt"/>
          <a:ea typeface="+mn-ea"/>
          <a:cs typeface="+mn-cs"/>
        </a:defRPr>
      </a:lvl3pPr>
      <a:lvl4pPr marL="1523985" algn="l" defTabSz="1015990" rtl="0" eaLnBrk="1" latinLnBrk="0" hangingPunct="1">
        <a:defRPr sz="2000" kern="1200">
          <a:solidFill>
            <a:schemeClr val="tx1"/>
          </a:solidFill>
          <a:latin typeface="+mn-lt"/>
          <a:ea typeface="+mn-ea"/>
          <a:cs typeface="+mn-cs"/>
        </a:defRPr>
      </a:lvl4pPr>
      <a:lvl5pPr marL="2031980" algn="l" defTabSz="1015990" rtl="0" eaLnBrk="1" latinLnBrk="0" hangingPunct="1">
        <a:defRPr sz="2000" kern="1200">
          <a:solidFill>
            <a:schemeClr val="tx1"/>
          </a:solidFill>
          <a:latin typeface="+mn-lt"/>
          <a:ea typeface="+mn-ea"/>
          <a:cs typeface="+mn-cs"/>
        </a:defRPr>
      </a:lvl5pPr>
      <a:lvl6pPr marL="2539975" algn="l" defTabSz="1015990" rtl="0" eaLnBrk="1" latinLnBrk="0" hangingPunct="1">
        <a:defRPr sz="2000" kern="1200">
          <a:solidFill>
            <a:schemeClr val="tx1"/>
          </a:solidFill>
          <a:latin typeface="+mn-lt"/>
          <a:ea typeface="+mn-ea"/>
          <a:cs typeface="+mn-cs"/>
        </a:defRPr>
      </a:lvl6pPr>
      <a:lvl7pPr marL="3047970" algn="l" defTabSz="1015990" rtl="0" eaLnBrk="1" latinLnBrk="0" hangingPunct="1">
        <a:defRPr sz="2000" kern="1200">
          <a:solidFill>
            <a:schemeClr val="tx1"/>
          </a:solidFill>
          <a:latin typeface="+mn-lt"/>
          <a:ea typeface="+mn-ea"/>
          <a:cs typeface="+mn-cs"/>
        </a:defRPr>
      </a:lvl7pPr>
      <a:lvl8pPr marL="3555964" algn="l" defTabSz="1015990" rtl="0" eaLnBrk="1" latinLnBrk="0" hangingPunct="1">
        <a:defRPr sz="2000" kern="1200">
          <a:solidFill>
            <a:schemeClr val="tx1"/>
          </a:solidFill>
          <a:latin typeface="+mn-lt"/>
          <a:ea typeface="+mn-ea"/>
          <a:cs typeface="+mn-cs"/>
        </a:defRPr>
      </a:lvl8pPr>
      <a:lvl9pPr marL="4063959" algn="l" defTabSz="1015990" rtl="0" eaLnBrk="1" latinLnBrk="0" hangingPunct="1">
        <a:defRPr sz="20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034261C-EF6E-4557-AA7B-1D1966D9B4C4}"/>
              </a:ext>
            </a:extLst>
          </p:cNvPr>
          <p:cNvSpPr>
            <a:spLocks noGrp="1"/>
          </p:cNvSpPr>
          <p:nvPr>
            <p:ph type="title"/>
          </p:nvPr>
        </p:nvSpPr>
        <p:spPr>
          <a:xfrm>
            <a:off x="698500" y="304800"/>
            <a:ext cx="8763000" cy="11049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4A7721B6-6B20-493F-AFA4-7B1E9AF3A132}"/>
              </a:ext>
            </a:extLst>
          </p:cNvPr>
          <p:cNvSpPr>
            <a:spLocks noGrp="1"/>
          </p:cNvSpPr>
          <p:nvPr>
            <p:ph type="body" idx="1"/>
          </p:nvPr>
        </p:nvSpPr>
        <p:spPr>
          <a:xfrm>
            <a:off x="698500" y="1520825"/>
            <a:ext cx="8763000" cy="36274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9E4196-2A15-48E2-BBDE-ECE07DD956C4}"/>
              </a:ext>
            </a:extLst>
          </p:cNvPr>
          <p:cNvSpPr>
            <a:spLocks noGrp="1"/>
          </p:cNvSpPr>
          <p:nvPr>
            <p:ph type="dt" sz="half" idx="2"/>
          </p:nvPr>
        </p:nvSpPr>
        <p:spPr>
          <a:xfrm>
            <a:off x="698500" y="5297488"/>
            <a:ext cx="2286000" cy="303212"/>
          </a:xfrm>
          <a:prstGeom prst="rect">
            <a:avLst/>
          </a:prstGeom>
        </p:spPr>
        <p:txBody>
          <a:bodyPr vert="horz" lIns="91440" tIns="45720" rIns="91440" bIns="45720" rtlCol="0" anchor="ctr"/>
          <a:lstStyle>
            <a:lvl1pPr algn="l">
              <a:defRPr sz="1200">
                <a:solidFill>
                  <a:schemeClr val="tx1">
                    <a:tint val="75000"/>
                  </a:schemeClr>
                </a:solidFill>
              </a:defRPr>
            </a:lvl1pPr>
          </a:lstStyle>
          <a:p>
            <a:fld id="{73F546B3-256B-4BC3-855D-D1CE947D5D64}" type="datetimeFigureOut">
              <a:rPr lang="en-US" smtClean="0"/>
              <a:t>7/21/2023</a:t>
            </a:fld>
            <a:endParaRPr lang="en-US"/>
          </a:p>
        </p:txBody>
      </p:sp>
      <p:sp>
        <p:nvSpPr>
          <p:cNvPr id="5" name="Footer Placeholder 4">
            <a:extLst>
              <a:ext uri="{FF2B5EF4-FFF2-40B4-BE49-F238E27FC236}">
                <a16:creationId xmlns:a16="http://schemas.microsoft.com/office/drawing/2014/main" id="{2441ABB4-E504-432D-9AEE-4F850739B578}"/>
              </a:ext>
            </a:extLst>
          </p:cNvPr>
          <p:cNvSpPr>
            <a:spLocks noGrp="1"/>
          </p:cNvSpPr>
          <p:nvPr>
            <p:ph type="ftr" sz="quarter" idx="3"/>
          </p:nvPr>
        </p:nvSpPr>
        <p:spPr>
          <a:xfrm>
            <a:off x="3365500" y="5297488"/>
            <a:ext cx="3429000" cy="30321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31BAB06-7464-42F9-8E39-C4FB21250FD3}"/>
              </a:ext>
            </a:extLst>
          </p:cNvPr>
          <p:cNvSpPr>
            <a:spLocks noGrp="1"/>
          </p:cNvSpPr>
          <p:nvPr>
            <p:ph type="sldNum" sz="quarter" idx="4"/>
          </p:nvPr>
        </p:nvSpPr>
        <p:spPr>
          <a:xfrm>
            <a:off x="7175500" y="5297488"/>
            <a:ext cx="2286000" cy="303212"/>
          </a:xfrm>
          <a:prstGeom prst="rect">
            <a:avLst/>
          </a:prstGeom>
        </p:spPr>
        <p:txBody>
          <a:bodyPr vert="horz" lIns="91440" tIns="45720" rIns="91440" bIns="45720" rtlCol="0" anchor="ctr"/>
          <a:lstStyle>
            <a:lvl1pPr algn="r">
              <a:defRPr sz="1200">
                <a:solidFill>
                  <a:schemeClr val="tx1">
                    <a:tint val="75000"/>
                  </a:schemeClr>
                </a:solidFill>
              </a:defRPr>
            </a:lvl1pPr>
          </a:lstStyle>
          <a:p>
            <a:fld id="{5ECAE34A-A487-4F2F-A0C0-21968A5CC4C3}" type="slidenum">
              <a:rPr lang="en-US" smtClean="0"/>
              <a:t>‹#›</a:t>
            </a:fld>
            <a:endParaRPr lang="en-US"/>
          </a:p>
        </p:txBody>
      </p:sp>
    </p:spTree>
    <p:extLst>
      <p:ext uri="{BB962C8B-B14F-4D97-AF65-F5344CB8AC3E}">
        <p14:creationId xmlns:p14="http://schemas.microsoft.com/office/powerpoint/2010/main" val="1869234337"/>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rgbClr val="C7E7E7"/>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8852792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mc:Choice>
    <mc:Fallback xmlns="">
      <p:transition spd="med"/>
    </mc:Fallback>
  </mc:AlternateContent>
  <p:txStyles>
    <p:titleStyle>
      <a:lvl1pPr algn="l" defTabSz="761970" rtl="0" eaLnBrk="1" latinLnBrk="0" hangingPunct="1">
        <a:lnSpc>
          <a:spcPct val="90000"/>
        </a:lnSpc>
        <a:spcBef>
          <a:spcPct val="0"/>
        </a:spcBef>
        <a:buNone/>
        <a:defRPr sz="3667" kern="1200">
          <a:solidFill>
            <a:schemeClr val="tx1"/>
          </a:solidFill>
          <a:latin typeface="+mj-lt"/>
          <a:ea typeface="+mj-ea"/>
          <a:cs typeface="+mj-cs"/>
        </a:defRPr>
      </a:lvl1pPr>
    </p:titleStyle>
    <p:bodyStyle>
      <a:lvl1pPr marL="190492" indent="-190492" algn="l" defTabSz="761970" rtl="0" eaLnBrk="1" latinLnBrk="0" hangingPunct="1">
        <a:lnSpc>
          <a:spcPct val="90000"/>
        </a:lnSpc>
        <a:spcBef>
          <a:spcPts val="833"/>
        </a:spcBef>
        <a:buFont typeface="Arial" panose="020B0604020202020204" pitchFamily="34" charset="0"/>
        <a:buChar char="•"/>
        <a:defRPr sz="2333" kern="1200">
          <a:solidFill>
            <a:schemeClr val="tx1"/>
          </a:solidFill>
          <a:latin typeface="+mn-lt"/>
          <a:ea typeface="+mn-ea"/>
          <a:cs typeface="+mn-cs"/>
        </a:defRPr>
      </a:lvl1pPr>
      <a:lvl2pPr marL="571477" indent="-190492" algn="l" defTabSz="761970" rtl="0" eaLnBrk="1" latinLnBrk="0" hangingPunct="1">
        <a:lnSpc>
          <a:spcPct val="90000"/>
        </a:lnSpc>
        <a:spcBef>
          <a:spcPts val="417"/>
        </a:spcBef>
        <a:buFont typeface="Arial" panose="020B0604020202020204" pitchFamily="34" charset="0"/>
        <a:buChar char="•"/>
        <a:defRPr sz="2000" kern="1200">
          <a:solidFill>
            <a:schemeClr val="tx1"/>
          </a:solidFill>
          <a:latin typeface="+mn-lt"/>
          <a:ea typeface="+mn-ea"/>
          <a:cs typeface="+mn-cs"/>
        </a:defRPr>
      </a:lvl2pPr>
      <a:lvl3pPr marL="952462" indent="-190492" algn="l" defTabSz="761970" rtl="0" eaLnBrk="1" latinLnBrk="0" hangingPunct="1">
        <a:lnSpc>
          <a:spcPct val="90000"/>
        </a:lnSpc>
        <a:spcBef>
          <a:spcPts val="417"/>
        </a:spcBef>
        <a:buFont typeface="Arial" panose="020B0604020202020204" pitchFamily="34" charset="0"/>
        <a:buChar char="•"/>
        <a:defRPr sz="1667" kern="1200">
          <a:solidFill>
            <a:schemeClr val="tx1"/>
          </a:solidFill>
          <a:latin typeface="+mn-lt"/>
          <a:ea typeface="+mn-ea"/>
          <a:cs typeface="+mn-cs"/>
        </a:defRPr>
      </a:lvl3pPr>
      <a:lvl4pPr marL="1333447"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4pPr>
      <a:lvl5pPr marL="1714431"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5pPr>
      <a:lvl6pPr marL="2095416"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6pPr>
      <a:lvl7pPr marL="2476401"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7pPr>
      <a:lvl8pPr marL="2857386"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8pPr>
      <a:lvl9pPr marL="3238370" indent="-190492" algn="l" defTabSz="761970" rtl="0" eaLnBrk="1" latinLnBrk="0" hangingPunct="1">
        <a:lnSpc>
          <a:spcPct val="90000"/>
        </a:lnSpc>
        <a:spcBef>
          <a:spcPts val="417"/>
        </a:spcBef>
        <a:buFont typeface="Arial" panose="020B0604020202020204" pitchFamily="34" charset="0"/>
        <a:buChar char="•"/>
        <a:defRPr sz="1500" kern="1200">
          <a:solidFill>
            <a:schemeClr val="tx1"/>
          </a:solidFill>
          <a:latin typeface="+mn-lt"/>
          <a:ea typeface="+mn-ea"/>
          <a:cs typeface="+mn-cs"/>
        </a:defRPr>
      </a:lvl9pPr>
    </p:bodyStyle>
    <p:otherStyle>
      <a:defPPr>
        <a:defRPr lang="zh-CN"/>
      </a:defPPr>
      <a:lvl1pPr marL="0" algn="l" defTabSz="761970" rtl="0" eaLnBrk="1" latinLnBrk="0" hangingPunct="1">
        <a:defRPr sz="1500" kern="1200">
          <a:solidFill>
            <a:schemeClr val="tx1"/>
          </a:solidFill>
          <a:latin typeface="+mn-lt"/>
          <a:ea typeface="+mn-ea"/>
          <a:cs typeface="+mn-cs"/>
        </a:defRPr>
      </a:lvl1pPr>
      <a:lvl2pPr marL="380985" algn="l" defTabSz="761970" rtl="0" eaLnBrk="1" latinLnBrk="0" hangingPunct="1">
        <a:defRPr sz="1500" kern="1200">
          <a:solidFill>
            <a:schemeClr val="tx1"/>
          </a:solidFill>
          <a:latin typeface="+mn-lt"/>
          <a:ea typeface="+mn-ea"/>
          <a:cs typeface="+mn-cs"/>
        </a:defRPr>
      </a:lvl2pPr>
      <a:lvl3pPr marL="761970" algn="l" defTabSz="761970" rtl="0" eaLnBrk="1" latinLnBrk="0" hangingPunct="1">
        <a:defRPr sz="1500" kern="1200">
          <a:solidFill>
            <a:schemeClr val="tx1"/>
          </a:solidFill>
          <a:latin typeface="+mn-lt"/>
          <a:ea typeface="+mn-ea"/>
          <a:cs typeface="+mn-cs"/>
        </a:defRPr>
      </a:lvl3pPr>
      <a:lvl4pPr marL="1142954" algn="l" defTabSz="761970" rtl="0" eaLnBrk="1" latinLnBrk="0" hangingPunct="1">
        <a:defRPr sz="1500" kern="1200">
          <a:solidFill>
            <a:schemeClr val="tx1"/>
          </a:solidFill>
          <a:latin typeface="+mn-lt"/>
          <a:ea typeface="+mn-ea"/>
          <a:cs typeface="+mn-cs"/>
        </a:defRPr>
      </a:lvl4pPr>
      <a:lvl5pPr marL="1523939" algn="l" defTabSz="761970" rtl="0" eaLnBrk="1" latinLnBrk="0" hangingPunct="1">
        <a:defRPr sz="1500" kern="1200">
          <a:solidFill>
            <a:schemeClr val="tx1"/>
          </a:solidFill>
          <a:latin typeface="+mn-lt"/>
          <a:ea typeface="+mn-ea"/>
          <a:cs typeface="+mn-cs"/>
        </a:defRPr>
      </a:lvl5pPr>
      <a:lvl6pPr marL="1904924" algn="l" defTabSz="761970" rtl="0" eaLnBrk="1" latinLnBrk="0" hangingPunct="1">
        <a:defRPr sz="1500" kern="1200">
          <a:solidFill>
            <a:schemeClr val="tx1"/>
          </a:solidFill>
          <a:latin typeface="+mn-lt"/>
          <a:ea typeface="+mn-ea"/>
          <a:cs typeface="+mn-cs"/>
        </a:defRPr>
      </a:lvl6pPr>
      <a:lvl7pPr marL="2285909" algn="l" defTabSz="761970" rtl="0" eaLnBrk="1" latinLnBrk="0" hangingPunct="1">
        <a:defRPr sz="1500" kern="1200">
          <a:solidFill>
            <a:schemeClr val="tx1"/>
          </a:solidFill>
          <a:latin typeface="+mn-lt"/>
          <a:ea typeface="+mn-ea"/>
          <a:cs typeface="+mn-cs"/>
        </a:defRPr>
      </a:lvl7pPr>
      <a:lvl8pPr marL="2666893" algn="l" defTabSz="761970" rtl="0" eaLnBrk="1" latinLnBrk="0" hangingPunct="1">
        <a:defRPr sz="1500" kern="1200">
          <a:solidFill>
            <a:schemeClr val="tx1"/>
          </a:solidFill>
          <a:latin typeface="+mn-lt"/>
          <a:ea typeface="+mn-ea"/>
          <a:cs typeface="+mn-cs"/>
        </a:defRPr>
      </a:lvl8pPr>
      <a:lvl9pPr marL="3047878" algn="l" defTabSz="761970" rtl="0" eaLnBrk="1" latinLnBrk="0" hangingPunct="1">
        <a:defRPr sz="15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8500" y="304800"/>
            <a:ext cx="8763000" cy="11049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98500" y="1520825"/>
            <a:ext cx="8763000" cy="36274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98500" y="5297488"/>
            <a:ext cx="2286000" cy="303212"/>
          </a:xfrm>
          <a:prstGeom prst="rect">
            <a:avLst/>
          </a:prstGeom>
        </p:spPr>
        <p:txBody>
          <a:bodyPr vert="horz" lIns="91440" tIns="45720" rIns="91440" bIns="45720" rtlCol="0" anchor="ctr"/>
          <a:lstStyle>
            <a:lvl1pPr algn="l">
              <a:defRPr sz="1200">
                <a:solidFill>
                  <a:schemeClr val="tx1">
                    <a:tint val="75000"/>
                  </a:schemeClr>
                </a:solidFill>
              </a:defRPr>
            </a:lvl1pPr>
          </a:lstStyle>
          <a:p>
            <a:fld id="{FD79721B-F4DB-4412-ADD8-B77777FA7A71}" type="datetimeFigureOut">
              <a:rPr lang="en-US" smtClean="0"/>
              <a:t>7/21/2023</a:t>
            </a:fld>
            <a:endParaRPr lang="en-US"/>
          </a:p>
        </p:txBody>
      </p:sp>
      <p:sp>
        <p:nvSpPr>
          <p:cNvPr id="5" name="Footer Placeholder 4"/>
          <p:cNvSpPr>
            <a:spLocks noGrp="1"/>
          </p:cNvSpPr>
          <p:nvPr>
            <p:ph type="ftr" sz="quarter" idx="3"/>
          </p:nvPr>
        </p:nvSpPr>
        <p:spPr>
          <a:xfrm>
            <a:off x="3365500" y="5297488"/>
            <a:ext cx="3429000" cy="30321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175500" y="5297488"/>
            <a:ext cx="2286000" cy="303212"/>
          </a:xfrm>
          <a:prstGeom prst="rect">
            <a:avLst/>
          </a:prstGeom>
        </p:spPr>
        <p:txBody>
          <a:bodyPr vert="horz" lIns="91440" tIns="45720" rIns="91440" bIns="45720" rtlCol="0" anchor="ctr"/>
          <a:lstStyle>
            <a:lvl1pPr algn="r">
              <a:defRPr sz="1200">
                <a:solidFill>
                  <a:schemeClr val="tx1">
                    <a:tint val="75000"/>
                  </a:schemeClr>
                </a:solidFill>
              </a:defRPr>
            </a:lvl1pPr>
          </a:lstStyle>
          <a:p>
            <a:fld id="{0AB04538-9688-4609-9B9A-9F04E1EFB5A7}" type="slidenum">
              <a:rPr lang="en-US" smtClean="0"/>
              <a:t>‹#›</a:t>
            </a:fld>
            <a:endParaRPr lang="en-US"/>
          </a:p>
        </p:txBody>
      </p:sp>
      <p:pic>
        <p:nvPicPr>
          <p:cNvPr id="7" name="Picture 6">
            <a:extLst>
              <a:ext uri="{FF2B5EF4-FFF2-40B4-BE49-F238E27FC236}">
                <a16:creationId xmlns:a16="http://schemas.microsoft.com/office/drawing/2014/main" id="{F7B93486-AED1-470E-93BF-A4F70809BD06}"/>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t="38465"/>
          <a:stretch/>
        </p:blipFill>
        <p:spPr>
          <a:xfrm>
            <a:off x="-2912888" y="2006209"/>
            <a:ext cx="1269430" cy="1328335"/>
          </a:xfrm>
          <a:prstGeom prst="rect">
            <a:avLst/>
          </a:prstGeom>
        </p:spPr>
      </p:pic>
      <p:sp>
        <p:nvSpPr>
          <p:cNvPr id="8" name="TextBox 7">
            <a:extLst>
              <a:ext uri="{FF2B5EF4-FFF2-40B4-BE49-F238E27FC236}">
                <a16:creationId xmlns:a16="http://schemas.microsoft.com/office/drawing/2014/main" id="{2A2DEAAF-7FC9-4E46-A545-0B9B36C8D9C7}"/>
              </a:ext>
            </a:extLst>
          </p:cNvPr>
          <p:cNvSpPr txBox="1"/>
          <p:nvPr userDrawn="1"/>
        </p:nvSpPr>
        <p:spPr>
          <a:xfrm>
            <a:off x="8775658" y="1749"/>
            <a:ext cx="1752683" cy="369332"/>
          </a:xfrm>
          <a:prstGeom prst="rect">
            <a:avLst/>
          </a:prstGeom>
          <a:noFill/>
        </p:spPr>
        <p:txBody>
          <a:bodyPr wrap="square" rtlCol="0">
            <a:spAutoFit/>
          </a:bodyPr>
          <a:lstStyle/>
          <a:p>
            <a:r>
              <a:rPr lang="en-US" dirty="0">
                <a:solidFill>
                  <a:schemeClr val="accent3">
                    <a:lumMod val="40000"/>
                    <a:lumOff val="60000"/>
                  </a:schemeClr>
                </a:solidFill>
                <a:latin typeface="#9Slide03 AmpleSoft Bold" panose="02000000000000000000" pitchFamily="2" charset="0"/>
              </a:rPr>
              <a:t>MĂNG NON</a:t>
            </a:r>
          </a:p>
        </p:txBody>
      </p:sp>
      <p:sp>
        <p:nvSpPr>
          <p:cNvPr id="9" name="TextBox 8">
            <a:extLst>
              <a:ext uri="{FF2B5EF4-FFF2-40B4-BE49-F238E27FC236}">
                <a16:creationId xmlns:a16="http://schemas.microsoft.com/office/drawing/2014/main" id="{B4910457-4115-490E-B293-DAAF9A54D269}"/>
              </a:ext>
            </a:extLst>
          </p:cNvPr>
          <p:cNvSpPr txBox="1"/>
          <p:nvPr userDrawn="1"/>
        </p:nvSpPr>
        <p:spPr>
          <a:xfrm>
            <a:off x="88817" y="5225534"/>
            <a:ext cx="1752683" cy="369332"/>
          </a:xfrm>
          <a:prstGeom prst="rect">
            <a:avLst/>
          </a:prstGeom>
          <a:noFill/>
        </p:spPr>
        <p:txBody>
          <a:bodyPr wrap="square" rtlCol="0">
            <a:spAutoFit/>
          </a:bodyPr>
          <a:lstStyle/>
          <a:p>
            <a:r>
              <a:rPr lang="en-US" dirty="0">
                <a:solidFill>
                  <a:schemeClr val="accent3">
                    <a:lumMod val="40000"/>
                    <a:lumOff val="60000"/>
                  </a:schemeClr>
                </a:solidFill>
                <a:latin typeface="#9Slide03 AmpleSoft Bold" panose="02000000000000000000" pitchFamily="2" charset="0"/>
              </a:rPr>
              <a:t>MĂNG NON</a:t>
            </a:r>
          </a:p>
        </p:txBody>
      </p:sp>
    </p:spTree>
    <p:extLst>
      <p:ext uri="{BB962C8B-B14F-4D97-AF65-F5344CB8AC3E}">
        <p14:creationId xmlns:p14="http://schemas.microsoft.com/office/powerpoint/2010/main" val="2108132052"/>
      </p:ext>
    </p:extLst>
  </p:cSld>
  <p:clrMap bg1="lt1" tx1="dk1" bg2="lt2" tx2="dk2" accent1="accent1" accent2="accent2" accent3="accent3" accent4="accent4" accent5="accent5" accent6="accent6" hlink="hlink" folHlink="folHlink"/>
  <p:sldLayoutIdLst>
    <p:sldLayoutId id="2147483730" r:id="rId1"/>
    <p:sldLayoutId id="2147483731" r:id="rId2"/>
    <p:sldLayoutId id="2147483732" r:id="rId3"/>
    <p:sldLayoutId id="2147483733" r:id="rId4"/>
    <p:sldLayoutId id="2147483734" r:id="rId5"/>
    <p:sldLayoutId id="2147483735" r:id="rId6"/>
    <p:sldLayoutId id="2147483736" r:id="rId7"/>
    <p:sldLayoutId id="2147483737" r:id="rId8"/>
    <p:sldLayoutId id="2147483738" r:id="rId9"/>
    <p:sldLayoutId id="2147483739" r:id="rId10"/>
    <p:sldLayoutId id="214748374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8500" y="304800"/>
            <a:ext cx="8763000" cy="11049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98500" y="1520825"/>
            <a:ext cx="8763000" cy="36274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98500" y="5297488"/>
            <a:ext cx="2286000" cy="303212"/>
          </a:xfrm>
          <a:prstGeom prst="rect">
            <a:avLst/>
          </a:prstGeom>
        </p:spPr>
        <p:txBody>
          <a:bodyPr vert="horz" lIns="91440" tIns="45720" rIns="91440" bIns="45720" rtlCol="0" anchor="ctr"/>
          <a:lstStyle>
            <a:lvl1pPr algn="l">
              <a:defRPr sz="1200">
                <a:solidFill>
                  <a:schemeClr val="tx1">
                    <a:tint val="75000"/>
                  </a:schemeClr>
                </a:solidFill>
              </a:defRPr>
            </a:lvl1pPr>
          </a:lstStyle>
          <a:p>
            <a:fld id="{723E0191-CC43-46AF-8602-783386DE249C}" type="datetimeFigureOut">
              <a:rPr lang="en-US" smtClean="0"/>
              <a:t>7/21/2023</a:t>
            </a:fld>
            <a:endParaRPr lang="en-US"/>
          </a:p>
        </p:txBody>
      </p:sp>
      <p:sp>
        <p:nvSpPr>
          <p:cNvPr id="5" name="Footer Placeholder 4"/>
          <p:cNvSpPr>
            <a:spLocks noGrp="1"/>
          </p:cNvSpPr>
          <p:nvPr>
            <p:ph type="ftr" sz="quarter" idx="3"/>
          </p:nvPr>
        </p:nvSpPr>
        <p:spPr>
          <a:xfrm>
            <a:off x="3365500" y="5297488"/>
            <a:ext cx="3429000" cy="30321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175500" y="5297488"/>
            <a:ext cx="2286000" cy="303212"/>
          </a:xfrm>
          <a:prstGeom prst="rect">
            <a:avLst/>
          </a:prstGeom>
        </p:spPr>
        <p:txBody>
          <a:bodyPr vert="horz" lIns="91440" tIns="45720" rIns="91440" bIns="45720" rtlCol="0" anchor="ctr"/>
          <a:lstStyle>
            <a:lvl1pPr algn="r">
              <a:defRPr sz="1200">
                <a:solidFill>
                  <a:schemeClr val="tx1">
                    <a:tint val="75000"/>
                  </a:schemeClr>
                </a:solidFill>
              </a:defRPr>
            </a:lvl1pPr>
          </a:lstStyle>
          <a:p>
            <a:fld id="{B06828D4-0F87-4D0A-BD45-2956676C1180}" type="slidenum">
              <a:rPr lang="en-US" smtClean="0"/>
              <a:t>‹#›</a:t>
            </a:fld>
            <a:endParaRPr lang="en-US"/>
          </a:p>
        </p:txBody>
      </p:sp>
      <p:sp>
        <p:nvSpPr>
          <p:cNvPr id="7" name="TextBox 6">
            <a:extLst>
              <a:ext uri="{FF2B5EF4-FFF2-40B4-BE49-F238E27FC236}">
                <a16:creationId xmlns:a16="http://schemas.microsoft.com/office/drawing/2014/main" id="{DF111B9E-BF73-43A6-86E3-72061655903C}"/>
              </a:ext>
            </a:extLst>
          </p:cNvPr>
          <p:cNvSpPr txBox="1"/>
          <p:nvPr userDrawn="1"/>
        </p:nvSpPr>
        <p:spPr>
          <a:xfrm>
            <a:off x="8775658" y="1749"/>
            <a:ext cx="1752683" cy="369332"/>
          </a:xfrm>
          <a:prstGeom prst="rect">
            <a:avLst/>
          </a:prstGeom>
          <a:noFill/>
        </p:spPr>
        <p:txBody>
          <a:bodyPr wrap="square" rtlCol="0">
            <a:spAutoFit/>
          </a:bodyPr>
          <a:lstStyle/>
          <a:p>
            <a:r>
              <a:rPr lang="en-US" dirty="0">
                <a:solidFill>
                  <a:schemeClr val="accent3">
                    <a:lumMod val="40000"/>
                    <a:lumOff val="60000"/>
                  </a:schemeClr>
                </a:solidFill>
                <a:latin typeface="#9Slide03 AmpleSoft Bold" panose="02000000000000000000" pitchFamily="2" charset="0"/>
              </a:rPr>
              <a:t>MĂNG NON</a:t>
            </a:r>
          </a:p>
        </p:txBody>
      </p:sp>
      <p:sp>
        <p:nvSpPr>
          <p:cNvPr id="8" name="TextBox 7">
            <a:extLst>
              <a:ext uri="{FF2B5EF4-FFF2-40B4-BE49-F238E27FC236}">
                <a16:creationId xmlns:a16="http://schemas.microsoft.com/office/drawing/2014/main" id="{26818C38-27E4-41AE-ACCD-06954769D91B}"/>
              </a:ext>
            </a:extLst>
          </p:cNvPr>
          <p:cNvSpPr txBox="1"/>
          <p:nvPr userDrawn="1"/>
        </p:nvSpPr>
        <p:spPr>
          <a:xfrm>
            <a:off x="8785032" y="5427207"/>
            <a:ext cx="1752683" cy="369332"/>
          </a:xfrm>
          <a:prstGeom prst="rect">
            <a:avLst/>
          </a:prstGeom>
          <a:noFill/>
        </p:spPr>
        <p:txBody>
          <a:bodyPr wrap="square" rtlCol="0">
            <a:spAutoFit/>
          </a:bodyPr>
          <a:lstStyle/>
          <a:p>
            <a:r>
              <a:rPr lang="en-US" dirty="0">
                <a:solidFill>
                  <a:schemeClr val="accent3">
                    <a:lumMod val="40000"/>
                    <a:lumOff val="60000"/>
                  </a:schemeClr>
                </a:solidFill>
                <a:latin typeface="#9Slide03 AmpleSoft Bold" panose="02000000000000000000" pitchFamily="2" charset="0"/>
              </a:rPr>
              <a:t>MĂNG NON</a:t>
            </a:r>
          </a:p>
        </p:txBody>
      </p:sp>
    </p:spTree>
    <p:extLst>
      <p:ext uri="{BB962C8B-B14F-4D97-AF65-F5344CB8AC3E}">
        <p14:creationId xmlns:p14="http://schemas.microsoft.com/office/powerpoint/2010/main" val="1973259583"/>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6" r:id="rId5"/>
    <p:sldLayoutId id="2147483747" r:id="rId6"/>
    <p:sldLayoutId id="2147483748" r:id="rId7"/>
    <p:sldLayoutId id="2147483749" r:id="rId8"/>
    <p:sldLayoutId id="2147483750" r:id="rId9"/>
    <p:sldLayoutId id="2147483751" r:id="rId10"/>
    <p:sldLayoutId id="2147483752"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8500" y="304800"/>
            <a:ext cx="8763000" cy="11049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98500" y="1520825"/>
            <a:ext cx="8763000" cy="36274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794000" y="4514056"/>
            <a:ext cx="2286000" cy="303212"/>
          </a:xfrm>
          <a:prstGeom prst="rect">
            <a:avLst/>
          </a:prstGeom>
        </p:spPr>
        <p:txBody>
          <a:bodyPr vert="horz" lIns="91440" tIns="45720" rIns="91440" bIns="45720" rtlCol="0" anchor="ctr"/>
          <a:lstStyle>
            <a:lvl1pPr algn="l">
              <a:defRPr sz="1200">
                <a:solidFill>
                  <a:schemeClr val="tx1">
                    <a:tint val="75000"/>
                  </a:schemeClr>
                </a:solidFill>
              </a:defRPr>
            </a:lvl1pPr>
          </a:lstStyle>
          <a:p>
            <a:fld id="{335CE45B-0EA7-41B3-B37E-78B71C5AD211}" type="datetimeFigureOut">
              <a:rPr lang="en-US" smtClean="0"/>
              <a:t>7/21/2023</a:t>
            </a:fld>
            <a:endParaRPr lang="en-US"/>
          </a:p>
        </p:txBody>
      </p:sp>
      <p:sp>
        <p:nvSpPr>
          <p:cNvPr id="5" name="Footer Placeholder 4"/>
          <p:cNvSpPr>
            <a:spLocks noGrp="1"/>
          </p:cNvSpPr>
          <p:nvPr>
            <p:ph type="ftr" sz="quarter" idx="3"/>
          </p:nvPr>
        </p:nvSpPr>
        <p:spPr>
          <a:xfrm>
            <a:off x="3365500" y="5297488"/>
            <a:ext cx="3429000" cy="303212"/>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175500" y="5297488"/>
            <a:ext cx="2286000" cy="303212"/>
          </a:xfrm>
          <a:prstGeom prst="rect">
            <a:avLst/>
          </a:prstGeom>
        </p:spPr>
        <p:txBody>
          <a:bodyPr vert="horz" lIns="91440" tIns="45720" rIns="91440" bIns="45720" rtlCol="0" anchor="ctr"/>
          <a:lstStyle>
            <a:lvl1pPr algn="r">
              <a:defRPr sz="1200">
                <a:solidFill>
                  <a:schemeClr val="tx1">
                    <a:tint val="75000"/>
                  </a:schemeClr>
                </a:solidFill>
              </a:defRPr>
            </a:lvl1pPr>
          </a:lstStyle>
          <a:p>
            <a:fld id="{FF30D37E-B473-42B8-97A7-1AD72AA71918}" type="slidenum">
              <a:rPr lang="en-US" smtClean="0"/>
              <a:t>‹#›</a:t>
            </a:fld>
            <a:endParaRPr lang="en-US"/>
          </a:p>
        </p:txBody>
      </p:sp>
      <p:pic>
        <p:nvPicPr>
          <p:cNvPr id="7" name="Picture 6">
            <a:extLst>
              <a:ext uri="{FF2B5EF4-FFF2-40B4-BE49-F238E27FC236}">
                <a16:creationId xmlns:a16="http://schemas.microsoft.com/office/drawing/2014/main" id="{F7B93486-AED1-470E-93BF-A4F70809BD06}"/>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t="38465"/>
          <a:stretch/>
        </p:blipFill>
        <p:spPr>
          <a:xfrm>
            <a:off x="11704736" y="4784926"/>
            <a:ext cx="1269430" cy="1328335"/>
          </a:xfrm>
          <a:prstGeom prst="rect">
            <a:avLst/>
          </a:prstGeom>
        </p:spPr>
      </p:pic>
      <p:sp>
        <p:nvSpPr>
          <p:cNvPr id="8" name="TextBox 7">
            <a:extLst>
              <a:ext uri="{FF2B5EF4-FFF2-40B4-BE49-F238E27FC236}">
                <a16:creationId xmlns:a16="http://schemas.microsoft.com/office/drawing/2014/main" id="{A92C8E66-4608-47BE-8FDF-A847727E8E6D}"/>
              </a:ext>
            </a:extLst>
          </p:cNvPr>
          <p:cNvSpPr txBox="1"/>
          <p:nvPr userDrawn="1"/>
        </p:nvSpPr>
        <p:spPr>
          <a:xfrm>
            <a:off x="8775658" y="1749"/>
            <a:ext cx="1752683" cy="369332"/>
          </a:xfrm>
          <a:prstGeom prst="rect">
            <a:avLst/>
          </a:prstGeom>
          <a:noFill/>
        </p:spPr>
        <p:txBody>
          <a:bodyPr wrap="square" rtlCol="0">
            <a:spAutoFit/>
          </a:bodyPr>
          <a:lstStyle/>
          <a:p>
            <a:r>
              <a:rPr lang="en-US" dirty="0">
                <a:solidFill>
                  <a:schemeClr val="accent3">
                    <a:lumMod val="40000"/>
                    <a:lumOff val="60000"/>
                  </a:schemeClr>
                </a:solidFill>
                <a:latin typeface="#9Slide03 AmpleSoft Bold" panose="02000000000000000000" pitchFamily="2" charset="0"/>
              </a:rPr>
              <a:t>MĂNG NON</a:t>
            </a:r>
          </a:p>
        </p:txBody>
      </p:sp>
      <p:sp>
        <p:nvSpPr>
          <p:cNvPr id="9" name="TextBox 8">
            <a:extLst>
              <a:ext uri="{FF2B5EF4-FFF2-40B4-BE49-F238E27FC236}">
                <a16:creationId xmlns:a16="http://schemas.microsoft.com/office/drawing/2014/main" id="{2956202A-A63B-4E36-8CC2-61822397E076}"/>
              </a:ext>
            </a:extLst>
          </p:cNvPr>
          <p:cNvSpPr txBox="1"/>
          <p:nvPr userDrawn="1"/>
        </p:nvSpPr>
        <p:spPr>
          <a:xfrm>
            <a:off x="34041" y="5365056"/>
            <a:ext cx="1752683" cy="369332"/>
          </a:xfrm>
          <a:prstGeom prst="rect">
            <a:avLst/>
          </a:prstGeom>
          <a:noFill/>
        </p:spPr>
        <p:txBody>
          <a:bodyPr wrap="square" rtlCol="0">
            <a:spAutoFit/>
          </a:bodyPr>
          <a:lstStyle/>
          <a:p>
            <a:r>
              <a:rPr lang="en-US" dirty="0">
                <a:solidFill>
                  <a:schemeClr val="accent3">
                    <a:lumMod val="40000"/>
                    <a:lumOff val="60000"/>
                  </a:schemeClr>
                </a:solidFill>
                <a:latin typeface="#9Slide03 AmpleSoft Bold" panose="02000000000000000000" pitchFamily="2" charset="0"/>
              </a:rPr>
              <a:t>MĂNG NON</a:t>
            </a:r>
          </a:p>
        </p:txBody>
      </p:sp>
    </p:spTree>
    <p:extLst>
      <p:ext uri="{BB962C8B-B14F-4D97-AF65-F5344CB8AC3E}">
        <p14:creationId xmlns:p14="http://schemas.microsoft.com/office/powerpoint/2010/main" val="3215756890"/>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8000" y="228865"/>
            <a:ext cx="9144000" cy="9525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508000" y="1333500"/>
            <a:ext cx="9144000" cy="37716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508001" y="5296962"/>
            <a:ext cx="2370667" cy="304271"/>
          </a:xfrm>
          <a:prstGeom prst="rect">
            <a:avLst/>
          </a:prstGeom>
        </p:spPr>
        <p:txBody>
          <a:bodyPr vert="horz" lIns="91440" tIns="45720" rIns="91440" bIns="45720" rtlCol="0" anchor="ctr"/>
          <a:lstStyle>
            <a:lvl1pPr algn="l">
              <a:defRPr sz="1333">
                <a:solidFill>
                  <a:schemeClr val="tx1">
                    <a:tint val="75000"/>
                  </a:schemeClr>
                </a:solidFill>
              </a:defRPr>
            </a:lvl1pPr>
          </a:lstStyle>
          <a:p>
            <a:fld id="{33BB504A-11D5-4594-99D7-C9A16AF1D067}" type="datetimeFigureOut">
              <a:rPr lang="en-US" smtClean="0">
                <a:solidFill>
                  <a:prstClr val="black">
                    <a:tint val="75000"/>
                  </a:prstClr>
                </a:solidFill>
              </a:rPr>
              <a:pPr/>
              <a:t>7/21/2023</a:t>
            </a:fld>
            <a:endParaRPr lang="en-US">
              <a:solidFill>
                <a:prstClr val="black">
                  <a:tint val="75000"/>
                </a:prstClr>
              </a:solidFill>
            </a:endParaRPr>
          </a:p>
        </p:txBody>
      </p:sp>
      <p:sp>
        <p:nvSpPr>
          <p:cNvPr id="5" name="Footer Placeholder 4"/>
          <p:cNvSpPr>
            <a:spLocks noGrp="1"/>
          </p:cNvSpPr>
          <p:nvPr>
            <p:ph type="ftr" sz="quarter" idx="3"/>
          </p:nvPr>
        </p:nvSpPr>
        <p:spPr>
          <a:xfrm>
            <a:off x="3471334" y="5296962"/>
            <a:ext cx="3217333" cy="304271"/>
          </a:xfrm>
          <a:prstGeom prst="rect">
            <a:avLst/>
          </a:prstGeom>
        </p:spPr>
        <p:txBody>
          <a:bodyPr vert="horz" lIns="91440" tIns="45720" rIns="91440" bIns="45720" rtlCol="0" anchor="ctr"/>
          <a:lstStyle>
            <a:lvl1pPr algn="ctr">
              <a:defRPr sz="1333">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7281333" y="5296962"/>
            <a:ext cx="2370667" cy="304271"/>
          </a:xfrm>
          <a:prstGeom prst="rect">
            <a:avLst/>
          </a:prstGeom>
        </p:spPr>
        <p:txBody>
          <a:bodyPr vert="horz" lIns="91440" tIns="45720" rIns="91440" bIns="45720" rtlCol="0" anchor="ctr"/>
          <a:lstStyle>
            <a:lvl1pPr algn="r">
              <a:defRPr sz="1333">
                <a:solidFill>
                  <a:schemeClr val="tx1">
                    <a:tint val="75000"/>
                  </a:schemeClr>
                </a:solidFill>
              </a:defRPr>
            </a:lvl1pPr>
          </a:lstStyle>
          <a:p>
            <a:fld id="{E97553C6-A3D7-405C-ABD2-52B04B23E2E7}" type="slidenum">
              <a:rPr lang="en-US" smtClean="0">
                <a:solidFill>
                  <a:prstClr val="black">
                    <a:tint val="75000"/>
                  </a:prstClr>
                </a:solidFill>
              </a:rPr>
              <a:pPr/>
              <a:t>‹#›</a:t>
            </a:fld>
            <a:endParaRPr lang="en-US">
              <a:solidFill>
                <a:prstClr val="black">
                  <a:tint val="75000"/>
                </a:prstClr>
              </a:solidFill>
            </a:endParaRPr>
          </a:p>
        </p:txBody>
      </p:sp>
      <p:pic>
        <p:nvPicPr>
          <p:cNvPr id="7" name="Picture 6">
            <a:extLst>
              <a:ext uri="{FF2B5EF4-FFF2-40B4-BE49-F238E27FC236}">
                <a16:creationId xmlns:a16="http://schemas.microsoft.com/office/drawing/2014/main" id="{F7B93486-AED1-470E-93BF-A4F70809BD06}"/>
              </a:ext>
            </a:extLst>
          </p:cNvPr>
          <p:cNvPicPr>
            <a:picLocks noChangeAspect="1"/>
          </p:cNvPicPr>
          <p:nvPr userDrawn="1"/>
        </p:nvPicPr>
        <p:blipFill rotWithShape="1">
          <a:blip r:embed="rId13" cstate="print">
            <a:extLst>
              <a:ext uri="{28A0092B-C50C-407E-A947-70E740481C1C}">
                <a14:useLocalDpi xmlns:a14="http://schemas.microsoft.com/office/drawing/2010/main" val="0"/>
              </a:ext>
            </a:extLst>
          </a:blip>
          <a:srcRect t="38465"/>
          <a:stretch/>
        </p:blipFill>
        <p:spPr>
          <a:xfrm>
            <a:off x="-1354097" y="4291576"/>
            <a:ext cx="1269430" cy="1328335"/>
          </a:xfrm>
          <a:prstGeom prst="rect">
            <a:avLst/>
          </a:prstGeom>
        </p:spPr>
      </p:pic>
      <p:sp>
        <p:nvSpPr>
          <p:cNvPr id="8" name="TextBox 7">
            <a:extLst>
              <a:ext uri="{FF2B5EF4-FFF2-40B4-BE49-F238E27FC236}">
                <a16:creationId xmlns:a16="http://schemas.microsoft.com/office/drawing/2014/main" id="{E87D165E-D3AF-4C6F-B666-1D62F60EF0EF}"/>
              </a:ext>
            </a:extLst>
          </p:cNvPr>
          <p:cNvSpPr txBox="1"/>
          <p:nvPr userDrawn="1"/>
        </p:nvSpPr>
        <p:spPr>
          <a:xfrm>
            <a:off x="8775658" y="1749"/>
            <a:ext cx="1752683" cy="369332"/>
          </a:xfrm>
          <a:prstGeom prst="rect">
            <a:avLst/>
          </a:prstGeom>
          <a:noFill/>
        </p:spPr>
        <p:txBody>
          <a:bodyPr wrap="square" rtlCol="0">
            <a:spAutoFit/>
          </a:bodyPr>
          <a:lstStyle/>
          <a:p>
            <a:r>
              <a:rPr lang="en-US" dirty="0">
                <a:solidFill>
                  <a:schemeClr val="accent3">
                    <a:lumMod val="40000"/>
                    <a:lumOff val="60000"/>
                  </a:schemeClr>
                </a:solidFill>
                <a:latin typeface="#9Slide03 AmpleSoft Bold" panose="02000000000000000000" pitchFamily="2" charset="0"/>
              </a:rPr>
              <a:t>MĂNG NON</a:t>
            </a:r>
          </a:p>
        </p:txBody>
      </p:sp>
    </p:spTree>
    <p:extLst>
      <p:ext uri="{BB962C8B-B14F-4D97-AF65-F5344CB8AC3E}">
        <p14:creationId xmlns:p14="http://schemas.microsoft.com/office/powerpoint/2010/main" val="881085957"/>
      </p:ext>
    </p:extLst>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Lst>
  <p:txStyles>
    <p:titleStyle>
      <a:lvl1pPr algn="ctr" defTabSz="1015949" rtl="0" eaLnBrk="1" latinLnBrk="0" hangingPunct="1">
        <a:spcBef>
          <a:spcPct val="0"/>
        </a:spcBef>
        <a:buNone/>
        <a:defRPr sz="4889" kern="1200">
          <a:solidFill>
            <a:schemeClr val="tx1"/>
          </a:solidFill>
          <a:latin typeface="+mj-lt"/>
          <a:ea typeface="+mj-ea"/>
          <a:cs typeface="+mj-cs"/>
        </a:defRPr>
      </a:lvl1pPr>
    </p:titleStyle>
    <p:bodyStyle>
      <a:lvl1pPr marL="380981" indent="-380981" algn="l" defTabSz="1015949" rtl="0" eaLnBrk="1" latinLnBrk="0" hangingPunct="1">
        <a:spcBef>
          <a:spcPct val="20000"/>
        </a:spcBef>
        <a:buFont typeface="Arial" pitchFamily="34" charset="0"/>
        <a:buChar char="•"/>
        <a:defRPr sz="3556" kern="1200">
          <a:solidFill>
            <a:schemeClr val="tx1"/>
          </a:solidFill>
          <a:latin typeface="+mn-lt"/>
          <a:ea typeface="+mn-ea"/>
          <a:cs typeface="+mn-cs"/>
        </a:defRPr>
      </a:lvl1pPr>
      <a:lvl2pPr marL="825459" indent="-317484" algn="l" defTabSz="1015949" rtl="0" eaLnBrk="1" latinLnBrk="0" hangingPunct="1">
        <a:spcBef>
          <a:spcPct val="20000"/>
        </a:spcBef>
        <a:buFont typeface="Arial" pitchFamily="34" charset="0"/>
        <a:buChar char="–"/>
        <a:defRPr sz="3111" kern="1200">
          <a:solidFill>
            <a:schemeClr val="tx1"/>
          </a:solidFill>
          <a:latin typeface="+mn-lt"/>
          <a:ea typeface="+mn-ea"/>
          <a:cs typeface="+mn-cs"/>
        </a:defRPr>
      </a:lvl2pPr>
      <a:lvl3pPr marL="1269936" indent="-253987" algn="l" defTabSz="1015949" rtl="0" eaLnBrk="1" latinLnBrk="0" hangingPunct="1">
        <a:spcBef>
          <a:spcPct val="20000"/>
        </a:spcBef>
        <a:buFont typeface="Arial" pitchFamily="34" charset="0"/>
        <a:buChar char="•"/>
        <a:defRPr sz="2667" kern="1200">
          <a:solidFill>
            <a:schemeClr val="tx1"/>
          </a:solidFill>
          <a:latin typeface="+mn-lt"/>
          <a:ea typeface="+mn-ea"/>
          <a:cs typeface="+mn-cs"/>
        </a:defRPr>
      </a:lvl3pPr>
      <a:lvl4pPr marL="1777911" indent="-253987" algn="l" defTabSz="1015949" rtl="0" eaLnBrk="1" latinLnBrk="0" hangingPunct="1">
        <a:spcBef>
          <a:spcPct val="20000"/>
        </a:spcBef>
        <a:buFont typeface="Arial" pitchFamily="34" charset="0"/>
        <a:buChar char="–"/>
        <a:defRPr sz="2222" kern="1200">
          <a:solidFill>
            <a:schemeClr val="tx1"/>
          </a:solidFill>
          <a:latin typeface="+mn-lt"/>
          <a:ea typeface="+mn-ea"/>
          <a:cs typeface="+mn-cs"/>
        </a:defRPr>
      </a:lvl4pPr>
      <a:lvl5pPr marL="2285885" indent="-253987" algn="l" defTabSz="1015949" rtl="0" eaLnBrk="1" latinLnBrk="0" hangingPunct="1">
        <a:spcBef>
          <a:spcPct val="20000"/>
        </a:spcBef>
        <a:buFont typeface="Arial" pitchFamily="34" charset="0"/>
        <a:buChar char="»"/>
        <a:defRPr sz="2222" kern="1200">
          <a:solidFill>
            <a:schemeClr val="tx1"/>
          </a:solidFill>
          <a:latin typeface="+mn-lt"/>
          <a:ea typeface="+mn-ea"/>
          <a:cs typeface="+mn-cs"/>
        </a:defRPr>
      </a:lvl5pPr>
      <a:lvl6pPr marL="2793860" indent="-253987" algn="l" defTabSz="1015949" rtl="0" eaLnBrk="1" latinLnBrk="0" hangingPunct="1">
        <a:spcBef>
          <a:spcPct val="20000"/>
        </a:spcBef>
        <a:buFont typeface="Arial" pitchFamily="34" charset="0"/>
        <a:buChar char="•"/>
        <a:defRPr sz="2222" kern="1200">
          <a:solidFill>
            <a:schemeClr val="tx1"/>
          </a:solidFill>
          <a:latin typeface="+mn-lt"/>
          <a:ea typeface="+mn-ea"/>
          <a:cs typeface="+mn-cs"/>
        </a:defRPr>
      </a:lvl6pPr>
      <a:lvl7pPr marL="3301835" indent="-253987" algn="l" defTabSz="1015949" rtl="0" eaLnBrk="1" latinLnBrk="0" hangingPunct="1">
        <a:spcBef>
          <a:spcPct val="20000"/>
        </a:spcBef>
        <a:buFont typeface="Arial" pitchFamily="34" charset="0"/>
        <a:buChar char="•"/>
        <a:defRPr sz="2222" kern="1200">
          <a:solidFill>
            <a:schemeClr val="tx1"/>
          </a:solidFill>
          <a:latin typeface="+mn-lt"/>
          <a:ea typeface="+mn-ea"/>
          <a:cs typeface="+mn-cs"/>
        </a:defRPr>
      </a:lvl7pPr>
      <a:lvl8pPr marL="3809809" indent="-253987" algn="l" defTabSz="1015949" rtl="0" eaLnBrk="1" latinLnBrk="0" hangingPunct="1">
        <a:spcBef>
          <a:spcPct val="20000"/>
        </a:spcBef>
        <a:buFont typeface="Arial" pitchFamily="34" charset="0"/>
        <a:buChar char="•"/>
        <a:defRPr sz="2222" kern="1200">
          <a:solidFill>
            <a:schemeClr val="tx1"/>
          </a:solidFill>
          <a:latin typeface="+mn-lt"/>
          <a:ea typeface="+mn-ea"/>
          <a:cs typeface="+mn-cs"/>
        </a:defRPr>
      </a:lvl8pPr>
      <a:lvl9pPr marL="4317784" indent="-253987" algn="l" defTabSz="1015949" rtl="0" eaLnBrk="1" latinLnBrk="0" hangingPunct="1">
        <a:spcBef>
          <a:spcPct val="20000"/>
        </a:spcBef>
        <a:buFont typeface="Arial" pitchFamily="34" charset="0"/>
        <a:buChar char="•"/>
        <a:defRPr sz="2222" kern="1200">
          <a:solidFill>
            <a:schemeClr val="tx1"/>
          </a:solidFill>
          <a:latin typeface="+mn-lt"/>
          <a:ea typeface="+mn-ea"/>
          <a:cs typeface="+mn-cs"/>
        </a:defRPr>
      </a:lvl9pPr>
    </p:bodyStyle>
    <p:otherStyle>
      <a:defPPr>
        <a:defRPr lang="en-US"/>
      </a:defPPr>
      <a:lvl1pPr marL="0" algn="l" defTabSz="1015949" rtl="0" eaLnBrk="1" latinLnBrk="0" hangingPunct="1">
        <a:defRPr sz="2000" kern="1200">
          <a:solidFill>
            <a:schemeClr val="tx1"/>
          </a:solidFill>
          <a:latin typeface="+mn-lt"/>
          <a:ea typeface="+mn-ea"/>
          <a:cs typeface="+mn-cs"/>
        </a:defRPr>
      </a:lvl1pPr>
      <a:lvl2pPr marL="507975" algn="l" defTabSz="1015949" rtl="0" eaLnBrk="1" latinLnBrk="0" hangingPunct="1">
        <a:defRPr sz="2000" kern="1200">
          <a:solidFill>
            <a:schemeClr val="tx1"/>
          </a:solidFill>
          <a:latin typeface="+mn-lt"/>
          <a:ea typeface="+mn-ea"/>
          <a:cs typeface="+mn-cs"/>
        </a:defRPr>
      </a:lvl2pPr>
      <a:lvl3pPr marL="1015949" algn="l" defTabSz="1015949" rtl="0" eaLnBrk="1" latinLnBrk="0" hangingPunct="1">
        <a:defRPr sz="2000" kern="1200">
          <a:solidFill>
            <a:schemeClr val="tx1"/>
          </a:solidFill>
          <a:latin typeface="+mn-lt"/>
          <a:ea typeface="+mn-ea"/>
          <a:cs typeface="+mn-cs"/>
        </a:defRPr>
      </a:lvl3pPr>
      <a:lvl4pPr marL="1523924" algn="l" defTabSz="1015949" rtl="0" eaLnBrk="1" latinLnBrk="0" hangingPunct="1">
        <a:defRPr sz="2000" kern="1200">
          <a:solidFill>
            <a:schemeClr val="tx1"/>
          </a:solidFill>
          <a:latin typeface="+mn-lt"/>
          <a:ea typeface="+mn-ea"/>
          <a:cs typeface="+mn-cs"/>
        </a:defRPr>
      </a:lvl4pPr>
      <a:lvl5pPr marL="2031899" algn="l" defTabSz="1015949" rtl="0" eaLnBrk="1" latinLnBrk="0" hangingPunct="1">
        <a:defRPr sz="2000" kern="1200">
          <a:solidFill>
            <a:schemeClr val="tx1"/>
          </a:solidFill>
          <a:latin typeface="+mn-lt"/>
          <a:ea typeface="+mn-ea"/>
          <a:cs typeface="+mn-cs"/>
        </a:defRPr>
      </a:lvl5pPr>
      <a:lvl6pPr marL="2539873" algn="l" defTabSz="1015949" rtl="0" eaLnBrk="1" latinLnBrk="0" hangingPunct="1">
        <a:defRPr sz="2000" kern="1200">
          <a:solidFill>
            <a:schemeClr val="tx1"/>
          </a:solidFill>
          <a:latin typeface="+mn-lt"/>
          <a:ea typeface="+mn-ea"/>
          <a:cs typeface="+mn-cs"/>
        </a:defRPr>
      </a:lvl6pPr>
      <a:lvl7pPr marL="3047848" algn="l" defTabSz="1015949" rtl="0" eaLnBrk="1" latinLnBrk="0" hangingPunct="1">
        <a:defRPr sz="2000" kern="1200">
          <a:solidFill>
            <a:schemeClr val="tx1"/>
          </a:solidFill>
          <a:latin typeface="+mn-lt"/>
          <a:ea typeface="+mn-ea"/>
          <a:cs typeface="+mn-cs"/>
        </a:defRPr>
      </a:lvl7pPr>
      <a:lvl8pPr marL="3555822" algn="l" defTabSz="1015949" rtl="0" eaLnBrk="1" latinLnBrk="0" hangingPunct="1">
        <a:defRPr sz="2000" kern="1200">
          <a:solidFill>
            <a:schemeClr val="tx1"/>
          </a:solidFill>
          <a:latin typeface="+mn-lt"/>
          <a:ea typeface="+mn-ea"/>
          <a:cs typeface="+mn-cs"/>
        </a:defRPr>
      </a:lvl8pPr>
      <a:lvl9pPr marL="4063797" algn="l" defTabSz="1015949"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microsoft.com/office/2007/relationships/media" Target="../media/media1.MP3"/><Relationship Id="rId13" Type="http://schemas.microsoft.com/office/2007/relationships/hdphoto" Target="../media/hdphoto1.wdp"/><Relationship Id="rId18" Type="http://schemas.microsoft.com/office/2007/relationships/hdphoto" Target="../media/hdphoto2.wdp"/><Relationship Id="rId3" Type="http://schemas.openxmlformats.org/officeDocument/2006/relationships/tags" Target="../tags/tag3.xml"/><Relationship Id="rId7" Type="http://schemas.openxmlformats.org/officeDocument/2006/relationships/tags" Target="../tags/tag7.xml"/><Relationship Id="rId12" Type="http://schemas.openxmlformats.org/officeDocument/2006/relationships/image" Target="../media/image3.png"/><Relationship Id="rId17" Type="http://schemas.openxmlformats.org/officeDocument/2006/relationships/image" Target="../media/image7.png"/><Relationship Id="rId2" Type="http://schemas.openxmlformats.org/officeDocument/2006/relationships/tags" Target="../tags/tag2.xml"/><Relationship Id="rId16" Type="http://schemas.openxmlformats.org/officeDocument/2006/relationships/image" Target="../media/image6.png"/><Relationship Id="rId20" Type="http://schemas.openxmlformats.org/officeDocument/2006/relationships/image" Target="../media/image9.png"/><Relationship Id="rId1" Type="http://schemas.openxmlformats.org/officeDocument/2006/relationships/tags" Target="../tags/tag1.xml"/><Relationship Id="rId6" Type="http://schemas.openxmlformats.org/officeDocument/2006/relationships/tags" Target="../tags/tag6.xml"/><Relationship Id="rId11" Type="http://schemas.openxmlformats.org/officeDocument/2006/relationships/notesSlide" Target="../notesSlides/notesSlide1.xml"/><Relationship Id="rId5" Type="http://schemas.openxmlformats.org/officeDocument/2006/relationships/tags" Target="../tags/tag5.xml"/><Relationship Id="rId15" Type="http://schemas.openxmlformats.org/officeDocument/2006/relationships/image" Target="../media/image5.png"/><Relationship Id="rId10" Type="http://schemas.openxmlformats.org/officeDocument/2006/relationships/slideLayout" Target="../slideLayouts/slideLayout29.xml"/><Relationship Id="rId19" Type="http://schemas.openxmlformats.org/officeDocument/2006/relationships/image" Target="../media/image8.png"/><Relationship Id="rId4" Type="http://schemas.openxmlformats.org/officeDocument/2006/relationships/tags" Target="../tags/tag4.xml"/><Relationship Id="rId9" Type="http://schemas.openxmlformats.org/officeDocument/2006/relationships/audio" Target="../media/media1.MP3"/><Relationship Id="rId1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30.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0.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1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1.png"/><Relationship Id="rId7"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openxmlformats.org/officeDocument/2006/relationships/image" Target="../media/image15.png"/></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audio" Target="../media/audio3.wav"/><Relationship Id="rId1" Type="http://schemas.openxmlformats.org/officeDocument/2006/relationships/slideLayout" Target="../slideLayouts/slideLayout68.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audio" Target="../media/audio3.wav"/><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7" Type="http://schemas.openxmlformats.org/officeDocument/2006/relationships/image" Target="../media/image37.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36.png"/></Relationships>
</file>

<file path=ppt/slides/_rels/slide3.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17.png"/><Relationship Id="rId7" Type="http://schemas.openxmlformats.org/officeDocument/2006/relationships/image" Target="../media/image19.png"/><Relationship Id="rId2" Type="http://schemas.openxmlformats.org/officeDocument/2006/relationships/image" Target="../media/image16.jpeg"/><Relationship Id="rId1" Type="http://schemas.openxmlformats.org/officeDocument/2006/relationships/slideLayout" Target="../slideLayouts/slideLayout1.xml"/><Relationship Id="rId6" Type="http://schemas.microsoft.com/office/2007/relationships/hdphoto" Target="../media/hdphoto4.wdp"/><Relationship Id="rId5" Type="http://schemas.openxmlformats.org/officeDocument/2006/relationships/image" Target="../media/image18.png"/><Relationship Id="rId4" Type="http://schemas.microsoft.com/office/2007/relationships/hdphoto" Target="../media/hdphoto3.wdp"/></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7" Type="http://schemas.microsoft.com/office/2007/relationships/hdphoto" Target="../media/hdphoto6.wdp"/><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20.png"/><Relationship Id="rId4" Type="http://schemas.microsoft.com/office/2007/relationships/hdphoto" Target="../media/hdphoto4.wdp"/></Relationships>
</file>

<file path=ppt/slides/_rels/slide5.xml.rels><?xml version="1.0" encoding="UTF-8" standalone="yes"?>
<Relationships xmlns="http://schemas.openxmlformats.org/package/2006/relationships"><Relationship Id="rId3" Type="http://schemas.openxmlformats.org/officeDocument/2006/relationships/image" Target="../media/image20.png"/><Relationship Id="rId7" Type="http://schemas.microsoft.com/office/2007/relationships/hdphoto" Target="../media/hdphoto7.wdp"/><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22.png"/><Relationship Id="rId5" Type="http://schemas.microsoft.com/office/2007/relationships/hdphoto" Target="../media/hdphoto4.wdp"/><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0.png"/><Relationship Id="rId7" Type="http://schemas.microsoft.com/office/2007/relationships/hdphoto" Target="../media/hdphoto7.wdp"/><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22.png"/><Relationship Id="rId5" Type="http://schemas.microsoft.com/office/2007/relationships/hdphoto" Target="../media/hdphoto4.wdp"/><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1.png"/><Relationship Id="rId7" Type="http://schemas.openxmlformats.org/officeDocument/2006/relationships/image" Target="../media/image23.pn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 Id="rId9" Type="http://schemas.microsoft.com/office/2007/relationships/hdphoto" Target="../media/hdphoto2.wdp"/></Relationships>
</file>

<file path=ppt/slides/_rels/slide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Heart 27"/>
          <p:cNvSpPr/>
          <p:nvPr/>
        </p:nvSpPr>
        <p:spPr>
          <a:xfrm rot="19285594">
            <a:off x="3506275" y="3696414"/>
            <a:ext cx="1441236" cy="1258333"/>
          </a:xfrm>
          <a:prstGeom prst="heart">
            <a:avLst/>
          </a:prstGeom>
          <a:solidFill>
            <a:srgbClr val="EC6C0E">
              <a:alpha val="5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solidFill>
                <a:prstClr val="white"/>
              </a:solidFill>
            </a:endParaRPr>
          </a:p>
        </p:txBody>
      </p:sp>
      <p:sp>
        <p:nvSpPr>
          <p:cNvPr id="30" name="Heart 29"/>
          <p:cNvSpPr/>
          <p:nvPr/>
        </p:nvSpPr>
        <p:spPr>
          <a:xfrm rot="2432823">
            <a:off x="4650754" y="453902"/>
            <a:ext cx="2066763" cy="2067472"/>
          </a:xfrm>
          <a:prstGeom prst="heart">
            <a:avLst/>
          </a:prstGeom>
          <a:solidFill>
            <a:srgbClr val="3AB7AD">
              <a:alpha val="4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solidFill>
                <a:prstClr val="white"/>
              </a:solidFill>
            </a:endParaRPr>
          </a:p>
        </p:txBody>
      </p:sp>
      <p:pic>
        <p:nvPicPr>
          <p:cNvPr id="4" name="PA_图片 3"/>
          <p:cNvPicPr>
            <a:picLocks noChangeAspect="1"/>
          </p:cNvPicPr>
          <p:nvPr>
            <p:custDataLst>
              <p:tags r:id="rId1"/>
            </p:custDataLst>
          </p:nvPr>
        </p:nvPicPr>
        <p:blipFill>
          <a:blip r:embed="rId12" cstate="print">
            <a:extLst>
              <a:ext uri="{BEBA8EAE-BF5A-486C-A8C5-ECC9F3942E4B}">
                <a14:imgProps xmlns:a14="http://schemas.microsoft.com/office/drawing/2010/main">
                  <a14:imgLayer r:embed="rId13">
                    <a14:imgEffect>
                      <a14:backgroundRemoval t="9951" b="100000" l="0" r="100000"/>
                    </a14:imgEffect>
                  </a14:imgLayer>
                </a14:imgProps>
              </a:ext>
              <a:ext uri="{28A0092B-C50C-407E-A947-70E740481C1C}">
                <a14:useLocalDpi xmlns:a14="http://schemas.microsoft.com/office/drawing/2010/main" val="0"/>
              </a:ext>
            </a:extLst>
          </a:blip>
          <a:stretch>
            <a:fillRect/>
          </a:stretch>
        </p:blipFill>
        <p:spPr>
          <a:xfrm>
            <a:off x="0" y="90985"/>
            <a:ext cx="10160000" cy="5715000"/>
          </a:xfrm>
          <a:prstGeom prst="rect">
            <a:avLst/>
          </a:prstGeom>
        </p:spPr>
      </p:pic>
      <p:sp>
        <p:nvSpPr>
          <p:cNvPr id="7" name="PA_文本框 6"/>
          <p:cNvSpPr txBox="1"/>
          <p:nvPr>
            <p:custDataLst>
              <p:tags r:id="rId2"/>
            </p:custDataLst>
          </p:nvPr>
        </p:nvSpPr>
        <p:spPr>
          <a:xfrm>
            <a:off x="2964131" y="1548475"/>
            <a:ext cx="5120312" cy="1200329"/>
          </a:xfrm>
          <a:prstGeom prst="rect">
            <a:avLst/>
          </a:prstGeom>
          <a:noFill/>
        </p:spPr>
        <p:txBody>
          <a:bodyPr wrap="none" rtlCol="0">
            <a:spAutoFit/>
          </a:bodyPr>
          <a:lstStyle/>
          <a:p>
            <a:r>
              <a:rPr lang="en-US" altLang="zh-CN" sz="7200" dirty="0" err="1">
                <a:ln w="57150">
                  <a:noFill/>
                </a:ln>
                <a:solidFill>
                  <a:srgbClr val="058F8F"/>
                </a:solidFill>
                <a:effectLst>
                  <a:glow rad="101600">
                    <a:prstClr val="white">
                      <a:alpha val="60000"/>
                    </a:prstClr>
                  </a:glow>
                  <a:reflection blurRad="6350" stA="55000" endA="300" endPos="45500" dir="5400000" sy="-100000" algn="bl" rotWithShape="0"/>
                </a:effectLst>
                <a:latin typeface="UTM Cooper Black" panose="02040603050506020204" pitchFamily="18" charset="0"/>
                <a:ea typeface="方正剪纸简体" panose="03000509000000000000" pitchFamily="65" charset="-122"/>
              </a:rPr>
              <a:t>Mét</a:t>
            </a:r>
            <a:r>
              <a:rPr lang="en-US" altLang="zh-CN" sz="7200" dirty="0">
                <a:ln w="57150">
                  <a:noFill/>
                </a:ln>
                <a:solidFill>
                  <a:srgbClr val="058F8F"/>
                </a:solidFill>
                <a:effectLst>
                  <a:glow rad="101600">
                    <a:prstClr val="white">
                      <a:alpha val="60000"/>
                    </a:prstClr>
                  </a:glow>
                  <a:reflection blurRad="6350" stA="55000" endA="300" endPos="45500" dir="5400000" sy="-100000" algn="bl" rotWithShape="0"/>
                </a:effectLst>
                <a:latin typeface="UTM Cooper Black" panose="02040603050506020204" pitchFamily="18" charset="0"/>
                <a:ea typeface="方正剪纸简体" panose="03000509000000000000" pitchFamily="65" charset="-122"/>
              </a:rPr>
              <a:t> </a:t>
            </a:r>
            <a:r>
              <a:rPr lang="en-US" altLang="zh-CN" sz="7200" dirty="0" err="1">
                <a:ln w="57150">
                  <a:noFill/>
                </a:ln>
                <a:solidFill>
                  <a:srgbClr val="058F8F"/>
                </a:solidFill>
                <a:effectLst>
                  <a:glow rad="101600">
                    <a:prstClr val="white">
                      <a:alpha val="60000"/>
                    </a:prstClr>
                  </a:glow>
                  <a:reflection blurRad="6350" stA="55000" endA="300" endPos="45500" dir="5400000" sy="-100000" algn="bl" rotWithShape="0"/>
                </a:effectLst>
                <a:latin typeface="UTM Cooper Black" panose="02040603050506020204" pitchFamily="18" charset="0"/>
                <a:ea typeface="方正剪纸简体" panose="03000509000000000000" pitchFamily="65" charset="-122"/>
              </a:rPr>
              <a:t>vuông</a:t>
            </a:r>
            <a:endParaRPr lang="zh-CN" altLang="en-US" sz="7200" dirty="0">
              <a:ln w="57150">
                <a:noFill/>
              </a:ln>
              <a:solidFill>
                <a:prstClr val="black"/>
              </a:solidFill>
              <a:effectLst>
                <a:glow rad="101600">
                  <a:prstClr val="white">
                    <a:alpha val="60000"/>
                  </a:prstClr>
                </a:glow>
                <a:reflection blurRad="6350" stA="55000" endA="300" endPos="45500" dir="5400000" sy="-100000" algn="bl" rotWithShape="0"/>
              </a:effectLst>
              <a:latin typeface="UTM Cooper Black" panose="02040603050506020204" pitchFamily="18" charset="0"/>
              <a:ea typeface="方正剪纸简体" panose="03000509000000000000" pitchFamily="65" charset="-122"/>
            </a:endParaRPr>
          </a:p>
        </p:txBody>
      </p:sp>
      <p:sp>
        <p:nvSpPr>
          <p:cNvPr id="8" name="PA_矩形 7"/>
          <p:cNvSpPr/>
          <p:nvPr>
            <p:custDataLst>
              <p:tags r:id="rId3"/>
            </p:custDataLst>
          </p:nvPr>
        </p:nvSpPr>
        <p:spPr>
          <a:xfrm>
            <a:off x="4032314" y="264768"/>
            <a:ext cx="2606804" cy="1015663"/>
          </a:xfrm>
          <a:prstGeom prst="rect">
            <a:avLst/>
          </a:prstGeom>
        </p:spPr>
        <p:txBody>
          <a:bodyPr wrap="none">
            <a:spAutoFit/>
          </a:bodyPr>
          <a:lstStyle/>
          <a:p>
            <a:r>
              <a:rPr lang="en-US" altLang="zh-CN" sz="6000" b="1" dirty="0">
                <a:solidFill>
                  <a:srgbClr val="EC6C0E"/>
                </a:solidFill>
                <a:effectLst>
                  <a:glow rad="63500">
                    <a:srgbClr val="4472C4">
                      <a:satMod val="175000"/>
                      <a:alpha val="40000"/>
                    </a:srgbClr>
                  </a:glow>
                  <a:outerShdw blurRad="127000" dist="38100" dir="6600000" algn="tl">
                    <a:srgbClr val="00B0F0">
                      <a:alpha val="43000"/>
                    </a:srgbClr>
                  </a:outerShdw>
                </a:effectLst>
                <a:latin typeface="UTM Fancy Full" panose="02040603050506020204" pitchFamily="18" charset="0"/>
                <a:ea typeface="方正超粗黑简体" panose="03000509000000000000" pitchFamily="65" charset="-122"/>
              </a:rPr>
              <a:t>TOÁN</a:t>
            </a:r>
            <a:endParaRPr lang="zh-CN" altLang="en-US" sz="6000" b="1" dirty="0">
              <a:solidFill>
                <a:srgbClr val="EC6C0E"/>
              </a:solidFill>
              <a:effectLst>
                <a:glow rad="63500">
                  <a:srgbClr val="4472C4">
                    <a:satMod val="175000"/>
                    <a:alpha val="40000"/>
                  </a:srgbClr>
                </a:glow>
                <a:outerShdw blurRad="127000" dist="38100" dir="6600000" algn="tl">
                  <a:srgbClr val="00B0F0">
                    <a:alpha val="43000"/>
                  </a:srgbClr>
                </a:outerShdw>
              </a:effectLst>
              <a:latin typeface="UTM Fancy Full" panose="02040603050506020204" pitchFamily="18" charset="0"/>
              <a:ea typeface="方正超粗黑简体" panose="03000509000000000000" pitchFamily="65" charset="-122"/>
            </a:endParaRPr>
          </a:p>
        </p:txBody>
      </p:sp>
      <p:cxnSp>
        <p:nvCxnSpPr>
          <p:cNvPr id="11" name="PA_直接连接符 10"/>
          <p:cNvCxnSpPr/>
          <p:nvPr>
            <p:custDataLst>
              <p:tags r:id="rId4"/>
            </p:custDataLst>
          </p:nvPr>
        </p:nvCxnSpPr>
        <p:spPr>
          <a:xfrm flipV="1">
            <a:off x="1945316" y="1501344"/>
            <a:ext cx="4258014" cy="0"/>
          </a:xfrm>
          <a:prstGeom prst="line">
            <a:avLst/>
          </a:prstGeom>
          <a:ln>
            <a:prstDash val="dash"/>
          </a:ln>
        </p:spPr>
        <p:style>
          <a:lnRef idx="1">
            <a:schemeClr val="accent1"/>
          </a:lnRef>
          <a:fillRef idx="0">
            <a:schemeClr val="accent1"/>
          </a:fillRef>
          <a:effectRef idx="0">
            <a:schemeClr val="accent1"/>
          </a:effectRef>
          <a:fontRef idx="minor">
            <a:schemeClr val="tx1"/>
          </a:fontRef>
        </p:style>
      </p:cxnSp>
      <p:pic>
        <p:nvPicPr>
          <p:cNvPr id="12" name="PA_图片 11"/>
          <p:cNvPicPr>
            <a:picLocks noChangeAspect="1"/>
          </p:cNvPicPr>
          <p:nvPr>
            <p:custDataLst>
              <p:tags r:id="rId5"/>
            </p:custDataLst>
          </p:nvPr>
        </p:nvPicPr>
        <p:blipFill>
          <a:blip r:embed="rId14" cstate="print">
            <a:extLst>
              <a:ext uri="{28A0092B-C50C-407E-A947-70E740481C1C}">
                <a14:useLocalDpi xmlns:a14="http://schemas.microsoft.com/office/drawing/2010/main" val="0"/>
              </a:ext>
            </a:extLst>
          </a:blip>
          <a:stretch>
            <a:fillRect/>
          </a:stretch>
        </p:blipFill>
        <p:spPr>
          <a:xfrm rot="3539129">
            <a:off x="5931193" y="3463851"/>
            <a:ext cx="872788" cy="1552174"/>
          </a:xfrm>
          <a:prstGeom prst="rect">
            <a:avLst/>
          </a:prstGeom>
        </p:spPr>
      </p:pic>
      <p:pic>
        <p:nvPicPr>
          <p:cNvPr id="2" name="PA_图片 1"/>
          <p:cNvPicPr>
            <a:picLocks noChangeAspect="1"/>
          </p:cNvPicPr>
          <p:nvPr>
            <p:custDataLst>
              <p:tags r:id="rId6"/>
            </p:custDataLst>
          </p:nvPr>
        </p:nvPicPr>
        <p:blipFill>
          <a:blip r:embed="rId15">
            <a:extLst>
              <a:ext uri="{28A0092B-C50C-407E-A947-70E740481C1C}">
                <a14:useLocalDpi xmlns:a14="http://schemas.microsoft.com/office/drawing/2010/main" val="0"/>
              </a:ext>
            </a:extLst>
          </a:blip>
          <a:stretch>
            <a:fillRect/>
          </a:stretch>
        </p:blipFill>
        <p:spPr>
          <a:xfrm flipH="1">
            <a:off x="8411542" y="1333500"/>
            <a:ext cx="1748458" cy="3973768"/>
          </a:xfrm>
          <a:prstGeom prst="rect">
            <a:avLst/>
          </a:prstGeom>
        </p:spPr>
      </p:pic>
      <p:pic>
        <p:nvPicPr>
          <p:cNvPr id="3" name="PA_图片 2"/>
          <p:cNvPicPr>
            <a:picLocks noChangeAspect="1"/>
          </p:cNvPicPr>
          <p:nvPr>
            <p:custDataLst>
              <p:tags r:id="rId7"/>
            </p:custDataLst>
          </p:nvPr>
        </p:nvPicPr>
        <p:blipFill>
          <a:blip r:embed="rId16">
            <a:extLst>
              <a:ext uri="{28A0092B-C50C-407E-A947-70E740481C1C}">
                <a14:useLocalDpi xmlns:a14="http://schemas.microsoft.com/office/drawing/2010/main" val="0"/>
              </a:ext>
            </a:extLst>
          </a:blip>
          <a:stretch>
            <a:fillRect/>
          </a:stretch>
        </p:blipFill>
        <p:spPr>
          <a:xfrm flipH="1">
            <a:off x="179473" y="365125"/>
            <a:ext cx="3221277" cy="4942320"/>
          </a:xfrm>
          <a:prstGeom prst="rect">
            <a:avLst/>
          </a:prstGeom>
        </p:spPr>
      </p:pic>
      <p:grpSp>
        <p:nvGrpSpPr>
          <p:cNvPr id="14" name="Group 13"/>
          <p:cNvGrpSpPr/>
          <p:nvPr/>
        </p:nvGrpSpPr>
        <p:grpSpPr>
          <a:xfrm>
            <a:off x="906763" y="1168400"/>
            <a:ext cx="731537" cy="926183"/>
            <a:chOff x="1088115" y="1402080"/>
            <a:chExt cx="877845" cy="1111419"/>
          </a:xfrm>
        </p:grpSpPr>
        <p:sp>
          <p:nvSpPr>
            <p:cNvPr id="6" name="Heart 5"/>
            <p:cNvSpPr/>
            <p:nvPr/>
          </p:nvSpPr>
          <p:spPr>
            <a:xfrm>
              <a:off x="1088115" y="1801613"/>
              <a:ext cx="877845" cy="711886"/>
            </a:xfrm>
            <a:prstGeom prst="heart">
              <a:avLst/>
            </a:prstGeom>
            <a:solidFill>
              <a:srgbClr val="ED88B4"/>
            </a:solidFill>
            <a:ln>
              <a:solidFill>
                <a:srgbClr val="ED88B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a:solidFill>
                    <a:srgbClr val="6F4F62"/>
                  </a:solidFill>
                  <a:latin typeface="UTM Cooper Black" panose="02040603050506020204" pitchFamily="18" charset="0"/>
                </a:rPr>
                <a:t>cm</a:t>
              </a:r>
            </a:p>
          </p:txBody>
        </p:sp>
        <p:cxnSp>
          <p:nvCxnSpPr>
            <p:cNvPr id="10" name="Straight Connector 9"/>
            <p:cNvCxnSpPr>
              <a:cxnSpLocks/>
              <a:endCxn id="6" idx="0"/>
            </p:cNvCxnSpPr>
            <p:nvPr/>
          </p:nvCxnSpPr>
          <p:spPr>
            <a:xfrm flipH="1">
              <a:off x="1527038" y="1402080"/>
              <a:ext cx="24130" cy="577504"/>
            </a:xfrm>
            <a:prstGeom prst="line">
              <a:avLst/>
            </a:prstGeom>
            <a:ln w="19050">
              <a:solidFill>
                <a:srgbClr val="ED88B4"/>
              </a:solidFill>
              <a:prstDash val="sysDot"/>
            </a:ln>
          </p:spPr>
          <p:style>
            <a:lnRef idx="1">
              <a:schemeClr val="accent1"/>
            </a:lnRef>
            <a:fillRef idx="0">
              <a:schemeClr val="accent1"/>
            </a:fillRef>
            <a:effectRef idx="0">
              <a:schemeClr val="accent1"/>
            </a:effectRef>
            <a:fontRef idx="minor">
              <a:schemeClr val="tx1"/>
            </a:fontRef>
          </p:style>
        </p:cxnSp>
      </p:grpSp>
      <p:grpSp>
        <p:nvGrpSpPr>
          <p:cNvPr id="15" name="Group 14"/>
          <p:cNvGrpSpPr/>
          <p:nvPr/>
        </p:nvGrpSpPr>
        <p:grpSpPr>
          <a:xfrm>
            <a:off x="8295343" y="2641699"/>
            <a:ext cx="817106" cy="926183"/>
            <a:chOff x="1136372" y="1402080"/>
            <a:chExt cx="1123295" cy="1111419"/>
          </a:xfrm>
          <a:solidFill>
            <a:srgbClr val="43A1CA"/>
          </a:solidFill>
        </p:grpSpPr>
        <p:sp>
          <p:nvSpPr>
            <p:cNvPr id="16" name="Heart 15"/>
            <p:cNvSpPr/>
            <p:nvPr/>
          </p:nvSpPr>
          <p:spPr>
            <a:xfrm>
              <a:off x="1136372" y="1801613"/>
              <a:ext cx="1123295" cy="711886"/>
            </a:xfrm>
            <a:prstGeom prst="heart">
              <a:avLst/>
            </a:prstGeom>
            <a:solidFill>
              <a:srgbClr val="009C6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33">
                  <a:solidFill>
                    <a:srgbClr val="FFFF00"/>
                  </a:solidFill>
                  <a:latin typeface="UTM Cooper Black" panose="02040603050506020204" pitchFamily="18" charset="0"/>
                </a:rPr>
                <a:t>cm</a:t>
              </a:r>
            </a:p>
          </p:txBody>
        </p:sp>
        <p:cxnSp>
          <p:nvCxnSpPr>
            <p:cNvPr id="17" name="Straight Connector 16"/>
            <p:cNvCxnSpPr>
              <a:endCxn id="16" idx="0"/>
            </p:cNvCxnSpPr>
            <p:nvPr/>
          </p:nvCxnSpPr>
          <p:spPr>
            <a:xfrm>
              <a:off x="1551166" y="1402080"/>
              <a:ext cx="146854" cy="577504"/>
            </a:xfrm>
            <a:prstGeom prst="line">
              <a:avLst/>
            </a:prstGeom>
            <a:grpFill/>
            <a:ln w="19050">
              <a:solidFill>
                <a:srgbClr val="009C62"/>
              </a:solidFill>
              <a:prstDash val="sysDot"/>
            </a:ln>
          </p:spPr>
          <p:style>
            <a:lnRef idx="1">
              <a:schemeClr val="accent1"/>
            </a:lnRef>
            <a:fillRef idx="0">
              <a:schemeClr val="accent1"/>
            </a:fillRef>
            <a:effectRef idx="0">
              <a:schemeClr val="accent1"/>
            </a:effectRef>
            <a:fontRef idx="minor">
              <a:schemeClr val="tx1"/>
            </a:fontRef>
          </p:style>
        </p:cxnSp>
      </p:grpSp>
      <p:grpSp>
        <p:nvGrpSpPr>
          <p:cNvPr id="9" name="Group 8"/>
          <p:cNvGrpSpPr/>
          <p:nvPr/>
        </p:nvGrpSpPr>
        <p:grpSpPr>
          <a:xfrm>
            <a:off x="5113632" y="2706048"/>
            <a:ext cx="958219" cy="871532"/>
            <a:chOff x="6136358" y="2905469"/>
            <a:chExt cx="1149863" cy="1045838"/>
          </a:xfrm>
        </p:grpSpPr>
        <p:sp>
          <p:nvSpPr>
            <p:cNvPr id="18" name="Teardrop 17"/>
            <p:cNvSpPr/>
            <p:nvPr/>
          </p:nvSpPr>
          <p:spPr>
            <a:xfrm rot="9001470">
              <a:off x="6175287" y="2905469"/>
              <a:ext cx="1110934" cy="1045838"/>
            </a:xfrm>
            <a:prstGeom prst="teardrop">
              <a:avLst/>
            </a:prstGeom>
            <a:solidFill>
              <a:srgbClr val="B3D9CC"/>
            </a:solidFill>
            <a:ln>
              <a:noFill/>
            </a:ln>
            <a:effectLst>
              <a:outerShdw blurRad="190500" dist="228600" dir="2700000" algn="ctr">
                <a:srgbClr val="000000">
                  <a:alpha val="30000"/>
                </a:srgbClr>
              </a:outerShdw>
            </a:effectLst>
            <a:scene3d>
              <a:camera prst="orthographicFront">
                <a:rot lat="0" lon="0" rev="0"/>
              </a:camera>
              <a:lightRig rig="glow" dir="t">
                <a:rot lat="0" lon="0" rev="4800000"/>
              </a:lightRig>
            </a:scene3d>
            <a:sp3d prstMaterial="matte">
              <a:bevelT w="127000"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solidFill>
                  <a:prstClr val="white"/>
                </a:solidFill>
              </a:endParaRPr>
            </a:p>
          </p:txBody>
        </p:sp>
        <p:sp>
          <p:nvSpPr>
            <p:cNvPr id="29" name="TextBox 28"/>
            <p:cNvSpPr txBox="1"/>
            <p:nvPr/>
          </p:nvSpPr>
          <p:spPr>
            <a:xfrm>
              <a:off x="6136358" y="3234265"/>
              <a:ext cx="1117530" cy="33855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76200" tIns="38100" rIns="76200" bIns="38100" numCol="1" spcCol="0" rtlCol="0" fromWordArt="0" anchor="ctr" anchorCtr="0" forceAA="0" compatLnSpc="1">
              <a:prstTxWarp prst="textNoShape">
                <a:avLst/>
              </a:prstTxWarp>
              <a:noAutofit/>
            </a:bodyPr>
            <a:lstStyle>
              <a:defPPr>
                <a:defRPr lang="zh-CN"/>
              </a:defPPr>
              <a:lvl1pPr algn="ctr">
                <a:defRPr sz="1600">
                  <a:solidFill>
                    <a:srgbClr val="6F4F62"/>
                  </a:solidFill>
                  <a:latin typeface="UTM Cooper Black" panose="02040603050506020204" pitchFamily="18"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en-US" sz="2000" dirty="0">
                  <a:solidFill>
                    <a:srgbClr val="D97854"/>
                  </a:solidFill>
                </a:rPr>
                <a:t>dm</a:t>
              </a:r>
            </a:p>
          </p:txBody>
        </p:sp>
      </p:grpSp>
      <p:sp>
        <p:nvSpPr>
          <p:cNvPr id="23" name="Heart 22"/>
          <p:cNvSpPr/>
          <p:nvPr/>
        </p:nvSpPr>
        <p:spPr>
          <a:xfrm>
            <a:off x="2993303" y="294314"/>
            <a:ext cx="801470" cy="708490"/>
          </a:xfrm>
          <a:prstGeom prst="heart">
            <a:avLst/>
          </a:prstGeom>
          <a:solidFill>
            <a:srgbClr val="3AB7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solidFill>
                <a:prstClr val="white"/>
              </a:solidFill>
            </a:endParaRPr>
          </a:p>
        </p:txBody>
      </p:sp>
      <p:sp>
        <p:nvSpPr>
          <p:cNvPr id="27" name="Heart 26"/>
          <p:cNvSpPr/>
          <p:nvPr/>
        </p:nvSpPr>
        <p:spPr>
          <a:xfrm rot="19285084">
            <a:off x="8828420" y="546078"/>
            <a:ext cx="509051" cy="449995"/>
          </a:xfrm>
          <a:prstGeom prst="heart">
            <a:avLst/>
          </a:prstGeom>
          <a:solidFill>
            <a:srgbClr val="EC6C0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500">
              <a:solidFill>
                <a:prstClr val="white"/>
              </a:solidFill>
            </a:endParaRPr>
          </a:p>
        </p:txBody>
      </p:sp>
      <p:sp>
        <p:nvSpPr>
          <p:cNvPr id="13" name="Rectangle 12"/>
          <p:cNvSpPr/>
          <p:nvPr/>
        </p:nvSpPr>
        <p:spPr>
          <a:xfrm>
            <a:off x="5716022" y="2785492"/>
            <a:ext cx="287258" cy="338554"/>
          </a:xfrm>
          <a:prstGeom prst="rect">
            <a:avLst/>
          </a:prstGeom>
        </p:spPr>
        <p:txBody>
          <a:bodyPr wrap="none">
            <a:spAutoFit/>
          </a:bodyPr>
          <a:lstStyle/>
          <a:p>
            <a:pPr>
              <a:spcBef>
                <a:spcPct val="50000"/>
              </a:spcBef>
            </a:pPr>
            <a:r>
              <a:rPr lang="en-US" altLang="en-US" sz="1600" b="1">
                <a:solidFill>
                  <a:schemeClr val="accent2"/>
                </a:solidFill>
                <a:latin typeface="Times New Roman" pitchFamily="18" charset="0"/>
                <a:cs typeface="Times New Roman" pitchFamily="18" charset="0"/>
              </a:rPr>
              <a:t>2</a:t>
            </a:r>
          </a:p>
        </p:txBody>
      </p:sp>
      <p:sp>
        <p:nvSpPr>
          <p:cNvPr id="19" name="Rectangle 18"/>
          <p:cNvSpPr/>
          <p:nvPr/>
        </p:nvSpPr>
        <p:spPr>
          <a:xfrm>
            <a:off x="1335584" y="1489348"/>
            <a:ext cx="274434" cy="307777"/>
          </a:xfrm>
          <a:prstGeom prst="rect">
            <a:avLst/>
          </a:prstGeom>
        </p:spPr>
        <p:txBody>
          <a:bodyPr wrap="none">
            <a:spAutoFit/>
          </a:bodyPr>
          <a:lstStyle/>
          <a:p>
            <a:pPr>
              <a:spcBef>
                <a:spcPct val="50000"/>
              </a:spcBef>
            </a:pPr>
            <a:r>
              <a:rPr lang="en-US" altLang="en-US" sz="1400" b="1">
                <a:solidFill>
                  <a:srgbClr val="002060"/>
                </a:solidFill>
                <a:latin typeface="Times New Roman" pitchFamily="18" charset="0"/>
                <a:cs typeface="Times New Roman" pitchFamily="18" charset="0"/>
              </a:rPr>
              <a:t>2</a:t>
            </a:r>
          </a:p>
        </p:txBody>
      </p:sp>
      <p:sp>
        <p:nvSpPr>
          <p:cNvPr id="20" name="Rectangle 19"/>
          <p:cNvSpPr/>
          <p:nvPr/>
        </p:nvSpPr>
        <p:spPr>
          <a:xfrm>
            <a:off x="8812366" y="2992224"/>
            <a:ext cx="300082" cy="369332"/>
          </a:xfrm>
          <a:prstGeom prst="rect">
            <a:avLst/>
          </a:prstGeom>
        </p:spPr>
        <p:txBody>
          <a:bodyPr wrap="none">
            <a:spAutoFit/>
          </a:bodyPr>
          <a:lstStyle/>
          <a:p>
            <a:pPr>
              <a:spcBef>
                <a:spcPct val="50000"/>
              </a:spcBef>
            </a:pPr>
            <a:r>
              <a:rPr lang="en-US" altLang="en-US" b="1">
                <a:solidFill>
                  <a:srgbClr val="FFFF00"/>
                </a:solidFill>
                <a:latin typeface="Times New Roman" pitchFamily="18" charset="0"/>
                <a:cs typeface="Times New Roman" pitchFamily="18" charset="0"/>
              </a:rPr>
              <a:t>2</a:t>
            </a:r>
          </a:p>
        </p:txBody>
      </p:sp>
      <p:pic>
        <p:nvPicPr>
          <p:cNvPr id="25" name="Picture 24" descr="A picture containing graphical user interface&#10;&#10;Description automatically generated">
            <a:extLst>
              <a:ext uri="{FF2B5EF4-FFF2-40B4-BE49-F238E27FC236}">
                <a16:creationId xmlns:a16="http://schemas.microsoft.com/office/drawing/2014/main" id="{FA57046A-E880-410C-9363-7AD212351177}"/>
              </a:ext>
            </a:extLst>
          </p:cNvPr>
          <p:cNvPicPr>
            <a:picLocks noChangeAspect="1"/>
          </p:cNvPicPr>
          <p:nvPr/>
        </p:nvPicPr>
        <p:blipFill rotWithShape="1">
          <a:blip r:embed="rId17">
            <a:extLst>
              <a:ext uri="{BEBA8EAE-BF5A-486C-A8C5-ECC9F3942E4B}">
                <a14:imgProps xmlns:a14="http://schemas.microsoft.com/office/drawing/2010/main">
                  <a14:imgLayer r:embed="rId18">
                    <a14:imgEffect>
                      <a14:backgroundRemoval t="6400" b="60000" l="1917" r="34665">
                        <a14:foregroundMark x1="1917" y1="24800" x2="1917" y2="24800"/>
                        <a14:foregroundMark x1="1917" y1="24800" x2="1917" y2="24800"/>
                        <a14:foregroundMark x1="11182" y1="52200" x2="11182" y2="52200"/>
                        <a14:foregroundMark x1="11182" y1="52200" x2="11182" y2="52200"/>
                        <a14:foregroundMark x1="11182" y1="52200" x2="11182" y2="52200"/>
                        <a14:foregroundMark x1="12939" y1="46800" x2="12939" y2="46800"/>
                        <a14:foregroundMark x1="12939" y1="46800" x2="12939" y2="46800"/>
                        <a14:foregroundMark x1="11182" y1="42000" x2="11182" y2="42000"/>
                        <a14:foregroundMark x1="18850" y1="60000" x2="18850" y2="60000"/>
                        <a14:foregroundMark x1="18850" y1="59800" x2="18850" y2="59800"/>
                        <a14:foregroundMark x1="24121" y1="52400" x2="24121" y2="52400"/>
                        <a14:foregroundMark x1="24121" y1="52400" x2="24121" y2="52400"/>
                        <a14:foregroundMark x1="15815" y1="22400" x2="15815" y2="22400"/>
                        <a14:foregroundMark x1="15815" y1="22400" x2="15815" y2="22400"/>
                        <a14:foregroundMark x1="15335" y1="20000" x2="15335" y2="20000"/>
                        <a14:foregroundMark x1="15016" y1="20000" x2="15016" y2="20000"/>
                      </a14:backgroundRemoval>
                    </a14:imgEffect>
                  </a14:imgLayer>
                </a14:imgProps>
              </a:ext>
              <a:ext uri="{28A0092B-C50C-407E-A947-70E740481C1C}">
                <a14:useLocalDpi xmlns:a14="http://schemas.microsoft.com/office/drawing/2010/main" val="0"/>
              </a:ext>
            </a:extLst>
          </a:blip>
          <a:srcRect r="61324" b="35971"/>
          <a:stretch/>
        </p:blipFill>
        <p:spPr>
          <a:xfrm>
            <a:off x="6746642" y="3104906"/>
            <a:ext cx="2141064" cy="2831122"/>
          </a:xfrm>
          <a:prstGeom prst="rect">
            <a:avLst/>
          </a:prstGeom>
        </p:spPr>
      </p:pic>
      <p:pic>
        <p:nvPicPr>
          <p:cNvPr id="31" name="Picture 30" descr="A picture containing graphical user interface&#10;&#10;Description automatically generated">
            <a:extLst>
              <a:ext uri="{FF2B5EF4-FFF2-40B4-BE49-F238E27FC236}">
                <a16:creationId xmlns:a16="http://schemas.microsoft.com/office/drawing/2014/main" id="{10B39817-C5A5-4F7B-8BCB-FADB8ADFF9E5}"/>
              </a:ext>
            </a:extLst>
          </p:cNvPr>
          <p:cNvPicPr>
            <a:picLocks noChangeAspect="1"/>
          </p:cNvPicPr>
          <p:nvPr/>
        </p:nvPicPr>
        <p:blipFill rotWithShape="1">
          <a:blip r:embed="rId19">
            <a:extLst>
              <a:ext uri="{BEBA8EAE-BF5A-486C-A8C5-ECC9F3942E4B}">
                <a14:imgProps xmlns:a14="http://schemas.microsoft.com/office/drawing/2010/main">
                  <a14:imgLayer r:embed="rId18">
                    <a14:imgEffect>
                      <a14:backgroundRemoval t="49400" b="94400" l="12620" r="51438">
                        <a14:foregroundMark x1="42492" y1="80200" x2="42492" y2="80200"/>
                        <a14:foregroundMark x1="42332" y1="80200" x2="42332" y2="80200"/>
                        <a14:foregroundMark x1="38658" y1="62600" x2="38658" y2="62600"/>
                        <a14:foregroundMark x1="38658" y1="62600" x2="38658" y2="62600"/>
                        <a14:foregroundMark x1="36581" y1="58800" x2="41214" y2="69000"/>
                        <a14:foregroundMark x1="41214" y1="69000" x2="41693" y2="67800"/>
                        <a14:foregroundMark x1="39137" y1="52000" x2="34665" y2="66000"/>
                        <a14:foregroundMark x1="34665" y1="66000" x2="24601" y2="76400"/>
                        <a14:foregroundMark x1="24601" y1="76400" x2="30192" y2="89000"/>
                        <a14:foregroundMark x1="30192" y1="89000" x2="38179" y2="86400"/>
                        <a14:foregroundMark x1="38179" y1="86400" x2="39137" y2="70600"/>
                        <a14:foregroundMark x1="39137" y1="70600" x2="46645" y2="55400"/>
                        <a14:foregroundMark x1="46645" y1="55400" x2="45048" y2="54400"/>
                        <a14:foregroundMark x1="38179" y1="51800" x2="38019" y2="51800"/>
                        <a14:foregroundMark x1="37700" y1="51800" x2="37700" y2="51800"/>
                        <a14:foregroundMark x1="37700" y1="51800" x2="37700" y2="51800"/>
                        <a14:foregroundMark x1="39617" y1="49400" x2="39617" y2="49400"/>
                        <a14:foregroundMark x1="39617" y1="49400" x2="39617" y2="49400"/>
                        <a14:foregroundMark x1="51438" y1="58800" x2="51438" y2="58800"/>
                        <a14:foregroundMark x1="51438" y1="58800" x2="51438" y2="58800"/>
                        <a14:foregroundMark x1="44728" y1="66000" x2="44728" y2="66000"/>
                        <a14:foregroundMark x1="45048" y1="66000" x2="45048" y2="66000"/>
                        <a14:foregroundMark x1="46006" y1="65600" x2="46006" y2="65600"/>
                        <a14:foregroundMark x1="46006" y1="65600" x2="46006" y2="65600"/>
                        <a14:foregroundMark x1="12620" y1="84000" x2="12620" y2="84000"/>
                        <a14:foregroundMark x1="12620" y1="84000" x2="12620" y2="84000"/>
                        <a14:foregroundMark x1="38818" y1="74000" x2="38818" y2="74000"/>
                        <a14:foregroundMark x1="41214" y1="73600" x2="41853" y2="73200"/>
                        <a14:foregroundMark x1="40575" y1="59600" x2="40575" y2="59600"/>
                        <a14:foregroundMark x1="40575" y1="56000" x2="40575" y2="56000"/>
                        <a14:foregroundMark x1="41214" y1="73800" x2="41214" y2="73800"/>
                        <a14:foregroundMark x1="41214" y1="73800" x2="41214" y2="73800"/>
                        <a14:foregroundMark x1="33866" y1="64400" x2="33866" y2="64400"/>
                      </a14:backgroundRemoval>
                    </a14:imgEffect>
                  </a14:imgLayer>
                </a14:imgProps>
              </a:ext>
              <a:ext uri="{28A0092B-C50C-407E-A947-70E740481C1C}">
                <a14:useLocalDpi xmlns:a14="http://schemas.microsoft.com/office/drawing/2010/main" val="0"/>
              </a:ext>
            </a:extLst>
          </a:blip>
          <a:srcRect l="9028" t="44864" r="45167" b="-1024"/>
          <a:stretch/>
        </p:blipFill>
        <p:spPr>
          <a:xfrm>
            <a:off x="915204" y="3044430"/>
            <a:ext cx="3047113" cy="2984020"/>
          </a:xfrm>
          <a:prstGeom prst="rect">
            <a:avLst/>
          </a:prstGeom>
        </p:spPr>
      </p:pic>
      <p:pic>
        <p:nvPicPr>
          <p:cNvPr id="32" name="Loonboon.MP3">
            <a:hlinkClick r:id="" action="ppaction://media"/>
          </p:cNvPr>
          <p:cNvPicPr>
            <a:picLocks noChangeAspect="1"/>
          </p:cNvPicPr>
          <p:nvPr>
            <a:audioFile r:link="rId9"/>
            <p:extLst>
              <p:ext uri="{DAA4B4D4-6D71-4841-9C94-3DE7FCFB9230}">
                <p14:media xmlns:p14="http://schemas.microsoft.com/office/powerpoint/2010/main" r:embed="rId8"/>
              </p:ext>
            </p:extLst>
          </p:nvPr>
        </p:nvPicPr>
        <p:blipFill>
          <a:blip r:embed="rId20" cstate="print"/>
          <a:stretch>
            <a:fillRect/>
          </a:stretch>
        </p:blipFill>
        <p:spPr>
          <a:xfrm>
            <a:off x="10414000" y="5333999"/>
            <a:ext cx="677333" cy="677333"/>
          </a:xfrm>
          <a:prstGeom prst="rect">
            <a:avLst/>
          </a:prstGeom>
        </p:spPr>
      </p:pic>
    </p:spTree>
    <p:extLst>
      <p:ext uri="{BB962C8B-B14F-4D97-AF65-F5344CB8AC3E}">
        <p14:creationId xmlns:p14="http://schemas.microsoft.com/office/powerpoint/2010/main" val="961866764"/>
      </p:ext>
    </p:extLst>
  </p:cSld>
  <p:clrMapOvr>
    <a:masterClrMapping/>
  </p:clrMapOvr>
  <mc:AlternateContent xmlns:mc="http://schemas.openxmlformats.org/markup-compatibility/2006" xmlns:p14="http://schemas.microsoft.com/office/powerpoint/2010/main">
    <mc:Choice Requires="p14">
      <p:transition spd="med" p14:dur="700"/>
    </mc:Choice>
    <mc:Fallback xmlns="">
      <p:transition spd="med"/>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32"/>
                                        </p:tgtEl>
                                      </p:cBhvr>
                                    </p:cmd>
                                  </p:childTnLst>
                                </p:cTn>
                              </p:par>
                              <p:par>
                                <p:cTn id="7" presetID="2" presetClass="entr" presetSubtype="8" fill="hold" nodeType="withEffect">
                                  <p:stCondLst>
                                    <p:cond delay="0"/>
                                  </p:stCondLst>
                                  <p:childTnLst>
                                    <p:set>
                                      <p:cBhvr>
                                        <p:cTn id="8" dur="1" fill="hold">
                                          <p:stCondLst>
                                            <p:cond delay="0"/>
                                          </p:stCondLst>
                                        </p:cTn>
                                        <p:tgtEl>
                                          <p:spTgt spid="12"/>
                                        </p:tgtEl>
                                        <p:attrNameLst>
                                          <p:attrName>style.visibility</p:attrName>
                                        </p:attrNameLst>
                                      </p:cBhvr>
                                      <p:to>
                                        <p:strVal val="visible"/>
                                      </p:to>
                                    </p:set>
                                    <p:anim calcmode="lin" valueType="num">
                                      <p:cBhvr additive="base">
                                        <p:cTn id="9" dur="500" fill="hold"/>
                                        <p:tgtEl>
                                          <p:spTgt spid="12"/>
                                        </p:tgtEl>
                                        <p:attrNameLst>
                                          <p:attrName>ppt_x</p:attrName>
                                        </p:attrNameLst>
                                      </p:cBhvr>
                                      <p:tavLst>
                                        <p:tav tm="0">
                                          <p:val>
                                            <p:strVal val="0-#ppt_w/2"/>
                                          </p:val>
                                        </p:tav>
                                        <p:tav tm="100000">
                                          <p:val>
                                            <p:strVal val="#ppt_x"/>
                                          </p:val>
                                        </p:tav>
                                      </p:tavLst>
                                    </p:anim>
                                    <p:anim calcmode="lin" valueType="num">
                                      <p:cBhvr additive="base">
                                        <p:cTn id="10" dur="500" fill="hold"/>
                                        <p:tgtEl>
                                          <p:spTgt spid="12"/>
                                        </p:tgtEl>
                                        <p:attrNameLst>
                                          <p:attrName>ppt_y</p:attrName>
                                        </p:attrNameLst>
                                      </p:cBhvr>
                                      <p:tavLst>
                                        <p:tav tm="0">
                                          <p:val>
                                            <p:strVal val="#ppt_y"/>
                                          </p:val>
                                        </p:tav>
                                        <p:tav tm="100000">
                                          <p:val>
                                            <p:strVal val="#ppt_y"/>
                                          </p:val>
                                        </p:tav>
                                      </p:tavLst>
                                    </p:anim>
                                  </p:childTnLst>
                                </p:cTn>
                              </p:par>
                              <p:par>
                                <p:cTn id="11" presetID="2" presetClass="entr" presetSubtype="8"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0-#ppt_w/2"/>
                                          </p:val>
                                        </p:tav>
                                        <p:tav tm="100000">
                                          <p:val>
                                            <p:strVal val="#ppt_x"/>
                                          </p:val>
                                        </p:tav>
                                      </p:tavLst>
                                    </p:anim>
                                    <p:anim calcmode="lin" valueType="num">
                                      <p:cBhvr additive="base">
                                        <p:cTn id="14" dur="500" fill="hold"/>
                                        <p:tgtEl>
                                          <p:spTgt spid="8"/>
                                        </p:tgtEl>
                                        <p:attrNameLst>
                                          <p:attrName>ppt_y</p:attrName>
                                        </p:attrNameLst>
                                      </p:cBhvr>
                                      <p:tavLst>
                                        <p:tav tm="0">
                                          <p:val>
                                            <p:strVal val="#ppt_y"/>
                                          </p:val>
                                        </p:tav>
                                        <p:tav tm="100000">
                                          <p:val>
                                            <p:strVal val="#ppt_y"/>
                                          </p:val>
                                        </p:tav>
                                      </p:tavLst>
                                    </p:anim>
                                  </p:childTnLst>
                                </p:cTn>
                              </p:par>
                              <p:par>
                                <p:cTn id="15" presetID="8" presetClass="emph" presetSubtype="0" repeatCount="3000" fill="hold" nodeType="withEffect">
                                  <p:stCondLst>
                                    <p:cond delay="0"/>
                                  </p:stCondLst>
                                  <p:childTnLst>
                                    <p:animRot by="21600000">
                                      <p:cBhvr>
                                        <p:cTn id="16" dur="500" fill="hold"/>
                                        <p:tgtEl>
                                          <p:spTgt spid="12"/>
                                        </p:tgtEl>
                                        <p:attrNameLst>
                                          <p:attrName>r</p:attrName>
                                        </p:attrNameLst>
                                      </p:cBhvr>
                                    </p:animRot>
                                  </p:childTnLst>
                                </p:cTn>
                              </p:par>
                              <p:par>
                                <p:cTn id="17" presetID="2" presetClass="entr" presetSubtype="1" fill="hold" grpId="0" nodeType="withEffect">
                                  <p:stCondLst>
                                    <p:cond delay="0"/>
                                  </p:stCondLst>
                                  <p:iterate type="lt">
                                    <p:tmPct val="15000"/>
                                  </p:iterate>
                                  <p:childTnLst>
                                    <p:set>
                                      <p:cBhvr>
                                        <p:cTn id="18" dur="1" fill="hold">
                                          <p:stCondLst>
                                            <p:cond delay="0"/>
                                          </p:stCondLst>
                                        </p:cTn>
                                        <p:tgtEl>
                                          <p:spTgt spid="7"/>
                                        </p:tgtEl>
                                        <p:attrNameLst>
                                          <p:attrName>style.visibility</p:attrName>
                                        </p:attrNameLst>
                                      </p:cBhvr>
                                      <p:to>
                                        <p:strVal val="visible"/>
                                      </p:to>
                                    </p:set>
                                    <p:anim calcmode="lin" valueType="num">
                                      <p:cBhvr additive="base">
                                        <p:cTn id="19" dur="500" fill="hold"/>
                                        <p:tgtEl>
                                          <p:spTgt spid="7"/>
                                        </p:tgtEl>
                                        <p:attrNameLst>
                                          <p:attrName>ppt_x</p:attrName>
                                        </p:attrNameLst>
                                      </p:cBhvr>
                                      <p:tavLst>
                                        <p:tav tm="0">
                                          <p:val>
                                            <p:strVal val="#ppt_x"/>
                                          </p:val>
                                        </p:tav>
                                        <p:tav tm="100000">
                                          <p:val>
                                            <p:strVal val="#ppt_x"/>
                                          </p:val>
                                        </p:tav>
                                      </p:tavLst>
                                    </p:anim>
                                    <p:anim calcmode="lin" valueType="num">
                                      <p:cBhvr additive="base">
                                        <p:cTn id="20" dur="500" fill="hold"/>
                                        <p:tgtEl>
                                          <p:spTgt spid="7"/>
                                        </p:tgtEl>
                                        <p:attrNameLst>
                                          <p:attrName>ppt_y</p:attrName>
                                        </p:attrNameLst>
                                      </p:cBhvr>
                                      <p:tavLst>
                                        <p:tav tm="0">
                                          <p:val>
                                            <p:strVal val="0-#ppt_h/2"/>
                                          </p:val>
                                        </p:tav>
                                        <p:tav tm="100000">
                                          <p:val>
                                            <p:strVal val="#ppt_y"/>
                                          </p:val>
                                        </p:tav>
                                      </p:tavLst>
                                    </p:anim>
                                  </p:childTnLst>
                                </p:cTn>
                              </p:par>
                              <p:par>
                                <p:cTn id="21" presetID="20" presetClass="entr" presetSubtype="0"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edge">
                                      <p:cBhvr>
                                        <p:cTn id="23" dur="500"/>
                                        <p:tgtEl>
                                          <p:spTgt spid="9"/>
                                        </p:tgtEl>
                                      </p:cBhvr>
                                    </p:animEffect>
                                  </p:childTnLst>
                                </p:cTn>
                              </p:par>
                              <p:par>
                                <p:cTn id="24" presetID="47" presetClass="entr" presetSubtype="0" fill="hold"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anim calcmode="lin" valueType="num">
                                      <p:cBhvr>
                                        <p:cTn id="27" dur="500" fill="hold"/>
                                        <p:tgtEl>
                                          <p:spTgt spid="15"/>
                                        </p:tgtEl>
                                        <p:attrNameLst>
                                          <p:attrName>ppt_x</p:attrName>
                                        </p:attrNameLst>
                                      </p:cBhvr>
                                      <p:tavLst>
                                        <p:tav tm="0">
                                          <p:val>
                                            <p:strVal val="#ppt_x"/>
                                          </p:val>
                                        </p:tav>
                                        <p:tav tm="100000">
                                          <p:val>
                                            <p:strVal val="#ppt_x"/>
                                          </p:val>
                                        </p:tav>
                                      </p:tavLst>
                                    </p:anim>
                                    <p:anim calcmode="lin" valueType="num">
                                      <p:cBhvr>
                                        <p:cTn id="28" dur="500" fill="hold"/>
                                        <p:tgtEl>
                                          <p:spTgt spid="15"/>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anim calcmode="lin" valueType="num">
                                      <p:cBhvr>
                                        <p:cTn id="32" dur="500" fill="hold"/>
                                        <p:tgtEl>
                                          <p:spTgt spid="14"/>
                                        </p:tgtEl>
                                        <p:attrNameLst>
                                          <p:attrName>ppt_x</p:attrName>
                                        </p:attrNameLst>
                                      </p:cBhvr>
                                      <p:tavLst>
                                        <p:tav tm="0">
                                          <p:val>
                                            <p:strVal val="#ppt_x"/>
                                          </p:val>
                                        </p:tav>
                                        <p:tav tm="100000">
                                          <p:val>
                                            <p:strVal val="#ppt_x"/>
                                          </p:val>
                                        </p:tav>
                                      </p:tavLst>
                                    </p:anim>
                                    <p:anim calcmode="lin" valueType="num">
                                      <p:cBhvr>
                                        <p:cTn id="33" dur="500" fill="hold"/>
                                        <p:tgtEl>
                                          <p:spTgt spid="14"/>
                                        </p:tgtEl>
                                        <p:attrNameLst>
                                          <p:attrName>ppt_y</p:attrName>
                                        </p:attrNameLst>
                                      </p:cBhvr>
                                      <p:tavLst>
                                        <p:tav tm="0">
                                          <p:val>
                                            <p:strVal val="#ppt_y+.1"/>
                                          </p:val>
                                        </p:tav>
                                        <p:tav tm="100000">
                                          <p:val>
                                            <p:strVal val="#ppt_y"/>
                                          </p:val>
                                        </p:tav>
                                      </p:tavLst>
                                    </p:anim>
                                  </p:childTnLst>
                                </p:cTn>
                              </p:par>
                              <p:par>
                                <p:cTn id="34" presetID="2" presetClass="entr" presetSubtype="8" fill="hold" nodeType="withEffect">
                                  <p:stCondLst>
                                    <p:cond delay="0"/>
                                  </p:stCondLst>
                                  <p:childTnLst>
                                    <p:set>
                                      <p:cBhvr>
                                        <p:cTn id="35" dur="1" fill="hold">
                                          <p:stCondLst>
                                            <p:cond delay="0"/>
                                          </p:stCondLst>
                                        </p:cTn>
                                        <p:tgtEl>
                                          <p:spTgt spid="11"/>
                                        </p:tgtEl>
                                        <p:attrNameLst>
                                          <p:attrName>style.visibility</p:attrName>
                                        </p:attrNameLst>
                                      </p:cBhvr>
                                      <p:to>
                                        <p:strVal val="visible"/>
                                      </p:to>
                                    </p:set>
                                    <p:anim calcmode="lin" valueType="num">
                                      <p:cBhvr additive="base">
                                        <p:cTn id="36" dur="500" fill="hold"/>
                                        <p:tgtEl>
                                          <p:spTgt spid="11"/>
                                        </p:tgtEl>
                                        <p:attrNameLst>
                                          <p:attrName>ppt_x</p:attrName>
                                        </p:attrNameLst>
                                      </p:cBhvr>
                                      <p:tavLst>
                                        <p:tav tm="0">
                                          <p:val>
                                            <p:strVal val="0-#ppt_w/2"/>
                                          </p:val>
                                        </p:tav>
                                        <p:tav tm="100000">
                                          <p:val>
                                            <p:strVal val="#ppt_x"/>
                                          </p:val>
                                        </p:tav>
                                      </p:tavLst>
                                    </p:anim>
                                    <p:anim calcmode="lin" valueType="num">
                                      <p:cBhvr additive="base">
                                        <p:cTn id="37" dur="500" fill="hold"/>
                                        <p:tgtEl>
                                          <p:spTgt spid="11"/>
                                        </p:tgtEl>
                                        <p:attrNameLst>
                                          <p:attrName>ppt_y</p:attrName>
                                        </p:attrNameLst>
                                      </p:cBhvr>
                                      <p:tavLst>
                                        <p:tav tm="0">
                                          <p:val>
                                            <p:strVal val="#ppt_y"/>
                                          </p:val>
                                        </p:tav>
                                        <p:tav tm="100000">
                                          <p:val>
                                            <p:strVal val="#ppt_y"/>
                                          </p:val>
                                        </p:tav>
                                      </p:tavLst>
                                    </p:anim>
                                  </p:childTnLst>
                                </p:cTn>
                              </p:par>
                              <p:par>
                                <p:cTn id="38" presetID="26" presetClass="emph" presetSubtype="0" repeatCount="2000" fill="hold" grpId="1" nodeType="withEffect">
                                  <p:stCondLst>
                                    <p:cond delay="0"/>
                                  </p:stCondLst>
                                  <p:iterate type="lt">
                                    <p:tmPct val="0"/>
                                  </p:iterate>
                                  <p:childTnLst>
                                    <p:animEffect transition="out" filter="fade">
                                      <p:cBhvr>
                                        <p:cTn id="39" dur="500" tmFilter="0, 0; .2, .5; .8, .5; 1, 0"/>
                                        <p:tgtEl>
                                          <p:spTgt spid="7"/>
                                        </p:tgtEl>
                                      </p:cBhvr>
                                    </p:animEffect>
                                    <p:animScale>
                                      <p:cBhvr>
                                        <p:cTn id="40" dur="250" autoRev="1" fill="hold"/>
                                        <p:tgtEl>
                                          <p:spTgt spid="7"/>
                                        </p:tgtEl>
                                      </p:cBhvr>
                                      <p:by x="105000" y="105000"/>
                                    </p:animScale>
                                  </p:childTnLst>
                                </p:cTn>
                              </p:par>
                              <p:par>
                                <p:cTn id="41" presetID="26" presetClass="emph" presetSubtype="0" repeatCount="3000" fill="hold" nodeType="withEffect">
                                  <p:stCondLst>
                                    <p:cond delay="0"/>
                                  </p:stCondLst>
                                  <p:childTnLst>
                                    <p:animEffect transition="out" filter="fade">
                                      <p:cBhvr>
                                        <p:cTn id="42" dur="500" tmFilter="0, 0; .2, .5; .8, .5; 1, 0"/>
                                        <p:tgtEl>
                                          <p:spTgt spid="9"/>
                                        </p:tgtEl>
                                      </p:cBhvr>
                                    </p:animEffect>
                                    <p:animScale>
                                      <p:cBhvr>
                                        <p:cTn id="43" dur="250" autoRev="1" fill="hold"/>
                                        <p:tgtEl>
                                          <p:spTgt spid="9"/>
                                        </p:tgtEl>
                                      </p:cBhvr>
                                      <p:by x="105000" y="105000"/>
                                    </p:animScale>
                                  </p:childTnLst>
                                </p:cTn>
                              </p:par>
                              <p:par>
                                <p:cTn id="44" presetID="26" presetClass="emph" presetSubtype="0" repeatCount="3000" fill="hold" nodeType="withEffect">
                                  <p:stCondLst>
                                    <p:cond delay="0"/>
                                  </p:stCondLst>
                                  <p:childTnLst>
                                    <p:animEffect transition="out" filter="fade">
                                      <p:cBhvr>
                                        <p:cTn id="45" dur="500" tmFilter="0, 0; .2, .5; .8, .5; 1, 0"/>
                                        <p:tgtEl>
                                          <p:spTgt spid="15"/>
                                        </p:tgtEl>
                                      </p:cBhvr>
                                    </p:animEffect>
                                    <p:animScale>
                                      <p:cBhvr>
                                        <p:cTn id="46" dur="250" autoRev="1" fill="hold"/>
                                        <p:tgtEl>
                                          <p:spTgt spid="15"/>
                                        </p:tgtEl>
                                      </p:cBhvr>
                                      <p:by x="105000" y="105000"/>
                                    </p:animScale>
                                  </p:childTnLst>
                                </p:cTn>
                              </p:par>
                              <p:par>
                                <p:cTn id="47" presetID="26" presetClass="emph" presetSubtype="0" repeatCount="3000" fill="hold" nodeType="withEffect">
                                  <p:stCondLst>
                                    <p:cond delay="0"/>
                                  </p:stCondLst>
                                  <p:childTnLst>
                                    <p:animEffect transition="out" filter="fade">
                                      <p:cBhvr>
                                        <p:cTn id="48" dur="500" tmFilter="0, 0; .2, .5; .8, .5; 1, 0"/>
                                        <p:tgtEl>
                                          <p:spTgt spid="14"/>
                                        </p:tgtEl>
                                      </p:cBhvr>
                                    </p:animEffect>
                                    <p:animScale>
                                      <p:cBhvr>
                                        <p:cTn id="49" dur="250" autoRev="1" fill="hold"/>
                                        <p:tgtEl>
                                          <p:spTgt spid="14"/>
                                        </p:tgtEl>
                                      </p:cBhvr>
                                      <p:by x="105000" y="105000"/>
                                    </p:animScale>
                                  </p:childTnLst>
                                </p:cTn>
                              </p:par>
                              <p:par>
                                <p:cTn id="50" presetID="53" presetClass="entr" presetSubtype="16" fill="hold" grpId="0" nodeType="withEffect">
                                  <p:stCondLst>
                                    <p:cond delay="0"/>
                                  </p:stCondLst>
                                  <p:childTnLst>
                                    <p:set>
                                      <p:cBhvr>
                                        <p:cTn id="51" dur="1" fill="hold">
                                          <p:stCondLst>
                                            <p:cond delay="0"/>
                                          </p:stCondLst>
                                        </p:cTn>
                                        <p:tgtEl>
                                          <p:spTgt spid="19"/>
                                        </p:tgtEl>
                                        <p:attrNameLst>
                                          <p:attrName>style.visibility</p:attrName>
                                        </p:attrNameLst>
                                      </p:cBhvr>
                                      <p:to>
                                        <p:strVal val="visible"/>
                                      </p:to>
                                    </p:set>
                                    <p:anim calcmode="lin" valueType="num">
                                      <p:cBhvr>
                                        <p:cTn id="52" dur="500" fill="hold"/>
                                        <p:tgtEl>
                                          <p:spTgt spid="19"/>
                                        </p:tgtEl>
                                        <p:attrNameLst>
                                          <p:attrName>ppt_w</p:attrName>
                                        </p:attrNameLst>
                                      </p:cBhvr>
                                      <p:tavLst>
                                        <p:tav tm="0">
                                          <p:val>
                                            <p:fltVal val="0"/>
                                          </p:val>
                                        </p:tav>
                                        <p:tav tm="100000">
                                          <p:val>
                                            <p:strVal val="#ppt_w"/>
                                          </p:val>
                                        </p:tav>
                                      </p:tavLst>
                                    </p:anim>
                                    <p:anim calcmode="lin" valueType="num">
                                      <p:cBhvr>
                                        <p:cTn id="53" dur="500" fill="hold"/>
                                        <p:tgtEl>
                                          <p:spTgt spid="19"/>
                                        </p:tgtEl>
                                        <p:attrNameLst>
                                          <p:attrName>ppt_h</p:attrName>
                                        </p:attrNameLst>
                                      </p:cBhvr>
                                      <p:tavLst>
                                        <p:tav tm="0">
                                          <p:val>
                                            <p:fltVal val="0"/>
                                          </p:val>
                                        </p:tav>
                                        <p:tav tm="100000">
                                          <p:val>
                                            <p:strVal val="#ppt_h"/>
                                          </p:val>
                                        </p:tav>
                                      </p:tavLst>
                                    </p:anim>
                                    <p:animEffect transition="in" filter="fade">
                                      <p:cBhvr>
                                        <p:cTn id="54" dur="500"/>
                                        <p:tgtEl>
                                          <p:spTgt spid="19"/>
                                        </p:tgtEl>
                                      </p:cBhvr>
                                    </p:animEffect>
                                  </p:childTnLst>
                                </p:cTn>
                              </p:par>
                              <p:par>
                                <p:cTn id="55" presetID="53" presetClass="entr" presetSubtype="16" fill="hold" grpId="0" nodeType="withEffect">
                                  <p:stCondLst>
                                    <p:cond delay="0"/>
                                  </p:stCondLst>
                                  <p:childTnLst>
                                    <p:set>
                                      <p:cBhvr>
                                        <p:cTn id="56" dur="1" fill="hold">
                                          <p:stCondLst>
                                            <p:cond delay="0"/>
                                          </p:stCondLst>
                                        </p:cTn>
                                        <p:tgtEl>
                                          <p:spTgt spid="13"/>
                                        </p:tgtEl>
                                        <p:attrNameLst>
                                          <p:attrName>style.visibility</p:attrName>
                                        </p:attrNameLst>
                                      </p:cBhvr>
                                      <p:to>
                                        <p:strVal val="visible"/>
                                      </p:to>
                                    </p:set>
                                    <p:anim calcmode="lin" valueType="num">
                                      <p:cBhvr>
                                        <p:cTn id="57" dur="500" fill="hold"/>
                                        <p:tgtEl>
                                          <p:spTgt spid="13"/>
                                        </p:tgtEl>
                                        <p:attrNameLst>
                                          <p:attrName>ppt_w</p:attrName>
                                        </p:attrNameLst>
                                      </p:cBhvr>
                                      <p:tavLst>
                                        <p:tav tm="0">
                                          <p:val>
                                            <p:fltVal val="0"/>
                                          </p:val>
                                        </p:tav>
                                        <p:tav tm="100000">
                                          <p:val>
                                            <p:strVal val="#ppt_w"/>
                                          </p:val>
                                        </p:tav>
                                      </p:tavLst>
                                    </p:anim>
                                    <p:anim calcmode="lin" valueType="num">
                                      <p:cBhvr>
                                        <p:cTn id="58" dur="500" fill="hold"/>
                                        <p:tgtEl>
                                          <p:spTgt spid="13"/>
                                        </p:tgtEl>
                                        <p:attrNameLst>
                                          <p:attrName>ppt_h</p:attrName>
                                        </p:attrNameLst>
                                      </p:cBhvr>
                                      <p:tavLst>
                                        <p:tav tm="0">
                                          <p:val>
                                            <p:fltVal val="0"/>
                                          </p:val>
                                        </p:tav>
                                        <p:tav tm="100000">
                                          <p:val>
                                            <p:strVal val="#ppt_h"/>
                                          </p:val>
                                        </p:tav>
                                      </p:tavLst>
                                    </p:anim>
                                    <p:animEffect transition="in" filter="fade">
                                      <p:cBhvr>
                                        <p:cTn id="59" dur="500"/>
                                        <p:tgtEl>
                                          <p:spTgt spid="13"/>
                                        </p:tgtEl>
                                      </p:cBhvr>
                                    </p:animEffect>
                                  </p:childTnLst>
                                </p:cTn>
                              </p:par>
                              <p:par>
                                <p:cTn id="60" presetID="53" presetClass="entr" presetSubtype="16" fill="hold" grpId="0" nodeType="withEffect">
                                  <p:stCondLst>
                                    <p:cond delay="0"/>
                                  </p:stCondLst>
                                  <p:childTnLst>
                                    <p:set>
                                      <p:cBhvr>
                                        <p:cTn id="61" dur="1" fill="hold">
                                          <p:stCondLst>
                                            <p:cond delay="0"/>
                                          </p:stCondLst>
                                        </p:cTn>
                                        <p:tgtEl>
                                          <p:spTgt spid="20"/>
                                        </p:tgtEl>
                                        <p:attrNameLst>
                                          <p:attrName>style.visibility</p:attrName>
                                        </p:attrNameLst>
                                      </p:cBhvr>
                                      <p:to>
                                        <p:strVal val="visible"/>
                                      </p:to>
                                    </p:set>
                                    <p:anim calcmode="lin" valueType="num">
                                      <p:cBhvr>
                                        <p:cTn id="62" dur="500" fill="hold"/>
                                        <p:tgtEl>
                                          <p:spTgt spid="20"/>
                                        </p:tgtEl>
                                        <p:attrNameLst>
                                          <p:attrName>ppt_w</p:attrName>
                                        </p:attrNameLst>
                                      </p:cBhvr>
                                      <p:tavLst>
                                        <p:tav tm="0">
                                          <p:val>
                                            <p:fltVal val="0"/>
                                          </p:val>
                                        </p:tav>
                                        <p:tav tm="100000">
                                          <p:val>
                                            <p:strVal val="#ppt_w"/>
                                          </p:val>
                                        </p:tav>
                                      </p:tavLst>
                                    </p:anim>
                                    <p:anim calcmode="lin" valueType="num">
                                      <p:cBhvr>
                                        <p:cTn id="63" dur="500" fill="hold"/>
                                        <p:tgtEl>
                                          <p:spTgt spid="20"/>
                                        </p:tgtEl>
                                        <p:attrNameLst>
                                          <p:attrName>ppt_h</p:attrName>
                                        </p:attrNameLst>
                                      </p:cBhvr>
                                      <p:tavLst>
                                        <p:tav tm="0">
                                          <p:val>
                                            <p:fltVal val="0"/>
                                          </p:val>
                                        </p:tav>
                                        <p:tav tm="100000">
                                          <p:val>
                                            <p:strVal val="#ppt_h"/>
                                          </p:val>
                                        </p:tav>
                                      </p:tavLst>
                                    </p:anim>
                                    <p:animEffect transition="in" filter="fade">
                                      <p:cBhvr>
                                        <p:cTn id="6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p:cTn id="65" repeatCount="indefinite" fill="hold" display="0">
                  <p:stCondLst>
                    <p:cond delay="indefinite"/>
                  </p:stCondLst>
                  <p:endCondLst>
                    <p:cond evt="onStopAudio" delay="0">
                      <p:tgtEl>
                        <p:sldTgt/>
                      </p:tgtEl>
                    </p:cond>
                  </p:endCondLst>
                </p:cTn>
                <p:tgtEl>
                  <p:spTgt spid="32"/>
                </p:tgtEl>
              </p:cMediaNode>
            </p:audio>
          </p:childTnLst>
        </p:cTn>
      </p:par>
    </p:tnLst>
    <p:bldLst>
      <p:bldP spid="7" grpId="0"/>
      <p:bldP spid="7" grpId="1"/>
      <p:bldP spid="8" grpId="0"/>
      <p:bldP spid="13" grpId="0"/>
      <p:bldP spid="19" grpId="0"/>
      <p:bldP spid="2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4">
            <a:extLst>
              <a:ext uri="{28A0092B-C50C-407E-A947-70E740481C1C}">
                <a14:useLocalDpi xmlns:a14="http://schemas.microsoft.com/office/drawing/2010/main" val="0"/>
              </a:ext>
            </a:extLst>
          </a:blip>
          <a:stretch>
            <a:fillRect/>
          </a:stretch>
        </p:blipFill>
        <p:spPr>
          <a:xfrm>
            <a:off x="14212" y="0"/>
            <a:ext cx="10164961" cy="5715000"/>
          </a:xfrm>
        </p:spPr>
      </p:pic>
      <p:sp>
        <p:nvSpPr>
          <p:cNvPr id="5" name="Rectangle 2"/>
          <p:cNvSpPr>
            <a:spLocks noChangeArrowheads="1"/>
          </p:cNvSpPr>
          <p:nvPr/>
        </p:nvSpPr>
        <p:spPr bwMode="auto">
          <a:xfrm>
            <a:off x="1862668" y="822395"/>
            <a:ext cx="5078237" cy="4231864"/>
          </a:xfrm>
          <a:prstGeom prst="rect">
            <a:avLst/>
          </a:prstGeom>
          <a:solidFill>
            <a:srgbClr val="FF66FF"/>
          </a:solidFill>
          <a:ln w="28575">
            <a:solidFill>
              <a:schemeClr val="tx1"/>
            </a:solidFill>
            <a:miter lim="800000"/>
            <a:headEnd/>
            <a:tailEnd/>
          </a:ln>
        </p:spPr>
        <p:txBody>
          <a:bodyPr wrap="none" anchor="ctr"/>
          <a:lstStyle/>
          <a:p>
            <a:pPr eaLnBrk="1" hangingPunct="1"/>
            <a:endParaRPr lang="en-US" altLang="en-US" sz="2000"/>
          </a:p>
        </p:txBody>
      </p:sp>
      <p:sp>
        <p:nvSpPr>
          <p:cNvPr id="6" name="Rectangle 3"/>
          <p:cNvSpPr>
            <a:spLocks noChangeArrowheads="1"/>
          </p:cNvSpPr>
          <p:nvPr/>
        </p:nvSpPr>
        <p:spPr bwMode="auto">
          <a:xfrm>
            <a:off x="1862667" y="4632395"/>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7" name="Rectangle 4"/>
          <p:cNvSpPr>
            <a:spLocks noChangeArrowheads="1"/>
          </p:cNvSpPr>
          <p:nvPr/>
        </p:nvSpPr>
        <p:spPr bwMode="auto">
          <a:xfrm>
            <a:off x="1862667" y="4209061"/>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8" name="Rectangle 5"/>
          <p:cNvSpPr>
            <a:spLocks noChangeArrowheads="1"/>
          </p:cNvSpPr>
          <p:nvPr/>
        </p:nvSpPr>
        <p:spPr bwMode="auto">
          <a:xfrm>
            <a:off x="2370667" y="4632395"/>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9" name="Rectangle 6"/>
          <p:cNvSpPr>
            <a:spLocks noChangeArrowheads="1"/>
          </p:cNvSpPr>
          <p:nvPr/>
        </p:nvSpPr>
        <p:spPr bwMode="auto">
          <a:xfrm>
            <a:off x="1862667" y="3785728"/>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10" name="Rectangle 7"/>
          <p:cNvSpPr>
            <a:spLocks noChangeArrowheads="1"/>
          </p:cNvSpPr>
          <p:nvPr/>
        </p:nvSpPr>
        <p:spPr bwMode="auto">
          <a:xfrm>
            <a:off x="2878667" y="4632395"/>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11" name="Rectangle 8"/>
          <p:cNvSpPr>
            <a:spLocks noChangeArrowheads="1"/>
          </p:cNvSpPr>
          <p:nvPr/>
        </p:nvSpPr>
        <p:spPr bwMode="auto">
          <a:xfrm>
            <a:off x="1862667" y="3362395"/>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12" name="Rectangle 9"/>
          <p:cNvSpPr>
            <a:spLocks noChangeArrowheads="1"/>
          </p:cNvSpPr>
          <p:nvPr/>
        </p:nvSpPr>
        <p:spPr bwMode="auto">
          <a:xfrm>
            <a:off x="3386667" y="4632395"/>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13" name="Rectangle 10"/>
          <p:cNvSpPr>
            <a:spLocks noChangeArrowheads="1"/>
          </p:cNvSpPr>
          <p:nvPr/>
        </p:nvSpPr>
        <p:spPr bwMode="auto">
          <a:xfrm>
            <a:off x="1862667" y="2939061"/>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14" name="Rectangle 11"/>
          <p:cNvSpPr>
            <a:spLocks noChangeArrowheads="1"/>
          </p:cNvSpPr>
          <p:nvPr/>
        </p:nvSpPr>
        <p:spPr bwMode="auto">
          <a:xfrm>
            <a:off x="3894667" y="4632395"/>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15" name="Rectangle 12"/>
          <p:cNvSpPr>
            <a:spLocks noChangeArrowheads="1"/>
          </p:cNvSpPr>
          <p:nvPr/>
        </p:nvSpPr>
        <p:spPr bwMode="auto">
          <a:xfrm>
            <a:off x="1862667" y="2515728"/>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16" name="Rectangle 13"/>
          <p:cNvSpPr>
            <a:spLocks noChangeArrowheads="1"/>
          </p:cNvSpPr>
          <p:nvPr/>
        </p:nvSpPr>
        <p:spPr bwMode="auto">
          <a:xfrm>
            <a:off x="4402667" y="4632395"/>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17" name="Rectangle 14"/>
          <p:cNvSpPr>
            <a:spLocks noChangeArrowheads="1"/>
          </p:cNvSpPr>
          <p:nvPr/>
        </p:nvSpPr>
        <p:spPr bwMode="auto">
          <a:xfrm>
            <a:off x="1862667" y="2092395"/>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18" name="Rectangle 15"/>
          <p:cNvSpPr>
            <a:spLocks noChangeArrowheads="1"/>
          </p:cNvSpPr>
          <p:nvPr/>
        </p:nvSpPr>
        <p:spPr bwMode="auto">
          <a:xfrm>
            <a:off x="4910667" y="4632395"/>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19" name="Rectangle 16"/>
          <p:cNvSpPr>
            <a:spLocks noChangeArrowheads="1"/>
          </p:cNvSpPr>
          <p:nvPr/>
        </p:nvSpPr>
        <p:spPr bwMode="auto">
          <a:xfrm>
            <a:off x="1862667" y="1669061"/>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20" name="Rectangle 17"/>
          <p:cNvSpPr>
            <a:spLocks noChangeArrowheads="1"/>
          </p:cNvSpPr>
          <p:nvPr/>
        </p:nvSpPr>
        <p:spPr bwMode="auto">
          <a:xfrm>
            <a:off x="5418667" y="4632395"/>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21" name="Rectangle 18"/>
          <p:cNvSpPr>
            <a:spLocks noChangeArrowheads="1"/>
          </p:cNvSpPr>
          <p:nvPr/>
        </p:nvSpPr>
        <p:spPr bwMode="auto">
          <a:xfrm>
            <a:off x="1862667" y="1245728"/>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22" name="Rectangle 19"/>
          <p:cNvSpPr>
            <a:spLocks noChangeArrowheads="1"/>
          </p:cNvSpPr>
          <p:nvPr/>
        </p:nvSpPr>
        <p:spPr bwMode="auto">
          <a:xfrm>
            <a:off x="1862667" y="822395"/>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23" name="Rectangle 20"/>
          <p:cNvSpPr>
            <a:spLocks noChangeArrowheads="1"/>
          </p:cNvSpPr>
          <p:nvPr/>
        </p:nvSpPr>
        <p:spPr bwMode="auto">
          <a:xfrm>
            <a:off x="2370667" y="4209061"/>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24" name="Rectangle 21"/>
          <p:cNvSpPr>
            <a:spLocks noChangeArrowheads="1"/>
          </p:cNvSpPr>
          <p:nvPr/>
        </p:nvSpPr>
        <p:spPr bwMode="auto">
          <a:xfrm>
            <a:off x="2878667" y="4209061"/>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25" name="Rectangle 22"/>
          <p:cNvSpPr>
            <a:spLocks noChangeArrowheads="1"/>
          </p:cNvSpPr>
          <p:nvPr/>
        </p:nvSpPr>
        <p:spPr bwMode="auto">
          <a:xfrm>
            <a:off x="2370667" y="3785728"/>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26" name="Rectangle 23"/>
          <p:cNvSpPr>
            <a:spLocks noChangeArrowheads="1"/>
          </p:cNvSpPr>
          <p:nvPr/>
        </p:nvSpPr>
        <p:spPr bwMode="auto">
          <a:xfrm>
            <a:off x="3386667" y="4209061"/>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27" name="Rectangle 24"/>
          <p:cNvSpPr>
            <a:spLocks noChangeArrowheads="1"/>
          </p:cNvSpPr>
          <p:nvPr/>
        </p:nvSpPr>
        <p:spPr bwMode="auto">
          <a:xfrm>
            <a:off x="2370667" y="3362395"/>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28" name="Rectangle 25"/>
          <p:cNvSpPr>
            <a:spLocks noChangeArrowheads="1"/>
          </p:cNvSpPr>
          <p:nvPr/>
        </p:nvSpPr>
        <p:spPr bwMode="auto">
          <a:xfrm>
            <a:off x="3894667" y="4209061"/>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29" name="Rectangle 26"/>
          <p:cNvSpPr>
            <a:spLocks noChangeArrowheads="1"/>
          </p:cNvSpPr>
          <p:nvPr/>
        </p:nvSpPr>
        <p:spPr bwMode="auto">
          <a:xfrm>
            <a:off x="2370667" y="2939061"/>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30" name="Rectangle 27"/>
          <p:cNvSpPr>
            <a:spLocks noChangeArrowheads="1"/>
          </p:cNvSpPr>
          <p:nvPr/>
        </p:nvSpPr>
        <p:spPr bwMode="auto">
          <a:xfrm>
            <a:off x="4402667" y="4209061"/>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31" name="Rectangle 28"/>
          <p:cNvSpPr>
            <a:spLocks noChangeArrowheads="1"/>
          </p:cNvSpPr>
          <p:nvPr/>
        </p:nvSpPr>
        <p:spPr bwMode="auto">
          <a:xfrm>
            <a:off x="2370667" y="2515728"/>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32" name="Rectangle 29"/>
          <p:cNvSpPr>
            <a:spLocks noChangeArrowheads="1"/>
          </p:cNvSpPr>
          <p:nvPr/>
        </p:nvSpPr>
        <p:spPr bwMode="auto">
          <a:xfrm>
            <a:off x="4910667" y="4209061"/>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33" name="Rectangle 30"/>
          <p:cNvSpPr>
            <a:spLocks noChangeArrowheads="1"/>
          </p:cNvSpPr>
          <p:nvPr/>
        </p:nvSpPr>
        <p:spPr bwMode="auto">
          <a:xfrm>
            <a:off x="2370667" y="2092395"/>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34" name="Rectangle 31"/>
          <p:cNvSpPr>
            <a:spLocks noChangeArrowheads="1"/>
          </p:cNvSpPr>
          <p:nvPr/>
        </p:nvSpPr>
        <p:spPr bwMode="auto">
          <a:xfrm>
            <a:off x="5418667" y="4209061"/>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35" name="Rectangle 32"/>
          <p:cNvSpPr>
            <a:spLocks noChangeArrowheads="1"/>
          </p:cNvSpPr>
          <p:nvPr/>
        </p:nvSpPr>
        <p:spPr bwMode="auto">
          <a:xfrm>
            <a:off x="2370667" y="1669061"/>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36" name="Rectangle 33"/>
          <p:cNvSpPr>
            <a:spLocks noChangeArrowheads="1"/>
          </p:cNvSpPr>
          <p:nvPr/>
        </p:nvSpPr>
        <p:spPr bwMode="auto">
          <a:xfrm>
            <a:off x="2370667" y="1245728"/>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37" name="Rectangle 34"/>
          <p:cNvSpPr>
            <a:spLocks noChangeArrowheads="1"/>
          </p:cNvSpPr>
          <p:nvPr/>
        </p:nvSpPr>
        <p:spPr bwMode="auto">
          <a:xfrm>
            <a:off x="2370667" y="822395"/>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38" name="Rectangle 35"/>
          <p:cNvSpPr>
            <a:spLocks noChangeArrowheads="1"/>
          </p:cNvSpPr>
          <p:nvPr/>
        </p:nvSpPr>
        <p:spPr bwMode="auto">
          <a:xfrm>
            <a:off x="2878667" y="3785728"/>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39" name="Rectangle 36"/>
          <p:cNvSpPr>
            <a:spLocks noChangeArrowheads="1"/>
          </p:cNvSpPr>
          <p:nvPr/>
        </p:nvSpPr>
        <p:spPr bwMode="auto">
          <a:xfrm>
            <a:off x="3386667" y="3785728"/>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40" name="Rectangle 37"/>
          <p:cNvSpPr>
            <a:spLocks noChangeArrowheads="1"/>
          </p:cNvSpPr>
          <p:nvPr/>
        </p:nvSpPr>
        <p:spPr bwMode="auto">
          <a:xfrm>
            <a:off x="2878667" y="3362395"/>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41" name="Rectangle 38"/>
          <p:cNvSpPr>
            <a:spLocks noChangeArrowheads="1"/>
          </p:cNvSpPr>
          <p:nvPr/>
        </p:nvSpPr>
        <p:spPr bwMode="auto">
          <a:xfrm>
            <a:off x="3894667" y="3785728"/>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42" name="Rectangle 39"/>
          <p:cNvSpPr>
            <a:spLocks noChangeArrowheads="1"/>
          </p:cNvSpPr>
          <p:nvPr/>
        </p:nvSpPr>
        <p:spPr bwMode="auto">
          <a:xfrm>
            <a:off x="2878667" y="2939061"/>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43" name="Rectangle 40"/>
          <p:cNvSpPr>
            <a:spLocks noChangeArrowheads="1"/>
          </p:cNvSpPr>
          <p:nvPr/>
        </p:nvSpPr>
        <p:spPr bwMode="auto">
          <a:xfrm>
            <a:off x="4402667" y="3785728"/>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44" name="Rectangle 41"/>
          <p:cNvSpPr>
            <a:spLocks noChangeArrowheads="1"/>
          </p:cNvSpPr>
          <p:nvPr/>
        </p:nvSpPr>
        <p:spPr bwMode="auto">
          <a:xfrm>
            <a:off x="2878667" y="2515728"/>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45" name="Rectangle 42"/>
          <p:cNvSpPr>
            <a:spLocks noChangeArrowheads="1"/>
          </p:cNvSpPr>
          <p:nvPr/>
        </p:nvSpPr>
        <p:spPr bwMode="auto">
          <a:xfrm>
            <a:off x="4910667" y="3785728"/>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46" name="Rectangle 43"/>
          <p:cNvSpPr>
            <a:spLocks noChangeArrowheads="1"/>
          </p:cNvSpPr>
          <p:nvPr/>
        </p:nvSpPr>
        <p:spPr bwMode="auto">
          <a:xfrm>
            <a:off x="2878667" y="2092395"/>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47" name="Rectangle 44"/>
          <p:cNvSpPr>
            <a:spLocks noChangeArrowheads="1"/>
          </p:cNvSpPr>
          <p:nvPr/>
        </p:nvSpPr>
        <p:spPr bwMode="auto">
          <a:xfrm>
            <a:off x="5418667" y="3785728"/>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48" name="Rectangle 45"/>
          <p:cNvSpPr>
            <a:spLocks noChangeArrowheads="1"/>
          </p:cNvSpPr>
          <p:nvPr/>
        </p:nvSpPr>
        <p:spPr bwMode="auto">
          <a:xfrm>
            <a:off x="2878667" y="1669061"/>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49" name="Rectangle 46"/>
          <p:cNvSpPr>
            <a:spLocks noChangeArrowheads="1"/>
          </p:cNvSpPr>
          <p:nvPr/>
        </p:nvSpPr>
        <p:spPr bwMode="auto">
          <a:xfrm>
            <a:off x="2878667" y="1245728"/>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50" name="Rectangle 47"/>
          <p:cNvSpPr>
            <a:spLocks noChangeArrowheads="1"/>
          </p:cNvSpPr>
          <p:nvPr/>
        </p:nvSpPr>
        <p:spPr bwMode="auto">
          <a:xfrm>
            <a:off x="2878667" y="822395"/>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51" name="Rectangle 48"/>
          <p:cNvSpPr>
            <a:spLocks noChangeArrowheads="1"/>
          </p:cNvSpPr>
          <p:nvPr/>
        </p:nvSpPr>
        <p:spPr bwMode="auto">
          <a:xfrm>
            <a:off x="3386667" y="3362395"/>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52" name="Rectangle 49"/>
          <p:cNvSpPr>
            <a:spLocks noChangeArrowheads="1"/>
          </p:cNvSpPr>
          <p:nvPr/>
        </p:nvSpPr>
        <p:spPr bwMode="auto">
          <a:xfrm>
            <a:off x="3386667" y="2939061"/>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53" name="Rectangle 50"/>
          <p:cNvSpPr>
            <a:spLocks noChangeArrowheads="1"/>
          </p:cNvSpPr>
          <p:nvPr/>
        </p:nvSpPr>
        <p:spPr bwMode="auto">
          <a:xfrm>
            <a:off x="3894667" y="3362395"/>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54" name="Rectangle 51"/>
          <p:cNvSpPr>
            <a:spLocks noChangeArrowheads="1"/>
          </p:cNvSpPr>
          <p:nvPr/>
        </p:nvSpPr>
        <p:spPr bwMode="auto">
          <a:xfrm>
            <a:off x="3386667" y="2515728"/>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55" name="Rectangle 52"/>
          <p:cNvSpPr>
            <a:spLocks noChangeArrowheads="1"/>
          </p:cNvSpPr>
          <p:nvPr/>
        </p:nvSpPr>
        <p:spPr bwMode="auto">
          <a:xfrm>
            <a:off x="4402667" y="3362395"/>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56" name="Rectangle 53"/>
          <p:cNvSpPr>
            <a:spLocks noChangeArrowheads="1"/>
          </p:cNvSpPr>
          <p:nvPr/>
        </p:nvSpPr>
        <p:spPr bwMode="auto">
          <a:xfrm>
            <a:off x="3386667" y="2092395"/>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57" name="Rectangle 54"/>
          <p:cNvSpPr>
            <a:spLocks noChangeArrowheads="1"/>
          </p:cNvSpPr>
          <p:nvPr/>
        </p:nvSpPr>
        <p:spPr bwMode="auto">
          <a:xfrm>
            <a:off x="4910667" y="3362395"/>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58" name="Rectangle 55"/>
          <p:cNvSpPr>
            <a:spLocks noChangeArrowheads="1"/>
          </p:cNvSpPr>
          <p:nvPr/>
        </p:nvSpPr>
        <p:spPr bwMode="auto">
          <a:xfrm>
            <a:off x="3386667" y="1669061"/>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59" name="Rectangle 56"/>
          <p:cNvSpPr>
            <a:spLocks noChangeArrowheads="1"/>
          </p:cNvSpPr>
          <p:nvPr/>
        </p:nvSpPr>
        <p:spPr bwMode="auto">
          <a:xfrm>
            <a:off x="5418667" y="3362395"/>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60" name="Rectangle 57"/>
          <p:cNvSpPr>
            <a:spLocks noChangeArrowheads="1"/>
          </p:cNvSpPr>
          <p:nvPr/>
        </p:nvSpPr>
        <p:spPr bwMode="auto">
          <a:xfrm>
            <a:off x="3386667" y="1245728"/>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61" name="Rectangle 58"/>
          <p:cNvSpPr>
            <a:spLocks noChangeArrowheads="1"/>
          </p:cNvSpPr>
          <p:nvPr/>
        </p:nvSpPr>
        <p:spPr bwMode="auto">
          <a:xfrm>
            <a:off x="3386667" y="822395"/>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62" name="Rectangle 59"/>
          <p:cNvSpPr>
            <a:spLocks noChangeArrowheads="1"/>
          </p:cNvSpPr>
          <p:nvPr/>
        </p:nvSpPr>
        <p:spPr bwMode="auto">
          <a:xfrm>
            <a:off x="3894667" y="2939061"/>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63" name="Rectangle 60"/>
          <p:cNvSpPr>
            <a:spLocks noChangeArrowheads="1"/>
          </p:cNvSpPr>
          <p:nvPr/>
        </p:nvSpPr>
        <p:spPr bwMode="auto">
          <a:xfrm>
            <a:off x="3894667" y="2515728"/>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64" name="Rectangle 61"/>
          <p:cNvSpPr>
            <a:spLocks noChangeArrowheads="1"/>
          </p:cNvSpPr>
          <p:nvPr/>
        </p:nvSpPr>
        <p:spPr bwMode="auto">
          <a:xfrm>
            <a:off x="4402667" y="2939061"/>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65" name="Rectangle 62"/>
          <p:cNvSpPr>
            <a:spLocks noChangeArrowheads="1"/>
          </p:cNvSpPr>
          <p:nvPr/>
        </p:nvSpPr>
        <p:spPr bwMode="auto">
          <a:xfrm>
            <a:off x="3894667" y="2092395"/>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66" name="Rectangle 63"/>
          <p:cNvSpPr>
            <a:spLocks noChangeArrowheads="1"/>
          </p:cNvSpPr>
          <p:nvPr/>
        </p:nvSpPr>
        <p:spPr bwMode="auto">
          <a:xfrm>
            <a:off x="4910667" y="2939061"/>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67" name="Rectangle 64"/>
          <p:cNvSpPr>
            <a:spLocks noChangeArrowheads="1"/>
          </p:cNvSpPr>
          <p:nvPr/>
        </p:nvSpPr>
        <p:spPr bwMode="auto">
          <a:xfrm>
            <a:off x="3894667" y="1669061"/>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68" name="Rectangle 65"/>
          <p:cNvSpPr>
            <a:spLocks noChangeArrowheads="1"/>
          </p:cNvSpPr>
          <p:nvPr/>
        </p:nvSpPr>
        <p:spPr bwMode="auto">
          <a:xfrm>
            <a:off x="5418667" y="2939061"/>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69" name="Rectangle 66"/>
          <p:cNvSpPr>
            <a:spLocks noChangeArrowheads="1"/>
          </p:cNvSpPr>
          <p:nvPr/>
        </p:nvSpPr>
        <p:spPr bwMode="auto">
          <a:xfrm>
            <a:off x="3894667" y="1245728"/>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70" name="Rectangle 67"/>
          <p:cNvSpPr>
            <a:spLocks noChangeArrowheads="1"/>
          </p:cNvSpPr>
          <p:nvPr/>
        </p:nvSpPr>
        <p:spPr bwMode="auto">
          <a:xfrm>
            <a:off x="3894667" y="822395"/>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71" name="Rectangle 68"/>
          <p:cNvSpPr>
            <a:spLocks noChangeArrowheads="1"/>
          </p:cNvSpPr>
          <p:nvPr/>
        </p:nvSpPr>
        <p:spPr bwMode="auto">
          <a:xfrm>
            <a:off x="4402667" y="2515728"/>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72" name="Rectangle 69"/>
          <p:cNvSpPr>
            <a:spLocks noChangeArrowheads="1"/>
          </p:cNvSpPr>
          <p:nvPr/>
        </p:nvSpPr>
        <p:spPr bwMode="auto">
          <a:xfrm>
            <a:off x="4402667" y="2092395"/>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73" name="Rectangle 70"/>
          <p:cNvSpPr>
            <a:spLocks noChangeArrowheads="1"/>
          </p:cNvSpPr>
          <p:nvPr/>
        </p:nvSpPr>
        <p:spPr bwMode="auto">
          <a:xfrm>
            <a:off x="4910667" y="2515728"/>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74" name="Rectangle 71"/>
          <p:cNvSpPr>
            <a:spLocks noChangeArrowheads="1"/>
          </p:cNvSpPr>
          <p:nvPr/>
        </p:nvSpPr>
        <p:spPr bwMode="auto">
          <a:xfrm>
            <a:off x="4402667" y="1669061"/>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75" name="Rectangle 72"/>
          <p:cNvSpPr>
            <a:spLocks noChangeArrowheads="1"/>
          </p:cNvSpPr>
          <p:nvPr/>
        </p:nvSpPr>
        <p:spPr bwMode="auto">
          <a:xfrm>
            <a:off x="5418667" y="2515728"/>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76" name="Rectangle 73"/>
          <p:cNvSpPr>
            <a:spLocks noChangeArrowheads="1"/>
          </p:cNvSpPr>
          <p:nvPr/>
        </p:nvSpPr>
        <p:spPr bwMode="auto">
          <a:xfrm>
            <a:off x="4402667" y="1245728"/>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77" name="Rectangle 74"/>
          <p:cNvSpPr>
            <a:spLocks noChangeArrowheads="1"/>
          </p:cNvSpPr>
          <p:nvPr/>
        </p:nvSpPr>
        <p:spPr bwMode="auto">
          <a:xfrm>
            <a:off x="4402667" y="822395"/>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78" name="Rectangle 75"/>
          <p:cNvSpPr>
            <a:spLocks noChangeArrowheads="1"/>
          </p:cNvSpPr>
          <p:nvPr/>
        </p:nvSpPr>
        <p:spPr bwMode="auto">
          <a:xfrm>
            <a:off x="4910667" y="2092395"/>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79" name="Rectangle 76"/>
          <p:cNvSpPr>
            <a:spLocks noChangeArrowheads="1"/>
          </p:cNvSpPr>
          <p:nvPr/>
        </p:nvSpPr>
        <p:spPr bwMode="auto">
          <a:xfrm>
            <a:off x="5418667" y="2092395"/>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80" name="Rectangle 77"/>
          <p:cNvSpPr>
            <a:spLocks noChangeArrowheads="1"/>
          </p:cNvSpPr>
          <p:nvPr/>
        </p:nvSpPr>
        <p:spPr bwMode="auto">
          <a:xfrm>
            <a:off x="4910667" y="1669061"/>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81" name="Rectangle 78"/>
          <p:cNvSpPr>
            <a:spLocks noChangeArrowheads="1"/>
          </p:cNvSpPr>
          <p:nvPr/>
        </p:nvSpPr>
        <p:spPr bwMode="auto">
          <a:xfrm>
            <a:off x="4910667" y="1245728"/>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82" name="Rectangle 79"/>
          <p:cNvSpPr>
            <a:spLocks noChangeArrowheads="1"/>
          </p:cNvSpPr>
          <p:nvPr/>
        </p:nvSpPr>
        <p:spPr bwMode="auto">
          <a:xfrm>
            <a:off x="4910667" y="822395"/>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83" name="Rectangle 80"/>
          <p:cNvSpPr>
            <a:spLocks noChangeArrowheads="1"/>
          </p:cNvSpPr>
          <p:nvPr/>
        </p:nvSpPr>
        <p:spPr bwMode="auto">
          <a:xfrm>
            <a:off x="5418667" y="1669061"/>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84" name="Rectangle 81"/>
          <p:cNvSpPr>
            <a:spLocks noChangeArrowheads="1"/>
          </p:cNvSpPr>
          <p:nvPr/>
        </p:nvSpPr>
        <p:spPr bwMode="auto">
          <a:xfrm>
            <a:off x="5418667" y="1245728"/>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85" name="Rectangle 82"/>
          <p:cNvSpPr>
            <a:spLocks noChangeArrowheads="1"/>
          </p:cNvSpPr>
          <p:nvPr/>
        </p:nvSpPr>
        <p:spPr bwMode="auto">
          <a:xfrm>
            <a:off x="5418667" y="822395"/>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86" name="Rectangle 83"/>
          <p:cNvSpPr>
            <a:spLocks noChangeArrowheads="1"/>
          </p:cNvSpPr>
          <p:nvPr/>
        </p:nvSpPr>
        <p:spPr bwMode="auto">
          <a:xfrm>
            <a:off x="5926667" y="4632395"/>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87" name="Rectangle 84"/>
          <p:cNvSpPr>
            <a:spLocks noChangeArrowheads="1"/>
          </p:cNvSpPr>
          <p:nvPr/>
        </p:nvSpPr>
        <p:spPr bwMode="auto">
          <a:xfrm>
            <a:off x="6434667" y="4632395"/>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88" name="Rectangle 85"/>
          <p:cNvSpPr>
            <a:spLocks noChangeArrowheads="1"/>
          </p:cNvSpPr>
          <p:nvPr/>
        </p:nvSpPr>
        <p:spPr bwMode="auto">
          <a:xfrm>
            <a:off x="5926667" y="4209061"/>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89" name="Rectangle 86"/>
          <p:cNvSpPr>
            <a:spLocks noChangeArrowheads="1"/>
          </p:cNvSpPr>
          <p:nvPr/>
        </p:nvSpPr>
        <p:spPr bwMode="auto">
          <a:xfrm>
            <a:off x="6434667" y="4209061"/>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90" name="Rectangle 87"/>
          <p:cNvSpPr>
            <a:spLocks noChangeArrowheads="1"/>
          </p:cNvSpPr>
          <p:nvPr/>
        </p:nvSpPr>
        <p:spPr bwMode="auto">
          <a:xfrm>
            <a:off x="5926667" y="3785728"/>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91" name="Rectangle 88"/>
          <p:cNvSpPr>
            <a:spLocks noChangeArrowheads="1"/>
          </p:cNvSpPr>
          <p:nvPr/>
        </p:nvSpPr>
        <p:spPr bwMode="auto">
          <a:xfrm>
            <a:off x="6434667" y="3785728"/>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92" name="Rectangle 89"/>
          <p:cNvSpPr>
            <a:spLocks noChangeArrowheads="1"/>
          </p:cNvSpPr>
          <p:nvPr/>
        </p:nvSpPr>
        <p:spPr bwMode="auto">
          <a:xfrm>
            <a:off x="5926667" y="3362395"/>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93" name="Rectangle 90"/>
          <p:cNvSpPr>
            <a:spLocks noChangeArrowheads="1"/>
          </p:cNvSpPr>
          <p:nvPr/>
        </p:nvSpPr>
        <p:spPr bwMode="auto">
          <a:xfrm>
            <a:off x="6434667" y="3362395"/>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94" name="Rectangle 91"/>
          <p:cNvSpPr>
            <a:spLocks noChangeArrowheads="1"/>
          </p:cNvSpPr>
          <p:nvPr/>
        </p:nvSpPr>
        <p:spPr bwMode="auto">
          <a:xfrm>
            <a:off x="5926667" y="2939061"/>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95" name="Rectangle 92"/>
          <p:cNvSpPr>
            <a:spLocks noChangeArrowheads="1"/>
          </p:cNvSpPr>
          <p:nvPr/>
        </p:nvSpPr>
        <p:spPr bwMode="auto">
          <a:xfrm>
            <a:off x="6434667" y="2939061"/>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96" name="Rectangle 93"/>
          <p:cNvSpPr>
            <a:spLocks noChangeArrowheads="1"/>
          </p:cNvSpPr>
          <p:nvPr/>
        </p:nvSpPr>
        <p:spPr bwMode="auto">
          <a:xfrm>
            <a:off x="5926667" y="2515728"/>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97" name="Rectangle 94"/>
          <p:cNvSpPr>
            <a:spLocks noChangeArrowheads="1"/>
          </p:cNvSpPr>
          <p:nvPr/>
        </p:nvSpPr>
        <p:spPr bwMode="auto">
          <a:xfrm>
            <a:off x="6434667" y="2515728"/>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98" name="Rectangle 95"/>
          <p:cNvSpPr>
            <a:spLocks noChangeArrowheads="1"/>
          </p:cNvSpPr>
          <p:nvPr/>
        </p:nvSpPr>
        <p:spPr bwMode="auto">
          <a:xfrm>
            <a:off x="5926667" y="2092395"/>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99" name="Rectangle 96"/>
          <p:cNvSpPr>
            <a:spLocks noChangeArrowheads="1"/>
          </p:cNvSpPr>
          <p:nvPr/>
        </p:nvSpPr>
        <p:spPr bwMode="auto">
          <a:xfrm>
            <a:off x="6434667" y="2092395"/>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100" name="Rectangle 97"/>
          <p:cNvSpPr>
            <a:spLocks noChangeArrowheads="1"/>
          </p:cNvSpPr>
          <p:nvPr/>
        </p:nvSpPr>
        <p:spPr bwMode="auto">
          <a:xfrm>
            <a:off x="5926667" y="1669061"/>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101" name="Rectangle 98"/>
          <p:cNvSpPr>
            <a:spLocks noChangeArrowheads="1"/>
          </p:cNvSpPr>
          <p:nvPr/>
        </p:nvSpPr>
        <p:spPr bwMode="auto">
          <a:xfrm>
            <a:off x="6434667" y="1669061"/>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102" name="Rectangle 99"/>
          <p:cNvSpPr>
            <a:spLocks noChangeArrowheads="1"/>
          </p:cNvSpPr>
          <p:nvPr/>
        </p:nvSpPr>
        <p:spPr bwMode="auto">
          <a:xfrm>
            <a:off x="5926667" y="1245728"/>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103" name="Rectangle 100"/>
          <p:cNvSpPr>
            <a:spLocks noChangeArrowheads="1"/>
          </p:cNvSpPr>
          <p:nvPr/>
        </p:nvSpPr>
        <p:spPr bwMode="auto">
          <a:xfrm>
            <a:off x="6434667" y="1245728"/>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104" name="Rectangle 101"/>
          <p:cNvSpPr>
            <a:spLocks noChangeArrowheads="1"/>
          </p:cNvSpPr>
          <p:nvPr/>
        </p:nvSpPr>
        <p:spPr bwMode="auto">
          <a:xfrm>
            <a:off x="5926667" y="822395"/>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105" name="Rectangle 102"/>
          <p:cNvSpPr>
            <a:spLocks noChangeArrowheads="1"/>
          </p:cNvSpPr>
          <p:nvPr/>
        </p:nvSpPr>
        <p:spPr bwMode="auto">
          <a:xfrm>
            <a:off x="6434667" y="822395"/>
            <a:ext cx="508000" cy="423333"/>
          </a:xfrm>
          <a:prstGeom prst="rect">
            <a:avLst/>
          </a:prstGeom>
          <a:solidFill>
            <a:schemeClr val="accent1"/>
          </a:solidFill>
          <a:ln w="9525">
            <a:solidFill>
              <a:schemeClr val="tx1"/>
            </a:solidFill>
            <a:miter lim="800000"/>
            <a:headEnd/>
            <a:tailEnd/>
          </a:ln>
        </p:spPr>
        <p:txBody>
          <a:bodyPr wrap="none" anchor="ctr"/>
          <a:lstStyle/>
          <a:p>
            <a:pPr eaLnBrk="1" hangingPunct="1"/>
            <a:endParaRPr lang="en-US" altLang="en-US" sz="2000"/>
          </a:p>
        </p:txBody>
      </p:sp>
      <p:sp>
        <p:nvSpPr>
          <p:cNvPr id="106" name="Text Box 103"/>
          <p:cNvSpPr txBox="1">
            <a:spLocks noChangeArrowheads="1"/>
          </p:cNvSpPr>
          <p:nvPr/>
        </p:nvSpPr>
        <p:spPr bwMode="auto">
          <a:xfrm>
            <a:off x="-169334" y="4561839"/>
            <a:ext cx="1862667" cy="60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altLang="en-US" sz="3333" b="1" dirty="0">
                <a:solidFill>
                  <a:srgbClr val="FF0000"/>
                </a:solidFill>
                <a:latin typeface="Times New Roman" pitchFamily="18" charset="0"/>
                <a:cs typeface="Times New Roman" pitchFamily="18" charset="0"/>
              </a:rPr>
              <a:t>1dm</a:t>
            </a:r>
            <a:r>
              <a:rPr lang="en-US" altLang="en-US" sz="3333" b="1" baseline="30000" dirty="0">
                <a:solidFill>
                  <a:srgbClr val="FF0000"/>
                </a:solidFill>
                <a:latin typeface="Times New Roman" pitchFamily="18" charset="0"/>
                <a:cs typeface="Times New Roman" pitchFamily="18" charset="0"/>
              </a:rPr>
              <a:t>2</a:t>
            </a:r>
            <a:r>
              <a:rPr lang="en-US" altLang="en-US" sz="2000" dirty="0">
                <a:solidFill>
                  <a:srgbClr val="FF0000"/>
                </a:solidFill>
              </a:rPr>
              <a:t> </a:t>
            </a:r>
          </a:p>
        </p:txBody>
      </p:sp>
      <p:sp>
        <p:nvSpPr>
          <p:cNvPr id="107" name="Line 104"/>
          <p:cNvSpPr>
            <a:spLocks noChangeShapeType="1"/>
          </p:cNvSpPr>
          <p:nvPr/>
        </p:nvSpPr>
        <p:spPr bwMode="auto">
          <a:xfrm flipH="1">
            <a:off x="1455209" y="4852880"/>
            <a:ext cx="508000" cy="0"/>
          </a:xfrm>
          <a:prstGeom prst="line">
            <a:avLst/>
          </a:prstGeom>
          <a:noFill/>
          <a:ln w="2857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GB" sz="2000"/>
          </a:p>
        </p:txBody>
      </p:sp>
      <p:sp>
        <p:nvSpPr>
          <p:cNvPr id="108" name="Text Box 105"/>
          <p:cNvSpPr txBox="1">
            <a:spLocks noChangeArrowheads="1"/>
          </p:cNvSpPr>
          <p:nvPr/>
        </p:nvSpPr>
        <p:spPr bwMode="auto">
          <a:xfrm>
            <a:off x="4233333" y="5043630"/>
            <a:ext cx="846667" cy="60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altLang="en-US" sz="3333" b="1" dirty="0">
                <a:solidFill>
                  <a:srgbClr val="002060"/>
                </a:solidFill>
                <a:latin typeface="Times New Roman" pitchFamily="18" charset="0"/>
                <a:cs typeface="Times New Roman" pitchFamily="18" charset="0"/>
              </a:rPr>
              <a:t>1m</a:t>
            </a:r>
          </a:p>
        </p:txBody>
      </p:sp>
      <p:sp>
        <p:nvSpPr>
          <p:cNvPr id="109" name="Text Box 151"/>
          <p:cNvSpPr txBox="1">
            <a:spLocks noChangeArrowheads="1"/>
          </p:cNvSpPr>
          <p:nvPr/>
        </p:nvSpPr>
        <p:spPr bwMode="auto">
          <a:xfrm>
            <a:off x="6995587" y="2329529"/>
            <a:ext cx="1368778" cy="60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altLang="en-US" sz="3333" b="1" dirty="0">
                <a:solidFill>
                  <a:srgbClr val="FF0000"/>
                </a:solidFill>
                <a:latin typeface="Times New Roman" pitchFamily="18" charset="0"/>
                <a:cs typeface="Times New Roman" pitchFamily="18" charset="0"/>
              </a:rPr>
              <a:t>1m</a:t>
            </a:r>
            <a:r>
              <a:rPr lang="en-US" altLang="en-US" sz="3333" b="1" baseline="30000" dirty="0">
                <a:solidFill>
                  <a:srgbClr val="FF0000"/>
                </a:solidFill>
                <a:latin typeface="Times New Roman" pitchFamily="18" charset="0"/>
                <a:cs typeface="Times New Roman" pitchFamily="18" charset="0"/>
              </a:rPr>
              <a:t>2 </a:t>
            </a:r>
            <a:r>
              <a:rPr lang="en-US" altLang="en-US" sz="3333" b="1" dirty="0">
                <a:solidFill>
                  <a:srgbClr val="FF0000"/>
                </a:solidFill>
                <a:latin typeface="Times New Roman" pitchFamily="18" charset="0"/>
                <a:cs typeface="Times New Roman" pitchFamily="18" charset="0"/>
              </a:rPr>
              <a:t> = </a:t>
            </a:r>
          </a:p>
        </p:txBody>
      </p:sp>
      <p:sp>
        <p:nvSpPr>
          <p:cNvPr id="110" name="Text Box 152"/>
          <p:cNvSpPr txBox="1">
            <a:spLocks noChangeArrowheads="1"/>
          </p:cNvSpPr>
          <p:nvPr/>
        </p:nvSpPr>
        <p:spPr bwMode="auto">
          <a:xfrm>
            <a:off x="8958794" y="2329529"/>
            <a:ext cx="1354667" cy="60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altLang="en-US" sz="3333" b="1" dirty="0">
                <a:solidFill>
                  <a:srgbClr val="FF0000"/>
                </a:solidFill>
                <a:latin typeface="Times New Roman" pitchFamily="18" charset="0"/>
                <a:cs typeface="Times New Roman" pitchFamily="18" charset="0"/>
              </a:rPr>
              <a:t>dm</a:t>
            </a:r>
            <a:r>
              <a:rPr lang="en-US" altLang="en-US" sz="3333" b="1" baseline="30000" dirty="0">
                <a:solidFill>
                  <a:srgbClr val="FF0000"/>
                </a:solidFill>
                <a:latin typeface="Times New Roman" pitchFamily="18" charset="0"/>
                <a:cs typeface="Times New Roman" pitchFamily="18" charset="0"/>
              </a:rPr>
              <a:t>2</a:t>
            </a:r>
            <a:endParaRPr lang="en-US" altLang="en-US" sz="3333" b="1" dirty="0">
              <a:solidFill>
                <a:srgbClr val="FF0000"/>
              </a:solidFill>
              <a:latin typeface="Times New Roman" pitchFamily="18" charset="0"/>
              <a:cs typeface="Times New Roman" pitchFamily="18" charset="0"/>
            </a:endParaRPr>
          </a:p>
        </p:txBody>
      </p:sp>
      <p:sp>
        <p:nvSpPr>
          <p:cNvPr id="111" name="Text Box 153"/>
          <p:cNvSpPr txBox="1">
            <a:spLocks noChangeArrowheads="1"/>
          </p:cNvSpPr>
          <p:nvPr/>
        </p:nvSpPr>
        <p:spPr bwMode="auto">
          <a:xfrm>
            <a:off x="8248352" y="2329529"/>
            <a:ext cx="1185333" cy="60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altLang="en-US" sz="3333" b="1">
                <a:solidFill>
                  <a:srgbClr val="00B050"/>
                </a:solidFill>
                <a:latin typeface="Times New Roman" pitchFamily="18" charset="0"/>
                <a:cs typeface="Times New Roman" pitchFamily="18" charset="0"/>
              </a:rPr>
              <a:t>100</a:t>
            </a:r>
          </a:p>
        </p:txBody>
      </p:sp>
      <p:sp>
        <p:nvSpPr>
          <p:cNvPr id="112" name="Text Box 154"/>
          <p:cNvSpPr txBox="1">
            <a:spLocks noChangeArrowheads="1"/>
          </p:cNvSpPr>
          <p:nvPr/>
        </p:nvSpPr>
        <p:spPr bwMode="auto">
          <a:xfrm>
            <a:off x="8450694" y="2346935"/>
            <a:ext cx="677333" cy="60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altLang="en-US" sz="3333">
                <a:solidFill>
                  <a:srgbClr val="00B050"/>
                </a:solidFill>
                <a:latin typeface="Times New Roman" pitchFamily="18" charset="0"/>
                <a:cs typeface="Times New Roman" pitchFamily="18" charset="0"/>
              </a:rPr>
              <a:t>?</a:t>
            </a:r>
          </a:p>
        </p:txBody>
      </p:sp>
      <p:sp>
        <p:nvSpPr>
          <p:cNvPr id="113" name="Text Box 155"/>
          <p:cNvSpPr txBox="1">
            <a:spLocks noChangeArrowheads="1"/>
          </p:cNvSpPr>
          <p:nvPr/>
        </p:nvSpPr>
        <p:spPr bwMode="auto">
          <a:xfrm>
            <a:off x="2242786" y="193204"/>
            <a:ext cx="4318000" cy="5198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altLang="en-US" sz="2778" b="1" dirty="0">
                <a:solidFill>
                  <a:srgbClr val="C00000"/>
                </a:solidFill>
                <a:latin typeface="Times New Roman" pitchFamily="18" charset="0"/>
                <a:cs typeface="Times New Roman" pitchFamily="18" charset="0"/>
              </a:rPr>
              <a:t>MỘT MÉT VUÔNG (1m</a:t>
            </a:r>
            <a:r>
              <a:rPr lang="en-US" altLang="en-US" sz="2778" b="1" baseline="30000" dirty="0">
                <a:solidFill>
                  <a:srgbClr val="C00000"/>
                </a:solidFill>
                <a:latin typeface="Times New Roman" pitchFamily="18" charset="0"/>
                <a:cs typeface="Times New Roman" pitchFamily="18" charset="0"/>
              </a:rPr>
              <a:t>2</a:t>
            </a:r>
            <a:r>
              <a:rPr lang="en-US" altLang="en-US" sz="2778" b="1" dirty="0">
                <a:solidFill>
                  <a:srgbClr val="C00000"/>
                </a:solidFill>
                <a:latin typeface="Times New Roman" pitchFamily="18" charset="0"/>
                <a:cs typeface="Times New Roman" pitchFamily="18" charset="0"/>
              </a:rPr>
              <a:t>)</a:t>
            </a:r>
          </a:p>
        </p:txBody>
      </p:sp>
      <p:pic>
        <p:nvPicPr>
          <p:cNvPr id="114" name="图片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48351" y="4217612"/>
            <a:ext cx="2066371" cy="1668788"/>
          </a:xfrm>
          <a:prstGeom prst="rect">
            <a:avLst/>
          </a:prstGeom>
        </p:spPr>
      </p:pic>
    </p:spTree>
    <p:extLst>
      <p:ext uri="{BB962C8B-B14F-4D97-AF65-F5344CB8AC3E}">
        <p14:creationId xmlns:p14="http://schemas.microsoft.com/office/powerpoint/2010/main" val="163385002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3"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
                                        <p:tgtEl>
                                          <p:spTgt spid="6"/>
                                        </p:tgtEl>
                                      </p:cBhvr>
                                    </p:animEffect>
                                    <p:anim calcmode="lin" valueType="num">
                                      <p:cBhvr>
                                        <p:cTn id="8" dur="200" fill="hold"/>
                                        <p:tgtEl>
                                          <p:spTgt spid="6"/>
                                        </p:tgtEl>
                                        <p:attrNameLst>
                                          <p:attrName>ppt_x</p:attrName>
                                        </p:attrNameLst>
                                      </p:cBhvr>
                                      <p:tavLst>
                                        <p:tav tm="0">
                                          <p:val>
                                            <p:strVal val="#ppt_x"/>
                                          </p:val>
                                        </p:tav>
                                        <p:tav tm="100000">
                                          <p:val>
                                            <p:strVal val="#ppt_x"/>
                                          </p:val>
                                        </p:tav>
                                      </p:tavLst>
                                    </p:anim>
                                    <p:anim calcmode="lin" valueType="num">
                                      <p:cBhvr>
                                        <p:cTn id="9" dur="200" fill="hold"/>
                                        <p:tgtEl>
                                          <p:spTgt spid="6"/>
                                        </p:tgtEl>
                                        <p:attrNameLst>
                                          <p:attrName>ppt_y</p:attrName>
                                        </p:attrNameLst>
                                      </p:cBhvr>
                                      <p:tavLst>
                                        <p:tav tm="0">
                                          <p:val>
                                            <p:strVal val="#ppt_y+0.31"/>
                                          </p:val>
                                        </p:tav>
                                        <p:tav tm="100000">
                                          <p:val>
                                            <p:strVal val="#ppt_y+0.31"/>
                                          </p:val>
                                        </p:tav>
                                      </p:tavLst>
                                    </p:anim>
                                    <p:anim calcmode="lin" valueType="num">
                                      <p:cBhvr>
                                        <p:cTn id="10" dur="300" decel="50000" fill="hold">
                                          <p:stCondLst>
                                            <p:cond delay="200"/>
                                          </p:stCondLst>
                                        </p:cTn>
                                        <p:tgtEl>
                                          <p:spTgt spid="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 dur="300" decel="50000" fill="hold">
                                          <p:stCondLst>
                                            <p:cond delay="200"/>
                                          </p:stCondLst>
                                        </p:cTn>
                                        <p:tgtEl>
                                          <p:spTgt spid="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2" name="coin.wav"/>
                                        </p:tgtEl>
                                      </p:cMediaNode>
                                    </p:audio>
                                  </p:subTnLst>
                                </p:cTn>
                              </p:par>
                            </p:childTnLst>
                          </p:cTn>
                        </p:par>
                        <p:par>
                          <p:cTn id="12" fill="hold">
                            <p:stCondLst>
                              <p:cond delay="500"/>
                            </p:stCondLst>
                            <p:childTnLst>
                              <p:par>
                                <p:cTn id="13" presetID="23" presetClass="entr" presetSubtype="16" fill="hold" grpId="0" nodeType="afterEffect">
                                  <p:stCondLst>
                                    <p:cond delay="0"/>
                                  </p:stCondLst>
                                  <p:childTnLst>
                                    <p:set>
                                      <p:cBhvr>
                                        <p:cTn id="14" dur="1" fill="hold">
                                          <p:stCondLst>
                                            <p:cond delay="0"/>
                                          </p:stCondLst>
                                        </p:cTn>
                                        <p:tgtEl>
                                          <p:spTgt spid="106"/>
                                        </p:tgtEl>
                                        <p:attrNameLst>
                                          <p:attrName>style.visibility</p:attrName>
                                        </p:attrNameLst>
                                      </p:cBhvr>
                                      <p:to>
                                        <p:strVal val="visible"/>
                                      </p:to>
                                    </p:set>
                                    <p:anim calcmode="lin" valueType="num">
                                      <p:cBhvr>
                                        <p:cTn id="15" dur="500" fill="hold"/>
                                        <p:tgtEl>
                                          <p:spTgt spid="106"/>
                                        </p:tgtEl>
                                        <p:attrNameLst>
                                          <p:attrName>ppt_w</p:attrName>
                                        </p:attrNameLst>
                                      </p:cBhvr>
                                      <p:tavLst>
                                        <p:tav tm="0">
                                          <p:val>
                                            <p:fltVal val="0"/>
                                          </p:val>
                                        </p:tav>
                                        <p:tav tm="100000">
                                          <p:val>
                                            <p:strVal val="#ppt_w"/>
                                          </p:val>
                                        </p:tav>
                                      </p:tavLst>
                                    </p:anim>
                                    <p:anim calcmode="lin" valueType="num">
                                      <p:cBhvr>
                                        <p:cTn id="16" dur="500" fill="hold"/>
                                        <p:tgtEl>
                                          <p:spTgt spid="106"/>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107"/>
                                        </p:tgtEl>
                                        <p:attrNameLst>
                                          <p:attrName>style.visibility</p:attrName>
                                        </p:attrNameLst>
                                      </p:cBhvr>
                                      <p:to>
                                        <p:strVal val="visible"/>
                                      </p:to>
                                    </p:set>
                                    <p:anim calcmode="lin" valueType="num">
                                      <p:cBhvr>
                                        <p:cTn id="19" dur="500" fill="hold"/>
                                        <p:tgtEl>
                                          <p:spTgt spid="107"/>
                                        </p:tgtEl>
                                        <p:attrNameLst>
                                          <p:attrName>ppt_w</p:attrName>
                                        </p:attrNameLst>
                                      </p:cBhvr>
                                      <p:tavLst>
                                        <p:tav tm="0">
                                          <p:val>
                                            <p:fltVal val="0"/>
                                          </p:val>
                                        </p:tav>
                                        <p:tav tm="100000">
                                          <p:val>
                                            <p:strVal val="#ppt_w"/>
                                          </p:val>
                                        </p:tav>
                                      </p:tavLst>
                                    </p:anim>
                                    <p:anim calcmode="lin" valueType="num">
                                      <p:cBhvr>
                                        <p:cTn id="20" dur="500" fill="hold"/>
                                        <p:tgtEl>
                                          <p:spTgt spid="107"/>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43"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50"/>
                                        <p:tgtEl>
                                          <p:spTgt spid="7"/>
                                        </p:tgtEl>
                                      </p:cBhvr>
                                    </p:animEffect>
                                    <p:anim calcmode="lin" valueType="num">
                                      <p:cBhvr>
                                        <p:cTn id="26" dur="200" fill="hold"/>
                                        <p:tgtEl>
                                          <p:spTgt spid="7"/>
                                        </p:tgtEl>
                                        <p:attrNameLst>
                                          <p:attrName>ppt_x</p:attrName>
                                        </p:attrNameLst>
                                      </p:cBhvr>
                                      <p:tavLst>
                                        <p:tav tm="0">
                                          <p:val>
                                            <p:strVal val="#ppt_x"/>
                                          </p:val>
                                        </p:tav>
                                        <p:tav tm="100000">
                                          <p:val>
                                            <p:strVal val="#ppt_x"/>
                                          </p:val>
                                        </p:tav>
                                      </p:tavLst>
                                    </p:anim>
                                    <p:anim calcmode="lin" valueType="num">
                                      <p:cBhvr>
                                        <p:cTn id="27" dur="200" fill="hold"/>
                                        <p:tgtEl>
                                          <p:spTgt spid="7"/>
                                        </p:tgtEl>
                                        <p:attrNameLst>
                                          <p:attrName>ppt_y</p:attrName>
                                        </p:attrNameLst>
                                      </p:cBhvr>
                                      <p:tavLst>
                                        <p:tav tm="0">
                                          <p:val>
                                            <p:strVal val="#ppt_y+0.31"/>
                                          </p:val>
                                        </p:tav>
                                        <p:tav tm="100000">
                                          <p:val>
                                            <p:strVal val="#ppt_y+0.31"/>
                                          </p:val>
                                        </p:tav>
                                      </p:tavLst>
                                    </p:anim>
                                    <p:anim calcmode="lin" valueType="num">
                                      <p:cBhvr>
                                        <p:cTn id="28" dur="300" decel="50000" fill="hold">
                                          <p:stCondLst>
                                            <p:cond delay="200"/>
                                          </p:stCondLst>
                                        </p:cTn>
                                        <p:tgtEl>
                                          <p:spTgt spid="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 dur="300" decel="50000" fill="hold">
                                          <p:stCondLst>
                                            <p:cond delay="200"/>
                                          </p:stCondLst>
                                        </p:cTn>
                                        <p:tgtEl>
                                          <p:spTgt spid="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type.wav"/>
                                        </p:tgtEl>
                                      </p:cMediaNode>
                                    </p:audio>
                                  </p:subTnLst>
                                </p:cTn>
                              </p:par>
                            </p:childTnLst>
                          </p:cTn>
                        </p:par>
                        <p:par>
                          <p:cTn id="30" fill="hold">
                            <p:stCondLst>
                              <p:cond delay="500"/>
                            </p:stCondLst>
                            <p:childTnLst>
                              <p:par>
                                <p:cTn id="31" presetID="43" presetClass="entr" presetSubtype="0" fill="hold" grpId="0" nodeType="after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fade">
                                      <p:cBhvr>
                                        <p:cTn id="33" dur="50"/>
                                        <p:tgtEl>
                                          <p:spTgt spid="8"/>
                                        </p:tgtEl>
                                      </p:cBhvr>
                                    </p:animEffect>
                                    <p:anim calcmode="lin" valueType="num">
                                      <p:cBhvr>
                                        <p:cTn id="34" dur="200" fill="hold"/>
                                        <p:tgtEl>
                                          <p:spTgt spid="8"/>
                                        </p:tgtEl>
                                        <p:attrNameLst>
                                          <p:attrName>ppt_x</p:attrName>
                                        </p:attrNameLst>
                                      </p:cBhvr>
                                      <p:tavLst>
                                        <p:tav tm="0">
                                          <p:val>
                                            <p:strVal val="#ppt_x"/>
                                          </p:val>
                                        </p:tav>
                                        <p:tav tm="100000">
                                          <p:val>
                                            <p:strVal val="#ppt_x"/>
                                          </p:val>
                                        </p:tav>
                                      </p:tavLst>
                                    </p:anim>
                                    <p:anim calcmode="lin" valueType="num">
                                      <p:cBhvr>
                                        <p:cTn id="35" dur="200" fill="hold"/>
                                        <p:tgtEl>
                                          <p:spTgt spid="8"/>
                                        </p:tgtEl>
                                        <p:attrNameLst>
                                          <p:attrName>ppt_y</p:attrName>
                                        </p:attrNameLst>
                                      </p:cBhvr>
                                      <p:tavLst>
                                        <p:tav tm="0">
                                          <p:val>
                                            <p:strVal val="#ppt_y+0.31"/>
                                          </p:val>
                                        </p:tav>
                                        <p:tav tm="100000">
                                          <p:val>
                                            <p:strVal val="#ppt_y+0.31"/>
                                          </p:val>
                                        </p:tav>
                                      </p:tavLst>
                                    </p:anim>
                                    <p:anim calcmode="lin" valueType="num">
                                      <p:cBhvr>
                                        <p:cTn id="36" dur="300" decel="50000" fill="hold">
                                          <p:stCondLst>
                                            <p:cond delay="200"/>
                                          </p:stCondLst>
                                        </p:cTn>
                                        <p:tgtEl>
                                          <p:spTgt spid="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7" dur="300" decel="50000" fill="hold">
                                          <p:stCondLst>
                                            <p:cond delay="200"/>
                                          </p:stCondLst>
                                        </p:cTn>
                                        <p:tgtEl>
                                          <p:spTgt spid="8"/>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31"/>
                                            </p:cond>
                                          </p:stCondLst>
                                          <p:endCondLst>
                                            <p:cond evt="onStopAudio" delay="0">
                                              <p:tgtEl>
                                                <p:sldTgt/>
                                              </p:tgtEl>
                                            </p:cond>
                                          </p:endCondLst>
                                        </p:cTn>
                                        <p:tgtEl>
                                          <p:sndTgt r:embed="rId3" name="type.wav"/>
                                        </p:tgtEl>
                                      </p:cMediaNode>
                                    </p:audio>
                                  </p:subTnLst>
                                </p:cTn>
                              </p:par>
                            </p:childTnLst>
                          </p:cTn>
                        </p:par>
                        <p:par>
                          <p:cTn id="38" fill="hold">
                            <p:stCondLst>
                              <p:cond delay="1000"/>
                            </p:stCondLst>
                            <p:childTnLst>
                              <p:par>
                                <p:cTn id="39" presetID="43" presetClass="entr" presetSubtype="0" fill="hold" grpId="0" nodeType="after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fade">
                                      <p:cBhvr>
                                        <p:cTn id="41" dur="50"/>
                                        <p:tgtEl>
                                          <p:spTgt spid="9"/>
                                        </p:tgtEl>
                                      </p:cBhvr>
                                    </p:animEffect>
                                    <p:anim calcmode="lin" valueType="num">
                                      <p:cBhvr>
                                        <p:cTn id="42" dur="200" fill="hold"/>
                                        <p:tgtEl>
                                          <p:spTgt spid="9"/>
                                        </p:tgtEl>
                                        <p:attrNameLst>
                                          <p:attrName>ppt_x</p:attrName>
                                        </p:attrNameLst>
                                      </p:cBhvr>
                                      <p:tavLst>
                                        <p:tav tm="0">
                                          <p:val>
                                            <p:strVal val="#ppt_x"/>
                                          </p:val>
                                        </p:tav>
                                        <p:tav tm="100000">
                                          <p:val>
                                            <p:strVal val="#ppt_x"/>
                                          </p:val>
                                        </p:tav>
                                      </p:tavLst>
                                    </p:anim>
                                    <p:anim calcmode="lin" valueType="num">
                                      <p:cBhvr>
                                        <p:cTn id="43" dur="200" fill="hold"/>
                                        <p:tgtEl>
                                          <p:spTgt spid="9"/>
                                        </p:tgtEl>
                                        <p:attrNameLst>
                                          <p:attrName>ppt_y</p:attrName>
                                        </p:attrNameLst>
                                      </p:cBhvr>
                                      <p:tavLst>
                                        <p:tav tm="0">
                                          <p:val>
                                            <p:strVal val="#ppt_y+0.31"/>
                                          </p:val>
                                        </p:tav>
                                        <p:tav tm="100000">
                                          <p:val>
                                            <p:strVal val="#ppt_y+0.31"/>
                                          </p:val>
                                        </p:tav>
                                      </p:tavLst>
                                    </p:anim>
                                    <p:anim calcmode="lin" valueType="num">
                                      <p:cBhvr>
                                        <p:cTn id="44" dur="300" decel="50000" fill="hold">
                                          <p:stCondLst>
                                            <p:cond delay="200"/>
                                          </p:stCondLst>
                                        </p:cTn>
                                        <p:tgtEl>
                                          <p:spTgt spid="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5" dur="300" decel="50000" fill="hold">
                                          <p:stCondLst>
                                            <p:cond delay="200"/>
                                          </p:stCondLst>
                                        </p:cTn>
                                        <p:tgtEl>
                                          <p:spTgt spid="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39"/>
                                            </p:cond>
                                          </p:stCondLst>
                                          <p:endCondLst>
                                            <p:cond evt="onStopAudio" delay="0">
                                              <p:tgtEl>
                                                <p:sldTgt/>
                                              </p:tgtEl>
                                            </p:cond>
                                          </p:endCondLst>
                                        </p:cTn>
                                        <p:tgtEl>
                                          <p:sndTgt r:embed="rId3" name="type.wav"/>
                                        </p:tgtEl>
                                      </p:cMediaNode>
                                    </p:audio>
                                  </p:subTnLst>
                                </p:cTn>
                              </p:par>
                            </p:childTnLst>
                          </p:cTn>
                        </p:par>
                        <p:par>
                          <p:cTn id="46" fill="hold">
                            <p:stCondLst>
                              <p:cond delay="1500"/>
                            </p:stCondLst>
                            <p:childTnLst>
                              <p:par>
                                <p:cTn id="47" presetID="43" presetClass="entr" presetSubtype="0" fill="hold" grpId="0" nodeType="afterEffect">
                                  <p:stCondLst>
                                    <p:cond delay="0"/>
                                  </p:stCondLst>
                                  <p:childTnLst>
                                    <p:set>
                                      <p:cBhvr>
                                        <p:cTn id="48" dur="1" fill="hold">
                                          <p:stCondLst>
                                            <p:cond delay="0"/>
                                          </p:stCondLst>
                                        </p:cTn>
                                        <p:tgtEl>
                                          <p:spTgt spid="10"/>
                                        </p:tgtEl>
                                        <p:attrNameLst>
                                          <p:attrName>style.visibility</p:attrName>
                                        </p:attrNameLst>
                                      </p:cBhvr>
                                      <p:to>
                                        <p:strVal val="visible"/>
                                      </p:to>
                                    </p:set>
                                    <p:animEffect transition="in" filter="fade">
                                      <p:cBhvr>
                                        <p:cTn id="49" dur="50"/>
                                        <p:tgtEl>
                                          <p:spTgt spid="10"/>
                                        </p:tgtEl>
                                      </p:cBhvr>
                                    </p:animEffect>
                                    <p:anim calcmode="lin" valueType="num">
                                      <p:cBhvr>
                                        <p:cTn id="50" dur="200" fill="hold"/>
                                        <p:tgtEl>
                                          <p:spTgt spid="10"/>
                                        </p:tgtEl>
                                        <p:attrNameLst>
                                          <p:attrName>ppt_x</p:attrName>
                                        </p:attrNameLst>
                                      </p:cBhvr>
                                      <p:tavLst>
                                        <p:tav tm="0">
                                          <p:val>
                                            <p:strVal val="#ppt_x"/>
                                          </p:val>
                                        </p:tav>
                                        <p:tav tm="100000">
                                          <p:val>
                                            <p:strVal val="#ppt_x"/>
                                          </p:val>
                                        </p:tav>
                                      </p:tavLst>
                                    </p:anim>
                                    <p:anim calcmode="lin" valueType="num">
                                      <p:cBhvr>
                                        <p:cTn id="51" dur="200" fill="hold"/>
                                        <p:tgtEl>
                                          <p:spTgt spid="10"/>
                                        </p:tgtEl>
                                        <p:attrNameLst>
                                          <p:attrName>ppt_y</p:attrName>
                                        </p:attrNameLst>
                                      </p:cBhvr>
                                      <p:tavLst>
                                        <p:tav tm="0">
                                          <p:val>
                                            <p:strVal val="#ppt_y+0.31"/>
                                          </p:val>
                                        </p:tav>
                                        <p:tav tm="100000">
                                          <p:val>
                                            <p:strVal val="#ppt_y+0.31"/>
                                          </p:val>
                                        </p:tav>
                                      </p:tavLst>
                                    </p:anim>
                                    <p:anim calcmode="lin" valueType="num">
                                      <p:cBhvr>
                                        <p:cTn id="52" dur="300" decel="50000" fill="hold">
                                          <p:stCondLst>
                                            <p:cond delay="200"/>
                                          </p:stCondLst>
                                        </p:cTn>
                                        <p:tgtEl>
                                          <p:spTgt spid="1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3" dur="300" decel="50000" fill="hold">
                                          <p:stCondLst>
                                            <p:cond delay="200"/>
                                          </p:stCondLst>
                                        </p:cTn>
                                        <p:tgtEl>
                                          <p:spTgt spid="1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47"/>
                                            </p:cond>
                                          </p:stCondLst>
                                          <p:endCondLst>
                                            <p:cond evt="onStopAudio" delay="0">
                                              <p:tgtEl>
                                                <p:sldTgt/>
                                              </p:tgtEl>
                                            </p:cond>
                                          </p:endCondLst>
                                        </p:cTn>
                                        <p:tgtEl>
                                          <p:sndTgt r:embed="rId3" name="type.wav"/>
                                        </p:tgtEl>
                                      </p:cMediaNode>
                                    </p:audio>
                                  </p:subTnLst>
                                </p:cTn>
                              </p:par>
                            </p:childTnLst>
                          </p:cTn>
                        </p:par>
                        <p:par>
                          <p:cTn id="54" fill="hold">
                            <p:stCondLst>
                              <p:cond delay="2000"/>
                            </p:stCondLst>
                            <p:childTnLst>
                              <p:par>
                                <p:cTn id="55" presetID="43" presetClass="entr" presetSubtype="0" fill="hold" grpId="0" nodeType="afterEffect">
                                  <p:stCondLst>
                                    <p:cond delay="0"/>
                                  </p:stCondLst>
                                  <p:childTnLst>
                                    <p:set>
                                      <p:cBhvr>
                                        <p:cTn id="56" dur="1" fill="hold">
                                          <p:stCondLst>
                                            <p:cond delay="0"/>
                                          </p:stCondLst>
                                        </p:cTn>
                                        <p:tgtEl>
                                          <p:spTgt spid="11"/>
                                        </p:tgtEl>
                                        <p:attrNameLst>
                                          <p:attrName>style.visibility</p:attrName>
                                        </p:attrNameLst>
                                      </p:cBhvr>
                                      <p:to>
                                        <p:strVal val="visible"/>
                                      </p:to>
                                    </p:set>
                                    <p:animEffect transition="in" filter="fade">
                                      <p:cBhvr>
                                        <p:cTn id="57" dur="50"/>
                                        <p:tgtEl>
                                          <p:spTgt spid="11"/>
                                        </p:tgtEl>
                                      </p:cBhvr>
                                    </p:animEffect>
                                    <p:anim calcmode="lin" valueType="num">
                                      <p:cBhvr>
                                        <p:cTn id="58" dur="200" fill="hold"/>
                                        <p:tgtEl>
                                          <p:spTgt spid="11"/>
                                        </p:tgtEl>
                                        <p:attrNameLst>
                                          <p:attrName>ppt_x</p:attrName>
                                        </p:attrNameLst>
                                      </p:cBhvr>
                                      <p:tavLst>
                                        <p:tav tm="0">
                                          <p:val>
                                            <p:strVal val="#ppt_x"/>
                                          </p:val>
                                        </p:tav>
                                        <p:tav tm="100000">
                                          <p:val>
                                            <p:strVal val="#ppt_x"/>
                                          </p:val>
                                        </p:tav>
                                      </p:tavLst>
                                    </p:anim>
                                    <p:anim calcmode="lin" valueType="num">
                                      <p:cBhvr>
                                        <p:cTn id="59" dur="200" fill="hold"/>
                                        <p:tgtEl>
                                          <p:spTgt spid="11"/>
                                        </p:tgtEl>
                                        <p:attrNameLst>
                                          <p:attrName>ppt_y</p:attrName>
                                        </p:attrNameLst>
                                      </p:cBhvr>
                                      <p:tavLst>
                                        <p:tav tm="0">
                                          <p:val>
                                            <p:strVal val="#ppt_y+0.31"/>
                                          </p:val>
                                        </p:tav>
                                        <p:tav tm="100000">
                                          <p:val>
                                            <p:strVal val="#ppt_y+0.31"/>
                                          </p:val>
                                        </p:tav>
                                      </p:tavLst>
                                    </p:anim>
                                    <p:anim calcmode="lin" valueType="num">
                                      <p:cBhvr>
                                        <p:cTn id="60" dur="300" decel="50000" fill="hold">
                                          <p:stCondLst>
                                            <p:cond delay="200"/>
                                          </p:stCondLst>
                                        </p:cTn>
                                        <p:tgtEl>
                                          <p:spTgt spid="11"/>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1" dur="300" decel="50000" fill="hold">
                                          <p:stCondLst>
                                            <p:cond delay="200"/>
                                          </p:stCondLst>
                                        </p:cTn>
                                        <p:tgtEl>
                                          <p:spTgt spid="11"/>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55"/>
                                            </p:cond>
                                          </p:stCondLst>
                                          <p:endCondLst>
                                            <p:cond evt="onStopAudio" delay="0">
                                              <p:tgtEl>
                                                <p:sldTgt/>
                                              </p:tgtEl>
                                            </p:cond>
                                          </p:endCondLst>
                                        </p:cTn>
                                        <p:tgtEl>
                                          <p:sndTgt r:embed="rId3" name="type.wav"/>
                                        </p:tgtEl>
                                      </p:cMediaNode>
                                    </p:audio>
                                  </p:subTnLst>
                                </p:cTn>
                              </p:par>
                            </p:childTnLst>
                          </p:cTn>
                        </p:par>
                        <p:par>
                          <p:cTn id="62" fill="hold">
                            <p:stCondLst>
                              <p:cond delay="2500"/>
                            </p:stCondLst>
                            <p:childTnLst>
                              <p:par>
                                <p:cTn id="63" presetID="43" presetClass="entr" presetSubtype="0" fill="hold" grpId="0" nodeType="afterEffect">
                                  <p:stCondLst>
                                    <p:cond delay="0"/>
                                  </p:stCondLst>
                                  <p:childTnLst>
                                    <p:set>
                                      <p:cBhvr>
                                        <p:cTn id="64" dur="1" fill="hold">
                                          <p:stCondLst>
                                            <p:cond delay="0"/>
                                          </p:stCondLst>
                                        </p:cTn>
                                        <p:tgtEl>
                                          <p:spTgt spid="12"/>
                                        </p:tgtEl>
                                        <p:attrNameLst>
                                          <p:attrName>style.visibility</p:attrName>
                                        </p:attrNameLst>
                                      </p:cBhvr>
                                      <p:to>
                                        <p:strVal val="visible"/>
                                      </p:to>
                                    </p:set>
                                    <p:animEffect transition="in" filter="fade">
                                      <p:cBhvr>
                                        <p:cTn id="65" dur="50"/>
                                        <p:tgtEl>
                                          <p:spTgt spid="12"/>
                                        </p:tgtEl>
                                      </p:cBhvr>
                                    </p:animEffect>
                                    <p:anim calcmode="lin" valueType="num">
                                      <p:cBhvr>
                                        <p:cTn id="66" dur="200" fill="hold"/>
                                        <p:tgtEl>
                                          <p:spTgt spid="12"/>
                                        </p:tgtEl>
                                        <p:attrNameLst>
                                          <p:attrName>ppt_x</p:attrName>
                                        </p:attrNameLst>
                                      </p:cBhvr>
                                      <p:tavLst>
                                        <p:tav tm="0">
                                          <p:val>
                                            <p:strVal val="#ppt_x"/>
                                          </p:val>
                                        </p:tav>
                                        <p:tav tm="100000">
                                          <p:val>
                                            <p:strVal val="#ppt_x"/>
                                          </p:val>
                                        </p:tav>
                                      </p:tavLst>
                                    </p:anim>
                                    <p:anim calcmode="lin" valueType="num">
                                      <p:cBhvr>
                                        <p:cTn id="67" dur="200" fill="hold"/>
                                        <p:tgtEl>
                                          <p:spTgt spid="12"/>
                                        </p:tgtEl>
                                        <p:attrNameLst>
                                          <p:attrName>ppt_y</p:attrName>
                                        </p:attrNameLst>
                                      </p:cBhvr>
                                      <p:tavLst>
                                        <p:tav tm="0">
                                          <p:val>
                                            <p:strVal val="#ppt_y+0.31"/>
                                          </p:val>
                                        </p:tav>
                                        <p:tav tm="100000">
                                          <p:val>
                                            <p:strVal val="#ppt_y+0.31"/>
                                          </p:val>
                                        </p:tav>
                                      </p:tavLst>
                                    </p:anim>
                                    <p:anim calcmode="lin" valueType="num">
                                      <p:cBhvr>
                                        <p:cTn id="68" dur="300" decel="50000" fill="hold">
                                          <p:stCondLst>
                                            <p:cond delay="200"/>
                                          </p:stCondLst>
                                        </p:cTn>
                                        <p:tgtEl>
                                          <p:spTgt spid="1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9" dur="300" decel="50000" fill="hold">
                                          <p:stCondLst>
                                            <p:cond delay="200"/>
                                          </p:stCondLst>
                                        </p:cTn>
                                        <p:tgtEl>
                                          <p:spTgt spid="1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63"/>
                                            </p:cond>
                                          </p:stCondLst>
                                          <p:endCondLst>
                                            <p:cond evt="onStopAudio" delay="0">
                                              <p:tgtEl>
                                                <p:sldTgt/>
                                              </p:tgtEl>
                                            </p:cond>
                                          </p:endCondLst>
                                        </p:cTn>
                                        <p:tgtEl>
                                          <p:sndTgt r:embed="rId3" name="type.wav"/>
                                        </p:tgtEl>
                                      </p:cMediaNode>
                                    </p:audio>
                                  </p:subTnLst>
                                </p:cTn>
                              </p:par>
                            </p:childTnLst>
                          </p:cTn>
                        </p:par>
                        <p:par>
                          <p:cTn id="70" fill="hold">
                            <p:stCondLst>
                              <p:cond delay="3000"/>
                            </p:stCondLst>
                            <p:childTnLst>
                              <p:par>
                                <p:cTn id="71" presetID="43" presetClass="entr" presetSubtype="0" fill="hold" grpId="0" nodeType="afterEffect">
                                  <p:stCondLst>
                                    <p:cond delay="0"/>
                                  </p:stCondLst>
                                  <p:childTnLst>
                                    <p:set>
                                      <p:cBhvr>
                                        <p:cTn id="72" dur="1" fill="hold">
                                          <p:stCondLst>
                                            <p:cond delay="0"/>
                                          </p:stCondLst>
                                        </p:cTn>
                                        <p:tgtEl>
                                          <p:spTgt spid="13"/>
                                        </p:tgtEl>
                                        <p:attrNameLst>
                                          <p:attrName>style.visibility</p:attrName>
                                        </p:attrNameLst>
                                      </p:cBhvr>
                                      <p:to>
                                        <p:strVal val="visible"/>
                                      </p:to>
                                    </p:set>
                                    <p:animEffect transition="in" filter="fade">
                                      <p:cBhvr>
                                        <p:cTn id="73" dur="50"/>
                                        <p:tgtEl>
                                          <p:spTgt spid="13"/>
                                        </p:tgtEl>
                                      </p:cBhvr>
                                    </p:animEffect>
                                    <p:anim calcmode="lin" valueType="num">
                                      <p:cBhvr>
                                        <p:cTn id="74" dur="200" fill="hold"/>
                                        <p:tgtEl>
                                          <p:spTgt spid="13"/>
                                        </p:tgtEl>
                                        <p:attrNameLst>
                                          <p:attrName>ppt_x</p:attrName>
                                        </p:attrNameLst>
                                      </p:cBhvr>
                                      <p:tavLst>
                                        <p:tav tm="0">
                                          <p:val>
                                            <p:strVal val="#ppt_x"/>
                                          </p:val>
                                        </p:tav>
                                        <p:tav tm="100000">
                                          <p:val>
                                            <p:strVal val="#ppt_x"/>
                                          </p:val>
                                        </p:tav>
                                      </p:tavLst>
                                    </p:anim>
                                    <p:anim calcmode="lin" valueType="num">
                                      <p:cBhvr>
                                        <p:cTn id="75" dur="200" fill="hold"/>
                                        <p:tgtEl>
                                          <p:spTgt spid="13"/>
                                        </p:tgtEl>
                                        <p:attrNameLst>
                                          <p:attrName>ppt_y</p:attrName>
                                        </p:attrNameLst>
                                      </p:cBhvr>
                                      <p:tavLst>
                                        <p:tav tm="0">
                                          <p:val>
                                            <p:strVal val="#ppt_y+0.31"/>
                                          </p:val>
                                        </p:tav>
                                        <p:tav tm="100000">
                                          <p:val>
                                            <p:strVal val="#ppt_y+0.31"/>
                                          </p:val>
                                        </p:tav>
                                      </p:tavLst>
                                    </p:anim>
                                    <p:anim calcmode="lin" valueType="num">
                                      <p:cBhvr>
                                        <p:cTn id="76" dur="300" decel="50000" fill="hold">
                                          <p:stCondLst>
                                            <p:cond delay="200"/>
                                          </p:stCondLst>
                                        </p:cTn>
                                        <p:tgtEl>
                                          <p:spTgt spid="1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77" dur="300" decel="50000" fill="hold">
                                          <p:stCondLst>
                                            <p:cond delay="200"/>
                                          </p:stCondLst>
                                        </p:cTn>
                                        <p:tgtEl>
                                          <p:spTgt spid="1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71"/>
                                            </p:cond>
                                          </p:stCondLst>
                                          <p:endCondLst>
                                            <p:cond evt="onStopAudio" delay="0">
                                              <p:tgtEl>
                                                <p:sldTgt/>
                                              </p:tgtEl>
                                            </p:cond>
                                          </p:endCondLst>
                                        </p:cTn>
                                        <p:tgtEl>
                                          <p:sndTgt r:embed="rId3" name="type.wav"/>
                                        </p:tgtEl>
                                      </p:cMediaNode>
                                    </p:audio>
                                  </p:subTnLst>
                                </p:cTn>
                              </p:par>
                            </p:childTnLst>
                          </p:cTn>
                        </p:par>
                        <p:par>
                          <p:cTn id="78" fill="hold">
                            <p:stCondLst>
                              <p:cond delay="3500"/>
                            </p:stCondLst>
                            <p:childTnLst>
                              <p:par>
                                <p:cTn id="79" presetID="43" presetClass="entr" presetSubtype="0" fill="hold" grpId="0" nodeType="afterEffect">
                                  <p:stCondLst>
                                    <p:cond delay="0"/>
                                  </p:stCondLst>
                                  <p:childTnLst>
                                    <p:set>
                                      <p:cBhvr>
                                        <p:cTn id="80" dur="1" fill="hold">
                                          <p:stCondLst>
                                            <p:cond delay="0"/>
                                          </p:stCondLst>
                                        </p:cTn>
                                        <p:tgtEl>
                                          <p:spTgt spid="14"/>
                                        </p:tgtEl>
                                        <p:attrNameLst>
                                          <p:attrName>style.visibility</p:attrName>
                                        </p:attrNameLst>
                                      </p:cBhvr>
                                      <p:to>
                                        <p:strVal val="visible"/>
                                      </p:to>
                                    </p:set>
                                    <p:animEffect transition="in" filter="fade">
                                      <p:cBhvr>
                                        <p:cTn id="81" dur="50"/>
                                        <p:tgtEl>
                                          <p:spTgt spid="14"/>
                                        </p:tgtEl>
                                      </p:cBhvr>
                                    </p:animEffect>
                                    <p:anim calcmode="lin" valueType="num">
                                      <p:cBhvr>
                                        <p:cTn id="82" dur="200" fill="hold"/>
                                        <p:tgtEl>
                                          <p:spTgt spid="14"/>
                                        </p:tgtEl>
                                        <p:attrNameLst>
                                          <p:attrName>ppt_x</p:attrName>
                                        </p:attrNameLst>
                                      </p:cBhvr>
                                      <p:tavLst>
                                        <p:tav tm="0">
                                          <p:val>
                                            <p:strVal val="#ppt_x"/>
                                          </p:val>
                                        </p:tav>
                                        <p:tav tm="100000">
                                          <p:val>
                                            <p:strVal val="#ppt_x"/>
                                          </p:val>
                                        </p:tav>
                                      </p:tavLst>
                                    </p:anim>
                                    <p:anim calcmode="lin" valueType="num">
                                      <p:cBhvr>
                                        <p:cTn id="83" dur="200" fill="hold"/>
                                        <p:tgtEl>
                                          <p:spTgt spid="14"/>
                                        </p:tgtEl>
                                        <p:attrNameLst>
                                          <p:attrName>ppt_y</p:attrName>
                                        </p:attrNameLst>
                                      </p:cBhvr>
                                      <p:tavLst>
                                        <p:tav tm="0">
                                          <p:val>
                                            <p:strVal val="#ppt_y+0.31"/>
                                          </p:val>
                                        </p:tav>
                                        <p:tav tm="100000">
                                          <p:val>
                                            <p:strVal val="#ppt_y+0.31"/>
                                          </p:val>
                                        </p:tav>
                                      </p:tavLst>
                                    </p:anim>
                                    <p:anim calcmode="lin" valueType="num">
                                      <p:cBhvr>
                                        <p:cTn id="84" dur="300" decel="50000" fill="hold">
                                          <p:stCondLst>
                                            <p:cond delay="200"/>
                                          </p:stCondLst>
                                        </p:cTn>
                                        <p:tgtEl>
                                          <p:spTgt spid="1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85" dur="300" decel="50000" fill="hold">
                                          <p:stCondLst>
                                            <p:cond delay="200"/>
                                          </p:stCondLst>
                                        </p:cTn>
                                        <p:tgtEl>
                                          <p:spTgt spid="1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79"/>
                                            </p:cond>
                                          </p:stCondLst>
                                          <p:endCondLst>
                                            <p:cond evt="onStopAudio" delay="0">
                                              <p:tgtEl>
                                                <p:sldTgt/>
                                              </p:tgtEl>
                                            </p:cond>
                                          </p:endCondLst>
                                        </p:cTn>
                                        <p:tgtEl>
                                          <p:sndTgt r:embed="rId3" name="type.wav"/>
                                        </p:tgtEl>
                                      </p:cMediaNode>
                                    </p:audio>
                                  </p:subTnLst>
                                </p:cTn>
                              </p:par>
                            </p:childTnLst>
                          </p:cTn>
                        </p:par>
                        <p:par>
                          <p:cTn id="86" fill="hold">
                            <p:stCondLst>
                              <p:cond delay="4000"/>
                            </p:stCondLst>
                            <p:childTnLst>
                              <p:par>
                                <p:cTn id="87" presetID="43" presetClass="entr" presetSubtype="0" fill="hold" grpId="0" nodeType="afterEffect">
                                  <p:stCondLst>
                                    <p:cond delay="0"/>
                                  </p:stCondLst>
                                  <p:childTnLst>
                                    <p:set>
                                      <p:cBhvr>
                                        <p:cTn id="88" dur="1" fill="hold">
                                          <p:stCondLst>
                                            <p:cond delay="0"/>
                                          </p:stCondLst>
                                        </p:cTn>
                                        <p:tgtEl>
                                          <p:spTgt spid="15"/>
                                        </p:tgtEl>
                                        <p:attrNameLst>
                                          <p:attrName>style.visibility</p:attrName>
                                        </p:attrNameLst>
                                      </p:cBhvr>
                                      <p:to>
                                        <p:strVal val="visible"/>
                                      </p:to>
                                    </p:set>
                                    <p:animEffect transition="in" filter="fade">
                                      <p:cBhvr>
                                        <p:cTn id="89" dur="50"/>
                                        <p:tgtEl>
                                          <p:spTgt spid="15"/>
                                        </p:tgtEl>
                                      </p:cBhvr>
                                    </p:animEffect>
                                    <p:anim calcmode="lin" valueType="num">
                                      <p:cBhvr>
                                        <p:cTn id="90" dur="200" fill="hold"/>
                                        <p:tgtEl>
                                          <p:spTgt spid="15"/>
                                        </p:tgtEl>
                                        <p:attrNameLst>
                                          <p:attrName>ppt_x</p:attrName>
                                        </p:attrNameLst>
                                      </p:cBhvr>
                                      <p:tavLst>
                                        <p:tav tm="0">
                                          <p:val>
                                            <p:strVal val="#ppt_x"/>
                                          </p:val>
                                        </p:tav>
                                        <p:tav tm="100000">
                                          <p:val>
                                            <p:strVal val="#ppt_x"/>
                                          </p:val>
                                        </p:tav>
                                      </p:tavLst>
                                    </p:anim>
                                    <p:anim calcmode="lin" valueType="num">
                                      <p:cBhvr>
                                        <p:cTn id="91" dur="200" fill="hold"/>
                                        <p:tgtEl>
                                          <p:spTgt spid="15"/>
                                        </p:tgtEl>
                                        <p:attrNameLst>
                                          <p:attrName>ppt_y</p:attrName>
                                        </p:attrNameLst>
                                      </p:cBhvr>
                                      <p:tavLst>
                                        <p:tav tm="0">
                                          <p:val>
                                            <p:strVal val="#ppt_y+0.31"/>
                                          </p:val>
                                        </p:tav>
                                        <p:tav tm="100000">
                                          <p:val>
                                            <p:strVal val="#ppt_y+0.31"/>
                                          </p:val>
                                        </p:tav>
                                      </p:tavLst>
                                    </p:anim>
                                    <p:anim calcmode="lin" valueType="num">
                                      <p:cBhvr>
                                        <p:cTn id="92" dur="300" decel="50000" fill="hold">
                                          <p:stCondLst>
                                            <p:cond delay="200"/>
                                          </p:stCondLst>
                                        </p:cTn>
                                        <p:tgtEl>
                                          <p:spTgt spid="1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93" dur="300" decel="50000" fill="hold">
                                          <p:stCondLst>
                                            <p:cond delay="200"/>
                                          </p:stCondLst>
                                        </p:cTn>
                                        <p:tgtEl>
                                          <p:spTgt spid="1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87"/>
                                            </p:cond>
                                          </p:stCondLst>
                                          <p:endCondLst>
                                            <p:cond evt="onStopAudio" delay="0">
                                              <p:tgtEl>
                                                <p:sldTgt/>
                                              </p:tgtEl>
                                            </p:cond>
                                          </p:endCondLst>
                                        </p:cTn>
                                        <p:tgtEl>
                                          <p:sndTgt r:embed="rId3" name="type.wav"/>
                                        </p:tgtEl>
                                      </p:cMediaNode>
                                    </p:audio>
                                  </p:subTnLst>
                                </p:cTn>
                              </p:par>
                            </p:childTnLst>
                          </p:cTn>
                        </p:par>
                        <p:par>
                          <p:cTn id="94" fill="hold">
                            <p:stCondLst>
                              <p:cond delay="4500"/>
                            </p:stCondLst>
                            <p:childTnLst>
                              <p:par>
                                <p:cTn id="95" presetID="43" presetClass="entr" presetSubtype="0" fill="hold" grpId="0" nodeType="afterEffect">
                                  <p:stCondLst>
                                    <p:cond delay="0"/>
                                  </p:stCondLst>
                                  <p:childTnLst>
                                    <p:set>
                                      <p:cBhvr>
                                        <p:cTn id="96" dur="1" fill="hold">
                                          <p:stCondLst>
                                            <p:cond delay="0"/>
                                          </p:stCondLst>
                                        </p:cTn>
                                        <p:tgtEl>
                                          <p:spTgt spid="16"/>
                                        </p:tgtEl>
                                        <p:attrNameLst>
                                          <p:attrName>style.visibility</p:attrName>
                                        </p:attrNameLst>
                                      </p:cBhvr>
                                      <p:to>
                                        <p:strVal val="visible"/>
                                      </p:to>
                                    </p:set>
                                    <p:animEffect transition="in" filter="fade">
                                      <p:cBhvr>
                                        <p:cTn id="97" dur="50"/>
                                        <p:tgtEl>
                                          <p:spTgt spid="16"/>
                                        </p:tgtEl>
                                      </p:cBhvr>
                                    </p:animEffect>
                                    <p:anim calcmode="lin" valueType="num">
                                      <p:cBhvr>
                                        <p:cTn id="98" dur="200" fill="hold"/>
                                        <p:tgtEl>
                                          <p:spTgt spid="16"/>
                                        </p:tgtEl>
                                        <p:attrNameLst>
                                          <p:attrName>ppt_x</p:attrName>
                                        </p:attrNameLst>
                                      </p:cBhvr>
                                      <p:tavLst>
                                        <p:tav tm="0">
                                          <p:val>
                                            <p:strVal val="#ppt_x"/>
                                          </p:val>
                                        </p:tav>
                                        <p:tav tm="100000">
                                          <p:val>
                                            <p:strVal val="#ppt_x"/>
                                          </p:val>
                                        </p:tav>
                                      </p:tavLst>
                                    </p:anim>
                                    <p:anim calcmode="lin" valueType="num">
                                      <p:cBhvr>
                                        <p:cTn id="99" dur="200" fill="hold"/>
                                        <p:tgtEl>
                                          <p:spTgt spid="16"/>
                                        </p:tgtEl>
                                        <p:attrNameLst>
                                          <p:attrName>ppt_y</p:attrName>
                                        </p:attrNameLst>
                                      </p:cBhvr>
                                      <p:tavLst>
                                        <p:tav tm="0">
                                          <p:val>
                                            <p:strVal val="#ppt_y+0.31"/>
                                          </p:val>
                                        </p:tav>
                                        <p:tav tm="100000">
                                          <p:val>
                                            <p:strVal val="#ppt_y+0.31"/>
                                          </p:val>
                                        </p:tav>
                                      </p:tavLst>
                                    </p:anim>
                                    <p:anim calcmode="lin" valueType="num">
                                      <p:cBhvr>
                                        <p:cTn id="100" dur="300" decel="50000" fill="hold">
                                          <p:stCondLst>
                                            <p:cond delay="200"/>
                                          </p:stCondLst>
                                        </p:cTn>
                                        <p:tgtEl>
                                          <p:spTgt spid="1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01" dur="300" decel="50000" fill="hold">
                                          <p:stCondLst>
                                            <p:cond delay="200"/>
                                          </p:stCondLst>
                                        </p:cTn>
                                        <p:tgtEl>
                                          <p:spTgt spid="1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95"/>
                                            </p:cond>
                                          </p:stCondLst>
                                          <p:endCondLst>
                                            <p:cond evt="onStopAudio" delay="0">
                                              <p:tgtEl>
                                                <p:sldTgt/>
                                              </p:tgtEl>
                                            </p:cond>
                                          </p:endCondLst>
                                        </p:cTn>
                                        <p:tgtEl>
                                          <p:sndTgt r:embed="rId3" name="type.wav"/>
                                        </p:tgtEl>
                                      </p:cMediaNode>
                                    </p:audio>
                                  </p:subTnLst>
                                </p:cTn>
                              </p:par>
                            </p:childTnLst>
                          </p:cTn>
                        </p:par>
                        <p:par>
                          <p:cTn id="102" fill="hold">
                            <p:stCondLst>
                              <p:cond delay="5000"/>
                            </p:stCondLst>
                            <p:childTnLst>
                              <p:par>
                                <p:cTn id="103" presetID="43" presetClass="entr" presetSubtype="0" fill="hold" grpId="0" nodeType="afterEffect">
                                  <p:stCondLst>
                                    <p:cond delay="0"/>
                                  </p:stCondLst>
                                  <p:childTnLst>
                                    <p:set>
                                      <p:cBhvr>
                                        <p:cTn id="104" dur="1" fill="hold">
                                          <p:stCondLst>
                                            <p:cond delay="0"/>
                                          </p:stCondLst>
                                        </p:cTn>
                                        <p:tgtEl>
                                          <p:spTgt spid="17"/>
                                        </p:tgtEl>
                                        <p:attrNameLst>
                                          <p:attrName>style.visibility</p:attrName>
                                        </p:attrNameLst>
                                      </p:cBhvr>
                                      <p:to>
                                        <p:strVal val="visible"/>
                                      </p:to>
                                    </p:set>
                                    <p:animEffect transition="in" filter="fade">
                                      <p:cBhvr>
                                        <p:cTn id="105" dur="50"/>
                                        <p:tgtEl>
                                          <p:spTgt spid="17"/>
                                        </p:tgtEl>
                                      </p:cBhvr>
                                    </p:animEffect>
                                    <p:anim calcmode="lin" valueType="num">
                                      <p:cBhvr>
                                        <p:cTn id="106" dur="200" fill="hold"/>
                                        <p:tgtEl>
                                          <p:spTgt spid="17"/>
                                        </p:tgtEl>
                                        <p:attrNameLst>
                                          <p:attrName>ppt_x</p:attrName>
                                        </p:attrNameLst>
                                      </p:cBhvr>
                                      <p:tavLst>
                                        <p:tav tm="0">
                                          <p:val>
                                            <p:strVal val="#ppt_x"/>
                                          </p:val>
                                        </p:tav>
                                        <p:tav tm="100000">
                                          <p:val>
                                            <p:strVal val="#ppt_x"/>
                                          </p:val>
                                        </p:tav>
                                      </p:tavLst>
                                    </p:anim>
                                    <p:anim calcmode="lin" valueType="num">
                                      <p:cBhvr>
                                        <p:cTn id="107" dur="200" fill="hold"/>
                                        <p:tgtEl>
                                          <p:spTgt spid="17"/>
                                        </p:tgtEl>
                                        <p:attrNameLst>
                                          <p:attrName>ppt_y</p:attrName>
                                        </p:attrNameLst>
                                      </p:cBhvr>
                                      <p:tavLst>
                                        <p:tav tm="0">
                                          <p:val>
                                            <p:strVal val="#ppt_y+0.31"/>
                                          </p:val>
                                        </p:tav>
                                        <p:tav tm="100000">
                                          <p:val>
                                            <p:strVal val="#ppt_y+0.31"/>
                                          </p:val>
                                        </p:tav>
                                      </p:tavLst>
                                    </p:anim>
                                    <p:anim calcmode="lin" valueType="num">
                                      <p:cBhvr>
                                        <p:cTn id="108" dur="300" decel="50000" fill="hold">
                                          <p:stCondLst>
                                            <p:cond delay="200"/>
                                          </p:stCondLst>
                                        </p:cTn>
                                        <p:tgtEl>
                                          <p:spTgt spid="1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09" dur="300" decel="50000" fill="hold">
                                          <p:stCondLst>
                                            <p:cond delay="200"/>
                                          </p:stCondLst>
                                        </p:cTn>
                                        <p:tgtEl>
                                          <p:spTgt spid="1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103"/>
                                            </p:cond>
                                          </p:stCondLst>
                                          <p:endCondLst>
                                            <p:cond evt="onStopAudio" delay="0">
                                              <p:tgtEl>
                                                <p:sldTgt/>
                                              </p:tgtEl>
                                            </p:cond>
                                          </p:endCondLst>
                                        </p:cTn>
                                        <p:tgtEl>
                                          <p:sndTgt r:embed="rId3" name="type.wav"/>
                                        </p:tgtEl>
                                      </p:cMediaNode>
                                    </p:audio>
                                  </p:subTnLst>
                                </p:cTn>
                              </p:par>
                            </p:childTnLst>
                          </p:cTn>
                        </p:par>
                        <p:par>
                          <p:cTn id="110" fill="hold">
                            <p:stCondLst>
                              <p:cond delay="5500"/>
                            </p:stCondLst>
                            <p:childTnLst>
                              <p:par>
                                <p:cTn id="111" presetID="43" presetClass="entr" presetSubtype="0" fill="hold" grpId="0" nodeType="afterEffect">
                                  <p:stCondLst>
                                    <p:cond delay="0"/>
                                  </p:stCondLst>
                                  <p:childTnLst>
                                    <p:set>
                                      <p:cBhvr>
                                        <p:cTn id="112" dur="1" fill="hold">
                                          <p:stCondLst>
                                            <p:cond delay="0"/>
                                          </p:stCondLst>
                                        </p:cTn>
                                        <p:tgtEl>
                                          <p:spTgt spid="18"/>
                                        </p:tgtEl>
                                        <p:attrNameLst>
                                          <p:attrName>style.visibility</p:attrName>
                                        </p:attrNameLst>
                                      </p:cBhvr>
                                      <p:to>
                                        <p:strVal val="visible"/>
                                      </p:to>
                                    </p:set>
                                    <p:animEffect transition="in" filter="fade">
                                      <p:cBhvr>
                                        <p:cTn id="113" dur="50"/>
                                        <p:tgtEl>
                                          <p:spTgt spid="18"/>
                                        </p:tgtEl>
                                      </p:cBhvr>
                                    </p:animEffect>
                                    <p:anim calcmode="lin" valueType="num">
                                      <p:cBhvr>
                                        <p:cTn id="114" dur="200" fill="hold"/>
                                        <p:tgtEl>
                                          <p:spTgt spid="18"/>
                                        </p:tgtEl>
                                        <p:attrNameLst>
                                          <p:attrName>ppt_x</p:attrName>
                                        </p:attrNameLst>
                                      </p:cBhvr>
                                      <p:tavLst>
                                        <p:tav tm="0">
                                          <p:val>
                                            <p:strVal val="#ppt_x"/>
                                          </p:val>
                                        </p:tav>
                                        <p:tav tm="100000">
                                          <p:val>
                                            <p:strVal val="#ppt_x"/>
                                          </p:val>
                                        </p:tav>
                                      </p:tavLst>
                                    </p:anim>
                                    <p:anim calcmode="lin" valueType="num">
                                      <p:cBhvr>
                                        <p:cTn id="115" dur="200" fill="hold"/>
                                        <p:tgtEl>
                                          <p:spTgt spid="18"/>
                                        </p:tgtEl>
                                        <p:attrNameLst>
                                          <p:attrName>ppt_y</p:attrName>
                                        </p:attrNameLst>
                                      </p:cBhvr>
                                      <p:tavLst>
                                        <p:tav tm="0">
                                          <p:val>
                                            <p:strVal val="#ppt_y+0.31"/>
                                          </p:val>
                                        </p:tav>
                                        <p:tav tm="100000">
                                          <p:val>
                                            <p:strVal val="#ppt_y+0.31"/>
                                          </p:val>
                                        </p:tav>
                                      </p:tavLst>
                                    </p:anim>
                                    <p:anim calcmode="lin" valueType="num">
                                      <p:cBhvr>
                                        <p:cTn id="116" dur="300" decel="50000" fill="hold">
                                          <p:stCondLst>
                                            <p:cond delay="200"/>
                                          </p:stCondLst>
                                        </p:cTn>
                                        <p:tgtEl>
                                          <p:spTgt spid="1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17" dur="300" decel="50000" fill="hold">
                                          <p:stCondLst>
                                            <p:cond delay="200"/>
                                          </p:stCondLst>
                                        </p:cTn>
                                        <p:tgtEl>
                                          <p:spTgt spid="18"/>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111"/>
                                            </p:cond>
                                          </p:stCondLst>
                                          <p:endCondLst>
                                            <p:cond evt="onStopAudio" delay="0">
                                              <p:tgtEl>
                                                <p:sldTgt/>
                                              </p:tgtEl>
                                            </p:cond>
                                          </p:endCondLst>
                                        </p:cTn>
                                        <p:tgtEl>
                                          <p:sndTgt r:embed="rId3" name="type.wav"/>
                                        </p:tgtEl>
                                      </p:cMediaNode>
                                    </p:audio>
                                  </p:subTnLst>
                                </p:cTn>
                              </p:par>
                            </p:childTnLst>
                          </p:cTn>
                        </p:par>
                        <p:par>
                          <p:cTn id="118" fill="hold">
                            <p:stCondLst>
                              <p:cond delay="6000"/>
                            </p:stCondLst>
                            <p:childTnLst>
                              <p:par>
                                <p:cTn id="119" presetID="43" presetClass="entr" presetSubtype="0" fill="hold" grpId="0" nodeType="afterEffect">
                                  <p:stCondLst>
                                    <p:cond delay="0"/>
                                  </p:stCondLst>
                                  <p:childTnLst>
                                    <p:set>
                                      <p:cBhvr>
                                        <p:cTn id="120" dur="1" fill="hold">
                                          <p:stCondLst>
                                            <p:cond delay="0"/>
                                          </p:stCondLst>
                                        </p:cTn>
                                        <p:tgtEl>
                                          <p:spTgt spid="19"/>
                                        </p:tgtEl>
                                        <p:attrNameLst>
                                          <p:attrName>style.visibility</p:attrName>
                                        </p:attrNameLst>
                                      </p:cBhvr>
                                      <p:to>
                                        <p:strVal val="visible"/>
                                      </p:to>
                                    </p:set>
                                    <p:animEffect transition="in" filter="fade">
                                      <p:cBhvr>
                                        <p:cTn id="121" dur="50"/>
                                        <p:tgtEl>
                                          <p:spTgt spid="19"/>
                                        </p:tgtEl>
                                      </p:cBhvr>
                                    </p:animEffect>
                                    <p:anim calcmode="lin" valueType="num">
                                      <p:cBhvr>
                                        <p:cTn id="122" dur="200" fill="hold"/>
                                        <p:tgtEl>
                                          <p:spTgt spid="19"/>
                                        </p:tgtEl>
                                        <p:attrNameLst>
                                          <p:attrName>ppt_x</p:attrName>
                                        </p:attrNameLst>
                                      </p:cBhvr>
                                      <p:tavLst>
                                        <p:tav tm="0">
                                          <p:val>
                                            <p:strVal val="#ppt_x"/>
                                          </p:val>
                                        </p:tav>
                                        <p:tav tm="100000">
                                          <p:val>
                                            <p:strVal val="#ppt_x"/>
                                          </p:val>
                                        </p:tav>
                                      </p:tavLst>
                                    </p:anim>
                                    <p:anim calcmode="lin" valueType="num">
                                      <p:cBhvr>
                                        <p:cTn id="123" dur="200" fill="hold"/>
                                        <p:tgtEl>
                                          <p:spTgt spid="19"/>
                                        </p:tgtEl>
                                        <p:attrNameLst>
                                          <p:attrName>ppt_y</p:attrName>
                                        </p:attrNameLst>
                                      </p:cBhvr>
                                      <p:tavLst>
                                        <p:tav tm="0">
                                          <p:val>
                                            <p:strVal val="#ppt_y+0.31"/>
                                          </p:val>
                                        </p:tav>
                                        <p:tav tm="100000">
                                          <p:val>
                                            <p:strVal val="#ppt_y+0.31"/>
                                          </p:val>
                                        </p:tav>
                                      </p:tavLst>
                                    </p:anim>
                                    <p:anim calcmode="lin" valueType="num">
                                      <p:cBhvr>
                                        <p:cTn id="124" dur="300" decel="50000" fill="hold">
                                          <p:stCondLst>
                                            <p:cond delay="200"/>
                                          </p:stCondLst>
                                        </p:cTn>
                                        <p:tgtEl>
                                          <p:spTgt spid="1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25" dur="300" decel="50000" fill="hold">
                                          <p:stCondLst>
                                            <p:cond delay="200"/>
                                          </p:stCondLst>
                                        </p:cTn>
                                        <p:tgtEl>
                                          <p:spTgt spid="1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119"/>
                                            </p:cond>
                                          </p:stCondLst>
                                          <p:endCondLst>
                                            <p:cond evt="onStopAudio" delay="0">
                                              <p:tgtEl>
                                                <p:sldTgt/>
                                              </p:tgtEl>
                                            </p:cond>
                                          </p:endCondLst>
                                        </p:cTn>
                                        <p:tgtEl>
                                          <p:sndTgt r:embed="rId3" name="type.wav"/>
                                        </p:tgtEl>
                                      </p:cMediaNode>
                                    </p:audio>
                                  </p:subTnLst>
                                </p:cTn>
                              </p:par>
                            </p:childTnLst>
                          </p:cTn>
                        </p:par>
                        <p:par>
                          <p:cTn id="126" fill="hold">
                            <p:stCondLst>
                              <p:cond delay="6500"/>
                            </p:stCondLst>
                            <p:childTnLst>
                              <p:par>
                                <p:cTn id="127" presetID="43" presetClass="entr" presetSubtype="0" fill="hold" grpId="0" nodeType="afterEffect">
                                  <p:stCondLst>
                                    <p:cond delay="0"/>
                                  </p:stCondLst>
                                  <p:childTnLst>
                                    <p:set>
                                      <p:cBhvr>
                                        <p:cTn id="128" dur="1" fill="hold">
                                          <p:stCondLst>
                                            <p:cond delay="0"/>
                                          </p:stCondLst>
                                        </p:cTn>
                                        <p:tgtEl>
                                          <p:spTgt spid="20"/>
                                        </p:tgtEl>
                                        <p:attrNameLst>
                                          <p:attrName>style.visibility</p:attrName>
                                        </p:attrNameLst>
                                      </p:cBhvr>
                                      <p:to>
                                        <p:strVal val="visible"/>
                                      </p:to>
                                    </p:set>
                                    <p:animEffect transition="in" filter="fade">
                                      <p:cBhvr>
                                        <p:cTn id="129" dur="50"/>
                                        <p:tgtEl>
                                          <p:spTgt spid="20"/>
                                        </p:tgtEl>
                                      </p:cBhvr>
                                    </p:animEffect>
                                    <p:anim calcmode="lin" valueType="num">
                                      <p:cBhvr>
                                        <p:cTn id="130" dur="200" fill="hold"/>
                                        <p:tgtEl>
                                          <p:spTgt spid="20"/>
                                        </p:tgtEl>
                                        <p:attrNameLst>
                                          <p:attrName>ppt_x</p:attrName>
                                        </p:attrNameLst>
                                      </p:cBhvr>
                                      <p:tavLst>
                                        <p:tav tm="0">
                                          <p:val>
                                            <p:strVal val="#ppt_x"/>
                                          </p:val>
                                        </p:tav>
                                        <p:tav tm="100000">
                                          <p:val>
                                            <p:strVal val="#ppt_x"/>
                                          </p:val>
                                        </p:tav>
                                      </p:tavLst>
                                    </p:anim>
                                    <p:anim calcmode="lin" valueType="num">
                                      <p:cBhvr>
                                        <p:cTn id="131" dur="200" fill="hold"/>
                                        <p:tgtEl>
                                          <p:spTgt spid="20"/>
                                        </p:tgtEl>
                                        <p:attrNameLst>
                                          <p:attrName>ppt_y</p:attrName>
                                        </p:attrNameLst>
                                      </p:cBhvr>
                                      <p:tavLst>
                                        <p:tav tm="0">
                                          <p:val>
                                            <p:strVal val="#ppt_y+0.31"/>
                                          </p:val>
                                        </p:tav>
                                        <p:tav tm="100000">
                                          <p:val>
                                            <p:strVal val="#ppt_y+0.31"/>
                                          </p:val>
                                        </p:tav>
                                      </p:tavLst>
                                    </p:anim>
                                    <p:anim calcmode="lin" valueType="num">
                                      <p:cBhvr>
                                        <p:cTn id="132" dur="300" decel="50000" fill="hold">
                                          <p:stCondLst>
                                            <p:cond delay="200"/>
                                          </p:stCondLst>
                                        </p:cTn>
                                        <p:tgtEl>
                                          <p:spTgt spid="2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33" dur="300" decel="50000" fill="hold">
                                          <p:stCondLst>
                                            <p:cond delay="200"/>
                                          </p:stCondLst>
                                        </p:cTn>
                                        <p:tgtEl>
                                          <p:spTgt spid="2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127"/>
                                            </p:cond>
                                          </p:stCondLst>
                                          <p:endCondLst>
                                            <p:cond evt="onStopAudio" delay="0">
                                              <p:tgtEl>
                                                <p:sldTgt/>
                                              </p:tgtEl>
                                            </p:cond>
                                          </p:endCondLst>
                                        </p:cTn>
                                        <p:tgtEl>
                                          <p:sndTgt r:embed="rId3" name="type.wav"/>
                                        </p:tgtEl>
                                      </p:cMediaNode>
                                    </p:audio>
                                  </p:subTnLst>
                                </p:cTn>
                              </p:par>
                            </p:childTnLst>
                          </p:cTn>
                        </p:par>
                        <p:par>
                          <p:cTn id="134" fill="hold">
                            <p:stCondLst>
                              <p:cond delay="7000"/>
                            </p:stCondLst>
                            <p:childTnLst>
                              <p:par>
                                <p:cTn id="135" presetID="43" presetClass="entr" presetSubtype="0" fill="hold" grpId="0" nodeType="afterEffect">
                                  <p:stCondLst>
                                    <p:cond delay="0"/>
                                  </p:stCondLst>
                                  <p:childTnLst>
                                    <p:set>
                                      <p:cBhvr>
                                        <p:cTn id="136" dur="1" fill="hold">
                                          <p:stCondLst>
                                            <p:cond delay="0"/>
                                          </p:stCondLst>
                                        </p:cTn>
                                        <p:tgtEl>
                                          <p:spTgt spid="21"/>
                                        </p:tgtEl>
                                        <p:attrNameLst>
                                          <p:attrName>style.visibility</p:attrName>
                                        </p:attrNameLst>
                                      </p:cBhvr>
                                      <p:to>
                                        <p:strVal val="visible"/>
                                      </p:to>
                                    </p:set>
                                    <p:animEffect transition="in" filter="fade">
                                      <p:cBhvr>
                                        <p:cTn id="137" dur="50"/>
                                        <p:tgtEl>
                                          <p:spTgt spid="21"/>
                                        </p:tgtEl>
                                      </p:cBhvr>
                                    </p:animEffect>
                                    <p:anim calcmode="lin" valueType="num">
                                      <p:cBhvr>
                                        <p:cTn id="138" dur="200" fill="hold"/>
                                        <p:tgtEl>
                                          <p:spTgt spid="21"/>
                                        </p:tgtEl>
                                        <p:attrNameLst>
                                          <p:attrName>ppt_x</p:attrName>
                                        </p:attrNameLst>
                                      </p:cBhvr>
                                      <p:tavLst>
                                        <p:tav tm="0">
                                          <p:val>
                                            <p:strVal val="#ppt_x"/>
                                          </p:val>
                                        </p:tav>
                                        <p:tav tm="100000">
                                          <p:val>
                                            <p:strVal val="#ppt_x"/>
                                          </p:val>
                                        </p:tav>
                                      </p:tavLst>
                                    </p:anim>
                                    <p:anim calcmode="lin" valueType="num">
                                      <p:cBhvr>
                                        <p:cTn id="139" dur="200" fill="hold"/>
                                        <p:tgtEl>
                                          <p:spTgt spid="21"/>
                                        </p:tgtEl>
                                        <p:attrNameLst>
                                          <p:attrName>ppt_y</p:attrName>
                                        </p:attrNameLst>
                                      </p:cBhvr>
                                      <p:tavLst>
                                        <p:tav tm="0">
                                          <p:val>
                                            <p:strVal val="#ppt_y+0.31"/>
                                          </p:val>
                                        </p:tav>
                                        <p:tav tm="100000">
                                          <p:val>
                                            <p:strVal val="#ppt_y+0.31"/>
                                          </p:val>
                                        </p:tav>
                                      </p:tavLst>
                                    </p:anim>
                                    <p:anim calcmode="lin" valueType="num">
                                      <p:cBhvr>
                                        <p:cTn id="140" dur="300" decel="50000" fill="hold">
                                          <p:stCondLst>
                                            <p:cond delay="200"/>
                                          </p:stCondLst>
                                        </p:cTn>
                                        <p:tgtEl>
                                          <p:spTgt spid="21"/>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41" dur="300" decel="50000" fill="hold">
                                          <p:stCondLst>
                                            <p:cond delay="200"/>
                                          </p:stCondLst>
                                        </p:cTn>
                                        <p:tgtEl>
                                          <p:spTgt spid="21"/>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135"/>
                                            </p:cond>
                                          </p:stCondLst>
                                          <p:endCondLst>
                                            <p:cond evt="onStopAudio" delay="0">
                                              <p:tgtEl>
                                                <p:sldTgt/>
                                              </p:tgtEl>
                                            </p:cond>
                                          </p:endCondLst>
                                        </p:cTn>
                                        <p:tgtEl>
                                          <p:sndTgt r:embed="rId3" name="type.wav"/>
                                        </p:tgtEl>
                                      </p:cMediaNode>
                                    </p:audio>
                                  </p:subTnLst>
                                </p:cTn>
                              </p:par>
                            </p:childTnLst>
                          </p:cTn>
                        </p:par>
                        <p:par>
                          <p:cTn id="142" fill="hold">
                            <p:stCondLst>
                              <p:cond delay="7500"/>
                            </p:stCondLst>
                            <p:childTnLst>
                              <p:par>
                                <p:cTn id="143" presetID="43" presetClass="entr" presetSubtype="0" fill="hold" grpId="0" nodeType="afterEffect">
                                  <p:stCondLst>
                                    <p:cond delay="0"/>
                                  </p:stCondLst>
                                  <p:childTnLst>
                                    <p:set>
                                      <p:cBhvr>
                                        <p:cTn id="144" dur="1" fill="hold">
                                          <p:stCondLst>
                                            <p:cond delay="0"/>
                                          </p:stCondLst>
                                        </p:cTn>
                                        <p:tgtEl>
                                          <p:spTgt spid="86"/>
                                        </p:tgtEl>
                                        <p:attrNameLst>
                                          <p:attrName>style.visibility</p:attrName>
                                        </p:attrNameLst>
                                      </p:cBhvr>
                                      <p:to>
                                        <p:strVal val="visible"/>
                                      </p:to>
                                    </p:set>
                                    <p:animEffect transition="in" filter="fade">
                                      <p:cBhvr>
                                        <p:cTn id="145" dur="50"/>
                                        <p:tgtEl>
                                          <p:spTgt spid="86"/>
                                        </p:tgtEl>
                                      </p:cBhvr>
                                    </p:animEffect>
                                    <p:anim calcmode="lin" valueType="num">
                                      <p:cBhvr>
                                        <p:cTn id="146" dur="200" fill="hold"/>
                                        <p:tgtEl>
                                          <p:spTgt spid="86"/>
                                        </p:tgtEl>
                                        <p:attrNameLst>
                                          <p:attrName>ppt_x</p:attrName>
                                        </p:attrNameLst>
                                      </p:cBhvr>
                                      <p:tavLst>
                                        <p:tav tm="0">
                                          <p:val>
                                            <p:strVal val="#ppt_x"/>
                                          </p:val>
                                        </p:tav>
                                        <p:tav tm="100000">
                                          <p:val>
                                            <p:strVal val="#ppt_x"/>
                                          </p:val>
                                        </p:tav>
                                      </p:tavLst>
                                    </p:anim>
                                    <p:anim calcmode="lin" valueType="num">
                                      <p:cBhvr>
                                        <p:cTn id="147" dur="200" fill="hold"/>
                                        <p:tgtEl>
                                          <p:spTgt spid="86"/>
                                        </p:tgtEl>
                                        <p:attrNameLst>
                                          <p:attrName>ppt_y</p:attrName>
                                        </p:attrNameLst>
                                      </p:cBhvr>
                                      <p:tavLst>
                                        <p:tav tm="0">
                                          <p:val>
                                            <p:strVal val="#ppt_y+0.31"/>
                                          </p:val>
                                        </p:tav>
                                        <p:tav tm="100000">
                                          <p:val>
                                            <p:strVal val="#ppt_y+0.31"/>
                                          </p:val>
                                        </p:tav>
                                      </p:tavLst>
                                    </p:anim>
                                    <p:anim calcmode="lin" valueType="num">
                                      <p:cBhvr>
                                        <p:cTn id="148" dur="300" decel="50000" fill="hold">
                                          <p:stCondLst>
                                            <p:cond delay="200"/>
                                          </p:stCondLst>
                                        </p:cTn>
                                        <p:tgtEl>
                                          <p:spTgt spid="8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49" dur="300" decel="50000" fill="hold">
                                          <p:stCondLst>
                                            <p:cond delay="200"/>
                                          </p:stCondLst>
                                        </p:cTn>
                                        <p:tgtEl>
                                          <p:spTgt spid="8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143"/>
                                            </p:cond>
                                          </p:stCondLst>
                                          <p:endCondLst>
                                            <p:cond evt="onStopAudio" delay="0">
                                              <p:tgtEl>
                                                <p:sldTgt/>
                                              </p:tgtEl>
                                            </p:cond>
                                          </p:endCondLst>
                                        </p:cTn>
                                        <p:tgtEl>
                                          <p:sndTgt r:embed="rId3" name="type.wav"/>
                                        </p:tgtEl>
                                      </p:cMediaNode>
                                    </p:audio>
                                  </p:subTnLst>
                                </p:cTn>
                              </p:par>
                            </p:childTnLst>
                          </p:cTn>
                        </p:par>
                        <p:par>
                          <p:cTn id="150" fill="hold">
                            <p:stCondLst>
                              <p:cond delay="8000"/>
                            </p:stCondLst>
                            <p:childTnLst>
                              <p:par>
                                <p:cTn id="151" presetID="43" presetClass="entr" presetSubtype="0" fill="hold" grpId="0" nodeType="afterEffect">
                                  <p:stCondLst>
                                    <p:cond delay="0"/>
                                  </p:stCondLst>
                                  <p:childTnLst>
                                    <p:set>
                                      <p:cBhvr>
                                        <p:cTn id="152" dur="1" fill="hold">
                                          <p:stCondLst>
                                            <p:cond delay="0"/>
                                          </p:stCondLst>
                                        </p:cTn>
                                        <p:tgtEl>
                                          <p:spTgt spid="22"/>
                                        </p:tgtEl>
                                        <p:attrNameLst>
                                          <p:attrName>style.visibility</p:attrName>
                                        </p:attrNameLst>
                                      </p:cBhvr>
                                      <p:to>
                                        <p:strVal val="visible"/>
                                      </p:to>
                                    </p:set>
                                    <p:animEffect transition="in" filter="fade">
                                      <p:cBhvr>
                                        <p:cTn id="153" dur="50"/>
                                        <p:tgtEl>
                                          <p:spTgt spid="22"/>
                                        </p:tgtEl>
                                      </p:cBhvr>
                                    </p:animEffect>
                                    <p:anim calcmode="lin" valueType="num">
                                      <p:cBhvr>
                                        <p:cTn id="154" dur="200" fill="hold"/>
                                        <p:tgtEl>
                                          <p:spTgt spid="22"/>
                                        </p:tgtEl>
                                        <p:attrNameLst>
                                          <p:attrName>ppt_x</p:attrName>
                                        </p:attrNameLst>
                                      </p:cBhvr>
                                      <p:tavLst>
                                        <p:tav tm="0">
                                          <p:val>
                                            <p:strVal val="#ppt_x"/>
                                          </p:val>
                                        </p:tav>
                                        <p:tav tm="100000">
                                          <p:val>
                                            <p:strVal val="#ppt_x"/>
                                          </p:val>
                                        </p:tav>
                                      </p:tavLst>
                                    </p:anim>
                                    <p:anim calcmode="lin" valueType="num">
                                      <p:cBhvr>
                                        <p:cTn id="155" dur="200" fill="hold"/>
                                        <p:tgtEl>
                                          <p:spTgt spid="22"/>
                                        </p:tgtEl>
                                        <p:attrNameLst>
                                          <p:attrName>ppt_y</p:attrName>
                                        </p:attrNameLst>
                                      </p:cBhvr>
                                      <p:tavLst>
                                        <p:tav tm="0">
                                          <p:val>
                                            <p:strVal val="#ppt_y+0.31"/>
                                          </p:val>
                                        </p:tav>
                                        <p:tav tm="100000">
                                          <p:val>
                                            <p:strVal val="#ppt_y+0.31"/>
                                          </p:val>
                                        </p:tav>
                                      </p:tavLst>
                                    </p:anim>
                                    <p:anim calcmode="lin" valueType="num">
                                      <p:cBhvr>
                                        <p:cTn id="156" dur="300" decel="50000" fill="hold">
                                          <p:stCondLst>
                                            <p:cond delay="200"/>
                                          </p:stCondLst>
                                        </p:cTn>
                                        <p:tgtEl>
                                          <p:spTgt spid="2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57" dur="300" decel="50000" fill="hold">
                                          <p:stCondLst>
                                            <p:cond delay="200"/>
                                          </p:stCondLst>
                                        </p:cTn>
                                        <p:tgtEl>
                                          <p:spTgt spid="2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151"/>
                                            </p:cond>
                                          </p:stCondLst>
                                          <p:endCondLst>
                                            <p:cond evt="onStopAudio" delay="0">
                                              <p:tgtEl>
                                                <p:sldTgt/>
                                              </p:tgtEl>
                                            </p:cond>
                                          </p:endCondLst>
                                        </p:cTn>
                                        <p:tgtEl>
                                          <p:sndTgt r:embed="rId3" name="type.wav"/>
                                        </p:tgtEl>
                                      </p:cMediaNode>
                                    </p:audio>
                                  </p:subTnLst>
                                </p:cTn>
                              </p:par>
                            </p:childTnLst>
                          </p:cTn>
                        </p:par>
                        <p:par>
                          <p:cTn id="158" fill="hold">
                            <p:stCondLst>
                              <p:cond delay="8500"/>
                            </p:stCondLst>
                            <p:childTnLst>
                              <p:par>
                                <p:cTn id="159" presetID="43" presetClass="entr" presetSubtype="0" fill="hold" grpId="0" nodeType="afterEffect">
                                  <p:stCondLst>
                                    <p:cond delay="0"/>
                                  </p:stCondLst>
                                  <p:childTnLst>
                                    <p:set>
                                      <p:cBhvr>
                                        <p:cTn id="160" dur="1" fill="hold">
                                          <p:stCondLst>
                                            <p:cond delay="0"/>
                                          </p:stCondLst>
                                        </p:cTn>
                                        <p:tgtEl>
                                          <p:spTgt spid="87"/>
                                        </p:tgtEl>
                                        <p:attrNameLst>
                                          <p:attrName>style.visibility</p:attrName>
                                        </p:attrNameLst>
                                      </p:cBhvr>
                                      <p:to>
                                        <p:strVal val="visible"/>
                                      </p:to>
                                    </p:set>
                                    <p:animEffect transition="in" filter="fade">
                                      <p:cBhvr>
                                        <p:cTn id="161" dur="50"/>
                                        <p:tgtEl>
                                          <p:spTgt spid="87"/>
                                        </p:tgtEl>
                                      </p:cBhvr>
                                    </p:animEffect>
                                    <p:anim calcmode="lin" valueType="num">
                                      <p:cBhvr>
                                        <p:cTn id="162" dur="200" fill="hold"/>
                                        <p:tgtEl>
                                          <p:spTgt spid="87"/>
                                        </p:tgtEl>
                                        <p:attrNameLst>
                                          <p:attrName>ppt_x</p:attrName>
                                        </p:attrNameLst>
                                      </p:cBhvr>
                                      <p:tavLst>
                                        <p:tav tm="0">
                                          <p:val>
                                            <p:strVal val="#ppt_x"/>
                                          </p:val>
                                        </p:tav>
                                        <p:tav tm="100000">
                                          <p:val>
                                            <p:strVal val="#ppt_x"/>
                                          </p:val>
                                        </p:tav>
                                      </p:tavLst>
                                    </p:anim>
                                    <p:anim calcmode="lin" valueType="num">
                                      <p:cBhvr>
                                        <p:cTn id="163" dur="200" fill="hold"/>
                                        <p:tgtEl>
                                          <p:spTgt spid="87"/>
                                        </p:tgtEl>
                                        <p:attrNameLst>
                                          <p:attrName>ppt_y</p:attrName>
                                        </p:attrNameLst>
                                      </p:cBhvr>
                                      <p:tavLst>
                                        <p:tav tm="0">
                                          <p:val>
                                            <p:strVal val="#ppt_y+0.31"/>
                                          </p:val>
                                        </p:tav>
                                        <p:tav tm="100000">
                                          <p:val>
                                            <p:strVal val="#ppt_y+0.31"/>
                                          </p:val>
                                        </p:tav>
                                      </p:tavLst>
                                    </p:anim>
                                    <p:anim calcmode="lin" valueType="num">
                                      <p:cBhvr>
                                        <p:cTn id="164" dur="300" decel="50000" fill="hold">
                                          <p:stCondLst>
                                            <p:cond delay="200"/>
                                          </p:stCondLst>
                                        </p:cTn>
                                        <p:tgtEl>
                                          <p:spTgt spid="8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65" dur="300" decel="50000" fill="hold">
                                          <p:stCondLst>
                                            <p:cond delay="200"/>
                                          </p:stCondLst>
                                        </p:cTn>
                                        <p:tgtEl>
                                          <p:spTgt spid="8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159"/>
                                            </p:cond>
                                          </p:stCondLst>
                                          <p:endCondLst>
                                            <p:cond evt="onStopAudio" delay="0">
                                              <p:tgtEl>
                                                <p:sldTgt/>
                                              </p:tgtEl>
                                            </p:cond>
                                          </p:endCondLst>
                                        </p:cTn>
                                        <p:tgtEl>
                                          <p:sndTgt r:embed="rId3" name="type.wav"/>
                                        </p:tgtEl>
                                      </p:cMediaNode>
                                    </p:audio>
                                  </p:subTnLst>
                                </p:cTn>
                              </p:par>
                            </p:childTnLst>
                          </p:cTn>
                        </p:par>
                        <p:par>
                          <p:cTn id="166" fill="hold">
                            <p:stCondLst>
                              <p:cond delay="9000"/>
                            </p:stCondLst>
                            <p:childTnLst>
                              <p:par>
                                <p:cTn id="167" presetID="43" presetClass="entr" presetSubtype="0" fill="hold" grpId="0" nodeType="afterEffect">
                                  <p:stCondLst>
                                    <p:cond delay="0"/>
                                  </p:stCondLst>
                                  <p:childTnLst>
                                    <p:set>
                                      <p:cBhvr>
                                        <p:cTn id="168" dur="1" fill="hold">
                                          <p:stCondLst>
                                            <p:cond delay="0"/>
                                          </p:stCondLst>
                                        </p:cTn>
                                        <p:tgtEl>
                                          <p:spTgt spid="23"/>
                                        </p:tgtEl>
                                        <p:attrNameLst>
                                          <p:attrName>style.visibility</p:attrName>
                                        </p:attrNameLst>
                                      </p:cBhvr>
                                      <p:to>
                                        <p:strVal val="visible"/>
                                      </p:to>
                                    </p:set>
                                    <p:animEffect transition="in" filter="fade">
                                      <p:cBhvr>
                                        <p:cTn id="169" dur="50"/>
                                        <p:tgtEl>
                                          <p:spTgt spid="23"/>
                                        </p:tgtEl>
                                      </p:cBhvr>
                                    </p:animEffect>
                                    <p:anim calcmode="lin" valueType="num">
                                      <p:cBhvr>
                                        <p:cTn id="170" dur="200" fill="hold"/>
                                        <p:tgtEl>
                                          <p:spTgt spid="23"/>
                                        </p:tgtEl>
                                        <p:attrNameLst>
                                          <p:attrName>ppt_x</p:attrName>
                                        </p:attrNameLst>
                                      </p:cBhvr>
                                      <p:tavLst>
                                        <p:tav tm="0">
                                          <p:val>
                                            <p:strVal val="#ppt_x"/>
                                          </p:val>
                                        </p:tav>
                                        <p:tav tm="100000">
                                          <p:val>
                                            <p:strVal val="#ppt_x"/>
                                          </p:val>
                                        </p:tav>
                                      </p:tavLst>
                                    </p:anim>
                                    <p:anim calcmode="lin" valueType="num">
                                      <p:cBhvr>
                                        <p:cTn id="171" dur="200" fill="hold"/>
                                        <p:tgtEl>
                                          <p:spTgt spid="23"/>
                                        </p:tgtEl>
                                        <p:attrNameLst>
                                          <p:attrName>ppt_y</p:attrName>
                                        </p:attrNameLst>
                                      </p:cBhvr>
                                      <p:tavLst>
                                        <p:tav tm="0">
                                          <p:val>
                                            <p:strVal val="#ppt_y+0.31"/>
                                          </p:val>
                                        </p:tav>
                                        <p:tav tm="100000">
                                          <p:val>
                                            <p:strVal val="#ppt_y+0.31"/>
                                          </p:val>
                                        </p:tav>
                                      </p:tavLst>
                                    </p:anim>
                                    <p:anim calcmode="lin" valueType="num">
                                      <p:cBhvr>
                                        <p:cTn id="172" dur="300" decel="50000" fill="hold">
                                          <p:stCondLst>
                                            <p:cond delay="200"/>
                                          </p:stCondLst>
                                        </p:cTn>
                                        <p:tgtEl>
                                          <p:spTgt spid="2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73" dur="300" decel="50000" fill="hold">
                                          <p:stCondLst>
                                            <p:cond delay="200"/>
                                          </p:stCondLst>
                                        </p:cTn>
                                        <p:tgtEl>
                                          <p:spTgt spid="2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167"/>
                                            </p:cond>
                                          </p:stCondLst>
                                          <p:endCondLst>
                                            <p:cond evt="onStopAudio" delay="0">
                                              <p:tgtEl>
                                                <p:sldTgt/>
                                              </p:tgtEl>
                                            </p:cond>
                                          </p:endCondLst>
                                        </p:cTn>
                                        <p:tgtEl>
                                          <p:sndTgt r:embed="rId3" name="type.wav"/>
                                        </p:tgtEl>
                                      </p:cMediaNode>
                                    </p:audio>
                                  </p:subTnLst>
                                </p:cTn>
                              </p:par>
                              <p:par>
                                <p:cTn id="174" presetID="43" presetClass="entr" presetSubtype="0" fill="hold" grpId="0" nodeType="withEffect">
                                  <p:stCondLst>
                                    <p:cond delay="0"/>
                                  </p:stCondLst>
                                  <p:childTnLst>
                                    <p:set>
                                      <p:cBhvr>
                                        <p:cTn id="175" dur="1" fill="hold">
                                          <p:stCondLst>
                                            <p:cond delay="0"/>
                                          </p:stCondLst>
                                        </p:cTn>
                                        <p:tgtEl>
                                          <p:spTgt spid="24"/>
                                        </p:tgtEl>
                                        <p:attrNameLst>
                                          <p:attrName>style.visibility</p:attrName>
                                        </p:attrNameLst>
                                      </p:cBhvr>
                                      <p:to>
                                        <p:strVal val="visible"/>
                                      </p:to>
                                    </p:set>
                                    <p:animEffect transition="in" filter="fade">
                                      <p:cBhvr>
                                        <p:cTn id="176" dur="50"/>
                                        <p:tgtEl>
                                          <p:spTgt spid="24"/>
                                        </p:tgtEl>
                                      </p:cBhvr>
                                    </p:animEffect>
                                    <p:anim calcmode="lin" valueType="num">
                                      <p:cBhvr>
                                        <p:cTn id="177" dur="200" fill="hold"/>
                                        <p:tgtEl>
                                          <p:spTgt spid="24"/>
                                        </p:tgtEl>
                                        <p:attrNameLst>
                                          <p:attrName>ppt_x</p:attrName>
                                        </p:attrNameLst>
                                      </p:cBhvr>
                                      <p:tavLst>
                                        <p:tav tm="0">
                                          <p:val>
                                            <p:strVal val="#ppt_x"/>
                                          </p:val>
                                        </p:tav>
                                        <p:tav tm="100000">
                                          <p:val>
                                            <p:strVal val="#ppt_x"/>
                                          </p:val>
                                        </p:tav>
                                      </p:tavLst>
                                    </p:anim>
                                    <p:anim calcmode="lin" valueType="num">
                                      <p:cBhvr>
                                        <p:cTn id="178" dur="200" fill="hold"/>
                                        <p:tgtEl>
                                          <p:spTgt spid="24"/>
                                        </p:tgtEl>
                                        <p:attrNameLst>
                                          <p:attrName>ppt_y</p:attrName>
                                        </p:attrNameLst>
                                      </p:cBhvr>
                                      <p:tavLst>
                                        <p:tav tm="0">
                                          <p:val>
                                            <p:strVal val="#ppt_y+0.31"/>
                                          </p:val>
                                        </p:tav>
                                        <p:tav tm="100000">
                                          <p:val>
                                            <p:strVal val="#ppt_y+0.31"/>
                                          </p:val>
                                        </p:tav>
                                      </p:tavLst>
                                    </p:anim>
                                    <p:anim calcmode="lin" valueType="num">
                                      <p:cBhvr>
                                        <p:cTn id="179" dur="300" decel="50000" fill="hold">
                                          <p:stCondLst>
                                            <p:cond delay="200"/>
                                          </p:stCondLst>
                                        </p:cTn>
                                        <p:tgtEl>
                                          <p:spTgt spid="2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0" dur="300" decel="50000" fill="hold">
                                          <p:stCondLst>
                                            <p:cond delay="200"/>
                                          </p:stCondLst>
                                        </p:cTn>
                                        <p:tgtEl>
                                          <p:spTgt spid="2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174"/>
                                            </p:cond>
                                          </p:stCondLst>
                                          <p:endCondLst>
                                            <p:cond evt="onStopAudio" delay="0">
                                              <p:tgtEl>
                                                <p:sldTgt/>
                                              </p:tgtEl>
                                            </p:cond>
                                          </p:endCondLst>
                                        </p:cTn>
                                        <p:tgtEl>
                                          <p:sndTgt r:embed="rId3" name="type.wav"/>
                                        </p:tgtEl>
                                      </p:cMediaNode>
                                    </p:audio>
                                  </p:subTnLst>
                                </p:cTn>
                              </p:par>
                              <p:par>
                                <p:cTn id="181" presetID="43" presetClass="entr" presetSubtype="0" fill="hold" grpId="0" nodeType="withEffect">
                                  <p:stCondLst>
                                    <p:cond delay="0"/>
                                  </p:stCondLst>
                                  <p:childTnLst>
                                    <p:set>
                                      <p:cBhvr>
                                        <p:cTn id="182" dur="1" fill="hold">
                                          <p:stCondLst>
                                            <p:cond delay="0"/>
                                          </p:stCondLst>
                                        </p:cTn>
                                        <p:tgtEl>
                                          <p:spTgt spid="25"/>
                                        </p:tgtEl>
                                        <p:attrNameLst>
                                          <p:attrName>style.visibility</p:attrName>
                                        </p:attrNameLst>
                                      </p:cBhvr>
                                      <p:to>
                                        <p:strVal val="visible"/>
                                      </p:to>
                                    </p:set>
                                    <p:animEffect transition="in" filter="fade">
                                      <p:cBhvr>
                                        <p:cTn id="183" dur="50"/>
                                        <p:tgtEl>
                                          <p:spTgt spid="25"/>
                                        </p:tgtEl>
                                      </p:cBhvr>
                                    </p:animEffect>
                                    <p:anim calcmode="lin" valueType="num">
                                      <p:cBhvr>
                                        <p:cTn id="184" dur="200" fill="hold"/>
                                        <p:tgtEl>
                                          <p:spTgt spid="25"/>
                                        </p:tgtEl>
                                        <p:attrNameLst>
                                          <p:attrName>ppt_x</p:attrName>
                                        </p:attrNameLst>
                                      </p:cBhvr>
                                      <p:tavLst>
                                        <p:tav tm="0">
                                          <p:val>
                                            <p:strVal val="#ppt_x"/>
                                          </p:val>
                                        </p:tav>
                                        <p:tav tm="100000">
                                          <p:val>
                                            <p:strVal val="#ppt_x"/>
                                          </p:val>
                                        </p:tav>
                                      </p:tavLst>
                                    </p:anim>
                                    <p:anim calcmode="lin" valueType="num">
                                      <p:cBhvr>
                                        <p:cTn id="185" dur="200" fill="hold"/>
                                        <p:tgtEl>
                                          <p:spTgt spid="25"/>
                                        </p:tgtEl>
                                        <p:attrNameLst>
                                          <p:attrName>ppt_y</p:attrName>
                                        </p:attrNameLst>
                                      </p:cBhvr>
                                      <p:tavLst>
                                        <p:tav tm="0">
                                          <p:val>
                                            <p:strVal val="#ppt_y+0.31"/>
                                          </p:val>
                                        </p:tav>
                                        <p:tav tm="100000">
                                          <p:val>
                                            <p:strVal val="#ppt_y+0.31"/>
                                          </p:val>
                                        </p:tav>
                                      </p:tavLst>
                                    </p:anim>
                                    <p:anim calcmode="lin" valueType="num">
                                      <p:cBhvr>
                                        <p:cTn id="186" dur="300" decel="50000" fill="hold">
                                          <p:stCondLst>
                                            <p:cond delay="200"/>
                                          </p:stCondLst>
                                        </p:cTn>
                                        <p:tgtEl>
                                          <p:spTgt spid="2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87" dur="300" decel="50000" fill="hold">
                                          <p:stCondLst>
                                            <p:cond delay="200"/>
                                          </p:stCondLst>
                                        </p:cTn>
                                        <p:tgtEl>
                                          <p:spTgt spid="2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181"/>
                                            </p:cond>
                                          </p:stCondLst>
                                          <p:endCondLst>
                                            <p:cond evt="onStopAudio" delay="0">
                                              <p:tgtEl>
                                                <p:sldTgt/>
                                              </p:tgtEl>
                                            </p:cond>
                                          </p:endCondLst>
                                        </p:cTn>
                                        <p:tgtEl>
                                          <p:sndTgt r:embed="rId3" name="type.wav"/>
                                        </p:tgtEl>
                                      </p:cMediaNode>
                                    </p:audio>
                                  </p:subTnLst>
                                </p:cTn>
                              </p:par>
                              <p:par>
                                <p:cTn id="188" presetID="43" presetClass="entr" presetSubtype="0" fill="hold" grpId="0" nodeType="withEffect">
                                  <p:stCondLst>
                                    <p:cond delay="0"/>
                                  </p:stCondLst>
                                  <p:childTnLst>
                                    <p:set>
                                      <p:cBhvr>
                                        <p:cTn id="189" dur="1" fill="hold">
                                          <p:stCondLst>
                                            <p:cond delay="0"/>
                                          </p:stCondLst>
                                        </p:cTn>
                                        <p:tgtEl>
                                          <p:spTgt spid="26"/>
                                        </p:tgtEl>
                                        <p:attrNameLst>
                                          <p:attrName>style.visibility</p:attrName>
                                        </p:attrNameLst>
                                      </p:cBhvr>
                                      <p:to>
                                        <p:strVal val="visible"/>
                                      </p:to>
                                    </p:set>
                                    <p:animEffect transition="in" filter="fade">
                                      <p:cBhvr>
                                        <p:cTn id="190" dur="50"/>
                                        <p:tgtEl>
                                          <p:spTgt spid="26"/>
                                        </p:tgtEl>
                                      </p:cBhvr>
                                    </p:animEffect>
                                    <p:anim calcmode="lin" valueType="num">
                                      <p:cBhvr>
                                        <p:cTn id="191" dur="200" fill="hold"/>
                                        <p:tgtEl>
                                          <p:spTgt spid="26"/>
                                        </p:tgtEl>
                                        <p:attrNameLst>
                                          <p:attrName>ppt_x</p:attrName>
                                        </p:attrNameLst>
                                      </p:cBhvr>
                                      <p:tavLst>
                                        <p:tav tm="0">
                                          <p:val>
                                            <p:strVal val="#ppt_x"/>
                                          </p:val>
                                        </p:tav>
                                        <p:tav tm="100000">
                                          <p:val>
                                            <p:strVal val="#ppt_x"/>
                                          </p:val>
                                        </p:tav>
                                      </p:tavLst>
                                    </p:anim>
                                    <p:anim calcmode="lin" valueType="num">
                                      <p:cBhvr>
                                        <p:cTn id="192" dur="200" fill="hold"/>
                                        <p:tgtEl>
                                          <p:spTgt spid="26"/>
                                        </p:tgtEl>
                                        <p:attrNameLst>
                                          <p:attrName>ppt_y</p:attrName>
                                        </p:attrNameLst>
                                      </p:cBhvr>
                                      <p:tavLst>
                                        <p:tav tm="0">
                                          <p:val>
                                            <p:strVal val="#ppt_y+0.31"/>
                                          </p:val>
                                        </p:tav>
                                        <p:tav tm="100000">
                                          <p:val>
                                            <p:strVal val="#ppt_y+0.31"/>
                                          </p:val>
                                        </p:tav>
                                      </p:tavLst>
                                    </p:anim>
                                    <p:anim calcmode="lin" valueType="num">
                                      <p:cBhvr>
                                        <p:cTn id="193" dur="300" decel="50000" fill="hold">
                                          <p:stCondLst>
                                            <p:cond delay="200"/>
                                          </p:stCondLst>
                                        </p:cTn>
                                        <p:tgtEl>
                                          <p:spTgt spid="2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194" dur="300" decel="50000" fill="hold">
                                          <p:stCondLst>
                                            <p:cond delay="200"/>
                                          </p:stCondLst>
                                        </p:cTn>
                                        <p:tgtEl>
                                          <p:spTgt spid="2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188"/>
                                            </p:cond>
                                          </p:stCondLst>
                                          <p:endCondLst>
                                            <p:cond evt="onStopAudio" delay="0">
                                              <p:tgtEl>
                                                <p:sldTgt/>
                                              </p:tgtEl>
                                            </p:cond>
                                          </p:endCondLst>
                                        </p:cTn>
                                        <p:tgtEl>
                                          <p:sndTgt r:embed="rId3" name="type.wav"/>
                                        </p:tgtEl>
                                      </p:cMediaNode>
                                    </p:audio>
                                  </p:subTnLst>
                                </p:cTn>
                              </p:par>
                              <p:par>
                                <p:cTn id="195" presetID="43" presetClass="entr" presetSubtype="0" fill="hold" grpId="0" nodeType="withEffect">
                                  <p:stCondLst>
                                    <p:cond delay="0"/>
                                  </p:stCondLst>
                                  <p:childTnLst>
                                    <p:set>
                                      <p:cBhvr>
                                        <p:cTn id="196" dur="1" fill="hold">
                                          <p:stCondLst>
                                            <p:cond delay="0"/>
                                          </p:stCondLst>
                                        </p:cTn>
                                        <p:tgtEl>
                                          <p:spTgt spid="27"/>
                                        </p:tgtEl>
                                        <p:attrNameLst>
                                          <p:attrName>style.visibility</p:attrName>
                                        </p:attrNameLst>
                                      </p:cBhvr>
                                      <p:to>
                                        <p:strVal val="visible"/>
                                      </p:to>
                                    </p:set>
                                    <p:animEffect transition="in" filter="fade">
                                      <p:cBhvr>
                                        <p:cTn id="197" dur="50"/>
                                        <p:tgtEl>
                                          <p:spTgt spid="27"/>
                                        </p:tgtEl>
                                      </p:cBhvr>
                                    </p:animEffect>
                                    <p:anim calcmode="lin" valueType="num">
                                      <p:cBhvr>
                                        <p:cTn id="198" dur="200" fill="hold"/>
                                        <p:tgtEl>
                                          <p:spTgt spid="27"/>
                                        </p:tgtEl>
                                        <p:attrNameLst>
                                          <p:attrName>ppt_x</p:attrName>
                                        </p:attrNameLst>
                                      </p:cBhvr>
                                      <p:tavLst>
                                        <p:tav tm="0">
                                          <p:val>
                                            <p:strVal val="#ppt_x"/>
                                          </p:val>
                                        </p:tav>
                                        <p:tav tm="100000">
                                          <p:val>
                                            <p:strVal val="#ppt_x"/>
                                          </p:val>
                                        </p:tav>
                                      </p:tavLst>
                                    </p:anim>
                                    <p:anim calcmode="lin" valueType="num">
                                      <p:cBhvr>
                                        <p:cTn id="199" dur="200" fill="hold"/>
                                        <p:tgtEl>
                                          <p:spTgt spid="27"/>
                                        </p:tgtEl>
                                        <p:attrNameLst>
                                          <p:attrName>ppt_y</p:attrName>
                                        </p:attrNameLst>
                                      </p:cBhvr>
                                      <p:tavLst>
                                        <p:tav tm="0">
                                          <p:val>
                                            <p:strVal val="#ppt_y+0.31"/>
                                          </p:val>
                                        </p:tav>
                                        <p:tav tm="100000">
                                          <p:val>
                                            <p:strVal val="#ppt_y+0.31"/>
                                          </p:val>
                                        </p:tav>
                                      </p:tavLst>
                                    </p:anim>
                                    <p:anim calcmode="lin" valueType="num">
                                      <p:cBhvr>
                                        <p:cTn id="200" dur="300" decel="50000" fill="hold">
                                          <p:stCondLst>
                                            <p:cond delay="200"/>
                                          </p:stCondLst>
                                        </p:cTn>
                                        <p:tgtEl>
                                          <p:spTgt spid="2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1" dur="300" decel="50000" fill="hold">
                                          <p:stCondLst>
                                            <p:cond delay="200"/>
                                          </p:stCondLst>
                                        </p:cTn>
                                        <p:tgtEl>
                                          <p:spTgt spid="2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195"/>
                                            </p:cond>
                                          </p:stCondLst>
                                          <p:endCondLst>
                                            <p:cond evt="onStopAudio" delay="0">
                                              <p:tgtEl>
                                                <p:sldTgt/>
                                              </p:tgtEl>
                                            </p:cond>
                                          </p:endCondLst>
                                        </p:cTn>
                                        <p:tgtEl>
                                          <p:sndTgt r:embed="rId3" name="type.wav"/>
                                        </p:tgtEl>
                                      </p:cMediaNode>
                                    </p:audio>
                                  </p:subTnLst>
                                </p:cTn>
                              </p:par>
                              <p:par>
                                <p:cTn id="202" presetID="43" presetClass="entr" presetSubtype="0" fill="hold" grpId="0" nodeType="withEffect">
                                  <p:stCondLst>
                                    <p:cond delay="0"/>
                                  </p:stCondLst>
                                  <p:childTnLst>
                                    <p:set>
                                      <p:cBhvr>
                                        <p:cTn id="203" dur="1" fill="hold">
                                          <p:stCondLst>
                                            <p:cond delay="0"/>
                                          </p:stCondLst>
                                        </p:cTn>
                                        <p:tgtEl>
                                          <p:spTgt spid="28"/>
                                        </p:tgtEl>
                                        <p:attrNameLst>
                                          <p:attrName>style.visibility</p:attrName>
                                        </p:attrNameLst>
                                      </p:cBhvr>
                                      <p:to>
                                        <p:strVal val="visible"/>
                                      </p:to>
                                    </p:set>
                                    <p:animEffect transition="in" filter="fade">
                                      <p:cBhvr>
                                        <p:cTn id="204" dur="50"/>
                                        <p:tgtEl>
                                          <p:spTgt spid="28"/>
                                        </p:tgtEl>
                                      </p:cBhvr>
                                    </p:animEffect>
                                    <p:anim calcmode="lin" valueType="num">
                                      <p:cBhvr>
                                        <p:cTn id="205" dur="200" fill="hold"/>
                                        <p:tgtEl>
                                          <p:spTgt spid="28"/>
                                        </p:tgtEl>
                                        <p:attrNameLst>
                                          <p:attrName>ppt_x</p:attrName>
                                        </p:attrNameLst>
                                      </p:cBhvr>
                                      <p:tavLst>
                                        <p:tav tm="0">
                                          <p:val>
                                            <p:strVal val="#ppt_x"/>
                                          </p:val>
                                        </p:tav>
                                        <p:tav tm="100000">
                                          <p:val>
                                            <p:strVal val="#ppt_x"/>
                                          </p:val>
                                        </p:tav>
                                      </p:tavLst>
                                    </p:anim>
                                    <p:anim calcmode="lin" valueType="num">
                                      <p:cBhvr>
                                        <p:cTn id="206" dur="200" fill="hold"/>
                                        <p:tgtEl>
                                          <p:spTgt spid="28"/>
                                        </p:tgtEl>
                                        <p:attrNameLst>
                                          <p:attrName>ppt_y</p:attrName>
                                        </p:attrNameLst>
                                      </p:cBhvr>
                                      <p:tavLst>
                                        <p:tav tm="0">
                                          <p:val>
                                            <p:strVal val="#ppt_y+0.31"/>
                                          </p:val>
                                        </p:tav>
                                        <p:tav tm="100000">
                                          <p:val>
                                            <p:strVal val="#ppt_y+0.31"/>
                                          </p:val>
                                        </p:tav>
                                      </p:tavLst>
                                    </p:anim>
                                    <p:anim calcmode="lin" valueType="num">
                                      <p:cBhvr>
                                        <p:cTn id="207" dur="300" decel="50000" fill="hold">
                                          <p:stCondLst>
                                            <p:cond delay="200"/>
                                          </p:stCondLst>
                                        </p:cTn>
                                        <p:tgtEl>
                                          <p:spTgt spid="2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08" dur="300" decel="50000" fill="hold">
                                          <p:stCondLst>
                                            <p:cond delay="200"/>
                                          </p:stCondLst>
                                        </p:cTn>
                                        <p:tgtEl>
                                          <p:spTgt spid="28"/>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202"/>
                                            </p:cond>
                                          </p:stCondLst>
                                          <p:endCondLst>
                                            <p:cond evt="onStopAudio" delay="0">
                                              <p:tgtEl>
                                                <p:sldTgt/>
                                              </p:tgtEl>
                                            </p:cond>
                                          </p:endCondLst>
                                        </p:cTn>
                                        <p:tgtEl>
                                          <p:sndTgt r:embed="rId3" name="type.wav"/>
                                        </p:tgtEl>
                                      </p:cMediaNode>
                                    </p:audio>
                                  </p:subTnLst>
                                </p:cTn>
                              </p:par>
                              <p:par>
                                <p:cTn id="209" presetID="43" presetClass="entr" presetSubtype="0" fill="hold" grpId="0" nodeType="withEffect">
                                  <p:stCondLst>
                                    <p:cond delay="0"/>
                                  </p:stCondLst>
                                  <p:childTnLst>
                                    <p:set>
                                      <p:cBhvr>
                                        <p:cTn id="210" dur="1" fill="hold">
                                          <p:stCondLst>
                                            <p:cond delay="0"/>
                                          </p:stCondLst>
                                        </p:cTn>
                                        <p:tgtEl>
                                          <p:spTgt spid="29"/>
                                        </p:tgtEl>
                                        <p:attrNameLst>
                                          <p:attrName>style.visibility</p:attrName>
                                        </p:attrNameLst>
                                      </p:cBhvr>
                                      <p:to>
                                        <p:strVal val="visible"/>
                                      </p:to>
                                    </p:set>
                                    <p:animEffect transition="in" filter="fade">
                                      <p:cBhvr>
                                        <p:cTn id="211" dur="50"/>
                                        <p:tgtEl>
                                          <p:spTgt spid="29"/>
                                        </p:tgtEl>
                                      </p:cBhvr>
                                    </p:animEffect>
                                    <p:anim calcmode="lin" valueType="num">
                                      <p:cBhvr>
                                        <p:cTn id="212" dur="200" fill="hold"/>
                                        <p:tgtEl>
                                          <p:spTgt spid="29"/>
                                        </p:tgtEl>
                                        <p:attrNameLst>
                                          <p:attrName>ppt_x</p:attrName>
                                        </p:attrNameLst>
                                      </p:cBhvr>
                                      <p:tavLst>
                                        <p:tav tm="0">
                                          <p:val>
                                            <p:strVal val="#ppt_x"/>
                                          </p:val>
                                        </p:tav>
                                        <p:tav tm="100000">
                                          <p:val>
                                            <p:strVal val="#ppt_x"/>
                                          </p:val>
                                        </p:tav>
                                      </p:tavLst>
                                    </p:anim>
                                    <p:anim calcmode="lin" valueType="num">
                                      <p:cBhvr>
                                        <p:cTn id="213" dur="200" fill="hold"/>
                                        <p:tgtEl>
                                          <p:spTgt spid="29"/>
                                        </p:tgtEl>
                                        <p:attrNameLst>
                                          <p:attrName>ppt_y</p:attrName>
                                        </p:attrNameLst>
                                      </p:cBhvr>
                                      <p:tavLst>
                                        <p:tav tm="0">
                                          <p:val>
                                            <p:strVal val="#ppt_y+0.31"/>
                                          </p:val>
                                        </p:tav>
                                        <p:tav tm="100000">
                                          <p:val>
                                            <p:strVal val="#ppt_y+0.31"/>
                                          </p:val>
                                        </p:tav>
                                      </p:tavLst>
                                    </p:anim>
                                    <p:anim calcmode="lin" valueType="num">
                                      <p:cBhvr>
                                        <p:cTn id="214" dur="300" decel="50000" fill="hold">
                                          <p:stCondLst>
                                            <p:cond delay="200"/>
                                          </p:stCondLst>
                                        </p:cTn>
                                        <p:tgtEl>
                                          <p:spTgt spid="2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15" dur="300" decel="50000" fill="hold">
                                          <p:stCondLst>
                                            <p:cond delay="200"/>
                                          </p:stCondLst>
                                        </p:cTn>
                                        <p:tgtEl>
                                          <p:spTgt spid="2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209"/>
                                            </p:cond>
                                          </p:stCondLst>
                                          <p:endCondLst>
                                            <p:cond evt="onStopAudio" delay="0">
                                              <p:tgtEl>
                                                <p:sldTgt/>
                                              </p:tgtEl>
                                            </p:cond>
                                          </p:endCondLst>
                                        </p:cTn>
                                        <p:tgtEl>
                                          <p:sndTgt r:embed="rId3" name="type.wav"/>
                                        </p:tgtEl>
                                      </p:cMediaNode>
                                    </p:audio>
                                  </p:subTnLst>
                                </p:cTn>
                              </p:par>
                              <p:par>
                                <p:cTn id="216" presetID="43" presetClass="entr" presetSubtype="0" fill="hold" grpId="0" nodeType="withEffect">
                                  <p:stCondLst>
                                    <p:cond delay="0"/>
                                  </p:stCondLst>
                                  <p:childTnLst>
                                    <p:set>
                                      <p:cBhvr>
                                        <p:cTn id="217" dur="1" fill="hold">
                                          <p:stCondLst>
                                            <p:cond delay="0"/>
                                          </p:stCondLst>
                                        </p:cTn>
                                        <p:tgtEl>
                                          <p:spTgt spid="30"/>
                                        </p:tgtEl>
                                        <p:attrNameLst>
                                          <p:attrName>style.visibility</p:attrName>
                                        </p:attrNameLst>
                                      </p:cBhvr>
                                      <p:to>
                                        <p:strVal val="visible"/>
                                      </p:to>
                                    </p:set>
                                    <p:animEffect transition="in" filter="fade">
                                      <p:cBhvr>
                                        <p:cTn id="218" dur="50"/>
                                        <p:tgtEl>
                                          <p:spTgt spid="30"/>
                                        </p:tgtEl>
                                      </p:cBhvr>
                                    </p:animEffect>
                                    <p:anim calcmode="lin" valueType="num">
                                      <p:cBhvr>
                                        <p:cTn id="219" dur="200" fill="hold"/>
                                        <p:tgtEl>
                                          <p:spTgt spid="30"/>
                                        </p:tgtEl>
                                        <p:attrNameLst>
                                          <p:attrName>ppt_x</p:attrName>
                                        </p:attrNameLst>
                                      </p:cBhvr>
                                      <p:tavLst>
                                        <p:tav tm="0">
                                          <p:val>
                                            <p:strVal val="#ppt_x"/>
                                          </p:val>
                                        </p:tav>
                                        <p:tav tm="100000">
                                          <p:val>
                                            <p:strVal val="#ppt_x"/>
                                          </p:val>
                                        </p:tav>
                                      </p:tavLst>
                                    </p:anim>
                                    <p:anim calcmode="lin" valueType="num">
                                      <p:cBhvr>
                                        <p:cTn id="220" dur="200" fill="hold"/>
                                        <p:tgtEl>
                                          <p:spTgt spid="30"/>
                                        </p:tgtEl>
                                        <p:attrNameLst>
                                          <p:attrName>ppt_y</p:attrName>
                                        </p:attrNameLst>
                                      </p:cBhvr>
                                      <p:tavLst>
                                        <p:tav tm="0">
                                          <p:val>
                                            <p:strVal val="#ppt_y+0.31"/>
                                          </p:val>
                                        </p:tav>
                                        <p:tav tm="100000">
                                          <p:val>
                                            <p:strVal val="#ppt_y+0.31"/>
                                          </p:val>
                                        </p:tav>
                                      </p:tavLst>
                                    </p:anim>
                                    <p:anim calcmode="lin" valueType="num">
                                      <p:cBhvr>
                                        <p:cTn id="221" dur="300" decel="50000" fill="hold">
                                          <p:stCondLst>
                                            <p:cond delay="200"/>
                                          </p:stCondLst>
                                        </p:cTn>
                                        <p:tgtEl>
                                          <p:spTgt spid="3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22" dur="300" decel="50000" fill="hold">
                                          <p:stCondLst>
                                            <p:cond delay="200"/>
                                          </p:stCondLst>
                                        </p:cTn>
                                        <p:tgtEl>
                                          <p:spTgt spid="3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216"/>
                                            </p:cond>
                                          </p:stCondLst>
                                          <p:endCondLst>
                                            <p:cond evt="onStopAudio" delay="0">
                                              <p:tgtEl>
                                                <p:sldTgt/>
                                              </p:tgtEl>
                                            </p:cond>
                                          </p:endCondLst>
                                        </p:cTn>
                                        <p:tgtEl>
                                          <p:sndTgt r:embed="rId3" name="type.wav"/>
                                        </p:tgtEl>
                                      </p:cMediaNode>
                                    </p:audio>
                                  </p:subTnLst>
                                </p:cTn>
                              </p:par>
                              <p:par>
                                <p:cTn id="223" presetID="43" presetClass="entr" presetSubtype="0" fill="hold" grpId="0" nodeType="withEffect">
                                  <p:stCondLst>
                                    <p:cond delay="0"/>
                                  </p:stCondLst>
                                  <p:childTnLst>
                                    <p:set>
                                      <p:cBhvr>
                                        <p:cTn id="224" dur="1" fill="hold">
                                          <p:stCondLst>
                                            <p:cond delay="0"/>
                                          </p:stCondLst>
                                        </p:cTn>
                                        <p:tgtEl>
                                          <p:spTgt spid="31"/>
                                        </p:tgtEl>
                                        <p:attrNameLst>
                                          <p:attrName>style.visibility</p:attrName>
                                        </p:attrNameLst>
                                      </p:cBhvr>
                                      <p:to>
                                        <p:strVal val="visible"/>
                                      </p:to>
                                    </p:set>
                                    <p:animEffect transition="in" filter="fade">
                                      <p:cBhvr>
                                        <p:cTn id="225" dur="50"/>
                                        <p:tgtEl>
                                          <p:spTgt spid="31"/>
                                        </p:tgtEl>
                                      </p:cBhvr>
                                    </p:animEffect>
                                    <p:anim calcmode="lin" valueType="num">
                                      <p:cBhvr>
                                        <p:cTn id="226" dur="200" fill="hold"/>
                                        <p:tgtEl>
                                          <p:spTgt spid="31"/>
                                        </p:tgtEl>
                                        <p:attrNameLst>
                                          <p:attrName>ppt_x</p:attrName>
                                        </p:attrNameLst>
                                      </p:cBhvr>
                                      <p:tavLst>
                                        <p:tav tm="0">
                                          <p:val>
                                            <p:strVal val="#ppt_x"/>
                                          </p:val>
                                        </p:tav>
                                        <p:tav tm="100000">
                                          <p:val>
                                            <p:strVal val="#ppt_x"/>
                                          </p:val>
                                        </p:tav>
                                      </p:tavLst>
                                    </p:anim>
                                    <p:anim calcmode="lin" valueType="num">
                                      <p:cBhvr>
                                        <p:cTn id="227" dur="200" fill="hold"/>
                                        <p:tgtEl>
                                          <p:spTgt spid="31"/>
                                        </p:tgtEl>
                                        <p:attrNameLst>
                                          <p:attrName>ppt_y</p:attrName>
                                        </p:attrNameLst>
                                      </p:cBhvr>
                                      <p:tavLst>
                                        <p:tav tm="0">
                                          <p:val>
                                            <p:strVal val="#ppt_y+0.31"/>
                                          </p:val>
                                        </p:tav>
                                        <p:tav tm="100000">
                                          <p:val>
                                            <p:strVal val="#ppt_y+0.31"/>
                                          </p:val>
                                        </p:tav>
                                      </p:tavLst>
                                    </p:anim>
                                    <p:anim calcmode="lin" valueType="num">
                                      <p:cBhvr>
                                        <p:cTn id="228" dur="300" decel="50000" fill="hold">
                                          <p:stCondLst>
                                            <p:cond delay="200"/>
                                          </p:stCondLst>
                                        </p:cTn>
                                        <p:tgtEl>
                                          <p:spTgt spid="31"/>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29" dur="300" decel="50000" fill="hold">
                                          <p:stCondLst>
                                            <p:cond delay="200"/>
                                          </p:stCondLst>
                                        </p:cTn>
                                        <p:tgtEl>
                                          <p:spTgt spid="31"/>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223"/>
                                            </p:cond>
                                          </p:stCondLst>
                                          <p:endCondLst>
                                            <p:cond evt="onStopAudio" delay="0">
                                              <p:tgtEl>
                                                <p:sldTgt/>
                                              </p:tgtEl>
                                            </p:cond>
                                          </p:endCondLst>
                                        </p:cTn>
                                        <p:tgtEl>
                                          <p:sndTgt r:embed="rId3" name="type.wav"/>
                                        </p:tgtEl>
                                      </p:cMediaNode>
                                    </p:audio>
                                  </p:subTnLst>
                                </p:cTn>
                              </p:par>
                              <p:par>
                                <p:cTn id="230" presetID="43" presetClass="entr" presetSubtype="0" fill="hold" grpId="0" nodeType="withEffect">
                                  <p:stCondLst>
                                    <p:cond delay="0"/>
                                  </p:stCondLst>
                                  <p:childTnLst>
                                    <p:set>
                                      <p:cBhvr>
                                        <p:cTn id="231" dur="1" fill="hold">
                                          <p:stCondLst>
                                            <p:cond delay="0"/>
                                          </p:stCondLst>
                                        </p:cTn>
                                        <p:tgtEl>
                                          <p:spTgt spid="32"/>
                                        </p:tgtEl>
                                        <p:attrNameLst>
                                          <p:attrName>style.visibility</p:attrName>
                                        </p:attrNameLst>
                                      </p:cBhvr>
                                      <p:to>
                                        <p:strVal val="visible"/>
                                      </p:to>
                                    </p:set>
                                    <p:animEffect transition="in" filter="fade">
                                      <p:cBhvr>
                                        <p:cTn id="232" dur="50"/>
                                        <p:tgtEl>
                                          <p:spTgt spid="32"/>
                                        </p:tgtEl>
                                      </p:cBhvr>
                                    </p:animEffect>
                                    <p:anim calcmode="lin" valueType="num">
                                      <p:cBhvr>
                                        <p:cTn id="233" dur="200" fill="hold"/>
                                        <p:tgtEl>
                                          <p:spTgt spid="32"/>
                                        </p:tgtEl>
                                        <p:attrNameLst>
                                          <p:attrName>ppt_x</p:attrName>
                                        </p:attrNameLst>
                                      </p:cBhvr>
                                      <p:tavLst>
                                        <p:tav tm="0">
                                          <p:val>
                                            <p:strVal val="#ppt_x"/>
                                          </p:val>
                                        </p:tav>
                                        <p:tav tm="100000">
                                          <p:val>
                                            <p:strVal val="#ppt_x"/>
                                          </p:val>
                                        </p:tav>
                                      </p:tavLst>
                                    </p:anim>
                                    <p:anim calcmode="lin" valueType="num">
                                      <p:cBhvr>
                                        <p:cTn id="234" dur="200" fill="hold"/>
                                        <p:tgtEl>
                                          <p:spTgt spid="32"/>
                                        </p:tgtEl>
                                        <p:attrNameLst>
                                          <p:attrName>ppt_y</p:attrName>
                                        </p:attrNameLst>
                                      </p:cBhvr>
                                      <p:tavLst>
                                        <p:tav tm="0">
                                          <p:val>
                                            <p:strVal val="#ppt_y+0.31"/>
                                          </p:val>
                                        </p:tav>
                                        <p:tav tm="100000">
                                          <p:val>
                                            <p:strVal val="#ppt_y+0.31"/>
                                          </p:val>
                                        </p:tav>
                                      </p:tavLst>
                                    </p:anim>
                                    <p:anim calcmode="lin" valueType="num">
                                      <p:cBhvr>
                                        <p:cTn id="235" dur="300" decel="50000" fill="hold">
                                          <p:stCondLst>
                                            <p:cond delay="200"/>
                                          </p:stCondLst>
                                        </p:cTn>
                                        <p:tgtEl>
                                          <p:spTgt spid="3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36" dur="300" decel="50000" fill="hold">
                                          <p:stCondLst>
                                            <p:cond delay="200"/>
                                          </p:stCondLst>
                                        </p:cTn>
                                        <p:tgtEl>
                                          <p:spTgt spid="3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230"/>
                                            </p:cond>
                                          </p:stCondLst>
                                          <p:endCondLst>
                                            <p:cond evt="onStopAudio" delay="0">
                                              <p:tgtEl>
                                                <p:sldTgt/>
                                              </p:tgtEl>
                                            </p:cond>
                                          </p:endCondLst>
                                        </p:cTn>
                                        <p:tgtEl>
                                          <p:sndTgt r:embed="rId3" name="type.wav"/>
                                        </p:tgtEl>
                                      </p:cMediaNode>
                                    </p:audio>
                                  </p:subTnLst>
                                </p:cTn>
                              </p:par>
                              <p:par>
                                <p:cTn id="237" presetID="43" presetClass="entr" presetSubtype="0" fill="hold" grpId="0" nodeType="withEffect">
                                  <p:stCondLst>
                                    <p:cond delay="0"/>
                                  </p:stCondLst>
                                  <p:childTnLst>
                                    <p:set>
                                      <p:cBhvr>
                                        <p:cTn id="238" dur="1" fill="hold">
                                          <p:stCondLst>
                                            <p:cond delay="0"/>
                                          </p:stCondLst>
                                        </p:cTn>
                                        <p:tgtEl>
                                          <p:spTgt spid="33"/>
                                        </p:tgtEl>
                                        <p:attrNameLst>
                                          <p:attrName>style.visibility</p:attrName>
                                        </p:attrNameLst>
                                      </p:cBhvr>
                                      <p:to>
                                        <p:strVal val="visible"/>
                                      </p:to>
                                    </p:set>
                                    <p:animEffect transition="in" filter="fade">
                                      <p:cBhvr>
                                        <p:cTn id="239" dur="50"/>
                                        <p:tgtEl>
                                          <p:spTgt spid="33"/>
                                        </p:tgtEl>
                                      </p:cBhvr>
                                    </p:animEffect>
                                    <p:anim calcmode="lin" valueType="num">
                                      <p:cBhvr>
                                        <p:cTn id="240" dur="200" fill="hold"/>
                                        <p:tgtEl>
                                          <p:spTgt spid="33"/>
                                        </p:tgtEl>
                                        <p:attrNameLst>
                                          <p:attrName>ppt_x</p:attrName>
                                        </p:attrNameLst>
                                      </p:cBhvr>
                                      <p:tavLst>
                                        <p:tav tm="0">
                                          <p:val>
                                            <p:strVal val="#ppt_x"/>
                                          </p:val>
                                        </p:tav>
                                        <p:tav tm="100000">
                                          <p:val>
                                            <p:strVal val="#ppt_x"/>
                                          </p:val>
                                        </p:tav>
                                      </p:tavLst>
                                    </p:anim>
                                    <p:anim calcmode="lin" valueType="num">
                                      <p:cBhvr>
                                        <p:cTn id="241" dur="200" fill="hold"/>
                                        <p:tgtEl>
                                          <p:spTgt spid="33"/>
                                        </p:tgtEl>
                                        <p:attrNameLst>
                                          <p:attrName>ppt_y</p:attrName>
                                        </p:attrNameLst>
                                      </p:cBhvr>
                                      <p:tavLst>
                                        <p:tav tm="0">
                                          <p:val>
                                            <p:strVal val="#ppt_y+0.31"/>
                                          </p:val>
                                        </p:tav>
                                        <p:tav tm="100000">
                                          <p:val>
                                            <p:strVal val="#ppt_y+0.31"/>
                                          </p:val>
                                        </p:tav>
                                      </p:tavLst>
                                    </p:anim>
                                    <p:anim calcmode="lin" valueType="num">
                                      <p:cBhvr>
                                        <p:cTn id="242" dur="300" decel="50000" fill="hold">
                                          <p:stCondLst>
                                            <p:cond delay="200"/>
                                          </p:stCondLst>
                                        </p:cTn>
                                        <p:tgtEl>
                                          <p:spTgt spid="3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43" dur="300" decel="50000" fill="hold">
                                          <p:stCondLst>
                                            <p:cond delay="200"/>
                                          </p:stCondLst>
                                        </p:cTn>
                                        <p:tgtEl>
                                          <p:spTgt spid="3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237"/>
                                            </p:cond>
                                          </p:stCondLst>
                                          <p:endCondLst>
                                            <p:cond evt="onStopAudio" delay="0">
                                              <p:tgtEl>
                                                <p:sldTgt/>
                                              </p:tgtEl>
                                            </p:cond>
                                          </p:endCondLst>
                                        </p:cTn>
                                        <p:tgtEl>
                                          <p:sndTgt r:embed="rId3" name="type.wav"/>
                                        </p:tgtEl>
                                      </p:cMediaNode>
                                    </p:audio>
                                  </p:subTnLst>
                                </p:cTn>
                              </p:par>
                              <p:par>
                                <p:cTn id="244" presetID="43" presetClass="entr" presetSubtype="0" fill="hold" grpId="0" nodeType="withEffect">
                                  <p:stCondLst>
                                    <p:cond delay="0"/>
                                  </p:stCondLst>
                                  <p:childTnLst>
                                    <p:set>
                                      <p:cBhvr>
                                        <p:cTn id="245" dur="1" fill="hold">
                                          <p:stCondLst>
                                            <p:cond delay="0"/>
                                          </p:stCondLst>
                                        </p:cTn>
                                        <p:tgtEl>
                                          <p:spTgt spid="34"/>
                                        </p:tgtEl>
                                        <p:attrNameLst>
                                          <p:attrName>style.visibility</p:attrName>
                                        </p:attrNameLst>
                                      </p:cBhvr>
                                      <p:to>
                                        <p:strVal val="visible"/>
                                      </p:to>
                                    </p:set>
                                    <p:animEffect transition="in" filter="fade">
                                      <p:cBhvr>
                                        <p:cTn id="246" dur="50"/>
                                        <p:tgtEl>
                                          <p:spTgt spid="34"/>
                                        </p:tgtEl>
                                      </p:cBhvr>
                                    </p:animEffect>
                                    <p:anim calcmode="lin" valueType="num">
                                      <p:cBhvr>
                                        <p:cTn id="247" dur="200" fill="hold"/>
                                        <p:tgtEl>
                                          <p:spTgt spid="34"/>
                                        </p:tgtEl>
                                        <p:attrNameLst>
                                          <p:attrName>ppt_x</p:attrName>
                                        </p:attrNameLst>
                                      </p:cBhvr>
                                      <p:tavLst>
                                        <p:tav tm="0">
                                          <p:val>
                                            <p:strVal val="#ppt_x"/>
                                          </p:val>
                                        </p:tav>
                                        <p:tav tm="100000">
                                          <p:val>
                                            <p:strVal val="#ppt_x"/>
                                          </p:val>
                                        </p:tav>
                                      </p:tavLst>
                                    </p:anim>
                                    <p:anim calcmode="lin" valueType="num">
                                      <p:cBhvr>
                                        <p:cTn id="248" dur="200" fill="hold"/>
                                        <p:tgtEl>
                                          <p:spTgt spid="34"/>
                                        </p:tgtEl>
                                        <p:attrNameLst>
                                          <p:attrName>ppt_y</p:attrName>
                                        </p:attrNameLst>
                                      </p:cBhvr>
                                      <p:tavLst>
                                        <p:tav tm="0">
                                          <p:val>
                                            <p:strVal val="#ppt_y+0.31"/>
                                          </p:val>
                                        </p:tav>
                                        <p:tav tm="100000">
                                          <p:val>
                                            <p:strVal val="#ppt_y+0.31"/>
                                          </p:val>
                                        </p:tav>
                                      </p:tavLst>
                                    </p:anim>
                                    <p:anim calcmode="lin" valueType="num">
                                      <p:cBhvr>
                                        <p:cTn id="249" dur="300" decel="50000" fill="hold">
                                          <p:stCondLst>
                                            <p:cond delay="200"/>
                                          </p:stCondLst>
                                        </p:cTn>
                                        <p:tgtEl>
                                          <p:spTgt spid="3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50" dur="300" decel="50000" fill="hold">
                                          <p:stCondLst>
                                            <p:cond delay="200"/>
                                          </p:stCondLst>
                                        </p:cTn>
                                        <p:tgtEl>
                                          <p:spTgt spid="3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244"/>
                                            </p:cond>
                                          </p:stCondLst>
                                          <p:endCondLst>
                                            <p:cond evt="onStopAudio" delay="0">
                                              <p:tgtEl>
                                                <p:sldTgt/>
                                              </p:tgtEl>
                                            </p:cond>
                                          </p:endCondLst>
                                        </p:cTn>
                                        <p:tgtEl>
                                          <p:sndTgt r:embed="rId3" name="type.wav"/>
                                        </p:tgtEl>
                                      </p:cMediaNode>
                                    </p:audio>
                                  </p:subTnLst>
                                </p:cTn>
                              </p:par>
                              <p:par>
                                <p:cTn id="251" presetID="43" presetClass="entr" presetSubtype="0" fill="hold" grpId="0" nodeType="withEffect">
                                  <p:stCondLst>
                                    <p:cond delay="0"/>
                                  </p:stCondLst>
                                  <p:childTnLst>
                                    <p:set>
                                      <p:cBhvr>
                                        <p:cTn id="252" dur="1" fill="hold">
                                          <p:stCondLst>
                                            <p:cond delay="0"/>
                                          </p:stCondLst>
                                        </p:cTn>
                                        <p:tgtEl>
                                          <p:spTgt spid="35"/>
                                        </p:tgtEl>
                                        <p:attrNameLst>
                                          <p:attrName>style.visibility</p:attrName>
                                        </p:attrNameLst>
                                      </p:cBhvr>
                                      <p:to>
                                        <p:strVal val="visible"/>
                                      </p:to>
                                    </p:set>
                                    <p:animEffect transition="in" filter="fade">
                                      <p:cBhvr>
                                        <p:cTn id="253" dur="50"/>
                                        <p:tgtEl>
                                          <p:spTgt spid="35"/>
                                        </p:tgtEl>
                                      </p:cBhvr>
                                    </p:animEffect>
                                    <p:anim calcmode="lin" valueType="num">
                                      <p:cBhvr>
                                        <p:cTn id="254" dur="200" fill="hold"/>
                                        <p:tgtEl>
                                          <p:spTgt spid="35"/>
                                        </p:tgtEl>
                                        <p:attrNameLst>
                                          <p:attrName>ppt_x</p:attrName>
                                        </p:attrNameLst>
                                      </p:cBhvr>
                                      <p:tavLst>
                                        <p:tav tm="0">
                                          <p:val>
                                            <p:strVal val="#ppt_x"/>
                                          </p:val>
                                        </p:tav>
                                        <p:tav tm="100000">
                                          <p:val>
                                            <p:strVal val="#ppt_x"/>
                                          </p:val>
                                        </p:tav>
                                      </p:tavLst>
                                    </p:anim>
                                    <p:anim calcmode="lin" valueType="num">
                                      <p:cBhvr>
                                        <p:cTn id="255" dur="200" fill="hold"/>
                                        <p:tgtEl>
                                          <p:spTgt spid="35"/>
                                        </p:tgtEl>
                                        <p:attrNameLst>
                                          <p:attrName>ppt_y</p:attrName>
                                        </p:attrNameLst>
                                      </p:cBhvr>
                                      <p:tavLst>
                                        <p:tav tm="0">
                                          <p:val>
                                            <p:strVal val="#ppt_y+0.31"/>
                                          </p:val>
                                        </p:tav>
                                        <p:tav tm="100000">
                                          <p:val>
                                            <p:strVal val="#ppt_y+0.31"/>
                                          </p:val>
                                        </p:tav>
                                      </p:tavLst>
                                    </p:anim>
                                    <p:anim calcmode="lin" valueType="num">
                                      <p:cBhvr>
                                        <p:cTn id="256" dur="300" decel="50000" fill="hold">
                                          <p:stCondLst>
                                            <p:cond delay="200"/>
                                          </p:stCondLst>
                                        </p:cTn>
                                        <p:tgtEl>
                                          <p:spTgt spid="3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57" dur="300" decel="50000" fill="hold">
                                          <p:stCondLst>
                                            <p:cond delay="200"/>
                                          </p:stCondLst>
                                        </p:cTn>
                                        <p:tgtEl>
                                          <p:spTgt spid="3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251"/>
                                            </p:cond>
                                          </p:stCondLst>
                                          <p:endCondLst>
                                            <p:cond evt="onStopAudio" delay="0">
                                              <p:tgtEl>
                                                <p:sldTgt/>
                                              </p:tgtEl>
                                            </p:cond>
                                          </p:endCondLst>
                                        </p:cTn>
                                        <p:tgtEl>
                                          <p:sndTgt r:embed="rId3" name="type.wav"/>
                                        </p:tgtEl>
                                      </p:cMediaNode>
                                    </p:audio>
                                  </p:subTnLst>
                                </p:cTn>
                              </p:par>
                              <p:par>
                                <p:cTn id="258" presetID="43" presetClass="entr" presetSubtype="0" fill="hold" grpId="0" nodeType="withEffect">
                                  <p:stCondLst>
                                    <p:cond delay="0"/>
                                  </p:stCondLst>
                                  <p:childTnLst>
                                    <p:set>
                                      <p:cBhvr>
                                        <p:cTn id="259" dur="1" fill="hold">
                                          <p:stCondLst>
                                            <p:cond delay="0"/>
                                          </p:stCondLst>
                                        </p:cTn>
                                        <p:tgtEl>
                                          <p:spTgt spid="88"/>
                                        </p:tgtEl>
                                        <p:attrNameLst>
                                          <p:attrName>style.visibility</p:attrName>
                                        </p:attrNameLst>
                                      </p:cBhvr>
                                      <p:to>
                                        <p:strVal val="visible"/>
                                      </p:to>
                                    </p:set>
                                    <p:animEffect transition="in" filter="fade">
                                      <p:cBhvr>
                                        <p:cTn id="260" dur="50"/>
                                        <p:tgtEl>
                                          <p:spTgt spid="88"/>
                                        </p:tgtEl>
                                      </p:cBhvr>
                                    </p:animEffect>
                                    <p:anim calcmode="lin" valueType="num">
                                      <p:cBhvr>
                                        <p:cTn id="261" dur="200" fill="hold"/>
                                        <p:tgtEl>
                                          <p:spTgt spid="88"/>
                                        </p:tgtEl>
                                        <p:attrNameLst>
                                          <p:attrName>ppt_x</p:attrName>
                                        </p:attrNameLst>
                                      </p:cBhvr>
                                      <p:tavLst>
                                        <p:tav tm="0">
                                          <p:val>
                                            <p:strVal val="#ppt_x"/>
                                          </p:val>
                                        </p:tav>
                                        <p:tav tm="100000">
                                          <p:val>
                                            <p:strVal val="#ppt_x"/>
                                          </p:val>
                                        </p:tav>
                                      </p:tavLst>
                                    </p:anim>
                                    <p:anim calcmode="lin" valueType="num">
                                      <p:cBhvr>
                                        <p:cTn id="262" dur="200" fill="hold"/>
                                        <p:tgtEl>
                                          <p:spTgt spid="88"/>
                                        </p:tgtEl>
                                        <p:attrNameLst>
                                          <p:attrName>ppt_y</p:attrName>
                                        </p:attrNameLst>
                                      </p:cBhvr>
                                      <p:tavLst>
                                        <p:tav tm="0">
                                          <p:val>
                                            <p:strVal val="#ppt_y+0.31"/>
                                          </p:val>
                                        </p:tav>
                                        <p:tav tm="100000">
                                          <p:val>
                                            <p:strVal val="#ppt_y+0.31"/>
                                          </p:val>
                                        </p:tav>
                                      </p:tavLst>
                                    </p:anim>
                                    <p:anim calcmode="lin" valueType="num">
                                      <p:cBhvr>
                                        <p:cTn id="263" dur="300" decel="50000" fill="hold">
                                          <p:stCondLst>
                                            <p:cond delay="200"/>
                                          </p:stCondLst>
                                        </p:cTn>
                                        <p:tgtEl>
                                          <p:spTgt spid="8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64" dur="300" decel="50000" fill="hold">
                                          <p:stCondLst>
                                            <p:cond delay="200"/>
                                          </p:stCondLst>
                                        </p:cTn>
                                        <p:tgtEl>
                                          <p:spTgt spid="88"/>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258"/>
                                            </p:cond>
                                          </p:stCondLst>
                                          <p:endCondLst>
                                            <p:cond evt="onStopAudio" delay="0">
                                              <p:tgtEl>
                                                <p:sldTgt/>
                                              </p:tgtEl>
                                            </p:cond>
                                          </p:endCondLst>
                                        </p:cTn>
                                        <p:tgtEl>
                                          <p:sndTgt r:embed="rId3" name="type.wav"/>
                                        </p:tgtEl>
                                      </p:cMediaNode>
                                    </p:audio>
                                  </p:subTnLst>
                                </p:cTn>
                              </p:par>
                              <p:par>
                                <p:cTn id="265" presetID="43" presetClass="entr" presetSubtype="0" fill="hold" grpId="0" nodeType="withEffect">
                                  <p:stCondLst>
                                    <p:cond delay="0"/>
                                  </p:stCondLst>
                                  <p:childTnLst>
                                    <p:set>
                                      <p:cBhvr>
                                        <p:cTn id="266" dur="1" fill="hold">
                                          <p:stCondLst>
                                            <p:cond delay="0"/>
                                          </p:stCondLst>
                                        </p:cTn>
                                        <p:tgtEl>
                                          <p:spTgt spid="36"/>
                                        </p:tgtEl>
                                        <p:attrNameLst>
                                          <p:attrName>style.visibility</p:attrName>
                                        </p:attrNameLst>
                                      </p:cBhvr>
                                      <p:to>
                                        <p:strVal val="visible"/>
                                      </p:to>
                                    </p:set>
                                    <p:animEffect transition="in" filter="fade">
                                      <p:cBhvr>
                                        <p:cTn id="267" dur="50"/>
                                        <p:tgtEl>
                                          <p:spTgt spid="36"/>
                                        </p:tgtEl>
                                      </p:cBhvr>
                                    </p:animEffect>
                                    <p:anim calcmode="lin" valueType="num">
                                      <p:cBhvr>
                                        <p:cTn id="268" dur="200" fill="hold"/>
                                        <p:tgtEl>
                                          <p:spTgt spid="36"/>
                                        </p:tgtEl>
                                        <p:attrNameLst>
                                          <p:attrName>ppt_x</p:attrName>
                                        </p:attrNameLst>
                                      </p:cBhvr>
                                      <p:tavLst>
                                        <p:tav tm="0">
                                          <p:val>
                                            <p:strVal val="#ppt_x"/>
                                          </p:val>
                                        </p:tav>
                                        <p:tav tm="100000">
                                          <p:val>
                                            <p:strVal val="#ppt_x"/>
                                          </p:val>
                                        </p:tav>
                                      </p:tavLst>
                                    </p:anim>
                                    <p:anim calcmode="lin" valueType="num">
                                      <p:cBhvr>
                                        <p:cTn id="269" dur="200" fill="hold"/>
                                        <p:tgtEl>
                                          <p:spTgt spid="36"/>
                                        </p:tgtEl>
                                        <p:attrNameLst>
                                          <p:attrName>ppt_y</p:attrName>
                                        </p:attrNameLst>
                                      </p:cBhvr>
                                      <p:tavLst>
                                        <p:tav tm="0">
                                          <p:val>
                                            <p:strVal val="#ppt_y+0.31"/>
                                          </p:val>
                                        </p:tav>
                                        <p:tav tm="100000">
                                          <p:val>
                                            <p:strVal val="#ppt_y+0.31"/>
                                          </p:val>
                                        </p:tav>
                                      </p:tavLst>
                                    </p:anim>
                                    <p:anim calcmode="lin" valueType="num">
                                      <p:cBhvr>
                                        <p:cTn id="270" dur="300" decel="50000" fill="hold">
                                          <p:stCondLst>
                                            <p:cond delay="200"/>
                                          </p:stCondLst>
                                        </p:cTn>
                                        <p:tgtEl>
                                          <p:spTgt spid="3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71" dur="300" decel="50000" fill="hold">
                                          <p:stCondLst>
                                            <p:cond delay="200"/>
                                          </p:stCondLst>
                                        </p:cTn>
                                        <p:tgtEl>
                                          <p:spTgt spid="3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265"/>
                                            </p:cond>
                                          </p:stCondLst>
                                          <p:endCondLst>
                                            <p:cond evt="onStopAudio" delay="0">
                                              <p:tgtEl>
                                                <p:sldTgt/>
                                              </p:tgtEl>
                                            </p:cond>
                                          </p:endCondLst>
                                        </p:cTn>
                                        <p:tgtEl>
                                          <p:sndTgt r:embed="rId3" name="type.wav"/>
                                        </p:tgtEl>
                                      </p:cMediaNode>
                                    </p:audio>
                                  </p:subTnLst>
                                </p:cTn>
                              </p:par>
                              <p:par>
                                <p:cTn id="272" presetID="43" presetClass="entr" presetSubtype="0" fill="hold" grpId="0" nodeType="withEffect">
                                  <p:stCondLst>
                                    <p:cond delay="0"/>
                                  </p:stCondLst>
                                  <p:childTnLst>
                                    <p:set>
                                      <p:cBhvr>
                                        <p:cTn id="273" dur="1" fill="hold">
                                          <p:stCondLst>
                                            <p:cond delay="0"/>
                                          </p:stCondLst>
                                        </p:cTn>
                                        <p:tgtEl>
                                          <p:spTgt spid="89"/>
                                        </p:tgtEl>
                                        <p:attrNameLst>
                                          <p:attrName>style.visibility</p:attrName>
                                        </p:attrNameLst>
                                      </p:cBhvr>
                                      <p:to>
                                        <p:strVal val="visible"/>
                                      </p:to>
                                    </p:set>
                                    <p:animEffect transition="in" filter="fade">
                                      <p:cBhvr>
                                        <p:cTn id="274" dur="50"/>
                                        <p:tgtEl>
                                          <p:spTgt spid="89"/>
                                        </p:tgtEl>
                                      </p:cBhvr>
                                    </p:animEffect>
                                    <p:anim calcmode="lin" valueType="num">
                                      <p:cBhvr>
                                        <p:cTn id="275" dur="200" fill="hold"/>
                                        <p:tgtEl>
                                          <p:spTgt spid="89"/>
                                        </p:tgtEl>
                                        <p:attrNameLst>
                                          <p:attrName>ppt_x</p:attrName>
                                        </p:attrNameLst>
                                      </p:cBhvr>
                                      <p:tavLst>
                                        <p:tav tm="0">
                                          <p:val>
                                            <p:strVal val="#ppt_x"/>
                                          </p:val>
                                        </p:tav>
                                        <p:tav tm="100000">
                                          <p:val>
                                            <p:strVal val="#ppt_x"/>
                                          </p:val>
                                        </p:tav>
                                      </p:tavLst>
                                    </p:anim>
                                    <p:anim calcmode="lin" valueType="num">
                                      <p:cBhvr>
                                        <p:cTn id="276" dur="200" fill="hold"/>
                                        <p:tgtEl>
                                          <p:spTgt spid="89"/>
                                        </p:tgtEl>
                                        <p:attrNameLst>
                                          <p:attrName>ppt_y</p:attrName>
                                        </p:attrNameLst>
                                      </p:cBhvr>
                                      <p:tavLst>
                                        <p:tav tm="0">
                                          <p:val>
                                            <p:strVal val="#ppt_y+0.31"/>
                                          </p:val>
                                        </p:tav>
                                        <p:tav tm="100000">
                                          <p:val>
                                            <p:strVal val="#ppt_y+0.31"/>
                                          </p:val>
                                        </p:tav>
                                      </p:tavLst>
                                    </p:anim>
                                    <p:anim calcmode="lin" valueType="num">
                                      <p:cBhvr>
                                        <p:cTn id="277" dur="300" decel="50000" fill="hold">
                                          <p:stCondLst>
                                            <p:cond delay="200"/>
                                          </p:stCondLst>
                                        </p:cTn>
                                        <p:tgtEl>
                                          <p:spTgt spid="8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78" dur="300" decel="50000" fill="hold">
                                          <p:stCondLst>
                                            <p:cond delay="200"/>
                                          </p:stCondLst>
                                        </p:cTn>
                                        <p:tgtEl>
                                          <p:spTgt spid="8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272"/>
                                            </p:cond>
                                          </p:stCondLst>
                                          <p:endCondLst>
                                            <p:cond evt="onStopAudio" delay="0">
                                              <p:tgtEl>
                                                <p:sldTgt/>
                                              </p:tgtEl>
                                            </p:cond>
                                          </p:endCondLst>
                                        </p:cTn>
                                        <p:tgtEl>
                                          <p:sndTgt r:embed="rId3" name="type.wav"/>
                                        </p:tgtEl>
                                      </p:cMediaNode>
                                    </p:audio>
                                  </p:subTnLst>
                                </p:cTn>
                              </p:par>
                              <p:par>
                                <p:cTn id="279" presetID="43" presetClass="entr" presetSubtype="0" fill="hold" grpId="0" nodeType="withEffect">
                                  <p:stCondLst>
                                    <p:cond delay="0"/>
                                  </p:stCondLst>
                                  <p:childTnLst>
                                    <p:set>
                                      <p:cBhvr>
                                        <p:cTn id="280" dur="1" fill="hold">
                                          <p:stCondLst>
                                            <p:cond delay="0"/>
                                          </p:stCondLst>
                                        </p:cTn>
                                        <p:tgtEl>
                                          <p:spTgt spid="37"/>
                                        </p:tgtEl>
                                        <p:attrNameLst>
                                          <p:attrName>style.visibility</p:attrName>
                                        </p:attrNameLst>
                                      </p:cBhvr>
                                      <p:to>
                                        <p:strVal val="visible"/>
                                      </p:to>
                                    </p:set>
                                    <p:animEffect transition="in" filter="fade">
                                      <p:cBhvr>
                                        <p:cTn id="281" dur="50"/>
                                        <p:tgtEl>
                                          <p:spTgt spid="37"/>
                                        </p:tgtEl>
                                      </p:cBhvr>
                                    </p:animEffect>
                                    <p:anim calcmode="lin" valueType="num">
                                      <p:cBhvr>
                                        <p:cTn id="282" dur="200" fill="hold"/>
                                        <p:tgtEl>
                                          <p:spTgt spid="37"/>
                                        </p:tgtEl>
                                        <p:attrNameLst>
                                          <p:attrName>ppt_x</p:attrName>
                                        </p:attrNameLst>
                                      </p:cBhvr>
                                      <p:tavLst>
                                        <p:tav tm="0">
                                          <p:val>
                                            <p:strVal val="#ppt_x"/>
                                          </p:val>
                                        </p:tav>
                                        <p:tav tm="100000">
                                          <p:val>
                                            <p:strVal val="#ppt_x"/>
                                          </p:val>
                                        </p:tav>
                                      </p:tavLst>
                                    </p:anim>
                                    <p:anim calcmode="lin" valueType="num">
                                      <p:cBhvr>
                                        <p:cTn id="283" dur="200" fill="hold"/>
                                        <p:tgtEl>
                                          <p:spTgt spid="37"/>
                                        </p:tgtEl>
                                        <p:attrNameLst>
                                          <p:attrName>ppt_y</p:attrName>
                                        </p:attrNameLst>
                                      </p:cBhvr>
                                      <p:tavLst>
                                        <p:tav tm="0">
                                          <p:val>
                                            <p:strVal val="#ppt_y+0.31"/>
                                          </p:val>
                                        </p:tav>
                                        <p:tav tm="100000">
                                          <p:val>
                                            <p:strVal val="#ppt_y+0.31"/>
                                          </p:val>
                                        </p:tav>
                                      </p:tavLst>
                                    </p:anim>
                                    <p:anim calcmode="lin" valueType="num">
                                      <p:cBhvr>
                                        <p:cTn id="284" dur="300" decel="50000" fill="hold">
                                          <p:stCondLst>
                                            <p:cond delay="200"/>
                                          </p:stCondLst>
                                        </p:cTn>
                                        <p:tgtEl>
                                          <p:spTgt spid="3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85" dur="300" decel="50000" fill="hold">
                                          <p:stCondLst>
                                            <p:cond delay="200"/>
                                          </p:stCondLst>
                                        </p:cTn>
                                        <p:tgtEl>
                                          <p:spTgt spid="3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279"/>
                                            </p:cond>
                                          </p:stCondLst>
                                          <p:endCondLst>
                                            <p:cond evt="onStopAudio" delay="0">
                                              <p:tgtEl>
                                                <p:sldTgt/>
                                              </p:tgtEl>
                                            </p:cond>
                                          </p:endCondLst>
                                        </p:cTn>
                                        <p:tgtEl>
                                          <p:sndTgt r:embed="rId3" name="type.wav"/>
                                        </p:tgtEl>
                                      </p:cMediaNode>
                                    </p:audio>
                                  </p:subTnLst>
                                </p:cTn>
                              </p:par>
                              <p:par>
                                <p:cTn id="286" presetID="43" presetClass="entr" presetSubtype="0" fill="hold" grpId="0" nodeType="withEffect">
                                  <p:stCondLst>
                                    <p:cond delay="0"/>
                                  </p:stCondLst>
                                  <p:childTnLst>
                                    <p:set>
                                      <p:cBhvr>
                                        <p:cTn id="287" dur="1" fill="hold">
                                          <p:stCondLst>
                                            <p:cond delay="0"/>
                                          </p:stCondLst>
                                        </p:cTn>
                                        <p:tgtEl>
                                          <p:spTgt spid="38"/>
                                        </p:tgtEl>
                                        <p:attrNameLst>
                                          <p:attrName>style.visibility</p:attrName>
                                        </p:attrNameLst>
                                      </p:cBhvr>
                                      <p:to>
                                        <p:strVal val="visible"/>
                                      </p:to>
                                    </p:set>
                                    <p:animEffect transition="in" filter="fade">
                                      <p:cBhvr>
                                        <p:cTn id="288" dur="50"/>
                                        <p:tgtEl>
                                          <p:spTgt spid="38"/>
                                        </p:tgtEl>
                                      </p:cBhvr>
                                    </p:animEffect>
                                    <p:anim calcmode="lin" valueType="num">
                                      <p:cBhvr>
                                        <p:cTn id="289" dur="200" fill="hold"/>
                                        <p:tgtEl>
                                          <p:spTgt spid="38"/>
                                        </p:tgtEl>
                                        <p:attrNameLst>
                                          <p:attrName>ppt_x</p:attrName>
                                        </p:attrNameLst>
                                      </p:cBhvr>
                                      <p:tavLst>
                                        <p:tav tm="0">
                                          <p:val>
                                            <p:strVal val="#ppt_x"/>
                                          </p:val>
                                        </p:tav>
                                        <p:tav tm="100000">
                                          <p:val>
                                            <p:strVal val="#ppt_x"/>
                                          </p:val>
                                        </p:tav>
                                      </p:tavLst>
                                    </p:anim>
                                    <p:anim calcmode="lin" valueType="num">
                                      <p:cBhvr>
                                        <p:cTn id="290" dur="200" fill="hold"/>
                                        <p:tgtEl>
                                          <p:spTgt spid="38"/>
                                        </p:tgtEl>
                                        <p:attrNameLst>
                                          <p:attrName>ppt_y</p:attrName>
                                        </p:attrNameLst>
                                      </p:cBhvr>
                                      <p:tavLst>
                                        <p:tav tm="0">
                                          <p:val>
                                            <p:strVal val="#ppt_y+0.31"/>
                                          </p:val>
                                        </p:tav>
                                        <p:tav tm="100000">
                                          <p:val>
                                            <p:strVal val="#ppt_y+0.31"/>
                                          </p:val>
                                        </p:tav>
                                      </p:tavLst>
                                    </p:anim>
                                    <p:anim calcmode="lin" valueType="num">
                                      <p:cBhvr>
                                        <p:cTn id="291" dur="300" decel="50000" fill="hold">
                                          <p:stCondLst>
                                            <p:cond delay="200"/>
                                          </p:stCondLst>
                                        </p:cTn>
                                        <p:tgtEl>
                                          <p:spTgt spid="3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2" dur="300" decel="50000" fill="hold">
                                          <p:stCondLst>
                                            <p:cond delay="200"/>
                                          </p:stCondLst>
                                        </p:cTn>
                                        <p:tgtEl>
                                          <p:spTgt spid="38"/>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286"/>
                                            </p:cond>
                                          </p:stCondLst>
                                          <p:endCondLst>
                                            <p:cond evt="onStopAudio" delay="0">
                                              <p:tgtEl>
                                                <p:sldTgt/>
                                              </p:tgtEl>
                                            </p:cond>
                                          </p:endCondLst>
                                        </p:cTn>
                                        <p:tgtEl>
                                          <p:sndTgt r:embed="rId3" name="type.wav"/>
                                        </p:tgtEl>
                                      </p:cMediaNode>
                                    </p:audio>
                                  </p:subTnLst>
                                </p:cTn>
                              </p:par>
                              <p:par>
                                <p:cTn id="293" presetID="43" presetClass="entr" presetSubtype="0" fill="hold" grpId="0" nodeType="withEffect">
                                  <p:stCondLst>
                                    <p:cond delay="0"/>
                                  </p:stCondLst>
                                  <p:childTnLst>
                                    <p:set>
                                      <p:cBhvr>
                                        <p:cTn id="294" dur="1" fill="hold">
                                          <p:stCondLst>
                                            <p:cond delay="0"/>
                                          </p:stCondLst>
                                        </p:cTn>
                                        <p:tgtEl>
                                          <p:spTgt spid="39"/>
                                        </p:tgtEl>
                                        <p:attrNameLst>
                                          <p:attrName>style.visibility</p:attrName>
                                        </p:attrNameLst>
                                      </p:cBhvr>
                                      <p:to>
                                        <p:strVal val="visible"/>
                                      </p:to>
                                    </p:set>
                                    <p:animEffect transition="in" filter="fade">
                                      <p:cBhvr>
                                        <p:cTn id="295" dur="50"/>
                                        <p:tgtEl>
                                          <p:spTgt spid="39"/>
                                        </p:tgtEl>
                                      </p:cBhvr>
                                    </p:animEffect>
                                    <p:anim calcmode="lin" valueType="num">
                                      <p:cBhvr>
                                        <p:cTn id="296" dur="200" fill="hold"/>
                                        <p:tgtEl>
                                          <p:spTgt spid="39"/>
                                        </p:tgtEl>
                                        <p:attrNameLst>
                                          <p:attrName>ppt_x</p:attrName>
                                        </p:attrNameLst>
                                      </p:cBhvr>
                                      <p:tavLst>
                                        <p:tav tm="0">
                                          <p:val>
                                            <p:strVal val="#ppt_x"/>
                                          </p:val>
                                        </p:tav>
                                        <p:tav tm="100000">
                                          <p:val>
                                            <p:strVal val="#ppt_x"/>
                                          </p:val>
                                        </p:tav>
                                      </p:tavLst>
                                    </p:anim>
                                    <p:anim calcmode="lin" valueType="num">
                                      <p:cBhvr>
                                        <p:cTn id="297" dur="200" fill="hold"/>
                                        <p:tgtEl>
                                          <p:spTgt spid="39"/>
                                        </p:tgtEl>
                                        <p:attrNameLst>
                                          <p:attrName>ppt_y</p:attrName>
                                        </p:attrNameLst>
                                      </p:cBhvr>
                                      <p:tavLst>
                                        <p:tav tm="0">
                                          <p:val>
                                            <p:strVal val="#ppt_y+0.31"/>
                                          </p:val>
                                        </p:tav>
                                        <p:tav tm="100000">
                                          <p:val>
                                            <p:strVal val="#ppt_y+0.31"/>
                                          </p:val>
                                        </p:tav>
                                      </p:tavLst>
                                    </p:anim>
                                    <p:anim calcmode="lin" valueType="num">
                                      <p:cBhvr>
                                        <p:cTn id="298" dur="300" decel="50000" fill="hold">
                                          <p:stCondLst>
                                            <p:cond delay="200"/>
                                          </p:stCondLst>
                                        </p:cTn>
                                        <p:tgtEl>
                                          <p:spTgt spid="3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299" dur="300" decel="50000" fill="hold">
                                          <p:stCondLst>
                                            <p:cond delay="200"/>
                                          </p:stCondLst>
                                        </p:cTn>
                                        <p:tgtEl>
                                          <p:spTgt spid="3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293"/>
                                            </p:cond>
                                          </p:stCondLst>
                                          <p:endCondLst>
                                            <p:cond evt="onStopAudio" delay="0">
                                              <p:tgtEl>
                                                <p:sldTgt/>
                                              </p:tgtEl>
                                            </p:cond>
                                          </p:endCondLst>
                                        </p:cTn>
                                        <p:tgtEl>
                                          <p:sndTgt r:embed="rId3" name="type.wav"/>
                                        </p:tgtEl>
                                      </p:cMediaNode>
                                    </p:audio>
                                  </p:subTnLst>
                                </p:cTn>
                              </p:par>
                              <p:par>
                                <p:cTn id="300" presetID="43" presetClass="entr" presetSubtype="0" fill="hold" grpId="0" nodeType="withEffect">
                                  <p:stCondLst>
                                    <p:cond delay="0"/>
                                  </p:stCondLst>
                                  <p:childTnLst>
                                    <p:set>
                                      <p:cBhvr>
                                        <p:cTn id="301" dur="1" fill="hold">
                                          <p:stCondLst>
                                            <p:cond delay="0"/>
                                          </p:stCondLst>
                                        </p:cTn>
                                        <p:tgtEl>
                                          <p:spTgt spid="40"/>
                                        </p:tgtEl>
                                        <p:attrNameLst>
                                          <p:attrName>style.visibility</p:attrName>
                                        </p:attrNameLst>
                                      </p:cBhvr>
                                      <p:to>
                                        <p:strVal val="visible"/>
                                      </p:to>
                                    </p:set>
                                    <p:animEffect transition="in" filter="fade">
                                      <p:cBhvr>
                                        <p:cTn id="302" dur="50"/>
                                        <p:tgtEl>
                                          <p:spTgt spid="40"/>
                                        </p:tgtEl>
                                      </p:cBhvr>
                                    </p:animEffect>
                                    <p:anim calcmode="lin" valueType="num">
                                      <p:cBhvr>
                                        <p:cTn id="303" dur="200" fill="hold"/>
                                        <p:tgtEl>
                                          <p:spTgt spid="40"/>
                                        </p:tgtEl>
                                        <p:attrNameLst>
                                          <p:attrName>ppt_x</p:attrName>
                                        </p:attrNameLst>
                                      </p:cBhvr>
                                      <p:tavLst>
                                        <p:tav tm="0">
                                          <p:val>
                                            <p:strVal val="#ppt_x"/>
                                          </p:val>
                                        </p:tav>
                                        <p:tav tm="100000">
                                          <p:val>
                                            <p:strVal val="#ppt_x"/>
                                          </p:val>
                                        </p:tav>
                                      </p:tavLst>
                                    </p:anim>
                                    <p:anim calcmode="lin" valueType="num">
                                      <p:cBhvr>
                                        <p:cTn id="304" dur="200" fill="hold"/>
                                        <p:tgtEl>
                                          <p:spTgt spid="40"/>
                                        </p:tgtEl>
                                        <p:attrNameLst>
                                          <p:attrName>ppt_y</p:attrName>
                                        </p:attrNameLst>
                                      </p:cBhvr>
                                      <p:tavLst>
                                        <p:tav tm="0">
                                          <p:val>
                                            <p:strVal val="#ppt_y+0.31"/>
                                          </p:val>
                                        </p:tav>
                                        <p:tav tm="100000">
                                          <p:val>
                                            <p:strVal val="#ppt_y+0.31"/>
                                          </p:val>
                                        </p:tav>
                                      </p:tavLst>
                                    </p:anim>
                                    <p:anim calcmode="lin" valueType="num">
                                      <p:cBhvr>
                                        <p:cTn id="305" dur="300" decel="50000" fill="hold">
                                          <p:stCondLst>
                                            <p:cond delay="200"/>
                                          </p:stCondLst>
                                        </p:cTn>
                                        <p:tgtEl>
                                          <p:spTgt spid="4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06" dur="300" decel="50000" fill="hold">
                                          <p:stCondLst>
                                            <p:cond delay="200"/>
                                          </p:stCondLst>
                                        </p:cTn>
                                        <p:tgtEl>
                                          <p:spTgt spid="4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300"/>
                                            </p:cond>
                                          </p:stCondLst>
                                          <p:endCondLst>
                                            <p:cond evt="onStopAudio" delay="0">
                                              <p:tgtEl>
                                                <p:sldTgt/>
                                              </p:tgtEl>
                                            </p:cond>
                                          </p:endCondLst>
                                        </p:cTn>
                                        <p:tgtEl>
                                          <p:sndTgt r:embed="rId3" name="type.wav"/>
                                        </p:tgtEl>
                                      </p:cMediaNode>
                                    </p:audio>
                                  </p:subTnLst>
                                </p:cTn>
                              </p:par>
                              <p:par>
                                <p:cTn id="307" presetID="43" presetClass="entr" presetSubtype="0" fill="hold" grpId="0" nodeType="withEffect">
                                  <p:stCondLst>
                                    <p:cond delay="0"/>
                                  </p:stCondLst>
                                  <p:childTnLst>
                                    <p:set>
                                      <p:cBhvr>
                                        <p:cTn id="308" dur="1" fill="hold">
                                          <p:stCondLst>
                                            <p:cond delay="0"/>
                                          </p:stCondLst>
                                        </p:cTn>
                                        <p:tgtEl>
                                          <p:spTgt spid="41"/>
                                        </p:tgtEl>
                                        <p:attrNameLst>
                                          <p:attrName>style.visibility</p:attrName>
                                        </p:attrNameLst>
                                      </p:cBhvr>
                                      <p:to>
                                        <p:strVal val="visible"/>
                                      </p:to>
                                    </p:set>
                                    <p:animEffect transition="in" filter="fade">
                                      <p:cBhvr>
                                        <p:cTn id="309" dur="50"/>
                                        <p:tgtEl>
                                          <p:spTgt spid="41"/>
                                        </p:tgtEl>
                                      </p:cBhvr>
                                    </p:animEffect>
                                    <p:anim calcmode="lin" valueType="num">
                                      <p:cBhvr>
                                        <p:cTn id="310" dur="200" fill="hold"/>
                                        <p:tgtEl>
                                          <p:spTgt spid="41"/>
                                        </p:tgtEl>
                                        <p:attrNameLst>
                                          <p:attrName>ppt_x</p:attrName>
                                        </p:attrNameLst>
                                      </p:cBhvr>
                                      <p:tavLst>
                                        <p:tav tm="0">
                                          <p:val>
                                            <p:strVal val="#ppt_x"/>
                                          </p:val>
                                        </p:tav>
                                        <p:tav tm="100000">
                                          <p:val>
                                            <p:strVal val="#ppt_x"/>
                                          </p:val>
                                        </p:tav>
                                      </p:tavLst>
                                    </p:anim>
                                    <p:anim calcmode="lin" valueType="num">
                                      <p:cBhvr>
                                        <p:cTn id="311" dur="200" fill="hold"/>
                                        <p:tgtEl>
                                          <p:spTgt spid="41"/>
                                        </p:tgtEl>
                                        <p:attrNameLst>
                                          <p:attrName>ppt_y</p:attrName>
                                        </p:attrNameLst>
                                      </p:cBhvr>
                                      <p:tavLst>
                                        <p:tav tm="0">
                                          <p:val>
                                            <p:strVal val="#ppt_y+0.31"/>
                                          </p:val>
                                        </p:tav>
                                        <p:tav tm="100000">
                                          <p:val>
                                            <p:strVal val="#ppt_y+0.31"/>
                                          </p:val>
                                        </p:tav>
                                      </p:tavLst>
                                    </p:anim>
                                    <p:anim calcmode="lin" valueType="num">
                                      <p:cBhvr>
                                        <p:cTn id="312" dur="300" decel="50000" fill="hold">
                                          <p:stCondLst>
                                            <p:cond delay="200"/>
                                          </p:stCondLst>
                                        </p:cTn>
                                        <p:tgtEl>
                                          <p:spTgt spid="41"/>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13" dur="300" decel="50000" fill="hold">
                                          <p:stCondLst>
                                            <p:cond delay="200"/>
                                          </p:stCondLst>
                                        </p:cTn>
                                        <p:tgtEl>
                                          <p:spTgt spid="41"/>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307"/>
                                            </p:cond>
                                          </p:stCondLst>
                                          <p:endCondLst>
                                            <p:cond evt="onStopAudio" delay="0">
                                              <p:tgtEl>
                                                <p:sldTgt/>
                                              </p:tgtEl>
                                            </p:cond>
                                          </p:endCondLst>
                                        </p:cTn>
                                        <p:tgtEl>
                                          <p:sndTgt r:embed="rId3" name="type.wav"/>
                                        </p:tgtEl>
                                      </p:cMediaNode>
                                    </p:audio>
                                  </p:subTnLst>
                                </p:cTn>
                              </p:par>
                              <p:par>
                                <p:cTn id="314" presetID="43" presetClass="entr" presetSubtype="0" fill="hold" grpId="0" nodeType="withEffect">
                                  <p:stCondLst>
                                    <p:cond delay="0"/>
                                  </p:stCondLst>
                                  <p:childTnLst>
                                    <p:set>
                                      <p:cBhvr>
                                        <p:cTn id="315" dur="1" fill="hold">
                                          <p:stCondLst>
                                            <p:cond delay="0"/>
                                          </p:stCondLst>
                                        </p:cTn>
                                        <p:tgtEl>
                                          <p:spTgt spid="42"/>
                                        </p:tgtEl>
                                        <p:attrNameLst>
                                          <p:attrName>style.visibility</p:attrName>
                                        </p:attrNameLst>
                                      </p:cBhvr>
                                      <p:to>
                                        <p:strVal val="visible"/>
                                      </p:to>
                                    </p:set>
                                    <p:animEffect transition="in" filter="fade">
                                      <p:cBhvr>
                                        <p:cTn id="316" dur="50"/>
                                        <p:tgtEl>
                                          <p:spTgt spid="42"/>
                                        </p:tgtEl>
                                      </p:cBhvr>
                                    </p:animEffect>
                                    <p:anim calcmode="lin" valueType="num">
                                      <p:cBhvr>
                                        <p:cTn id="317" dur="200" fill="hold"/>
                                        <p:tgtEl>
                                          <p:spTgt spid="42"/>
                                        </p:tgtEl>
                                        <p:attrNameLst>
                                          <p:attrName>ppt_x</p:attrName>
                                        </p:attrNameLst>
                                      </p:cBhvr>
                                      <p:tavLst>
                                        <p:tav tm="0">
                                          <p:val>
                                            <p:strVal val="#ppt_x"/>
                                          </p:val>
                                        </p:tav>
                                        <p:tav tm="100000">
                                          <p:val>
                                            <p:strVal val="#ppt_x"/>
                                          </p:val>
                                        </p:tav>
                                      </p:tavLst>
                                    </p:anim>
                                    <p:anim calcmode="lin" valueType="num">
                                      <p:cBhvr>
                                        <p:cTn id="318" dur="200" fill="hold"/>
                                        <p:tgtEl>
                                          <p:spTgt spid="42"/>
                                        </p:tgtEl>
                                        <p:attrNameLst>
                                          <p:attrName>ppt_y</p:attrName>
                                        </p:attrNameLst>
                                      </p:cBhvr>
                                      <p:tavLst>
                                        <p:tav tm="0">
                                          <p:val>
                                            <p:strVal val="#ppt_y+0.31"/>
                                          </p:val>
                                        </p:tav>
                                        <p:tav tm="100000">
                                          <p:val>
                                            <p:strVal val="#ppt_y+0.31"/>
                                          </p:val>
                                        </p:tav>
                                      </p:tavLst>
                                    </p:anim>
                                    <p:anim calcmode="lin" valueType="num">
                                      <p:cBhvr>
                                        <p:cTn id="319" dur="300" decel="50000" fill="hold">
                                          <p:stCondLst>
                                            <p:cond delay="200"/>
                                          </p:stCondLst>
                                        </p:cTn>
                                        <p:tgtEl>
                                          <p:spTgt spid="4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20" dur="300" decel="50000" fill="hold">
                                          <p:stCondLst>
                                            <p:cond delay="200"/>
                                          </p:stCondLst>
                                        </p:cTn>
                                        <p:tgtEl>
                                          <p:spTgt spid="4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314"/>
                                            </p:cond>
                                          </p:stCondLst>
                                          <p:endCondLst>
                                            <p:cond evt="onStopAudio" delay="0">
                                              <p:tgtEl>
                                                <p:sldTgt/>
                                              </p:tgtEl>
                                            </p:cond>
                                          </p:endCondLst>
                                        </p:cTn>
                                        <p:tgtEl>
                                          <p:sndTgt r:embed="rId3" name="type.wav"/>
                                        </p:tgtEl>
                                      </p:cMediaNode>
                                    </p:audio>
                                  </p:subTnLst>
                                </p:cTn>
                              </p:par>
                              <p:par>
                                <p:cTn id="321" presetID="43" presetClass="entr" presetSubtype="0" fill="hold" grpId="0" nodeType="withEffect">
                                  <p:stCondLst>
                                    <p:cond delay="0"/>
                                  </p:stCondLst>
                                  <p:childTnLst>
                                    <p:set>
                                      <p:cBhvr>
                                        <p:cTn id="322" dur="1" fill="hold">
                                          <p:stCondLst>
                                            <p:cond delay="0"/>
                                          </p:stCondLst>
                                        </p:cTn>
                                        <p:tgtEl>
                                          <p:spTgt spid="43"/>
                                        </p:tgtEl>
                                        <p:attrNameLst>
                                          <p:attrName>style.visibility</p:attrName>
                                        </p:attrNameLst>
                                      </p:cBhvr>
                                      <p:to>
                                        <p:strVal val="visible"/>
                                      </p:to>
                                    </p:set>
                                    <p:animEffect transition="in" filter="fade">
                                      <p:cBhvr>
                                        <p:cTn id="323" dur="50"/>
                                        <p:tgtEl>
                                          <p:spTgt spid="43"/>
                                        </p:tgtEl>
                                      </p:cBhvr>
                                    </p:animEffect>
                                    <p:anim calcmode="lin" valueType="num">
                                      <p:cBhvr>
                                        <p:cTn id="324" dur="200" fill="hold"/>
                                        <p:tgtEl>
                                          <p:spTgt spid="43"/>
                                        </p:tgtEl>
                                        <p:attrNameLst>
                                          <p:attrName>ppt_x</p:attrName>
                                        </p:attrNameLst>
                                      </p:cBhvr>
                                      <p:tavLst>
                                        <p:tav tm="0">
                                          <p:val>
                                            <p:strVal val="#ppt_x"/>
                                          </p:val>
                                        </p:tav>
                                        <p:tav tm="100000">
                                          <p:val>
                                            <p:strVal val="#ppt_x"/>
                                          </p:val>
                                        </p:tav>
                                      </p:tavLst>
                                    </p:anim>
                                    <p:anim calcmode="lin" valueType="num">
                                      <p:cBhvr>
                                        <p:cTn id="325" dur="200" fill="hold"/>
                                        <p:tgtEl>
                                          <p:spTgt spid="43"/>
                                        </p:tgtEl>
                                        <p:attrNameLst>
                                          <p:attrName>ppt_y</p:attrName>
                                        </p:attrNameLst>
                                      </p:cBhvr>
                                      <p:tavLst>
                                        <p:tav tm="0">
                                          <p:val>
                                            <p:strVal val="#ppt_y+0.31"/>
                                          </p:val>
                                        </p:tav>
                                        <p:tav tm="100000">
                                          <p:val>
                                            <p:strVal val="#ppt_y+0.31"/>
                                          </p:val>
                                        </p:tav>
                                      </p:tavLst>
                                    </p:anim>
                                    <p:anim calcmode="lin" valueType="num">
                                      <p:cBhvr>
                                        <p:cTn id="326" dur="300" decel="50000" fill="hold">
                                          <p:stCondLst>
                                            <p:cond delay="200"/>
                                          </p:stCondLst>
                                        </p:cTn>
                                        <p:tgtEl>
                                          <p:spTgt spid="4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27" dur="300" decel="50000" fill="hold">
                                          <p:stCondLst>
                                            <p:cond delay="200"/>
                                          </p:stCondLst>
                                        </p:cTn>
                                        <p:tgtEl>
                                          <p:spTgt spid="4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321"/>
                                            </p:cond>
                                          </p:stCondLst>
                                          <p:endCondLst>
                                            <p:cond evt="onStopAudio" delay="0">
                                              <p:tgtEl>
                                                <p:sldTgt/>
                                              </p:tgtEl>
                                            </p:cond>
                                          </p:endCondLst>
                                        </p:cTn>
                                        <p:tgtEl>
                                          <p:sndTgt r:embed="rId3" name="type.wav"/>
                                        </p:tgtEl>
                                      </p:cMediaNode>
                                    </p:audio>
                                  </p:subTnLst>
                                </p:cTn>
                              </p:par>
                              <p:par>
                                <p:cTn id="328" presetID="43" presetClass="entr" presetSubtype="0" fill="hold" grpId="0" nodeType="withEffect">
                                  <p:stCondLst>
                                    <p:cond delay="0"/>
                                  </p:stCondLst>
                                  <p:childTnLst>
                                    <p:set>
                                      <p:cBhvr>
                                        <p:cTn id="329" dur="1" fill="hold">
                                          <p:stCondLst>
                                            <p:cond delay="0"/>
                                          </p:stCondLst>
                                        </p:cTn>
                                        <p:tgtEl>
                                          <p:spTgt spid="44"/>
                                        </p:tgtEl>
                                        <p:attrNameLst>
                                          <p:attrName>style.visibility</p:attrName>
                                        </p:attrNameLst>
                                      </p:cBhvr>
                                      <p:to>
                                        <p:strVal val="visible"/>
                                      </p:to>
                                    </p:set>
                                    <p:animEffect transition="in" filter="fade">
                                      <p:cBhvr>
                                        <p:cTn id="330" dur="50"/>
                                        <p:tgtEl>
                                          <p:spTgt spid="44"/>
                                        </p:tgtEl>
                                      </p:cBhvr>
                                    </p:animEffect>
                                    <p:anim calcmode="lin" valueType="num">
                                      <p:cBhvr>
                                        <p:cTn id="331" dur="200" fill="hold"/>
                                        <p:tgtEl>
                                          <p:spTgt spid="44"/>
                                        </p:tgtEl>
                                        <p:attrNameLst>
                                          <p:attrName>ppt_x</p:attrName>
                                        </p:attrNameLst>
                                      </p:cBhvr>
                                      <p:tavLst>
                                        <p:tav tm="0">
                                          <p:val>
                                            <p:strVal val="#ppt_x"/>
                                          </p:val>
                                        </p:tav>
                                        <p:tav tm="100000">
                                          <p:val>
                                            <p:strVal val="#ppt_x"/>
                                          </p:val>
                                        </p:tav>
                                      </p:tavLst>
                                    </p:anim>
                                    <p:anim calcmode="lin" valueType="num">
                                      <p:cBhvr>
                                        <p:cTn id="332" dur="200" fill="hold"/>
                                        <p:tgtEl>
                                          <p:spTgt spid="44"/>
                                        </p:tgtEl>
                                        <p:attrNameLst>
                                          <p:attrName>ppt_y</p:attrName>
                                        </p:attrNameLst>
                                      </p:cBhvr>
                                      <p:tavLst>
                                        <p:tav tm="0">
                                          <p:val>
                                            <p:strVal val="#ppt_y+0.31"/>
                                          </p:val>
                                        </p:tav>
                                        <p:tav tm="100000">
                                          <p:val>
                                            <p:strVal val="#ppt_y+0.31"/>
                                          </p:val>
                                        </p:tav>
                                      </p:tavLst>
                                    </p:anim>
                                    <p:anim calcmode="lin" valueType="num">
                                      <p:cBhvr>
                                        <p:cTn id="333" dur="300" decel="50000" fill="hold">
                                          <p:stCondLst>
                                            <p:cond delay="200"/>
                                          </p:stCondLst>
                                        </p:cTn>
                                        <p:tgtEl>
                                          <p:spTgt spid="4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34" dur="300" decel="50000" fill="hold">
                                          <p:stCondLst>
                                            <p:cond delay="200"/>
                                          </p:stCondLst>
                                        </p:cTn>
                                        <p:tgtEl>
                                          <p:spTgt spid="4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328"/>
                                            </p:cond>
                                          </p:stCondLst>
                                          <p:endCondLst>
                                            <p:cond evt="onStopAudio" delay="0">
                                              <p:tgtEl>
                                                <p:sldTgt/>
                                              </p:tgtEl>
                                            </p:cond>
                                          </p:endCondLst>
                                        </p:cTn>
                                        <p:tgtEl>
                                          <p:sndTgt r:embed="rId3" name="type.wav"/>
                                        </p:tgtEl>
                                      </p:cMediaNode>
                                    </p:audio>
                                  </p:subTnLst>
                                </p:cTn>
                              </p:par>
                              <p:par>
                                <p:cTn id="335" presetID="43" presetClass="entr" presetSubtype="0" fill="hold" grpId="0" nodeType="withEffect">
                                  <p:stCondLst>
                                    <p:cond delay="0"/>
                                  </p:stCondLst>
                                  <p:childTnLst>
                                    <p:set>
                                      <p:cBhvr>
                                        <p:cTn id="336" dur="1" fill="hold">
                                          <p:stCondLst>
                                            <p:cond delay="0"/>
                                          </p:stCondLst>
                                        </p:cTn>
                                        <p:tgtEl>
                                          <p:spTgt spid="45"/>
                                        </p:tgtEl>
                                        <p:attrNameLst>
                                          <p:attrName>style.visibility</p:attrName>
                                        </p:attrNameLst>
                                      </p:cBhvr>
                                      <p:to>
                                        <p:strVal val="visible"/>
                                      </p:to>
                                    </p:set>
                                    <p:animEffect transition="in" filter="fade">
                                      <p:cBhvr>
                                        <p:cTn id="337" dur="50"/>
                                        <p:tgtEl>
                                          <p:spTgt spid="45"/>
                                        </p:tgtEl>
                                      </p:cBhvr>
                                    </p:animEffect>
                                    <p:anim calcmode="lin" valueType="num">
                                      <p:cBhvr>
                                        <p:cTn id="338" dur="200" fill="hold"/>
                                        <p:tgtEl>
                                          <p:spTgt spid="45"/>
                                        </p:tgtEl>
                                        <p:attrNameLst>
                                          <p:attrName>ppt_x</p:attrName>
                                        </p:attrNameLst>
                                      </p:cBhvr>
                                      <p:tavLst>
                                        <p:tav tm="0">
                                          <p:val>
                                            <p:strVal val="#ppt_x"/>
                                          </p:val>
                                        </p:tav>
                                        <p:tav tm="100000">
                                          <p:val>
                                            <p:strVal val="#ppt_x"/>
                                          </p:val>
                                        </p:tav>
                                      </p:tavLst>
                                    </p:anim>
                                    <p:anim calcmode="lin" valueType="num">
                                      <p:cBhvr>
                                        <p:cTn id="339" dur="200" fill="hold"/>
                                        <p:tgtEl>
                                          <p:spTgt spid="45"/>
                                        </p:tgtEl>
                                        <p:attrNameLst>
                                          <p:attrName>ppt_y</p:attrName>
                                        </p:attrNameLst>
                                      </p:cBhvr>
                                      <p:tavLst>
                                        <p:tav tm="0">
                                          <p:val>
                                            <p:strVal val="#ppt_y+0.31"/>
                                          </p:val>
                                        </p:tav>
                                        <p:tav tm="100000">
                                          <p:val>
                                            <p:strVal val="#ppt_y+0.31"/>
                                          </p:val>
                                        </p:tav>
                                      </p:tavLst>
                                    </p:anim>
                                    <p:anim calcmode="lin" valueType="num">
                                      <p:cBhvr>
                                        <p:cTn id="340" dur="300" decel="50000" fill="hold">
                                          <p:stCondLst>
                                            <p:cond delay="200"/>
                                          </p:stCondLst>
                                        </p:cTn>
                                        <p:tgtEl>
                                          <p:spTgt spid="4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41" dur="300" decel="50000" fill="hold">
                                          <p:stCondLst>
                                            <p:cond delay="200"/>
                                          </p:stCondLst>
                                        </p:cTn>
                                        <p:tgtEl>
                                          <p:spTgt spid="4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335"/>
                                            </p:cond>
                                          </p:stCondLst>
                                          <p:endCondLst>
                                            <p:cond evt="onStopAudio" delay="0">
                                              <p:tgtEl>
                                                <p:sldTgt/>
                                              </p:tgtEl>
                                            </p:cond>
                                          </p:endCondLst>
                                        </p:cTn>
                                        <p:tgtEl>
                                          <p:sndTgt r:embed="rId3" name="type.wav"/>
                                        </p:tgtEl>
                                      </p:cMediaNode>
                                    </p:audio>
                                  </p:subTnLst>
                                </p:cTn>
                              </p:par>
                              <p:par>
                                <p:cTn id="342" presetID="43" presetClass="entr" presetSubtype="0" fill="hold" grpId="0" nodeType="withEffect">
                                  <p:stCondLst>
                                    <p:cond delay="0"/>
                                  </p:stCondLst>
                                  <p:childTnLst>
                                    <p:set>
                                      <p:cBhvr>
                                        <p:cTn id="343" dur="1" fill="hold">
                                          <p:stCondLst>
                                            <p:cond delay="0"/>
                                          </p:stCondLst>
                                        </p:cTn>
                                        <p:tgtEl>
                                          <p:spTgt spid="46"/>
                                        </p:tgtEl>
                                        <p:attrNameLst>
                                          <p:attrName>style.visibility</p:attrName>
                                        </p:attrNameLst>
                                      </p:cBhvr>
                                      <p:to>
                                        <p:strVal val="visible"/>
                                      </p:to>
                                    </p:set>
                                    <p:animEffect transition="in" filter="fade">
                                      <p:cBhvr>
                                        <p:cTn id="344" dur="50"/>
                                        <p:tgtEl>
                                          <p:spTgt spid="46"/>
                                        </p:tgtEl>
                                      </p:cBhvr>
                                    </p:animEffect>
                                    <p:anim calcmode="lin" valueType="num">
                                      <p:cBhvr>
                                        <p:cTn id="345" dur="200" fill="hold"/>
                                        <p:tgtEl>
                                          <p:spTgt spid="46"/>
                                        </p:tgtEl>
                                        <p:attrNameLst>
                                          <p:attrName>ppt_x</p:attrName>
                                        </p:attrNameLst>
                                      </p:cBhvr>
                                      <p:tavLst>
                                        <p:tav tm="0">
                                          <p:val>
                                            <p:strVal val="#ppt_x"/>
                                          </p:val>
                                        </p:tav>
                                        <p:tav tm="100000">
                                          <p:val>
                                            <p:strVal val="#ppt_x"/>
                                          </p:val>
                                        </p:tav>
                                      </p:tavLst>
                                    </p:anim>
                                    <p:anim calcmode="lin" valueType="num">
                                      <p:cBhvr>
                                        <p:cTn id="346" dur="200" fill="hold"/>
                                        <p:tgtEl>
                                          <p:spTgt spid="46"/>
                                        </p:tgtEl>
                                        <p:attrNameLst>
                                          <p:attrName>ppt_y</p:attrName>
                                        </p:attrNameLst>
                                      </p:cBhvr>
                                      <p:tavLst>
                                        <p:tav tm="0">
                                          <p:val>
                                            <p:strVal val="#ppt_y+0.31"/>
                                          </p:val>
                                        </p:tav>
                                        <p:tav tm="100000">
                                          <p:val>
                                            <p:strVal val="#ppt_y+0.31"/>
                                          </p:val>
                                        </p:tav>
                                      </p:tavLst>
                                    </p:anim>
                                    <p:anim calcmode="lin" valueType="num">
                                      <p:cBhvr>
                                        <p:cTn id="347" dur="300" decel="50000" fill="hold">
                                          <p:stCondLst>
                                            <p:cond delay="200"/>
                                          </p:stCondLst>
                                        </p:cTn>
                                        <p:tgtEl>
                                          <p:spTgt spid="4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48" dur="300" decel="50000" fill="hold">
                                          <p:stCondLst>
                                            <p:cond delay="200"/>
                                          </p:stCondLst>
                                        </p:cTn>
                                        <p:tgtEl>
                                          <p:spTgt spid="4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342"/>
                                            </p:cond>
                                          </p:stCondLst>
                                          <p:endCondLst>
                                            <p:cond evt="onStopAudio" delay="0">
                                              <p:tgtEl>
                                                <p:sldTgt/>
                                              </p:tgtEl>
                                            </p:cond>
                                          </p:endCondLst>
                                        </p:cTn>
                                        <p:tgtEl>
                                          <p:sndTgt r:embed="rId3" name="type.wav"/>
                                        </p:tgtEl>
                                      </p:cMediaNode>
                                    </p:audio>
                                  </p:subTnLst>
                                </p:cTn>
                              </p:par>
                              <p:par>
                                <p:cTn id="349" presetID="43" presetClass="entr" presetSubtype="0" fill="hold" grpId="0" nodeType="withEffect">
                                  <p:stCondLst>
                                    <p:cond delay="0"/>
                                  </p:stCondLst>
                                  <p:childTnLst>
                                    <p:set>
                                      <p:cBhvr>
                                        <p:cTn id="350" dur="1" fill="hold">
                                          <p:stCondLst>
                                            <p:cond delay="0"/>
                                          </p:stCondLst>
                                        </p:cTn>
                                        <p:tgtEl>
                                          <p:spTgt spid="47"/>
                                        </p:tgtEl>
                                        <p:attrNameLst>
                                          <p:attrName>style.visibility</p:attrName>
                                        </p:attrNameLst>
                                      </p:cBhvr>
                                      <p:to>
                                        <p:strVal val="visible"/>
                                      </p:to>
                                    </p:set>
                                    <p:animEffect transition="in" filter="fade">
                                      <p:cBhvr>
                                        <p:cTn id="351" dur="50"/>
                                        <p:tgtEl>
                                          <p:spTgt spid="47"/>
                                        </p:tgtEl>
                                      </p:cBhvr>
                                    </p:animEffect>
                                    <p:anim calcmode="lin" valueType="num">
                                      <p:cBhvr>
                                        <p:cTn id="352" dur="200" fill="hold"/>
                                        <p:tgtEl>
                                          <p:spTgt spid="47"/>
                                        </p:tgtEl>
                                        <p:attrNameLst>
                                          <p:attrName>ppt_x</p:attrName>
                                        </p:attrNameLst>
                                      </p:cBhvr>
                                      <p:tavLst>
                                        <p:tav tm="0">
                                          <p:val>
                                            <p:strVal val="#ppt_x"/>
                                          </p:val>
                                        </p:tav>
                                        <p:tav tm="100000">
                                          <p:val>
                                            <p:strVal val="#ppt_x"/>
                                          </p:val>
                                        </p:tav>
                                      </p:tavLst>
                                    </p:anim>
                                    <p:anim calcmode="lin" valueType="num">
                                      <p:cBhvr>
                                        <p:cTn id="353" dur="200" fill="hold"/>
                                        <p:tgtEl>
                                          <p:spTgt spid="47"/>
                                        </p:tgtEl>
                                        <p:attrNameLst>
                                          <p:attrName>ppt_y</p:attrName>
                                        </p:attrNameLst>
                                      </p:cBhvr>
                                      <p:tavLst>
                                        <p:tav tm="0">
                                          <p:val>
                                            <p:strVal val="#ppt_y+0.31"/>
                                          </p:val>
                                        </p:tav>
                                        <p:tav tm="100000">
                                          <p:val>
                                            <p:strVal val="#ppt_y+0.31"/>
                                          </p:val>
                                        </p:tav>
                                      </p:tavLst>
                                    </p:anim>
                                    <p:anim calcmode="lin" valueType="num">
                                      <p:cBhvr>
                                        <p:cTn id="354" dur="300" decel="50000" fill="hold">
                                          <p:stCondLst>
                                            <p:cond delay="200"/>
                                          </p:stCondLst>
                                        </p:cTn>
                                        <p:tgtEl>
                                          <p:spTgt spid="4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55" dur="300" decel="50000" fill="hold">
                                          <p:stCondLst>
                                            <p:cond delay="200"/>
                                          </p:stCondLst>
                                        </p:cTn>
                                        <p:tgtEl>
                                          <p:spTgt spid="4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349"/>
                                            </p:cond>
                                          </p:stCondLst>
                                          <p:endCondLst>
                                            <p:cond evt="onStopAudio" delay="0">
                                              <p:tgtEl>
                                                <p:sldTgt/>
                                              </p:tgtEl>
                                            </p:cond>
                                          </p:endCondLst>
                                        </p:cTn>
                                        <p:tgtEl>
                                          <p:sndTgt r:embed="rId3" name="type.wav"/>
                                        </p:tgtEl>
                                      </p:cMediaNode>
                                    </p:audio>
                                  </p:subTnLst>
                                </p:cTn>
                              </p:par>
                              <p:par>
                                <p:cTn id="356" presetID="43" presetClass="entr" presetSubtype="0" fill="hold" grpId="0" nodeType="withEffect">
                                  <p:stCondLst>
                                    <p:cond delay="0"/>
                                  </p:stCondLst>
                                  <p:childTnLst>
                                    <p:set>
                                      <p:cBhvr>
                                        <p:cTn id="357" dur="1" fill="hold">
                                          <p:stCondLst>
                                            <p:cond delay="0"/>
                                          </p:stCondLst>
                                        </p:cTn>
                                        <p:tgtEl>
                                          <p:spTgt spid="48"/>
                                        </p:tgtEl>
                                        <p:attrNameLst>
                                          <p:attrName>style.visibility</p:attrName>
                                        </p:attrNameLst>
                                      </p:cBhvr>
                                      <p:to>
                                        <p:strVal val="visible"/>
                                      </p:to>
                                    </p:set>
                                    <p:animEffect transition="in" filter="fade">
                                      <p:cBhvr>
                                        <p:cTn id="358" dur="50"/>
                                        <p:tgtEl>
                                          <p:spTgt spid="48"/>
                                        </p:tgtEl>
                                      </p:cBhvr>
                                    </p:animEffect>
                                    <p:anim calcmode="lin" valueType="num">
                                      <p:cBhvr>
                                        <p:cTn id="359" dur="200" fill="hold"/>
                                        <p:tgtEl>
                                          <p:spTgt spid="48"/>
                                        </p:tgtEl>
                                        <p:attrNameLst>
                                          <p:attrName>ppt_x</p:attrName>
                                        </p:attrNameLst>
                                      </p:cBhvr>
                                      <p:tavLst>
                                        <p:tav tm="0">
                                          <p:val>
                                            <p:strVal val="#ppt_x"/>
                                          </p:val>
                                        </p:tav>
                                        <p:tav tm="100000">
                                          <p:val>
                                            <p:strVal val="#ppt_x"/>
                                          </p:val>
                                        </p:tav>
                                      </p:tavLst>
                                    </p:anim>
                                    <p:anim calcmode="lin" valueType="num">
                                      <p:cBhvr>
                                        <p:cTn id="360" dur="200" fill="hold"/>
                                        <p:tgtEl>
                                          <p:spTgt spid="48"/>
                                        </p:tgtEl>
                                        <p:attrNameLst>
                                          <p:attrName>ppt_y</p:attrName>
                                        </p:attrNameLst>
                                      </p:cBhvr>
                                      <p:tavLst>
                                        <p:tav tm="0">
                                          <p:val>
                                            <p:strVal val="#ppt_y+0.31"/>
                                          </p:val>
                                        </p:tav>
                                        <p:tav tm="100000">
                                          <p:val>
                                            <p:strVal val="#ppt_y+0.31"/>
                                          </p:val>
                                        </p:tav>
                                      </p:tavLst>
                                    </p:anim>
                                    <p:anim calcmode="lin" valueType="num">
                                      <p:cBhvr>
                                        <p:cTn id="361" dur="300" decel="50000" fill="hold">
                                          <p:stCondLst>
                                            <p:cond delay="200"/>
                                          </p:stCondLst>
                                        </p:cTn>
                                        <p:tgtEl>
                                          <p:spTgt spid="4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62" dur="300" decel="50000" fill="hold">
                                          <p:stCondLst>
                                            <p:cond delay="200"/>
                                          </p:stCondLst>
                                        </p:cTn>
                                        <p:tgtEl>
                                          <p:spTgt spid="48"/>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356"/>
                                            </p:cond>
                                          </p:stCondLst>
                                          <p:endCondLst>
                                            <p:cond evt="onStopAudio" delay="0">
                                              <p:tgtEl>
                                                <p:sldTgt/>
                                              </p:tgtEl>
                                            </p:cond>
                                          </p:endCondLst>
                                        </p:cTn>
                                        <p:tgtEl>
                                          <p:sndTgt r:embed="rId3" name="type.wav"/>
                                        </p:tgtEl>
                                      </p:cMediaNode>
                                    </p:audio>
                                  </p:subTnLst>
                                </p:cTn>
                              </p:par>
                              <p:par>
                                <p:cTn id="363" presetID="43" presetClass="entr" presetSubtype="0" fill="hold" grpId="0" nodeType="withEffect">
                                  <p:stCondLst>
                                    <p:cond delay="0"/>
                                  </p:stCondLst>
                                  <p:childTnLst>
                                    <p:set>
                                      <p:cBhvr>
                                        <p:cTn id="364" dur="1" fill="hold">
                                          <p:stCondLst>
                                            <p:cond delay="0"/>
                                          </p:stCondLst>
                                        </p:cTn>
                                        <p:tgtEl>
                                          <p:spTgt spid="90"/>
                                        </p:tgtEl>
                                        <p:attrNameLst>
                                          <p:attrName>style.visibility</p:attrName>
                                        </p:attrNameLst>
                                      </p:cBhvr>
                                      <p:to>
                                        <p:strVal val="visible"/>
                                      </p:to>
                                    </p:set>
                                    <p:animEffect transition="in" filter="fade">
                                      <p:cBhvr>
                                        <p:cTn id="365" dur="50"/>
                                        <p:tgtEl>
                                          <p:spTgt spid="90"/>
                                        </p:tgtEl>
                                      </p:cBhvr>
                                    </p:animEffect>
                                    <p:anim calcmode="lin" valueType="num">
                                      <p:cBhvr>
                                        <p:cTn id="366" dur="200" fill="hold"/>
                                        <p:tgtEl>
                                          <p:spTgt spid="90"/>
                                        </p:tgtEl>
                                        <p:attrNameLst>
                                          <p:attrName>ppt_x</p:attrName>
                                        </p:attrNameLst>
                                      </p:cBhvr>
                                      <p:tavLst>
                                        <p:tav tm="0">
                                          <p:val>
                                            <p:strVal val="#ppt_x"/>
                                          </p:val>
                                        </p:tav>
                                        <p:tav tm="100000">
                                          <p:val>
                                            <p:strVal val="#ppt_x"/>
                                          </p:val>
                                        </p:tav>
                                      </p:tavLst>
                                    </p:anim>
                                    <p:anim calcmode="lin" valueType="num">
                                      <p:cBhvr>
                                        <p:cTn id="367" dur="200" fill="hold"/>
                                        <p:tgtEl>
                                          <p:spTgt spid="90"/>
                                        </p:tgtEl>
                                        <p:attrNameLst>
                                          <p:attrName>ppt_y</p:attrName>
                                        </p:attrNameLst>
                                      </p:cBhvr>
                                      <p:tavLst>
                                        <p:tav tm="0">
                                          <p:val>
                                            <p:strVal val="#ppt_y+0.31"/>
                                          </p:val>
                                        </p:tav>
                                        <p:tav tm="100000">
                                          <p:val>
                                            <p:strVal val="#ppt_y+0.31"/>
                                          </p:val>
                                        </p:tav>
                                      </p:tavLst>
                                    </p:anim>
                                    <p:anim calcmode="lin" valueType="num">
                                      <p:cBhvr>
                                        <p:cTn id="368" dur="300" decel="50000" fill="hold">
                                          <p:stCondLst>
                                            <p:cond delay="200"/>
                                          </p:stCondLst>
                                        </p:cTn>
                                        <p:tgtEl>
                                          <p:spTgt spid="9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69" dur="300" decel="50000" fill="hold">
                                          <p:stCondLst>
                                            <p:cond delay="200"/>
                                          </p:stCondLst>
                                        </p:cTn>
                                        <p:tgtEl>
                                          <p:spTgt spid="9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363"/>
                                            </p:cond>
                                          </p:stCondLst>
                                          <p:endCondLst>
                                            <p:cond evt="onStopAudio" delay="0">
                                              <p:tgtEl>
                                                <p:sldTgt/>
                                              </p:tgtEl>
                                            </p:cond>
                                          </p:endCondLst>
                                        </p:cTn>
                                        <p:tgtEl>
                                          <p:sndTgt r:embed="rId3" name="type.wav"/>
                                        </p:tgtEl>
                                      </p:cMediaNode>
                                    </p:audio>
                                  </p:subTnLst>
                                </p:cTn>
                              </p:par>
                              <p:par>
                                <p:cTn id="370" presetID="43" presetClass="entr" presetSubtype="0" fill="hold" grpId="0" nodeType="withEffect">
                                  <p:stCondLst>
                                    <p:cond delay="0"/>
                                  </p:stCondLst>
                                  <p:childTnLst>
                                    <p:set>
                                      <p:cBhvr>
                                        <p:cTn id="371" dur="1" fill="hold">
                                          <p:stCondLst>
                                            <p:cond delay="0"/>
                                          </p:stCondLst>
                                        </p:cTn>
                                        <p:tgtEl>
                                          <p:spTgt spid="49"/>
                                        </p:tgtEl>
                                        <p:attrNameLst>
                                          <p:attrName>style.visibility</p:attrName>
                                        </p:attrNameLst>
                                      </p:cBhvr>
                                      <p:to>
                                        <p:strVal val="visible"/>
                                      </p:to>
                                    </p:set>
                                    <p:animEffect transition="in" filter="fade">
                                      <p:cBhvr>
                                        <p:cTn id="372" dur="50"/>
                                        <p:tgtEl>
                                          <p:spTgt spid="49"/>
                                        </p:tgtEl>
                                      </p:cBhvr>
                                    </p:animEffect>
                                    <p:anim calcmode="lin" valueType="num">
                                      <p:cBhvr>
                                        <p:cTn id="373" dur="200" fill="hold"/>
                                        <p:tgtEl>
                                          <p:spTgt spid="49"/>
                                        </p:tgtEl>
                                        <p:attrNameLst>
                                          <p:attrName>ppt_x</p:attrName>
                                        </p:attrNameLst>
                                      </p:cBhvr>
                                      <p:tavLst>
                                        <p:tav tm="0">
                                          <p:val>
                                            <p:strVal val="#ppt_x"/>
                                          </p:val>
                                        </p:tav>
                                        <p:tav tm="100000">
                                          <p:val>
                                            <p:strVal val="#ppt_x"/>
                                          </p:val>
                                        </p:tav>
                                      </p:tavLst>
                                    </p:anim>
                                    <p:anim calcmode="lin" valueType="num">
                                      <p:cBhvr>
                                        <p:cTn id="374" dur="200" fill="hold"/>
                                        <p:tgtEl>
                                          <p:spTgt spid="49"/>
                                        </p:tgtEl>
                                        <p:attrNameLst>
                                          <p:attrName>ppt_y</p:attrName>
                                        </p:attrNameLst>
                                      </p:cBhvr>
                                      <p:tavLst>
                                        <p:tav tm="0">
                                          <p:val>
                                            <p:strVal val="#ppt_y+0.31"/>
                                          </p:val>
                                        </p:tav>
                                        <p:tav tm="100000">
                                          <p:val>
                                            <p:strVal val="#ppt_y+0.31"/>
                                          </p:val>
                                        </p:tav>
                                      </p:tavLst>
                                    </p:anim>
                                    <p:anim calcmode="lin" valueType="num">
                                      <p:cBhvr>
                                        <p:cTn id="375" dur="300" decel="50000" fill="hold">
                                          <p:stCondLst>
                                            <p:cond delay="200"/>
                                          </p:stCondLst>
                                        </p:cTn>
                                        <p:tgtEl>
                                          <p:spTgt spid="4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76" dur="300" decel="50000" fill="hold">
                                          <p:stCondLst>
                                            <p:cond delay="200"/>
                                          </p:stCondLst>
                                        </p:cTn>
                                        <p:tgtEl>
                                          <p:spTgt spid="4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370"/>
                                            </p:cond>
                                          </p:stCondLst>
                                          <p:endCondLst>
                                            <p:cond evt="onStopAudio" delay="0">
                                              <p:tgtEl>
                                                <p:sldTgt/>
                                              </p:tgtEl>
                                            </p:cond>
                                          </p:endCondLst>
                                        </p:cTn>
                                        <p:tgtEl>
                                          <p:sndTgt r:embed="rId3" name="type.wav"/>
                                        </p:tgtEl>
                                      </p:cMediaNode>
                                    </p:audio>
                                  </p:subTnLst>
                                </p:cTn>
                              </p:par>
                              <p:par>
                                <p:cTn id="377" presetID="43" presetClass="entr" presetSubtype="0" fill="hold" grpId="0" nodeType="withEffect">
                                  <p:stCondLst>
                                    <p:cond delay="0"/>
                                  </p:stCondLst>
                                  <p:childTnLst>
                                    <p:set>
                                      <p:cBhvr>
                                        <p:cTn id="378" dur="1" fill="hold">
                                          <p:stCondLst>
                                            <p:cond delay="0"/>
                                          </p:stCondLst>
                                        </p:cTn>
                                        <p:tgtEl>
                                          <p:spTgt spid="91"/>
                                        </p:tgtEl>
                                        <p:attrNameLst>
                                          <p:attrName>style.visibility</p:attrName>
                                        </p:attrNameLst>
                                      </p:cBhvr>
                                      <p:to>
                                        <p:strVal val="visible"/>
                                      </p:to>
                                    </p:set>
                                    <p:animEffect transition="in" filter="fade">
                                      <p:cBhvr>
                                        <p:cTn id="379" dur="50"/>
                                        <p:tgtEl>
                                          <p:spTgt spid="91"/>
                                        </p:tgtEl>
                                      </p:cBhvr>
                                    </p:animEffect>
                                    <p:anim calcmode="lin" valueType="num">
                                      <p:cBhvr>
                                        <p:cTn id="380" dur="200" fill="hold"/>
                                        <p:tgtEl>
                                          <p:spTgt spid="91"/>
                                        </p:tgtEl>
                                        <p:attrNameLst>
                                          <p:attrName>ppt_x</p:attrName>
                                        </p:attrNameLst>
                                      </p:cBhvr>
                                      <p:tavLst>
                                        <p:tav tm="0">
                                          <p:val>
                                            <p:strVal val="#ppt_x"/>
                                          </p:val>
                                        </p:tav>
                                        <p:tav tm="100000">
                                          <p:val>
                                            <p:strVal val="#ppt_x"/>
                                          </p:val>
                                        </p:tav>
                                      </p:tavLst>
                                    </p:anim>
                                    <p:anim calcmode="lin" valueType="num">
                                      <p:cBhvr>
                                        <p:cTn id="381" dur="200" fill="hold"/>
                                        <p:tgtEl>
                                          <p:spTgt spid="91"/>
                                        </p:tgtEl>
                                        <p:attrNameLst>
                                          <p:attrName>ppt_y</p:attrName>
                                        </p:attrNameLst>
                                      </p:cBhvr>
                                      <p:tavLst>
                                        <p:tav tm="0">
                                          <p:val>
                                            <p:strVal val="#ppt_y+0.31"/>
                                          </p:val>
                                        </p:tav>
                                        <p:tav tm="100000">
                                          <p:val>
                                            <p:strVal val="#ppt_y+0.31"/>
                                          </p:val>
                                        </p:tav>
                                      </p:tavLst>
                                    </p:anim>
                                    <p:anim calcmode="lin" valueType="num">
                                      <p:cBhvr>
                                        <p:cTn id="382" dur="300" decel="50000" fill="hold">
                                          <p:stCondLst>
                                            <p:cond delay="200"/>
                                          </p:stCondLst>
                                        </p:cTn>
                                        <p:tgtEl>
                                          <p:spTgt spid="91"/>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83" dur="300" decel="50000" fill="hold">
                                          <p:stCondLst>
                                            <p:cond delay="200"/>
                                          </p:stCondLst>
                                        </p:cTn>
                                        <p:tgtEl>
                                          <p:spTgt spid="91"/>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377"/>
                                            </p:cond>
                                          </p:stCondLst>
                                          <p:endCondLst>
                                            <p:cond evt="onStopAudio" delay="0">
                                              <p:tgtEl>
                                                <p:sldTgt/>
                                              </p:tgtEl>
                                            </p:cond>
                                          </p:endCondLst>
                                        </p:cTn>
                                        <p:tgtEl>
                                          <p:sndTgt r:embed="rId3" name="type.wav"/>
                                        </p:tgtEl>
                                      </p:cMediaNode>
                                    </p:audio>
                                  </p:subTnLst>
                                </p:cTn>
                              </p:par>
                              <p:par>
                                <p:cTn id="384" presetID="43" presetClass="entr" presetSubtype="0" fill="hold" grpId="0" nodeType="withEffect">
                                  <p:stCondLst>
                                    <p:cond delay="0"/>
                                  </p:stCondLst>
                                  <p:childTnLst>
                                    <p:set>
                                      <p:cBhvr>
                                        <p:cTn id="385" dur="1" fill="hold">
                                          <p:stCondLst>
                                            <p:cond delay="0"/>
                                          </p:stCondLst>
                                        </p:cTn>
                                        <p:tgtEl>
                                          <p:spTgt spid="50"/>
                                        </p:tgtEl>
                                        <p:attrNameLst>
                                          <p:attrName>style.visibility</p:attrName>
                                        </p:attrNameLst>
                                      </p:cBhvr>
                                      <p:to>
                                        <p:strVal val="visible"/>
                                      </p:to>
                                    </p:set>
                                    <p:animEffect transition="in" filter="fade">
                                      <p:cBhvr>
                                        <p:cTn id="386" dur="50"/>
                                        <p:tgtEl>
                                          <p:spTgt spid="50"/>
                                        </p:tgtEl>
                                      </p:cBhvr>
                                    </p:animEffect>
                                    <p:anim calcmode="lin" valueType="num">
                                      <p:cBhvr>
                                        <p:cTn id="387" dur="200" fill="hold"/>
                                        <p:tgtEl>
                                          <p:spTgt spid="50"/>
                                        </p:tgtEl>
                                        <p:attrNameLst>
                                          <p:attrName>ppt_x</p:attrName>
                                        </p:attrNameLst>
                                      </p:cBhvr>
                                      <p:tavLst>
                                        <p:tav tm="0">
                                          <p:val>
                                            <p:strVal val="#ppt_x"/>
                                          </p:val>
                                        </p:tav>
                                        <p:tav tm="100000">
                                          <p:val>
                                            <p:strVal val="#ppt_x"/>
                                          </p:val>
                                        </p:tav>
                                      </p:tavLst>
                                    </p:anim>
                                    <p:anim calcmode="lin" valueType="num">
                                      <p:cBhvr>
                                        <p:cTn id="388" dur="200" fill="hold"/>
                                        <p:tgtEl>
                                          <p:spTgt spid="50"/>
                                        </p:tgtEl>
                                        <p:attrNameLst>
                                          <p:attrName>ppt_y</p:attrName>
                                        </p:attrNameLst>
                                      </p:cBhvr>
                                      <p:tavLst>
                                        <p:tav tm="0">
                                          <p:val>
                                            <p:strVal val="#ppt_y+0.31"/>
                                          </p:val>
                                        </p:tav>
                                        <p:tav tm="100000">
                                          <p:val>
                                            <p:strVal val="#ppt_y+0.31"/>
                                          </p:val>
                                        </p:tav>
                                      </p:tavLst>
                                    </p:anim>
                                    <p:anim calcmode="lin" valueType="num">
                                      <p:cBhvr>
                                        <p:cTn id="389" dur="300" decel="50000" fill="hold">
                                          <p:stCondLst>
                                            <p:cond delay="200"/>
                                          </p:stCondLst>
                                        </p:cTn>
                                        <p:tgtEl>
                                          <p:spTgt spid="5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90" dur="300" decel="50000" fill="hold">
                                          <p:stCondLst>
                                            <p:cond delay="200"/>
                                          </p:stCondLst>
                                        </p:cTn>
                                        <p:tgtEl>
                                          <p:spTgt spid="5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384"/>
                                            </p:cond>
                                          </p:stCondLst>
                                          <p:endCondLst>
                                            <p:cond evt="onStopAudio" delay="0">
                                              <p:tgtEl>
                                                <p:sldTgt/>
                                              </p:tgtEl>
                                            </p:cond>
                                          </p:endCondLst>
                                        </p:cTn>
                                        <p:tgtEl>
                                          <p:sndTgt r:embed="rId3" name="type.wav"/>
                                        </p:tgtEl>
                                      </p:cMediaNode>
                                    </p:audio>
                                  </p:subTnLst>
                                </p:cTn>
                              </p:par>
                              <p:par>
                                <p:cTn id="391" presetID="43" presetClass="entr" presetSubtype="0" fill="hold" grpId="0" nodeType="withEffect">
                                  <p:stCondLst>
                                    <p:cond delay="0"/>
                                  </p:stCondLst>
                                  <p:childTnLst>
                                    <p:set>
                                      <p:cBhvr>
                                        <p:cTn id="392" dur="1" fill="hold">
                                          <p:stCondLst>
                                            <p:cond delay="0"/>
                                          </p:stCondLst>
                                        </p:cTn>
                                        <p:tgtEl>
                                          <p:spTgt spid="51"/>
                                        </p:tgtEl>
                                        <p:attrNameLst>
                                          <p:attrName>style.visibility</p:attrName>
                                        </p:attrNameLst>
                                      </p:cBhvr>
                                      <p:to>
                                        <p:strVal val="visible"/>
                                      </p:to>
                                    </p:set>
                                    <p:animEffect transition="in" filter="fade">
                                      <p:cBhvr>
                                        <p:cTn id="393" dur="50"/>
                                        <p:tgtEl>
                                          <p:spTgt spid="51"/>
                                        </p:tgtEl>
                                      </p:cBhvr>
                                    </p:animEffect>
                                    <p:anim calcmode="lin" valueType="num">
                                      <p:cBhvr>
                                        <p:cTn id="394" dur="200" fill="hold"/>
                                        <p:tgtEl>
                                          <p:spTgt spid="51"/>
                                        </p:tgtEl>
                                        <p:attrNameLst>
                                          <p:attrName>ppt_x</p:attrName>
                                        </p:attrNameLst>
                                      </p:cBhvr>
                                      <p:tavLst>
                                        <p:tav tm="0">
                                          <p:val>
                                            <p:strVal val="#ppt_x"/>
                                          </p:val>
                                        </p:tav>
                                        <p:tav tm="100000">
                                          <p:val>
                                            <p:strVal val="#ppt_x"/>
                                          </p:val>
                                        </p:tav>
                                      </p:tavLst>
                                    </p:anim>
                                    <p:anim calcmode="lin" valueType="num">
                                      <p:cBhvr>
                                        <p:cTn id="395" dur="200" fill="hold"/>
                                        <p:tgtEl>
                                          <p:spTgt spid="51"/>
                                        </p:tgtEl>
                                        <p:attrNameLst>
                                          <p:attrName>ppt_y</p:attrName>
                                        </p:attrNameLst>
                                      </p:cBhvr>
                                      <p:tavLst>
                                        <p:tav tm="0">
                                          <p:val>
                                            <p:strVal val="#ppt_y+0.31"/>
                                          </p:val>
                                        </p:tav>
                                        <p:tav tm="100000">
                                          <p:val>
                                            <p:strVal val="#ppt_y+0.31"/>
                                          </p:val>
                                        </p:tav>
                                      </p:tavLst>
                                    </p:anim>
                                    <p:anim calcmode="lin" valueType="num">
                                      <p:cBhvr>
                                        <p:cTn id="396" dur="300" decel="50000" fill="hold">
                                          <p:stCondLst>
                                            <p:cond delay="200"/>
                                          </p:stCondLst>
                                        </p:cTn>
                                        <p:tgtEl>
                                          <p:spTgt spid="51"/>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397" dur="300" decel="50000" fill="hold">
                                          <p:stCondLst>
                                            <p:cond delay="200"/>
                                          </p:stCondLst>
                                        </p:cTn>
                                        <p:tgtEl>
                                          <p:spTgt spid="51"/>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391"/>
                                            </p:cond>
                                          </p:stCondLst>
                                          <p:endCondLst>
                                            <p:cond evt="onStopAudio" delay="0">
                                              <p:tgtEl>
                                                <p:sldTgt/>
                                              </p:tgtEl>
                                            </p:cond>
                                          </p:endCondLst>
                                        </p:cTn>
                                        <p:tgtEl>
                                          <p:sndTgt r:embed="rId3" name="type.wav"/>
                                        </p:tgtEl>
                                      </p:cMediaNode>
                                    </p:audio>
                                  </p:subTnLst>
                                </p:cTn>
                              </p:par>
                              <p:par>
                                <p:cTn id="398" presetID="43" presetClass="entr" presetSubtype="0" fill="hold" grpId="0" nodeType="withEffect">
                                  <p:stCondLst>
                                    <p:cond delay="0"/>
                                  </p:stCondLst>
                                  <p:childTnLst>
                                    <p:set>
                                      <p:cBhvr>
                                        <p:cTn id="399" dur="1" fill="hold">
                                          <p:stCondLst>
                                            <p:cond delay="0"/>
                                          </p:stCondLst>
                                        </p:cTn>
                                        <p:tgtEl>
                                          <p:spTgt spid="52"/>
                                        </p:tgtEl>
                                        <p:attrNameLst>
                                          <p:attrName>style.visibility</p:attrName>
                                        </p:attrNameLst>
                                      </p:cBhvr>
                                      <p:to>
                                        <p:strVal val="visible"/>
                                      </p:to>
                                    </p:set>
                                    <p:animEffect transition="in" filter="fade">
                                      <p:cBhvr>
                                        <p:cTn id="400" dur="50"/>
                                        <p:tgtEl>
                                          <p:spTgt spid="52"/>
                                        </p:tgtEl>
                                      </p:cBhvr>
                                    </p:animEffect>
                                    <p:anim calcmode="lin" valueType="num">
                                      <p:cBhvr>
                                        <p:cTn id="401" dur="200" fill="hold"/>
                                        <p:tgtEl>
                                          <p:spTgt spid="52"/>
                                        </p:tgtEl>
                                        <p:attrNameLst>
                                          <p:attrName>ppt_x</p:attrName>
                                        </p:attrNameLst>
                                      </p:cBhvr>
                                      <p:tavLst>
                                        <p:tav tm="0">
                                          <p:val>
                                            <p:strVal val="#ppt_x"/>
                                          </p:val>
                                        </p:tav>
                                        <p:tav tm="100000">
                                          <p:val>
                                            <p:strVal val="#ppt_x"/>
                                          </p:val>
                                        </p:tav>
                                      </p:tavLst>
                                    </p:anim>
                                    <p:anim calcmode="lin" valueType="num">
                                      <p:cBhvr>
                                        <p:cTn id="402" dur="200" fill="hold"/>
                                        <p:tgtEl>
                                          <p:spTgt spid="52"/>
                                        </p:tgtEl>
                                        <p:attrNameLst>
                                          <p:attrName>ppt_y</p:attrName>
                                        </p:attrNameLst>
                                      </p:cBhvr>
                                      <p:tavLst>
                                        <p:tav tm="0">
                                          <p:val>
                                            <p:strVal val="#ppt_y+0.31"/>
                                          </p:val>
                                        </p:tav>
                                        <p:tav tm="100000">
                                          <p:val>
                                            <p:strVal val="#ppt_y+0.31"/>
                                          </p:val>
                                        </p:tav>
                                      </p:tavLst>
                                    </p:anim>
                                    <p:anim calcmode="lin" valueType="num">
                                      <p:cBhvr>
                                        <p:cTn id="403" dur="300" decel="50000" fill="hold">
                                          <p:stCondLst>
                                            <p:cond delay="200"/>
                                          </p:stCondLst>
                                        </p:cTn>
                                        <p:tgtEl>
                                          <p:spTgt spid="5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04" dur="300" decel="50000" fill="hold">
                                          <p:stCondLst>
                                            <p:cond delay="200"/>
                                          </p:stCondLst>
                                        </p:cTn>
                                        <p:tgtEl>
                                          <p:spTgt spid="5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398"/>
                                            </p:cond>
                                          </p:stCondLst>
                                          <p:endCondLst>
                                            <p:cond evt="onStopAudio" delay="0">
                                              <p:tgtEl>
                                                <p:sldTgt/>
                                              </p:tgtEl>
                                            </p:cond>
                                          </p:endCondLst>
                                        </p:cTn>
                                        <p:tgtEl>
                                          <p:sndTgt r:embed="rId3" name="type.wav"/>
                                        </p:tgtEl>
                                      </p:cMediaNode>
                                    </p:audio>
                                  </p:subTnLst>
                                </p:cTn>
                              </p:par>
                              <p:par>
                                <p:cTn id="405" presetID="43" presetClass="entr" presetSubtype="0" fill="hold" grpId="0" nodeType="withEffect">
                                  <p:stCondLst>
                                    <p:cond delay="0"/>
                                  </p:stCondLst>
                                  <p:childTnLst>
                                    <p:set>
                                      <p:cBhvr>
                                        <p:cTn id="406" dur="1" fill="hold">
                                          <p:stCondLst>
                                            <p:cond delay="0"/>
                                          </p:stCondLst>
                                        </p:cTn>
                                        <p:tgtEl>
                                          <p:spTgt spid="53"/>
                                        </p:tgtEl>
                                        <p:attrNameLst>
                                          <p:attrName>style.visibility</p:attrName>
                                        </p:attrNameLst>
                                      </p:cBhvr>
                                      <p:to>
                                        <p:strVal val="visible"/>
                                      </p:to>
                                    </p:set>
                                    <p:animEffect transition="in" filter="fade">
                                      <p:cBhvr>
                                        <p:cTn id="407" dur="50"/>
                                        <p:tgtEl>
                                          <p:spTgt spid="53"/>
                                        </p:tgtEl>
                                      </p:cBhvr>
                                    </p:animEffect>
                                    <p:anim calcmode="lin" valueType="num">
                                      <p:cBhvr>
                                        <p:cTn id="408" dur="200" fill="hold"/>
                                        <p:tgtEl>
                                          <p:spTgt spid="53"/>
                                        </p:tgtEl>
                                        <p:attrNameLst>
                                          <p:attrName>ppt_x</p:attrName>
                                        </p:attrNameLst>
                                      </p:cBhvr>
                                      <p:tavLst>
                                        <p:tav tm="0">
                                          <p:val>
                                            <p:strVal val="#ppt_x"/>
                                          </p:val>
                                        </p:tav>
                                        <p:tav tm="100000">
                                          <p:val>
                                            <p:strVal val="#ppt_x"/>
                                          </p:val>
                                        </p:tav>
                                      </p:tavLst>
                                    </p:anim>
                                    <p:anim calcmode="lin" valueType="num">
                                      <p:cBhvr>
                                        <p:cTn id="409" dur="200" fill="hold"/>
                                        <p:tgtEl>
                                          <p:spTgt spid="53"/>
                                        </p:tgtEl>
                                        <p:attrNameLst>
                                          <p:attrName>ppt_y</p:attrName>
                                        </p:attrNameLst>
                                      </p:cBhvr>
                                      <p:tavLst>
                                        <p:tav tm="0">
                                          <p:val>
                                            <p:strVal val="#ppt_y+0.31"/>
                                          </p:val>
                                        </p:tav>
                                        <p:tav tm="100000">
                                          <p:val>
                                            <p:strVal val="#ppt_y+0.31"/>
                                          </p:val>
                                        </p:tav>
                                      </p:tavLst>
                                    </p:anim>
                                    <p:anim calcmode="lin" valueType="num">
                                      <p:cBhvr>
                                        <p:cTn id="410" dur="300" decel="50000" fill="hold">
                                          <p:stCondLst>
                                            <p:cond delay="200"/>
                                          </p:stCondLst>
                                        </p:cTn>
                                        <p:tgtEl>
                                          <p:spTgt spid="5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11" dur="300" decel="50000" fill="hold">
                                          <p:stCondLst>
                                            <p:cond delay="200"/>
                                          </p:stCondLst>
                                        </p:cTn>
                                        <p:tgtEl>
                                          <p:spTgt spid="5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405"/>
                                            </p:cond>
                                          </p:stCondLst>
                                          <p:endCondLst>
                                            <p:cond evt="onStopAudio" delay="0">
                                              <p:tgtEl>
                                                <p:sldTgt/>
                                              </p:tgtEl>
                                            </p:cond>
                                          </p:endCondLst>
                                        </p:cTn>
                                        <p:tgtEl>
                                          <p:sndTgt r:embed="rId3" name="type.wav"/>
                                        </p:tgtEl>
                                      </p:cMediaNode>
                                    </p:audio>
                                  </p:subTnLst>
                                </p:cTn>
                              </p:par>
                              <p:par>
                                <p:cTn id="412" presetID="43" presetClass="entr" presetSubtype="0" fill="hold" grpId="0" nodeType="withEffect">
                                  <p:stCondLst>
                                    <p:cond delay="0"/>
                                  </p:stCondLst>
                                  <p:childTnLst>
                                    <p:set>
                                      <p:cBhvr>
                                        <p:cTn id="413" dur="1" fill="hold">
                                          <p:stCondLst>
                                            <p:cond delay="0"/>
                                          </p:stCondLst>
                                        </p:cTn>
                                        <p:tgtEl>
                                          <p:spTgt spid="54"/>
                                        </p:tgtEl>
                                        <p:attrNameLst>
                                          <p:attrName>style.visibility</p:attrName>
                                        </p:attrNameLst>
                                      </p:cBhvr>
                                      <p:to>
                                        <p:strVal val="visible"/>
                                      </p:to>
                                    </p:set>
                                    <p:animEffect transition="in" filter="fade">
                                      <p:cBhvr>
                                        <p:cTn id="414" dur="50"/>
                                        <p:tgtEl>
                                          <p:spTgt spid="54"/>
                                        </p:tgtEl>
                                      </p:cBhvr>
                                    </p:animEffect>
                                    <p:anim calcmode="lin" valueType="num">
                                      <p:cBhvr>
                                        <p:cTn id="415" dur="200" fill="hold"/>
                                        <p:tgtEl>
                                          <p:spTgt spid="54"/>
                                        </p:tgtEl>
                                        <p:attrNameLst>
                                          <p:attrName>ppt_x</p:attrName>
                                        </p:attrNameLst>
                                      </p:cBhvr>
                                      <p:tavLst>
                                        <p:tav tm="0">
                                          <p:val>
                                            <p:strVal val="#ppt_x"/>
                                          </p:val>
                                        </p:tav>
                                        <p:tav tm="100000">
                                          <p:val>
                                            <p:strVal val="#ppt_x"/>
                                          </p:val>
                                        </p:tav>
                                      </p:tavLst>
                                    </p:anim>
                                    <p:anim calcmode="lin" valueType="num">
                                      <p:cBhvr>
                                        <p:cTn id="416" dur="200" fill="hold"/>
                                        <p:tgtEl>
                                          <p:spTgt spid="54"/>
                                        </p:tgtEl>
                                        <p:attrNameLst>
                                          <p:attrName>ppt_y</p:attrName>
                                        </p:attrNameLst>
                                      </p:cBhvr>
                                      <p:tavLst>
                                        <p:tav tm="0">
                                          <p:val>
                                            <p:strVal val="#ppt_y+0.31"/>
                                          </p:val>
                                        </p:tav>
                                        <p:tav tm="100000">
                                          <p:val>
                                            <p:strVal val="#ppt_y+0.31"/>
                                          </p:val>
                                        </p:tav>
                                      </p:tavLst>
                                    </p:anim>
                                    <p:anim calcmode="lin" valueType="num">
                                      <p:cBhvr>
                                        <p:cTn id="417" dur="300" decel="50000" fill="hold">
                                          <p:stCondLst>
                                            <p:cond delay="200"/>
                                          </p:stCondLst>
                                        </p:cTn>
                                        <p:tgtEl>
                                          <p:spTgt spid="5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18" dur="300" decel="50000" fill="hold">
                                          <p:stCondLst>
                                            <p:cond delay="200"/>
                                          </p:stCondLst>
                                        </p:cTn>
                                        <p:tgtEl>
                                          <p:spTgt spid="5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412"/>
                                            </p:cond>
                                          </p:stCondLst>
                                          <p:endCondLst>
                                            <p:cond evt="onStopAudio" delay="0">
                                              <p:tgtEl>
                                                <p:sldTgt/>
                                              </p:tgtEl>
                                            </p:cond>
                                          </p:endCondLst>
                                        </p:cTn>
                                        <p:tgtEl>
                                          <p:sndTgt r:embed="rId3" name="type.wav"/>
                                        </p:tgtEl>
                                      </p:cMediaNode>
                                    </p:audio>
                                  </p:subTnLst>
                                </p:cTn>
                              </p:par>
                              <p:par>
                                <p:cTn id="419" presetID="43" presetClass="entr" presetSubtype="0" fill="hold" grpId="0" nodeType="withEffect">
                                  <p:stCondLst>
                                    <p:cond delay="0"/>
                                  </p:stCondLst>
                                  <p:childTnLst>
                                    <p:set>
                                      <p:cBhvr>
                                        <p:cTn id="420" dur="1" fill="hold">
                                          <p:stCondLst>
                                            <p:cond delay="0"/>
                                          </p:stCondLst>
                                        </p:cTn>
                                        <p:tgtEl>
                                          <p:spTgt spid="55"/>
                                        </p:tgtEl>
                                        <p:attrNameLst>
                                          <p:attrName>style.visibility</p:attrName>
                                        </p:attrNameLst>
                                      </p:cBhvr>
                                      <p:to>
                                        <p:strVal val="visible"/>
                                      </p:to>
                                    </p:set>
                                    <p:animEffect transition="in" filter="fade">
                                      <p:cBhvr>
                                        <p:cTn id="421" dur="50"/>
                                        <p:tgtEl>
                                          <p:spTgt spid="55"/>
                                        </p:tgtEl>
                                      </p:cBhvr>
                                    </p:animEffect>
                                    <p:anim calcmode="lin" valueType="num">
                                      <p:cBhvr>
                                        <p:cTn id="422" dur="200" fill="hold"/>
                                        <p:tgtEl>
                                          <p:spTgt spid="55"/>
                                        </p:tgtEl>
                                        <p:attrNameLst>
                                          <p:attrName>ppt_x</p:attrName>
                                        </p:attrNameLst>
                                      </p:cBhvr>
                                      <p:tavLst>
                                        <p:tav tm="0">
                                          <p:val>
                                            <p:strVal val="#ppt_x"/>
                                          </p:val>
                                        </p:tav>
                                        <p:tav tm="100000">
                                          <p:val>
                                            <p:strVal val="#ppt_x"/>
                                          </p:val>
                                        </p:tav>
                                      </p:tavLst>
                                    </p:anim>
                                    <p:anim calcmode="lin" valueType="num">
                                      <p:cBhvr>
                                        <p:cTn id="423" dur="200" fill="hold"/>
                                        <p:tgtEl>
                                          <p:spTgt spid="55"/>
                                        </p:tgtEl>
                                        <p:attrNameLst>
                                          <p:attrName>ppt_y</p:attrName>
                                        </p:attrNameLst>
                                      </p:cBhvr>
                                      <p:tavLst>
                                        <p:tav tm="0">
                                          <p:val>
                                            <p:strVal val="#ppt_y+0.31"/>
                                          </p:val>
                                        </p:tav>
                                        <p:tav tm="100000">
                                          <p:val>
                                            <p:strVal val="#ppt_y+0.31"/>
                                          </p:val>
                                        </p:tav>
                                      </p:tavLst>
                                    </p:anim>
                                    <p:anim calcmode="lin" valueType="num">
                                      <p:cBhvr>
                                        <p:cTn id="424" dur="300" decel="50000" fill="hold">
                                          <p:stCondLst>
                                            <p:cond delay="200"/>
                                          </p:stCondLst>
                                        </p:cTn>
                                        <p:tgtEl>
                                          <p:spTgt spid="5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25" dur="300" decel="50000" fill="hold">
                                          <p:stCondLst>
                                            <p:cond delay="200"/>
                                          </p:stCondLst>
                                        </p:cTn>
                                        <p:tgtEl>
                                          <p:spTgt spid="5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419"/>
                                            </p:cond>
                                          </p:stCondLst>
                                          <p:endCondLst>
                                            <p:cond evt="onStopAudio" delay="0">
                                              <p:tgtEl>
                                                <p:sldTgt/>
                                              </p:tgtEl>
                                            </p:cond>
                                          </p:endCondLst>
                                        </p:cTn>
                                        <p:tgtEl>
                                          <p:sndTgt r:embed="rId3" name="type.wav"/>
                                        </p:tgtEl>
                                      </p:cMediaNode>
                                    </p:audio>
                                  </p:subTnLst>
                                </p:cTn>
                              </p:par>
                              <p:par>
                                <p:cTn id="426" presetID="43" presetClass="entr" presetSubtype="0" fill="hold" grpId="0" nodeType="withEffect">
                                  <p:stCondLst>
                                    <p:cond delay="0"/>
                                  </p:stCondLst>
                                  <p:childTnLst>
                                    <p:set>
                                      <p:cBhvr>
                                        <p:cTn id="427" dur="1" fill="hold">
                                          <p:stCondLst>
                                            <p:cond delay="0"/>
                                          </p:stCondLst>
                                        </p:cTn>
                                        <p:tgtEl>
                                          <p:spTgt spid="56"/>
                                        </p:tgtEl>
                                        <p:attrNameLst>
                                          <p:attrName>style.visibility</p:attrName>
                                        </p:attrNameLst>
                                      </p:cBhvr>
                                      <p:to>
                                        <p:strVal val="visible"/>
                                      </p:to>
                                    </p:set>
                                    <p:animEffect transition="in" filter="fade">
                                      <p:cBhvr>
                                        <p:cTn id="428" dur="50"/>
                                        <p:tgtEl>
                                          <p:spTgt spid="56"/>
                                        </p:tgtEl>
                                      </p:cBhvr>
                                    </p:animEffect>
                                    <p:anim calcmode="lin" valueType="num">
                                      <p:cBhvr>
                                        <p:cTn id="429" dur="200" fill="hold"/>
                                        <p:tgtEl>
                                          <p:spTgt spid="56"/>
                                        </p:tgtEl>
                                        <p:attrNameLst>
                                          <p:attrName>ppt_x</p:attrName>
                                        </p:attrNameLst>
                                      </p:cBhvr>
                                      <p:tavLst>
                                        <p:tav tm="0">
                                          <p:val>
                                            <p:strVal val="#ppt_x"/>
                                          </p:val>
                                        </p:tav>
                                        <p:tav tm="100000">
                                          <p:val>
                                            <p:strVal val="#ppt_x"/>
                                          </p:val>
                                        </p:tav>
                                      </p:tavLst>
                                    </p:anim>
                                    <p:anim calcmode="lin" valueType="num">
                                      <p:cBhvr>
                                        <p:cTn id="430" dur="200" fill="hold"/>
                                        <p:tgtEl>
                                          <p:spTgt spid="56"/>
                                        </p:tgtEl>
                                        <p:attrNameLst>
                                          <p:attrName>ppt_y</p:attrName>
                                        </p:attrNameLst>
                                      </p:cBhvr>
                                      <p:tavLst>
                                        <p:tav tm="0">
                                          <p:val>
                                            <p:strVal val="#ppt_y+0.31"/>
                                          </p:val>
                                        </p:tav>
                                        <p:tav tm="100000">
                                          <p:val>
                                            <p:strVal val="#ppt_y+0.31"/>
                                          </p:val>
                                        </p:tav>
                                      </p:tavLst>
                                    </p:anim>
                                    <p:anim calcmode="lin" valueType="num">
                                      <p:cBhvr>
                                        <p:cTn id="431" dur="300" decel="50000" fill="hold">
                                          <p:stCondLst>
                                            <p:cond delay="200"/>
                                          </p:stCondLst>
                                        </p:cTn>
                                        <p:tgtEl>
                                          <p:spTgt spid="5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32" dur="300" decel="50000" fill="hold">
                                          <p:stCondLst>
                                            <p:cond delay="200"/>
                                          </p:stCondLst>
                                        </p:cTn>
                                        <p:tgtEl>
                                          <p:spTgt spid="5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426"/>
                                            </p:cond>
                                          </p:stCondLst>
                                          <p:endCondLst>
                                            <p:cond evt="onStopAudio" delay="0">
                                              <p:tgtEl>
                                                <p:sldTgt/>
                                              </p:tgtEl>
                                            </p:cond>
                                          </p:endCondLst>
                                        </p:cTn>
                                        <p:tgtEl>
                                          <p:sndTgt r:embed="rId3" name="type.wav"/>
                                        </p:tgtEl>
                                      </p:cMediaNode>
                                    </p:audio>
                                  </p:subTnLst>
                                </p:cTn>
                              </p:par>
                              <p:par>
                                <p:cTn id="433" presetID="43" presetClass="entr" presetSubtype="0" fill="hold" grpId="0" nodeType="withEffect">
                                  <p:stCondLst>
                                    <p:cond delay="0"/>
                                  </p:stCondLst>
                                  <p:childTnLst>
                                    <p:set>
                                      <p:cBhvr>
                                        <p:cTn id="434" dur="1" fill="hold">
                                          <p:stCondLst>
                                            <p:cond delay="0"/>
                                          </p:stCondLst>
                                        </p:cTn>
                                        <p:tgtEl>
                                          <p:spTgt spid="57"/>
                                        </p:tgtEl>
                                        <p:attrNameLst>
                                          <p:attrName>style.visibility</p:attrName>
                                        </p:attrNameLst>
                                      </p:cBhvr>
                                      <p:to>
                                        <p:strVal val="visible"/>
                                      </p:to>
                                    </p:set>
                                    <p:animEffect transition="in" filter="fade">
                                      <p:cBhvr>
                                        <p:cTn id="435" dur="50"/>
                                        <p:tgtEl>
                                          <p:spTgt spid="57"/>
                                        </p:tgtEl>
                                      </p:cBhvr>
                                    </p:animEffect>
                                    <p:anim calcmode="lin" valueType="num">
                                      <p:cBhvr>
                                        <p:cTn id="436" dur="200" fill="hold"/>
                                        <p:tgtEl>
                                          <p:spTgt spid="57"/>
                                        </p:tgtEl>
                                        <p:attrNameLst>
                                          <p:attrName>ppt_x</p:attrName>
                                        </p:attrNameLst>
                                      </p:cBhvr>
                                      <p:tavLst>
                                        <p:tav tm="0">
                                          <p:val>
                                            <p:strVal val="#ppt_x"/>
                                          </p:val>
                                        </p:tav>
                                        <p:tav tm="100000">
                                          <p:val>
                                            <p:strVal val="#ppt_x"/>
                                          </p:val>
                                        </p:tav>
                                      </p:tavLst>
                                    </p:anim>
                                    <p:anim calcmode="lin" valueType="num">
                                      <p:cBhvr>
                                        <p:cTn id="437" dur="200" fill="hold"/>
                                        <p:tgtEl>
                                          <p:spTgt spid="57"/>
                                        </p:tgtEl>
                                        <p:attrNameLst>
                                          <p:attrName>ppt_y</p:attrName>
                                        </p:attrNameLst>
                                      </p:cBhvr>
                                      <p:tavLst>
                                        <p:tav tm="0">
                                          <p:val>
                                            <p:strVal val="#ppt_y+0.31"/>
                                          </p:val>
                                        </p:tav>
                                        <p:tav tm="100000">
                                          <p:val>
                                            <p:strVal val="#ppt_y+0.31"/>
                                          </p:val>
                                        </p:tav>
                                      </p:tavLst>
                                    </p:anim>
                                    <p:anim calcmode="lin" valueType="num">
                                      <p:cBhvr>
                                        <p:cTn id="438" dur="300" decel="50000" fill="hold">
                                          <p:stCondLst>
                                            <p:cond delay="200"/>
                                          </p:stCondLst>
                                        </p:cTn>
                                        <p:tgtEl>
                                          <p:spTgt spid="5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39" dur="300" decel="50000" fill="hold">
                                          <p:stCondLst>
                                            <p:cond delay="200"/>
                                          </p:stCondLst>
                                        </p:cTn>
                                        <p:tgtEl>
                                          <p:spTgt spid="5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433"/>
                                            </p:cond>
                                          </p:stCondLst>
                                          <p:endCondLst>
                                            <p:cond evt="onStopAudio" delay="0">
                                              <p:tgtEl>
                                                <p:sldTgt/>
                                              </p:tgtEl>
                                            </p:cond>
                                          </p:endCondLst>
                                        </p:cTn>
                                        <p:tgtEl>
                                          <p:sndTgt r:embed="rId3" name="type.wav"/>
                                        </p:tgtEl>
                                      </p:cMediaNode>
                                    </p:audio>
                                  </p:subTnLst>
                                </p:cTn>
                              </p:par>
                              <p:par>
                                <p:cTn id="440" presetID="43" presetClass="entr" presetSubtype="0" fill="hold" grpId="0" nodeType="withEffect">
                                  <p:stCondLst>
                                    <p:cond delay="0"/>
                                  </p:stCondLst>
                                  <p:childTnLst>
                                    <p:set>
                                      <p:cBhvr>
                                        <p:cTn id="441" dur="1" fill="hold">
                                          <p:stCondLst>
                                            <p:cond delay="0"/>
                                          </p:stCondLst>
                                        </p:cTn>
                                        <p:tgtEl>
                                          <p:spTgt spid="58"/>
                                        </p:tgtEl>
                                        <p:attrNameLst>
                                          <p:attrName>style.visibility</p:attrName>
                                        </p:attrNameLst>
                                      </p:cBhvr>
                                      <p:to>
                                        <p:strVal val="visible"/>
                                      </p:to>
                                    </p:set>
                                    <p:animEffect transition="in" filter="fade">
                                      <p:cBhvr>
                                        <p:cTn id="442" dur="50"/>
                                        <p:tgtEl>
                                          <p:spTgt spid="58"/>
                                        </p:tgtEl>
                                      </p:cBhvr>
                                    </p:animEffect>
                                    <p:anim calcmode="lin" valueType="num">
                                      <p:cBhvr>
                                        <p:cTn id="443" dur="200" fill="hold"/>
                                        <p:tgtEl>
                                          <p:spTgt spid="58"/>
                                        </p:tgtEl>
                                        <p:attrNameLst>
                                          <p:attrName>ppt_x</p:attrName>
                                        </p:attrNameLst>
                                      </p:cBhvr>
                                      <p:tavLst>
                                        <p:tav tm="0">
                                          <p:val>
                                            <p:strVal val="#ppt_x"/>
                                          </p:val>
                                        </p:tav>
                                        <p:tav tm="100000">
                                          <p:val>
                                            <p:strVal val="#ppt_x"/>
                                          </p:val>
                                        </p:tav>
                                      </p:tavLst>
                                    </p:anim>
                                    <p:anim calcmode="lin" valueType="num">
                                      <p:cBhvr>
                                        <p:cTn id="444" dur="200" fill="hold"/>
                                        <p:tgtEl>
                                          <p:spTgt spid="58"/>
                                        </p:tgtEl>
                                        <p:attrNameLst>
                                          <p:attrName>ppt_y</p:attrName>
                                        </p:attrNameLst>
                                      </p:cBhvr>
                                      <p:tavLst>
                                        <p:tav tm="0">
                                          <p:val>
                                            <p:strVal val="#ppt_y+0.31"/>
                                          </p:val>
                                        </p:tav>
                                        <p:tav tm="100000">
                                          <p:val>
                                            <p:strVal val="#ppt_y+0.31"/>
                                          </p:val>
                                        </p:tav>
                                      </p:tavLst>
                                    </p:anim>
                                    <p:anim calcmode="lin" valueType="num">
                                      <p:cBhvr>
                                        <p:cTn id="445" dur="300" decel="50000" fill="hold">
                                          <p:stCondLst>
                                            <p:cond delay="200"/>
                                          </p:stCondLst>
                                        </p:cTn>
                                        <p:tgtEl>
                                          <p:spTgt spid="5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46" dur="300" decel="50000" fill="hold">
                                          <p:stCondLst>
                                            <p:cond delay="200"/>
                                          </p:stCondLst>
                                        </p:cTn>
                                        <p:tgtEl>
                                          <p:spTgt spid="58"/>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440"/>
                                            </p:cond>
                                          </p:stCondLst>
                                          <p:endCondLst>
                                            <p:cond evt="onStopAudio" delay="0">
                                              <p:tgtEl>
                                                <p:sldTgt/>
                                              </p:tgtEl>
                                            </p:cond>
                                          </p:endCondLst>
                                        </p:cTn>
                                        <p:tgtEl>
                                          <p:sndTgt r:embed="rId3" name="type.wav"/>
                                        </p:tgtEl>
                                      </p:cMediaNode>
                                    </p:audio>
                                  </p:subTnLst>
                                </p:cTn>
                              </p:par>
                              <p:par>
                                <p:cTn id="447" presetID="43" presetClass="entr" presetSubtype="0" fill="hold" grpId="0" nodeType="withEffect">
                                  <p:stCondLst>
                                    <p:cond delay="0"/>
                                  </p:stCondLst>
                                  <p:childTnLst>
                                    <p:set>
                                      <p:cBhvr>
                                        <p:cTn id="448" dur="1" fill="hold">
                                          <p:stCondLst>
                                            <p:cond delay="0"/>
                                          </p:stCondLst>
                                        </p:cTn>
                                        <p:tgtEl>
                                          <p:spTgt spid="59"/>
                                        </p:tgtEl>
                                        <p:attrNameLst>
                                          <p:attrName>style.visibility</p:attrName>
                                        </p:attrNameLst>
                                      </p:cBhvr>
                                      <p:to>
                                        <p:strVal val="visible"/>
                                      </p:to>
                                    </p:set>
                                    <p:animEffect transition="in" filter="fade">
                                      <p:cBhvr>
                                        <p:cTn id="449" dur="50"/>
                                        <p:tgtEl>
                                          <p:spTgt spid="59"/>
                                        </p:tgtEl>
                                      </p:cBhvr>
                                    </p:animEffect>
                                    <p:anim calcmode="lin" valueType="num">
                                      <p:cBhvr>
                                        <p:cTn id="450" dur="200" fill="hold"/>
                                        <p:tgtEl>
                                          <p:spTgt spid="59"/>
                                        </p:tgtEl>
                                        <p:attrNameLst>
                                          <p:attrName>ppt_x</p:attrName>
                                        </p:attrNameLst>
                                      </p:cBhvr>
                                      <p:tavLst>
                                        <p:tav tm="0">
                                          <p:val>
                                            <p:strVal val="#ppt_x"/>
                                          </p:val>
                                        </p:tav>
                                        <p:tav tm="100000">
                                          <p:val>
                                            <p:strVal val="#ppt_x"/>
                                          </p:val>
                                        </p:tav>
                                      </p:tavLst>
                                    </p:anim>
                                    <p:anim calcmode="lin" valueType="num">
                                      <p:cBhvr>
                                        <p:cTn id="451" dur="200" fill="hold"/>
                                        <p:tgtEl>
                                          <p:spTgt spid="59"/>
                                        </p:tgtEl>
                                        <p:attrNameLst>
                                          <p:attrName>ppt_y</p:attrName>
                                        </p:attrNameLst>
                                      </p:cBhvr>
                                      <p:tavLst>
                                        <p:tav tm="0">
                                          <p:val>
                                            <p:strVal val="#ppt_y+0.31"/>
                                          </p:val>
                                        </p:tav>
                                        <p:tav tm="100000">
                                          <p:val>
                                            <p:strVal val="#ppt_y+0.31"/>
                                          </p:val>
                                        </p:tav>
                                      </p:tavLst>
                                    </p:anim>
                                    <p:anim calcmode="lin" valueType="num">
                                      <p:cBhvr>
                                        <p:cTn id="452" dur="300" decel="50000" fill="hold">
                                          <p:stCondLst>
                                            <p:cond delay="200"/>
                                          </p:stCondLst>
                                        </p:cTn>
                                        <p:tgtEl>
                                          <p:spTgt spid="5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53" dur="300" decel="50000" fill="hold">
                                          <p:stCondLst>
                                            <p:cond delay="200"/>
                                          </p:stCondLst>
                                        </p:cTn>
                                        <p:tgtEl>
                                          <p:spTgt spid="5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447"/>
                                            </p:cond>
                                          </p:stCondLst>
                                          <p:endCondLst>
                                            <p:cond evt="onStopAudio" delay="0">
                                              <p:tgtEl>
                                                <p:sldTgt/>
                                              </p:tgtEl>
                                            </p:cond>
                                          </p:endCondLst>
                                        </p:cTn>
                                        <p:tgtEl>
                                          <p:sndTgt r:embed="rId3" name="type.wav"/>
                                        </p:tgtEl>
                                      </p:cMediaNode>
                                    </p:audio>
                                  </p:subTnLst>
                                </p:cTn>
                              </p:par>
                              <p:par>
                                <p:cTn id="454" presetID="43" presetClass="entr" presetSubtype="0" fill="hold" grpId="0" nodeType="withEffect">
                                  <p:stCondLst>
                                    <p:cond delay="0"/>
                                  </p:stCondLst>
                                  <p:childTnLst>
                                    <p:set>
                                      <p:cBhvr>
                                        <p:cTn id="455" dur="1" fill="hold">
                                          <p:stCondLst>
                                            <p:cond delay="0"/>
                                          </p:stCondLst>
                                        </p:cTn>
                                        <p:tgtEl>
                                          <p:spTgt spid="60"/>
                                        </p:tgtEl>
                                        <p:attrNameLst>
                                          <p:attrName>style.visibility</p:attrName>
                                        </p:attrNameLst>
                                      </p:cBhvr>
                                      <p:to>
                                        <p:strVal val="visible"/>
                                      </p:to>
                                    </p:set>
                                    <p:animEffect transition="in" filter="fade">
                                      <p:cBhvr>
                                        <p:cTn id="456" dur="50"/>
                                        <p:tgtEl>
                                          <p:spTgt spid="60"/>
                                        </p:tgtEl>
                                      </p:cBhvr>
                                    </p:animEffect>
                                    <p:anim calcmode="lin" valueType="num">
                                      <p:cBhvr>
                                        <p:cTn id="457" dur="200" fill="hold"/>
                                        <p:tgtEl>
                                          <p:spTgt spid="60"/>
                                        </p:tgtEl>
                                        <p:attrNameLst>
                                          <p:attrName>ppt_x</p:attrName>
                                        </p:attrNameLst>
                                      </p:cBhvr>
                                      <p:tavLst>
                                        <p:tav tm="0">
                                          <p:val>
                                            <p:strVal val="#ppt_x"/>
                                          </p:val>
                                        </p:tav>
                                        <p:tav tm="100000">
                                          <p:val>
                                            <p:strVal val="#ppt_x"/>
                                          </p:val>
                                        </p:tav>
                                      </p:tavLst>
                                    </p:anim>
                                    <p:anim calcmode="lin" valueType="num">
                                      <p:cBhvr>
                                        <p:cTn id="458" dur="200" fill="hold"/>
                                        <p:tgtEl>
                                          <p:spTgt spid="60"/>
                                        </p:tgtEl>
                                        <p:attrNameLst>
                                          <p:attrName>ppt_y</p:attrName>
                                        </p:attrNameLst>
                                      </p:cBhvr>
                                      <p:tavLst>
                                        <p:tav tm="0">
                                          <p:val>
                                            <p:strVal val="#ppt_y+0.31"/>
                                          </p:val>
                                        </p:tav>
                                        <p:tav tm="100000">
                                          <p:val>
                                            <p:strVal val="#ppt_y+0.31"/>
                                          </p:val>
                                        </p:tav>
                                      </p:tavLst>
                                    </p:anim>
                                    <p:anim calcmode="lin" valueType="num">
                                      <p:cBhvr>
                                        <p:cTn id="459" dur="300" decel="50000" fill="hold">
                                          <p:stCondLst>
                                            <p:cond delay="200"/>
                                          </p:stCondLst>
                                        </p:cTn>
                                        <p:tgtEl>
                                          <p:spTgt spid="6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60" dur="300" decel="50000" fill="hold">
                                          <p:stCondLst>
                                            <p:cond delay="200"/>
                                          </p:stCondLst>
                                        </p:cTn>
                                        <p:tgtEl>
                                          <p:spTgt spid="6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454"/>
                                            </p:cond>
                                          </p:stCondLst>
                                          <p:endCondLst>
                                            <p:cond evt="onStopAudio" delay="0">
                                              <p:tgtEl>
                                                <p:sldTgt/>
                                              </p:tgtEl>
                                            </p:cond>
                                          </p:endCondLst>
                                        </p:cTn>
                                        <p:tgtEl>
                                          <p:sndTgt r:embed="rId3" name="type.wav"/>
                                        </p:tgtEl>
                                      </p:cMediaNode>
                                    </p:audio>
                                  </p:subTnLst>
                                </p:cTn>
                              </p:par>
                              <p:par>
                                <p:cTn id="461" presetID="43" presetClass="entr" presetSubtype="0" fill="hold" grpId="0" nodeType="withEffect">
                                  <p:stCondLst>
                                    <p:cond delay="0"/>
                                  </p:stCondLst>
                                  <p:childTnLst>
                                    <p:set>
                                      <p:cBhvr>
                                        <p:cTn id="462" dur="1" fill="hold">
                                          <p:stCondLst>
                                            <p:cond delay="0"/>
                                          </p:stCondLst>
                                        </p:cTn>
                                        <p:tgtEl>
                                          <p:spTgt spid="92"/>
                                        </p:tgtEl>
                                        <p:attrNameLst>
                                          <p:attrName>style.visibility</p:attrName>
                                        </p:attrNameLst>
                                      </p:cBhvr>
                                      <p:to>
                                        <p:strVal val="visible"/>
                                      </p:to>
                                    </p:set>
                                    <p:animEffect transition="in" filter="fade">
                                      <p:cBhvr>
                                        <p:cTn id="463" dur="50"/>
                                        <p:tgtEl>
                                          <p:spTgt spid="92"/>
                                        </p:tgtEl>
                                      </p:cBhvr>
                                    </p:animEffect>
                                    <p:anim calcmode="lin" valueType="num">
                                      <p:cBhvr>
                                        <p:cTn id="464" dur="200" fill="hold"/>
                                        <p:tgtEl>
                                          <p:spTgt spid="92"/>
                                        </p:tgtEl>
                                        <p:attrNameLst>
                                          <p:attrName>ppt_x</p:attrName>
                                        </p:attrNameLst>
                                      </p:cBhvr>
                                      <p:tavLst>
                                        <p:tav tm="0">
                                          <p:val>
                                            <p:strVal val="#ppt_x"/>
                                          </p:val>
                                        </p:tav>
                                        <p:tav tm="100000">
                                          <p:val>
                                            <p:strVal val="#ppt_x"/>
                                          </p:val>
                                        </p:tav>
                                      </p:tavLst>
                                    </p:anim>
                                    <p:anim calcmode="lin" valueType="num">
                                      <p:cBhvr>
                                        <p:cTn id="465" dur="200" fill="hold"/>
                                        <p:tgtEl>
                                          <p:spTgt spid="92"/>
                                        </p:tgtEl>
                                        <p:attrNameLst>
                                          <p:attrName>ppt_y</p:attrName>
                                        </p:attrNameLst>
                                      </p:cBhvr>
                                      <p:tavLst>
                                        <p:tav tm="0">
                                          <p:val>
                                            <p:strVal val="#ppt_y+0.31"/>
                                          </p:val>
                                        </p:tav>
                                        <p:tav tm="100000">
                                          <p:val>
                                            <p:strVal val="#ppt_y+0.31"/>
                                          </p:val>
                                        </p:tav>
                                      </p:tavLst>
                                    </p:anim>
                                    <p:anim calcmode="lin" valueType="num">
                                      <p:cBhvr>
                                        <p:cTn id="466" dur="300" decel="50000" fill="hold">
                                          <p:stCondLst>
                                            <p:cond delay="200"/>
                                          </p:stCondLst>
                                        </p:cTn>
                                        <p:tgtEl>
                                          <p:spTgt spid="9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67" dur="300" decel="50000" fill="hold">
                                          <p:stCondLst>
                                            <p:cond delay="200"/>
                                          </p:stCondLst>
                                        </p:cTn>
                                        <p:tgtEl>
                                          <p:spTgt spid="9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461"/>
                                            </p:cond>
                                          </p:stCondLst>
                                          <p:endCondLst>
                                            <p:cond evt="onStopAudio" delay="0">
                                              <p:tgtEl>
                                                <p:sldTgt/>
                                              </p:tgtEl>
                                            </p:cond>
                                          </p:endCondLst>
                                        </p:cTn>
                                        <p:tgtEl>
                                          <p:sndTgt r:embed="rId3" name="type.wav"/>
                                        </p:tgtEl>
                                      </p:cMediaNode>
                                    </p:audio>
                                  </p:subTnLst>
                                </p:cTn>
                              </p:par>
                              <p:par>
                                <p:cTn id="468" presetID="43" presetClass="entr" presetSubtype="0" fill="hold" grpId="0" nodeType="withEffect">
                                  <p:stCondLst>
                                    <p:cond delay="0"/>
                                  </p:stCondLst>
                                  <p:childTnLst>
                                    <p:set>
                                      <p:cBhvr>
                                        <p:cTn id="469" dur="1" fill="hold">
                                          <p:stCondLst>
                                            <p:cond delay="0"/>
                                          </p:stCondLst>
                                        </p:cTn>
                                        <p:tgtEl>
                                          <p:spTgt spid="61"/>
                                        </p:tgtEl>
                                        <p:attrNameLst>
                                          <p:attrName>style.visibility</p:attrName>
                                        </p:attrNameLst>
                                      </p:cBhvr>
                                      <p:to>
                                        <p:strVal val="visible"/>
                                      </p:to>
                                    </p:set>
                                    <p:animEffect transition="in" filter="fade">
                                      <p:cBhvr>
                                        <p:cTn id="470" dur="50"/>
                                        <p:tgtEl>
                                          <p:spTgt spid="61"/>
                                        </p:tgtEl>
                                      </p:cBhvr>
                                    </p:animEffect>
                                    <p:anim calcmode="lin" valueType="num">
                                      <p:cBhvr>
                                        <p:cTn id="471" dur="200" fill="hold"/>
                                        <p:tgtEl>
                                          <p:spTgt spid="61"/>
                                        </p:tgtEl>
                                        <p:attrNameLst>
                                          <p:attrName>ppt_x</p:attrName>
                                        </p:attrNameLst>
                                      </p:cBhvr>
                                      <p:tavLst>
                                        <p:tav tm="0">
                                          <p:val>
                                            <p:strVal val="#ppt_x"/>
                                          </p:val>
                                        </p:tav>
                                        <p:tav tm="100000">
                                          <p:val>
                                            <p:strVal val="#ppt_x"/>
                                          </p:val>
                                        </p:tav>
                                      </p:tavLst>
                                    </p:anim>
                                    <p:anim calcmode="lin" valueType="num">
                                      <p:cBhvr>
                                        <p:cTn id="472" dur="200" fill="hold"/>
                                        <p:tgtEl>
                                          <p:spTgt spid="61"/>
                                        </p:tgtEl>
                                        <p:attrNameLst>
                                          <p:attrName>ppt_y</p:attrName>
                                        </p:attrNameLst>
                                      </p:cBhvr>
                                      <p:tavLst>
                                        <p:tav tm="0">
                                          <p:val>
                                            <p:strVal val="#ppt_y+0.31"/>
                                          </p:val>
                                        </p:tav>
                                        <p:tav tm="100000">
                                          <p:val>
                                            <p:strVal val="#ppt_y+0.31"/>
                                          </p:val>
                                        </p:tav>
                                      </p:tavLst>
                                    </p:anim>
                                    <p:anim calcmode="lin" valueType="num">
                                      <p:cBhvr>
                                        <p:cTn id="473" dur="300" decel="50000" fill="hold">
                                          <p:stCondLst>
                                            <p:cond delay="200"/>
                                          </p:stCondLst>
                                        </p:cTn>
                                        <p:tgtEl>
                                          <p:spTgt spid="61"/>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74" dur="300" decel="50000" fill="hold">
                                          <p:stCondLst>
                                            <p:cond delay="200"/>
                                          </p:stCondLst>
                                        </p:cTn>
                                        <p:tgtEl>
                                          <p:spTgt spid="61"/>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468"/>
                                            </p:cond>
                                          </p:stCondLst>
                                          <p:endCondLst>
                                            <p:cond evt="onStopAudio" delay="0">
                                              <p:tgtEl>
                                                <p:sldTgt/>
                                              </p:tgtEl>
                                            </p:cond>
                                          </p:endCondLst>
                                        </p:cTn>
                                        <p:tgtEl>
                                          <p:sndTgt r:embed="rId3" name="type.wav"/>
                                        </p:tgtEl>
                                      </p:cMediaNode>
                                    </p:audio>
                                  </p:subTnLst>
                                </p:cTn>
                              </p:par>
                              <p:par>
                                <p:cTn id="475" presetID="43" presetClass="entr" presetSubtype="0" fill="hold" grpId="0" nodeType="withEffect">
                                  <p:stCondLst>
                                    <p:cond delay="0"/>
                                  </p:stCondLst>
                                  <p:childTnLst>
                                    <p:set>
                                      <p:cBhvr>
                                        <p:cTn id="476" dur="1" fill="hold">
                                          <p:stCondLst>
                                            <p:cond delay="0"/>
                                          </p:stCondLst>
                                        </p:cTn>
                                        <p:tgtEl>
                                          <p:spTgt spid="93"/>
                                        </p:tgtEl>
                                        <p:attrNameLst>
                                          <p:attrName>style.visibility</p:attrName>
                                        </p:attrNameLst>
                                      </p:cBhvr>
                                      <p:to>
                                        <p:strVal val="visible"/>
                                      </p:to>
                                    </p:set>
                                    <p:animEffect transition="in" filter="fade">
                                      <p:cBhvr>
                                        <p:cTn id="477" dur="50"/>
                                        <p:tgtEl>
                                          <p:spTgt spid="93"/>
                                        </p:tgtEl>
                                      </p:cBhvr>
                                    </p:animEffect>
                                    <p:anim calcmode="lin" valueType="num">
                                      <p:cBhvr>
                                        <p:cTn id="478" dur="200" fill="hold"/>
                                        <p:tgtEl>
                                          <p:spTgt spid="93"/>
                                        </p:tgtEl>
                                        <p:attrNameLst>
                                          <p:attrName>ppt_x</p:attrName>
                                        </p:attrNameLst>
                                      </p:cBhvr>
                                      <p:tavLst>
                                        <p:tav tm="0">
                                          <p:val>
                                            <p:strVal val="#ppt_x"/>
                                          </p:val>
                                        </p:tav>
                                        <p:tav tm="100000">
                                          <p:val>
                                            <p:strVal val="#ppt_x"/>
                                          </p:val>
                                        </p:tav>
                                      </p:tavLst>
                                    </p:anim>
                                    <p:anim calcmode="lin" valueType="num">
                                      <p:cBhvr>
                                        <p:cTn id="479" dur="200" fill="hold"/>
                                        <p:tgtEl>
                                          <p:spTgt spid="93"/>
                                        </p:tgtEl>
                                        <p:attrNameLst>
                                          <p:attrName>ppt_y</p:attrName>
                                        </p:attrNameLst>
                                      </p:cBhvr>
                                      <p:tavLst>
                                        <p:tav tm="0">
                                          <p:val>
                                            <p:strVal val="#ppt_y+0.31"/>
                                          </p:val>
                                        </p:tav>
                                        <p:tav tm="100000">
                                          <p:val>
                                            <p:strVal val="#ppt_y+0.31"/>
                                          </p:val>
                                        </p:tav>
                                      </p:tavLst>
                                    </p:anim>
                                    <p:anim calcmode="lin" valueType="num">
                                      <p:cBhvr>
                                        <p:cTn id="480" dur="300" decel="50000" fill="hold">
                                          <p:stCondLst>
                                            <p:cond delay="200"/>
                                          </p:stCondLst>
                                        </p:cTn>
                                        <p:tgtEl>
                                          <p:spTgt spid="9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81" dur="300" decel="50000" fill="hold">
                                          <p:stCondLst>
                                            <p:cond delay="200"/>
                                          </p:stCondLst>
                                        </p:cTn>
                                        <p:tgtEl>
                                          <p:spTgt spid="9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475"/>
                                            </p:cond>
                                          </p:stCondLst>
                                          <p:endCondLst>
                                            <p:cond evt="onStopAudio" delay="0">
                                              <p:tgtEl>
                                                <p:sldTgt/>
                                              </p:tgtEl>
                                            </p:cond>
                                          </p:endCondLst>
                                        </p:cTn>
                                        <p:tgtEl>
                                          <p:sndTgt r:embed="rId3" name="type.wav"/>
                                        </p:tgtEl>
                                      </p:cMediaNode>
                                    </p:audio>
                                  </p:subTnLst>
                                </p:cTn>
                              </p:par>
                              <p:par>
                                <p:cTn id="482" presetID="43" presetClass="entr" presetSubtype="0" fill="hold" grpId="0" nodeType="withEffect">
                                  <p:stCondLst>
                                    <p:cond delay="0"/>
                                  </p:stCondLst>
                                  <p:childTnLst>
                                    <p:set>
                                      <p:cBhvr>
                                        <p:cTn id="483" dur="1" fill="hold">
                                          <p:stCondLst>
                                            <p:cond delay="0"/>
                                          </p:stCondLst>
                                        </p:cTn>
                                        <p:tgtEl>
                                          <p:spTgt spid="62"/>
                                        </p:tgtEl>
                                        <p:attrNameLst>
                                          <p:attrName>style.visibility</p:attrName>
                                        </p:attrNameLst>
                                      </p:cBhvr>
                                      <p:to>
                                        <p:strVal val="visible"/>
                                      </p:to>
                                    </p:set>
                                    <p:animEffect transition="in" filter="fade">
                                      <p:cBhvr>
                                        <p:cTn id="484" dur="50"/>
                                        <p:tgtEl>
                                          <p:spTgt spid="62"/>
                                        </p:tgtEl>
                                      </p:cBhvr>
                                    </p:animEffect>
                                    <p:anim calcmode="lin" valueType="num">
                                      <p:cBhvr>
                                        <p:cTn id="485" dur="200" fill="hold"/>
                                        <p:tgtEl>
                                          <p:spTgt spid="62"/>
                                        </p:tgtEl>
                                        <p:attrNameLst>
                                          <p:attrName>ppt_x</p:attrName>
                                        </p:attrNameLst>
                                      </p:cBhvr>
                                      <p:tavLst>
                                        <p:tav tm="0">
                                          <p:val>
                                            <p:strVal val="#ppt_x"/>
                                          </p:val>
                                        </p:tav>
                                        <p:tav tm="100000">
                                          <p:val>
                                            <p:strVal val="#ppt_x"/>
                                          </p:val>
                                        </p:tav>
                                      </p:tavLst>
                                    </p:anim>
                                    <p:anim calcmode="lin" valueType="num">
                                      <p:cBhvr>
                                        <p:cTn id="486" dur="200" fill="hold"/>
                                        <p:tgtEl>
                                          <p:spTgt spid="62"/>
                                        </p:tgtEl>
                                        <p:attrNameLst>
                                          <p:attrName>ppt_y</p:attrName>
                                        </p:attrNameLst>
                                      </p:cBhvr>
                                      <p:tavLst>
                                        <p:tav tm="0">
                                          <p:val>
                                            <p:strVal val="#ppt_y+0.31"/>
                                          </p:val>
                                        </p:tav>
                                        <p:tav tm="100000">
                                          <p:val>
                                            <p:strVal val="#ppt_y+0.31"/>
                                          </p:val>
                                        </p:tav>
                                      </p:tavLst>
                                    </p:anim>
                                    <p:anim calcmode="lin" valueType="num">
                                      <p:cBhvr>
                                        <p:cTn id="487" dur="300" decel="50000" fill="hold">
                                          <p:stCondLst>
                                            <p:cond delay="200"/>
                                          </p:stCondLst>
                                        </p:cTn>
                                        <p:tgtEl>
                                          <p:spTgt spid="6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88" dur="300" decel="50000" fill="hold">
                                          <p:stCondLst>
                                            <p:cond delay="200"/>
                                          </p:stCondLst>
                                        </p:cTn>
                                        <p:tgtEl>
                                          <p:spTgt spid="6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482"/>
                                            </p:cond>
                                          </p:stCondLst>
                                          <p:endCondLst>
                                            <p:cond evt="onStopAudio" delay="0">
                                              <p:tgtEl>
                                                <p:sldTgt/>
                                              </p:tgtEl>
                                            </p:cond>
                                          </p:endCondLst>
                                        </p:cTn>
                                        <p:tgtEl>
                                          <p:sndTgt r:embed="rId3" name="type.wav"/>
                                        </p:tgtEl>
                                      </p:cMediaNode>
                                    </p:audio>
                                  </p:subTnLst>
                                </p:cTn>
                              </p:par>
                              <p:par>
                                <p:cTn id="489" presetID="43" presetClass="entr" presetSubtype="0" fill="hold" grpId="0" nodeType="withEffect">
                                  <p:stCondLst>
                                    <p:cond delay="0"/>
                                  </p:stCondLst>
                                  <p:childTnLst>
                                    <p:set>
                                      <p:cBhvr>
                                        <p:cTn id="490" dur="1" fill="hold">
                                          <p:stCondLst>
                                            <p:cond delay="0"/>
                                          </p:stCondLst>
                                        </p:cTn>
                                        <p:tgtEl>
                                          <p:spTgt spid="63"/>
                                        </p:tgtEl>
                                        <p:attrNameLst>
                                          <p:attrName>style.visibility</p:attrName>
                                        </p:attrNameLst>
                                      </p:cBhvr>
                                      <p:to>
                                        <p:strVal val="visible"/>
                                      </p:to>
                                    </p:set>
                                    <p:animEffect transition="in" filter="fade">
                                      <p:cBhvr>
                                        <p:cTn id="491" dur="50"/>
                                        <p:tgtEl>
                                          <p:spTgt spid="63"/>
                                        </p:tgtEl>
                                      </p:cBhvr>
                                    </p:animEffect>
                                    <p:anim calcmode="lin" valueType="num">
                                      <p:cBhvr>
                                        <p:cTn id="492" dur="200" fill="hold"/>
                                        <p:tgtEl>
                                          <p:spTgt spid="63"/>
                                        </p:tgtEl>
                                        <p:attrNameLst>
                                          <p:attrName>ppt_x</p:attrName>
                                        </p:attrNameLst>
                                      </p:cBhvr>
                                      <p:tavLst>
                                        <p:tav tm="0">
                                          <p:val>
                                            <p:strVal val="#ppt_x"/>
                                          </p:val>
                                        </p:tav>
                                        <p:tav tm="100000">
                                          <p:val>
                                            <p:strVal val="#ppt_x"/>
                                          </p:val>
                                        </p:tav>
                                      </p:tavLst>
                                    </p:anim>
                                    <p:anim calcmode="lin" valueType="num">
                                      <p:cBhvr>
                                        <p:cTn id="493" dur="200" fill="hold"/>
                                        <p:tgtEl>
                                          <p:spTgt spid="63"/>
                                        </p:tgtEl>
                                        <p:attrNameLst>
                                          <p:attrName>ppt_y</p:attrName>
                                        </p:attrNameLst>
                                      </p:cBhvr>
                                      <p:tavLst>
                                        <p:tav tm="0">
                                          <p:val>
                                            <p:strVal val="#ppt_y+0.31"/>
                                          </p:val>
                                        </p:tav>
                                        <p:tav tm="100000">
                                          <p:val>
                                            <p:strVal val="#ppt_y+0.31"/>
                                          </p:val>
                                        </p:tav>
                                      </p:tavLst>
                                    </p:anim>
                                    <p:anim calcmode="lin" valueType="num">
                                      <p:cBhvr>
                                        <p:cTn id="494" dur="300" decel="50000" fill="hold">
                                          <p:stCondLst>
                                            <p:cond delay="200"/>
                                          </p:stCondLst>
                                        </p:cTn>
                                        <p:tgtEl>
                                          <p:spTgt spid="6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495" dur="300" decel="50000" fill="hold">
                                          <p:stCondLst>
                                            <p:cond delay="200"/>
                                          </p:stCondLst>
                                        </p:cTn>
                                        <p:tgtEl>
                                          <p:spTgt spid="6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489"/>
                                            </p:cond>
                                          </p:stCondLst>
                                          <p:endCondLst>
                                            <p:cond evt="onStopAudio" delay="0">
                                              <p:tgtEl>
                                                <p:sldTgt/>
                                              </p:tgtEl>
                                            </p:cond>
                                          </p:endCondLst>
                                        </p:cTn>
                                        <p:tgtEl>
                                          <p:sndTgt r:embed="rId3" name="type.wav"/>
                                        </p:tgtEl>
                                      </p:cMediaNode>
                                    </p:audio>
                                  </p:subTnLst>
                                </p:cTn>
                              </p:par>
                              <p:par>
                                <p:cTn id="496" presetID="43" presetClass="entr" presetSubtype="0" fill="hold" grpId="0" nodeType="withEffect">
                                  <p:stCondLst>
                                    <p:cond delay="0"/>
                                  </p:stCondLst>
                                  <p:childTnLst>
                                    <p:set>
                                      <p:cBhvr>
                                        <p:cTn id="497" dur="1" fill="hold">
                                          <p:stCondLst>
                                            <p:cond delay="0"/>
                                          </p:stCondLst>
                                        </p:cTn>
                                        <p:tgtEl>
                                          <p:spTgt spid="64"/>
                                        </p:tgtEl>
                                        <p:attrNameLst>
                                          <p:attrName>style.visibility</p:attrName>
                                        </p:attrNameLst>
                                      </p:cBhvr>
                                      <p:to>
                                        <p:strVal val="visible"/>
                                      </p:to>
                                    </p:set>
                                    <p:animEffect transition="in" filter="fade">
                                      <p:cBhvr>
                                        <p:cTn id="498" dur="50"/>
                                        <p:tgtEl>
                                          <p:spTgt spid="64"/>
                                        </p:tgtEl>
                                      </p:cBhvr>
                                    </p:animEffect>
                                    <p:anim calcmode="lin" valueType="num">
                                      <p:cBhvr>
                                        <p:cTn id="499" dur="200" fill="hold"/>
                                        <p:tgtEl>
                                          <p:spTgt spid="64"/>
                                        </p:tgtEl>
                                        <p:attrNameLst>
                                          <p:attrName>ppt_x</p:attrName>
                                        </p:attrNameLst>
                                      </p:cBhvr>
                                      <p:tavLst>
                                        <p:tav tm="0">
                                          <p:val>
                                            <p:strVal val="#ppt_x"/>
                                          </p:val>
                                        </p:tav>
                                        <p:tav tm="100000">
                                          <p:val>
                                            <p:strVal val="#ppt_x"/>
                                          </p:val>
                                        </p:tav>
                                      </p:tavLst>
                                    </p:anim>
                                    <p:anim calcmode="lin" valueType="num">
                                      <p:cBhvr>
                                        <p:cTn id="500" dur="200" fill="hold"/>
                                        <p:tgtEl>
                                          <p:spTgt spid="64"/>
                                        </p:tgtEl>
                                        <p:attrNameLst>
                                          <p:attrName>ppt_y</p:attrName>
                                        </p:attrNameLst>
                                      </p:cBhvr>
                                      <p:tavLst>
                                        <p:tav tm="0">
                                          <p:val>
                                            <p:strVal val="#ppt_y+0.31"/>
                                          </p:val>
                                        </p:tav>
                                        <p:tav tm="100000">
                                          <p:val>
                                            <p:strVal val="#ppt_y+0.31"/>
                                          </p:val>
                                        </p:tav>
                                      </p:tavLst>
                                    </p:anim>
                                    <p:anim calcmode="lin" valueType="num">
                                      <p:cBhvr>
                                        <p:cTn id="501" dur="300" decel="50000" fill="hold">
                                          <p:stCondLst>
                                            <p:cond delay="200"/>
                                          </p:stCondLst>
                                        </p:cTn>
                                        <p:tgtEl>
                                          <p:spTgt spid="6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02" dur="300" decel="50000" fill="hold">
                                          <p:stCondLst>
                                            <p:cond delay="200"/>
                                          </p:stCondLst>
                                        </p:cTn>
                                        <p:tgtEl>
                                          <p:spTgt spid="6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496"/>
                                            </p:cond>
                                          </p:stCondLst>
                                          <p:endCondLst>
                                            <p:cond evt="onStopAudio" delay="0">
                                              <p:tgtEl>
                                                <p:sldTgt/>
                                              </p:tgtEl>
                                            </p:cond>
                                          </p:endCondLst>
                                        </p:cTn>
                                        <p:tgtEl>
                                          <p:sndTgt r:embed="rId3" name="type.wav"/>
                                        </p:tgtEl>
                                      </p:cMediaNode>
                                    </p:audio>
                                  </p:subTnLst>
                                </p:cTn>
                              </p:par>
                              <p:par>
                                <p:cTn id="503" presetID="43" presetClass="entr" presetSubtype="0" fill="hold" grpId="0" nodeType="withEffect">
                                  <p:stCondLst>
                                    <p:cond delay="0"/>
                                  </p:stCondLst>
                                  <p:childTnLst>
                                    <p:set>
                                      <p:cBhvr>
                                        <p:cTn id="504" dur="1" fill="hold">
                                          <p:stCondLst>
                                            <p:cond delay="0"/>
                                          </p:stCondLst>
                                        </p:cTn>
                                        <p:tgtEl>
                                          <p:spTgt spid="65"/>
                                        </p:tgtEl>
                                        <p:attrNameLst>
                                          <p:attrName>style.visibility</p:attrName>
                                        </p:attrNameLst>
                                      </p:cBhvr>
                                      <p:to>
                                        <p:strVal val="visible"/>
                                      </p:to>
                                    </p:set>
                                    <p:animEffect transition="in" filter="fade">
                                      <p:cBhvr>
                                        <p:cTn id="505" dur="50"/>
                                        <p:tgtEl>
                                          <p:spTgt spid="65"/>
                                        </p:tgtEl>
                                      </p:cBhvr>
                                    </p:animEffect>
                                    <p:anim calcmode="lin" valueType="num">
                                      <p:cBhvr>
                                        <p:cTn id="506" dur="200" fill="hold"/>
                                        <p:tgtEl>
                                          <p:spTgt spid="65"/>
                                        </p:tgtEl>
                                        <p:attrNameLst>
                                          <p:attrName>ppt_x</p:attrName>
                                        </p:attrNameLst>
                                      </p:cBhvr>
                                      <p:tavLst>
                                        <p:tav tm="0">
                                          <p:val>
                                            <p:strVal val="#ppt_x"/>
                                          </p:val>
                                        </p:tav>
                                        <p:tav tm="100000">
                                          <p:val>
                                            <p:strVal val="#ppt_x"/>
                                          </p:val>
                                        </p:tav>
                                      </p:tavLst>
                                    </p:anim>
                                    <p:anim calcmode="lin" valueType="num">
                                      <p:cBhvr>
                                        <p:cTn id="507" dur="200" fill="hold"/>
                                        <p:tgtEl>
                                          <p:spTgt spid="65"/>
                                        </p:tgtEl>
                                        <p:attrNameLst>
                                          <p:attrName>ppt_y</p:attrName>
                                        </p:attrNameLst>
                                      </p:cBhvr>
                                      <p:tavLst>
                                        <p:tav tm="0">
                                          <p:val>
                                            <p:strVal val="#ppt_y+0.31"/>
                                          </p:val>
                                        </p:tav>
                                        <p:tav tm="100000">
                                          <p:val>
                                            <p:strVal val="#ppt_y+0.31"/>
                                          </p:val>
                                        </p:tav>
                                      </p:tavLst>
                                    </p:anim>
                                    <p:anim calcmode="lin" valueType="num">
                                      <p:cBhvr>
                                        <p:cTn id="508" dur="300" decel="50000" fill="hold">
                                          <p:stCondLst>
                                            <p:cond delay="200"/>
                                          </p:stCondLst>
                                        </p:cTn>
                                        <p:tgtEl>
                                          <p:spTgt spid="6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09" dur="300" decel="50000" fill="hold">
                                          <p:stCondLst>
                                            <p:cond delay="200"/>
                                          </p:stCondLst>
                                        </p:cTn>
                                        <p:tgtEl>
                                          <p:spTgt spid="6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503"/>
                                            </p:cond>
                                          </p:stCondLst>
                                          <p:endCondLst>
                                            <p:cond evt="onStopAudio" delay="0">
                                              <p:tgtEl>
                                                <p:sldTgt/>
                                              </p:tgtEl>
                                            </p:cond>
                                          </p:endCondLst>
                                        </p:cTn>
                                        <p:tgtEl>
                                          <p:sndTgt r:embed="rId3" name="type.wav"/>
                                        </p:tgtEl>
                                      </p:cMediaNode>
                                    </p:audio>
                                  </p:subTnLst>
                                </p:cTn>
                              </p:par>
                              <p:par>
                                <p:cTn id="510" presetID="43" presetClass="entr" presetSubtype="0" fill="hold" grpId="0" nodeType="withEffect">
                                  <p:stCondLst>
                                    <p:cond delay="0"/>
                                  </p:stCondLst>
                                  <p:childTnLst>
                                    <p:set>
                                      <p:cBhvr>
                                        <p:cTn id="511" dur="1" fill="hold">
                                          <p:stCondLst>
                                            <p:cond delay="0"/>
                                          </p:stCondLst>
                                        </p:cTn>
                                        <p:tgtEl>
                                          <p:spTgt spid="66"/>
                                        </p:tgtEl>
                                        <p:attrNameLst>
                                          <p:attrName>style.visibility</p:attrName>
                                        </p:attrNameLst>
                                      </p:cBhvr>
                                      <p:to>
                                        <p:strVal val="visible"/>
                                      </p:to>
                                    </p:set>
                                    <p:animEffect transition="in" filter="fade">
                                      <p:cBhvr>
                                        <p:cTn id="512" dur="50"/>
                                        <p:tgtEl>
                                          <p:spTgt spid="66"/>
                                        </p:tgtEl>
                                      </p:cBhvr>
                                    </p:animEffect>
                                    <p:anim calcmode="lin" valueType="num">
                                      <p:cBhvr>
                                        <p:cTn id="513" dur="200" fill="hold"/>
                                        <p:tgtEl>
                                          <p:spTgt spid="66"/>
                                        </p:tgtEl>
                                        <p:attrNameLst>
                                          <p:attrName>ppt_x</p:attrName>
                                        </p:attrNameLst>
                                      </p:cBhvr>
                                      <p:tavLst>
                                        <p:tav tm="0">
                                          <p:val>
                                            <p:strVal val="#ppt_x"/>
                                          </p:val>
                                        </p:tav>
                                        <p:tav tm="100000">
                                          <p:val>
                                            <p:strVal val="#ppt_x"/>
                                          </p:val>
                                        </p:tav>
                                      </p:tavLst>
                                    </p:anim>
                                    <p:anim calcmode="lin" valueType="num">
                                      <p:cBhvr>
                                        <p:cTn id="514" dur="200" fill="hold"/>
                                        <p:tgtEl>
                                          <p:spTgt spid="66"/>
                                        </p:tgtEl>
                                        <p:attrNameLst>
                                          <p:attrName>ppt_y</p:attrName>
                                        </p:attrNameLst>
                                      </p:cBhvr>
                                      <p:tavLst>
                                        <p:tav tm="0">
                                          <p:val>
                                            <p:strVal val="#ppt_y+0.31"/>
                                          </p:val>
                                        </p:tav>
                                        <p:tav tm="100000">
                                          <p:val>
                                            <p:strVal val="#ppt_y+0.31"/>
                                          </p:val>
                                        </p:tav>
                                      </p:tavLst>
                                    </p:anim>
                                    <p:anim calcmode="lin" valueType="num">
                                      <p:cBhvr>
                                        <p:cTn id="515" dur="300" decel="50000" fill="hold">
                                          <p:stCondLst>
                                            <p:cond delay="200"/>
                                          </p:stCondLst>
                                        </p:cTn>
                                        <p:tgtEl>
                                          <p:spTgt spid="6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16" dur="300" decel="50000" fill="hold">
                                          <p:stCondLst>
                                            <p:cond delay="200"/>
                                          </p:stCondLst>
                                        </p:cTn>
                                        <p:tgtEl>
                                          <p:spTgt spid="6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510"/>
                                            </p:cond>
                                          </p:stCondLst>
                                          <p:endCondLst>
                                            <p:cond evt="onStopAudio" delay="0">
                                              <p:tgtEl>
                                                <p:sldTgt/>
                                              </p:tgtEl>
                                            </p:cond>
                                          </p:endCondLst>
                                        </p:cTn>
                                        <p:tgtEl>
                                          <p:sndTgt r:embed="rId3" name="type.wav"/>
                                        </p:tgtEl>
                                      </p:cMediaNode>
                                    </p:audio>
                                  </p:subTnLst>
                                </p:cTn>
                              </p:par>
                              <p:par>
                                <p:cTn id="517" presetID="43" presetClass="entr" presetSubtype="0" fill="hold" grpId="0" nodeType="withEffect">
                                  <p:stCondLst>
                                    <p:cond delay="0"/>
                                  </p:stCondLst>
                                  <p:childTnLst>
                                    <p:set>
                                      <p:cBhvr>
                                        <p:cTn id="518" dur="1" fill="hold">
                                          <p:stCondLst>
                                            <p:cond delay="0"/>
                                          </p:stCondLst>
                                        </p:cTn>
                                        <p:tgtEl>
                                          <p:spTgt spid="67"/>
                                        </p:tgtEl>
                                        <p:attrNameLst>
                                          <p:attrName>style.visibility</p:attrName>
                                        </p:attrNameLst>
                                      </p:cBhvr>
                                      <p:to>
                                        <p:strVal val="visible"/>
                                      </p:to>
                                    </p:set>
                                    <p:animEffect transition="in" filter="fade">
                                      <p:cBhvr>
                                        <p:cTn id="519" dur="50"/>
                                        <p:tgtEl>
                                          <p:spTgt spid="67"/>
                                        </p:tgtEl>
                                      </p:cBhvr>
                                    </p:animEffect>
                                    <p:anim calcmode="lin" valueType="num">
                                      <p:cBhvr>
                                        <p:cTn id="520" dur="200" fill="hold"/>
                                        <p:tgtEl>
                                          <p:spTgt spid="67"/>
                                        </p:tgtEl>
                                        <p:attrNameLst>
                                          <p:attrName>ppt_x</p:attrName>
                                        </p:attrNameLst>
                                      </p:cBhvr>
                                      <p:tavLst>
                                        <p:tav tm="0">
                                          <p:val>
                                            <p:strVal val="#ppt_x"/>
                                          </p:val>
                                        </p:tav>
                                        <p:tav tm="100000">
                                          <p:val>
                                            <p:strVal val="#ppt_x"/>
                                          </p:val>
                                        </p:tav>
                                      </p:tavLst>
                                    </p:anim>
                                    <p:anim calcmode="lin" valueType="num">
                                      <p:cBhvr>
                                        <p:cTn id="521" dur="200" fill="hold"/>
                                        <p:tgtEl>
                                          <p:spTgt spid="67"/>
                                        </p:tgtEl>
                                        <p:attrNameLst>
                                          <p:attrName>ppt_y</p:attrName>
                                        </p:attrNameLst>
                                      </p:cBhvr>
                                      <p:tavLst>
                                        <p:tav tm="0">
                                          <p:val>
                                            <p:strVal val="#ppt_y+0.31"/>
                                          </p:val>
                                        </p:tav>
                                        <p:tav tm="100000">
                                          <p:val>
                                            <p:strVal val="#ppt_y+0.31"/>
                                          </p:val>
                                        </p:tav>
                                      </p:tavLst>
                                    </p:anim>
                                    <p:anim calcmode="lin" valueType="num">
                                      <p:cBhvr>
                                        <p:cTn id="522" dur="300" decel="50000" fill="hold">
                                          <p:stCondLst>
                                            <p:cond delay="200"/>
                                          </p:stCondLst>
                                        </p:cTn>
                                        <p:tgtEl>
                                          <p:spTgt spid="6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23" dur="300" decel="50000" fill="hold">
                                          <p:stCondLst>
                                            <p:cond delay="200"/>
                                          </p:stCondLst>
                                        </p:cTn>
                                        <p:tgtEl>
                                          <p:spTgt spid="6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517"/>
                                            </p:cond>
                                          </p:stCondLst>
                                          <p:endCondLst>
                                            <p:cond evt="onStopAudio" delay="0">
                                              <p:tgtEl>
                                                <p:sldTgt/>
                                              </p:tgtEl>
                                            </p:cond>
                                          </p:endCondLst>
                                        </p:cTn>
                                        <p:tgtEl>
                                          <p:sndTgt r:embed="rId3" name="type.wav"/>
                                        </p:tgtEl>
                                      </p:cMediaNode>
                                    </p:audio>
                                  </p:subTnLst>
                                </p:cTn>
                              </p:par>
                              <p:par>
                                <p:cTn id="524" presetID="43" presetClass="entr" presetSubtype="0" fill="hold" grpId="0" nodeType="withEffect">
                                  <p:stCondLst>
                                    <p:cond delay="0"/>
                                  </p:stCondLst>
                                  <p:childTnLst>
                                    <p:set>
                                      <p:cBhvr>
                                        <p:cTn id="525" dur="1" fill="hold">
                                          <p:stCondLst>
                                            <p:cond delay="0"/>
                                          </p:stCondLst>
                                        </p:cTn>
                                        <p:tgtEl>
                                          <p:spTgt spid="68"/>
                                        </p:tgtEl>
                                        <p:attrNameLst>
                                          <p:attrName>style.visibility</p:attrName>
                                        </p:attrNameLst>
                                      </p:cBhvr>
                                      <p:to>
                                        <p:strVal val="visible"/>
                                      </p:to>
                                    </p:set>
                                    <p:animEffect transition="in" filter="fade">
                                      <p:cBhvr>
                                        <p:cTn id="526" dur="50"/>
                                        <p:tgtEl>
                                          <p:spTgt spid="68"/>
                                        </p:tgtEl>
                                      </p:cBhvr>
                                    </p:animEffect>
                                    <p:anim calcmode="lin" valueType="num">
                                      <p:cBhvr>
                                        <p:cTn id="527" dur="200" fill="hold"/>
                                        <p:tgtEl>
                                          <p:spTgt spid="68"/>
                                        </p:tgtEl>
                                        <p:attrNameLst>
                                          <p:attrName>ppt_x</p:attrName>
                                        </p:attrNameLst>
                                      </p:cBhvr>
                                      <p:tavLst>
                                        <p:tav tm="0">
                                          <p:val>
                                            <p:strVal val="#ppt_x"/>
                                          </p:val>
                                        </p:tav>
                                        <p:tav tm="100000">
                                          <p:val>
                                            <p:strVal val="#ppt_x"/>
                                          </p:val>
                                        </p:tav>
                                      </p:tavLst>
                                    </p:anim>
                                    <p:anim calcmode="lin" valueType="num">
                                      <p:cBhvr>
                                        <p:cTn id="528" dur="200" fill="hold"/>
                                        <p:tgtEl>
                                          <p:spTgt spid="68"/>
                                        </p:tgtEl>
                                        <p:attrNameLst>
                                          <p:attrName>ppt_y</p:attrName>
                                        </p:attrNameLst>
                                      </p:cBhvr>
                                      <p:tavLst>
                                        <p:tav tm="0">
                                          <p:val>
                                            <p:strVal val="#ppt_y+0.31"/>
                                          </p:val>
                                        </p:tav>
                                        <p:tav tm="100000">
                                          <p:val>
                                            <p:strVal val="#ppt_y+0.31"/>
                                          </p:val>
                                        </p:tav>
                                      </p:tavLst>
                                    </p:anim>
                                    <p:anim calcmode="lin" valueType="num">
                                      <p:cBhvr>
                                        <p:cTn id="529" dur="300" decel="50000" fill="hold">
                                          <p:stCondLst>
                                            <p:cond delay="200"/>
                                          </p:stCondLst>
                                        </p:cTn>
                                        <p:tgtEl>
                                          <p:spTgt spid="6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30" dur="300" decel="50000" fill="hold">
                                          <p:stCondLst>
                                            <p:cond delay="200"/>
                                          </p:stCondLst>
                                        </p:cTn>
                                        <p:tgtEl>
                                          <p:spTgt spid="68"/>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524"/>
                                            </p:cond>
                                          </p:stCondLst>
                                          <p:endCondLst>
                                            <p:cond evt="onStopAudio" delay="0">
                                              <p:tgtEl>
                                                <p:sldTgt/>
                                              </p:tgtEl>
                                            </p:cond>
                                          </p:endCondLst>
                                        </p:cTn>
                                        <p:tgtEl>
                                          <p:sndTgt r:embed="rId3" name="type.wav"/>
                                        </p:tgtEl>
                                      </p:cMediaNode>
                                    </p:audio>
                                  </p:subTnLst>
                                </p:cTn>
                              </p:par>
                              <p:par>
                                <p:cTn id="531" presetID="43" presetClass="entr" presetSubtype="0" fill="hold" grpId="0" nodeType="withEffect">
                                  <p:stCondLst>
                                    <p:cond delay="0"/>
                                  </p:stCondLst>
                                  <p:childTnLst>
                                    <p:set>
                                      <p:cBhvr>
                                        <p:cTn id="532" dur="1" fill="hold">
                                          <p:stCondLst>
                                            <p:cond delay="0"/>
                                          </p:stCondLst>
                                        </p:cTn>
                                        <p:tgtEl>
                                          <p:spTgt spid="69"/>
                                        </p:tgtEl>
                                        <p:attrNameLst>
                                          <p:attrName>style.visibility</p:attrName>
                                        </p:attrNameLst>
                                      </p:cBhvr>
                                      <p:to>
                                        <p:strVal val="visible"/>
                                      </p:to>
                                    </p:set>
                                    <p:animEffect transition="in" filter="fade">
                                      <p:cBhvr>
                                        <p:cTn id="533" dur="50"/>
                                        <p:tgtEl>
                                          <p:spTgt spid="69"/>
                                        </p:tgtEl>
                                      </p:cBhvr>
                                    </p:animEffect>
                                    <p:anim calcmode="lin" valueType="num">
                                      <p:cBhvr>
                                        <p:cTn id="534" dur="200" fill="hold"/>
                                        <p:tgtEl>
                                          <p:spTgt spid="69"/>
                                        </p:tgtEl>
                                        <p:attrNameLst>
                                          <p:attrName>ppt_x</p:attrName>
                                        </p:attrNameLst>
                                      </p:cBhvr>
                                      <p:tavLst>
                                        <p:tav tm="0">
                                          <p:val>
                                            <p:strVal val="#ppt_x"/>
                                          </p:val>
                                        </p:tav>
                                        <p:tav tm="100000">
                                          <p:val>
                                            <p:strVal val="#ppt_x"/>
                                          </p:val>
                                        </p:tav>
                                      </p:tavLst>
                                    </p:anim>
                                    <p:anim calcmode="lin" valueType="num">
                                      <p:cBhvr>
                                        <p:cTn id="535" dur="200" fill="hold"/>
                                        <p:tgtEl>
                                          <p:spTgt spid="69"/>
                                        </p:tgtEl>
                                        <p:attrNameLst>
                                          <p:attrName>ppt_y</p:attrName>
                                        </p:attrNameLst>
                                      </p:cBhvr>
                                      <p:tavLst>
                                        <p:tav tm="0">
                                          <p:val>
                                            <p:strVal val="#ppt_y+0.31"/>
                                          </p:val>
                                        </p:tav>
                                        <p:tav tm="100000">
                                          <p:val>
                                            <p:strVal val="#ppt_y+0.31"/>
                                          </p:val>
                                        </p:tav>
                                      </p:tavLst>
                                    </p:anim>
                                    <p:anim calcmode="lin" valueType="num">
                                      <p:cBhvr>
                                        <p:cTn id="536" dur="300" decel="50000" fill="hold">
                                          <p:stCondLst>
                                            <p:cond delay="200"/>
                                          </p:stCondLst>
                                        </p:cTn>
                                        <p:tgtEl>
                                          <p:spTgt spid="6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37" dur="300" decel="50000" fill="hold">
                                          <p:stCondLst>
                                            <p:cond delay="200"/>
                                          </p:stCondLst>
                                        </p:cTn>
                                        <p:tgtEl>
                                          <p:spTgt spid="6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531"/>
                                            </p:cond>
                                          </p:stCondLst>
                                          <p:endCondLst>
                                            <p:cond evt="onStopAudio" delay="0">
                                              <p:tgtEl>
                                                <p:sldTgt/>
                                              </p:tgtEl>
                                            </p:cond>
                                          </p:endCondLst>
                                        </p:cTn>
                                        <p:tgtEl>
                                          <p:sndTgt r:embed="rId3" name="type.wav"/>
                                        </p:tgtEl>
                                      </p:cMediaNode>
                                    </p:audio>
                                  </p:subTnLst>
                                </p:cTn>
                              </p:par>
                              <p:par>
                                <p:cTn id="538" presetID="43" presetClass="entr" presetSubtype="0" fill="hold" grpId="0" nodeType="withEffect">
                                  <p:stCondLst>
                                    <p:cond delay="0"/>
                                  </p:stCondLst>
                                  <p:childTnLst>
                                    <p:set>
                                      <p:cBhvr>
                                        <p:cTn id="539" dur="1" fill="hold">
                                          <p:stCondLst>
                                            <p:cond delay="0"/>
                                          </p:stCondLst>
                                        </p:cTn>
                                        <p:tgtEl>
                                          <p:spTgt spid="94"/>
                                        </p:tgtEl>
                                        <p:attrNameLst>
                                          <p:attrName>style.visibility</p:attrName>
                                        </p:attrNameLst>
                                      </p:cBhvr>
                                      <p:to>
                                        <p:strVal val="visible"/>
                                      </p:to>
                                    </p:set>
                                    <p:animEffect transition="in" filter="fade">
                                      <p:cBhvr>
                                        <p:cTn id="540" dur="50"/>
                                        <p:tgtEl>
                                          <p:spTgt spid="94"/>
                                        </p:tgtEl>
                                      </p:cBhvr>
                                    </p:animEffect>
                                    <p:anim calcmode="lin" valueType="num">
                                      <p:cBhvr>
                                        <p:cTn id="541" dur="200" fill="hold"/>
                                        <p:tgtEl>
                                          <p:spTgt spid="94"/>
                                        </p:tgtEl>
                                        <p:attrNameLst>
                                          <p:attrName>ppt_x</p:attrName>
                                        </p:attrNameLst>
                                      </p:cBhvr>
                                      <p:tavLst>
                                        <p:tav tm="0">
                                          <p:val>
                                            <p:strVal val="#ppt_x"/>
                                          </p:val>
                                        </p:tav>
                                        <p:tav tm="100000">
                                          <p:val>
                                            <p:strVal val="#ppt_x"/>
                                          </p:val>
                                        </p:tav>
                                      </p:tavLst>
                                    </p:anim>
                                    <p:anim calcmode="lin" valueType="num">
                                      <p:cBhvr>
                                        <p:cTn id="542" dur="200" fill="hold"/>
                                        <p:tgtEl>
                                          <p:spTgt spid="94"/>
                                        </p:tgtEl>
                                        <p:attrNameLst>
                                          <p:attrName>ppt_y</p:attrName>
                                        </p:attrNameLst>
                                      </p:cBhvr>
                                      <p:tavLst>
                                        <p:tav tm="0">
                                          <p:val>
                                            <p:strVal val="#ppt_y+0.31"/>
                                          </p:val>
                                        </p:tav>
                                        <p:tav tm="100000">
                                          <p:val>
                                            <p:strVal val="#ppt_y+0.31"/>
                                          </p:val>
                                        </p:tav>
                                      </p:tavLst>
                                    </p:anim>
                                    <p:anim calcmode="lin" valueType="num">
                                      <p:cBhvr>
                                        <p:cTn id="543" dur="300" decel="50000" fill="hold">
                                          <p:stCondLst>
                                            <p:cond delay="200"/>
                                          </p:stCondLst>
                                        </p:cTn>
                                        <p:tgtEl>
                                          <p:spTgt spid="9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44" dur="300" decel="50000" fill="hold">
                                          <p:stCondLst>
                                            <p:cond delay="200"/>
                                          </p:stCondLst>
                                        </p:cTn>
                                        <p:tgtEl>
                                          <p:spTgt spid="9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538"/>
                                            </p:cond>
                                          </p:stCondLst>
                                          <p:endCondLst>
                                            <p:cond evt="onStopAudio" delay="0">
                                              <p:tgtEl>
                                                <p:sldTgt/>
                                              </p:tgtEl>
                                            </p:cond>
                                          </p:endCondLst>
                                        </p:cTn>
                                        <p:tgtEl>
                                          <p:sndTgt r:embed="rId3" name="type.wav"/>
                                        </p:tgtEl>
                                      </p:cMediaNode>
                                    </p:audio>
                                  </p:subTnLst>
                                </p:cTn>
                              </p:par>
                              <p:par>
                                <p:cTn id="545" presetID="43" presetClass="entr" presetSubtype="0" fill="hold" grpId="0" nodeType="withEffect">
                                  <p:stCondLst>
                                    <p:cond delay="0"/>
                                  </p:stCondLst>
                                  <p:childTnLst>
                                    <p:set>
                                      <p:cBhvr>
                                        <p:cTn id="546" dur="1" fill="hold">
                                          <p:stCondLst>
                                            <p:cond delay="0"/>
                                          </p:stCondLst>
                                        </p:cTn>
                                        <p:tgtEl>
                                          <p:spTgt spid="70"/>
                                        </p:tgtEl>
                                        <p:attrNameLst>
                                          <p:attrName>style.visibility</p:attrName>
                                        </p:attrNameLst>
                                      </p:cBhvr>
                                      <p:to>
                                        <p:strVal val="visible"/>
                                      </p:to>
                                    </p:set>
                                    <p:animEffect transition="in" filter="fade">
                                      <p:cBhvr>
                                        <p:cTn id="547" dur="50"/>
                                        <p:tgtEl>
                                          <p:spTgt spid="70"/>
                                        </p:tgtEl>
                                      </p:cBhvr>
                                    </p:animEffect>
                                    <p:anim calcmode="lin" valueType="num">
                                      <p:cBhvr>
                                        <p:cTn id="548" dur="200" fill="hold"/>
                                        <p:tgtEl>
                                          <p:spTgt spid="70"/>
                                        </p:tgtEl>
                                        <p:attrNameLst>
                                          <p:attrName>ppt_x</p:attrName>
                                        </p:attrNameLst>
                                      </p:cBhvr>
                                      <p:tavLst>
                                        <p:tav tm="0">
                                          <p:val>
                                            <p:strVal val="#ppt_x"/>
                                          </p:val>
                                        </p:tav>
                                        <p:tav tm="100000">
                                          <p:val>
                                            <p:strVal val="#ppt_x"/>
                                          </p:val>
                                        </p:tav>
                                      </p:tavLst>
                                    </p:anim>
                                    <p:anim calcmode="lin" valueType="num">
                                      <p:cBhvr>
                                        <p:cTn id="549" dur="200" fill="hold"/>
                                        <p:tgtEl>
                                          <p:spTgt spid="70"/>
                                        </p:tgtEl>
                                        <p:attrNameLst>
                                          <p:attrName>ppt_y</p:attrName>
                                        </p:attrNameLst>
                                      </p:cBhvr>
                                      <p:tavLst>
                                        <p:tav tm="0">
                                          <p:val>
                                            <p:strVal val="#ppt_y+0.31"/>
                                          </p:val>
                                        </p:tav>
                                        <p:tav tm="100000">
                                          <p:val>
                                            <p:strVal val="#ppt_y+0.31"/>
                                          </p:val>
                                        </p:tav>
                                      </p:tavLst>
                                    </p:anim>
                                    <p:anim calcmode="lin" valueType="num">
                                      <p:cBhvr>
                                        <p:cTn id="550" dur="300" decel="50000" fill="hold">
                                          <p:stCondLst>
                                            <p:cond delay="200"/>
                                          </p:stCondLst>
                                        </p:cTn>
                                        <p:tgtEl>
                                          <p:spTgt spid="7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51" dur="300" decel="50000" fill="hold">
                                          <p:stCondLst>
                                            <p:cond delay="200"/>
                                          </p:stCondLst>
                                        </p:cTn>
                                        <p:tgtEl>
                                          <p:spTgt spid="7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545"/>
                                            </p:cond>
                                          </p:stCondLst>
                                          <p:endCondLst>
                                            <p:cond evt="onStopAudio" delay="0">
                                              <p:tgtEl>
                                                <p:sldTgt/>
                                              </p:tgtEl>
                                            </p:cond>
                                          </p:endCondLst>
                                        </p:cTn>
                                        <p:tgtEl>
                                          <p:sndTgt r:embed="rId3" name="type.wav"/>
                                        </p:tgtEl>
                                      </p:cMediaNode>
                                    </p:audio>
                                  </p:subTnLst>
                                </p:cTn>
                              </p:par>
                              <p:par>
                                <p:cTn id="552" presetID="43" presetClass="entr" presetSubtype="0" fill="hold" grpId="0" nodeType="withEffect">
                                  <p:stCondLst>
                                    <p:cond delay="0"/>
                                  </p:stCondLst>
                                  <p:childTnLst>
                                    <p:set>
                                      <p:cBhvr>
                                        <p:cTn id="553" dur="1" fill="hold">
                                          <p:stCondLst>
                                            <p:cond delay="0"/>
                                          </p:stCondLst>
                                        </p:cTn>
                                        <p:tgtEl>
                                          <p:spTgt spid="95"/>
                                        </p:tgtEl>
                                        <p:attrNameLst>
                                          <p:attrName>style.visibility</p:attrName>
                                        </p:attrNameLst>
                                      </p:cBhvr>
                                      <p:to>
                                        <p:strVal val="visible"/>
                                      </p:to>
                                    </p:set>
                                    <p:animEffect transition="in" filter="fade">
                                      <p:cBhvr>
                                        <p:cTn id="554" dur="50"/>
                                        <p:tgtEl>
                                          <p:spTgt spid="95"/>
                                        </p:tgtEl>
                                      </p:cBhvr>
                                    </p:animEffect>
                                    <p:anim calcmode="lin" valueType="num">
                                      <p:cBhvr>
                                        <p:cTn id="555" dur="200" fill="hold"/>
                                        <p:tgtEl>
                                          <p:spTgt spid="95"/>
                                        </p:tgtEl>
                                        <p:attrNameLst>
                                          <p:attrName>ppt_x</p:attrName>
                                        </p:attrNameLst>
                                      </p:cBhvr>
                                      <p:tavLst>
                                        <p:tav tm="0">
                                          <p:val>
                                            <p:strVal val="#ppt_x"/>
                                          </p:val>
                                        </p:tav>
                                        <p:tav tm="100000">
                                          <p:val>
                                            <p:strVal val="#ppt_x"/>
                                          </p:val>
                                        </p:tav>
                                      </p:tavLst>
                                    </p:anim>
                                    <p:anim calcmode="lin" valueType="num">
                                      <p:cBhvr>
                                        <p:cTn id="556" dur="200" fill="hold"/>
                                        <p:tgtEl>
                                          <p:spTgt spid="95"/>
                                        </p:tgtEl>
                                        <p:attrNameLst>
                                          <p:attrName>ppt_y</p:attrName>
                                        </p:attrNameLst>
                                      </p:cBhvr>
                                      <p:tavLst>
                                        <p:tav tm="0">
                                          <p:val>
                                            <p:strVal val="#ppt_y+0.31"/>
                                          </p:val>
                                        </p:tav>
                                        <p:tav tm="100000">
                                          <p:val>
                                            <p:strVal val="#ppt_y+0.31"/>
                                          </p:val>
                                        </p:tav>
                                      </p:tavLst>
                                    </p:anim>
                                    <p:anim calcmode="lin" valueType="num">
                                      <p:cBhvr>
                                        <p:cTn id="557" dur="300" decel="50000" fill="hold">
                                          <p:stCondLst>
                                            <p:cond delay="200"/>
                                          </p:stCondLst>
                                        </p:cTn>
                                        <p:tgtEl>
                                          <p:spTgt spid="9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58" dur="300" decel="50000" fill="hold">
                                          <p:stCondLst>
                                            <p:cond delay="200"/>
                                          </p:stCondLst>
                                        </p:cTn>
                                        <p:tgtEl>
                                          <p:spTgt spid="9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552"/>
                                            </p:cond>
                                          </p:stCondLst>
                                          <p:endCondLst>
                                            <p:cond evt="onStopAudio" delay="0">
                                              <p:tgtEl>
                                                <p:sldTgt/>
                                              </p:tgtEl>
                                            </p:cond>
                                          </p:endCondLst>
                                        </p:cTn>
                                        <p:tgtEl>
                                          <p:sndTgt r:embed="rId3" name="type.wav"/>
                                        </p:tgtEl>
                                      </p:cMediaNode>
                                    </p:audio>
                                  </p:subTnLst>
                                </p:cTn>
                              </p:par>
                              <p:par>
                                <p:cTn id="559" presetID="43" presetClass="entr" presetSubtype="0" fill="hold" grpId="0" nodeType="withEffect">
                                  <p:stCondLst>
                                    <p:cond delay="0"/>
                                  </p:stCondLst>
                                  <p:childTnLst>
                                    <p:set>
                                      <p:cBhvr>
                                        <p:cTn id="560" dur="1" fill="hold">
                                          <p:stCondLst>
                                            <p:cond delay="0"/>
                                          </p:stCondLst>
                                        </p:cTn>
                                        <p:tgtEl>
                                          <p:spTgt spid="71"/>
                                        </p:tgtEl>
                                        <p:attrNameLst>
                                          <p:attrName>style.visibility</p:attrName>
                                        </p:attrNameLst>
                                      </p:cBhvr>
                                      <p:to>
                                        <p:strVal val="visible"/>
                                      </p:to>
                                    </p:set>
                                    <p:animEffect transition="in" filter="fade">
                                      <p:cBhvr>
                                        <p:cTn id="561" dur="50"/>
                                        <p:tgtEl>
                                          <p:spTgt spid="71"/>
                                        </p:tgtEl>
                                      </p:cBhvr>
                                    </p:animEffect>
                                    <p:anim calcmode="lin" valueType="num">
                                      <p:cBhvr>
                                        <p:cTn id="562" dur="200" fill="hold"/>
                                        <p:tgtEl>
                                          <p:spTgt spid="71"/>
                                        </p:tgtEl>
                                        <p:attrNameLst>
                                          <p:attrName>ppt_x</p:attrName>
                                        </p:attrNameLst>
                                      </p:cBhvr>
                                      <p:tavLst>
                                        <p:tav tm="0">
                                          <p:val>
                                            <p:strVal val="#ppt_x"/>
                                          </p:val>
                                        </p:tav>
                                        <p:tav tm="100000">
                                          <p:val>
                                            <p:strVal val="#ppt_x"/>
                                          </p:val>
                                        </p:tav>
                                      </p:tavLst>
                                    </p:anim>
                                    <p:anim calcmode="lin" valueType="num">
                                      <p:cBhvr>
                                        <p:cTn id="563" dur="200" fill="hold"/>
                                        <p:tgtEl>
                                          <p:spTgt spid="71"/>
                                        </p:tgtEl>
                                        <p:attrNameLst>
                                          <p:attrName>ppt_y</p:attrName>
                                        </p:attrNameLst>
                                      </p:cBhvr>
                                      <p:tavLst>
                                        <p:tav tm="0">
                                          <p:val>
                                            <p:strVal val="#ppt_y+0.31"/>
                                          </p:val>
                                        </p:tav>
                                        <p:tav tm="100000">
                                          <p:val>
                                            <p:strVal val="#ppt_y+0.31"/>
                                          </p:val>
                                        </p:tav>
                                      </p:tavLst>
                                    </p:anim>
                                    <p:anim calcmode="lin" valueType="num">
                                      <p:cBhvr>
                                        <p:cTn id="564" dur="300" decel="50000" fill="hold">
                                          <p:stCondLst>
                                            <p:cond delay="200"/>
                                          </p:stCondLst>
                                        </p:cTn>
                                        <p:tgtEl>
                                          <p:spTgt spid="71"/>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65" dur="300" decel="50000" fill="hold">
                                          <p:stCondLst>
                                            <p:cond delay="200"/>
                                          </p:stCondLst>
                                        </p:cTn>
                                        <p:tgtEl>
                                          <p:spTgt spid="71"/>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559"/>
                                            </p:cond>
                                          </p:stCondLst>
                                          <p:endCondLst>
                                            <p:cond evt="onStopAudio" delay="0">
                                              <p:tgtEl>
                                                <p:sldTgt/>
                                              </p:tgtEl>
                                            </p:cond>
                                          </p:endCondLst>
                                        </p:cTn>
                                        <p:tgtEl>
                                          <p:sndTgt r:embed="rId3" name="type.wav"/>
                                        </p:tgtEl>
                                      </p:cMediaNode>
                                    </p:audio>
                                  </p:subTnLst>
                                </p:cTn>
                              </p:par>
                              <p:par>
                                <p:cTn id="566" presetID="43" presetClass="entr" presetSubtype="0" fill="hold" grpId="0" nodeType="withEffect">
                                  <p:stCondLst>
                                    <p:cond delay="0"/>
                                  </p:stCondLst>
                                  <p:childTnLst>
                                    <p:set>
                                      <p:cBhvr>
                                        <p:cTn id="567" dur="1" fill="hold">
                                          <p:stCondLst>
                                            <p:cond delay="0"/>
                                          </p:stCondLst>
                                        </p:cTn>
                                        <p:tgtEl>
                                          <p:spTgt spid="72"/>
                                        </p:tgtEl>
                                        <p:attrNameLst>
                                          <p:attrName>style.visibility</p:attrName>
                                        </p:attrNameLst>
                                      </p:cBhvr>
                                      <p:to>
                                        <p:strVal val="visible"/>
                                      </p:to>
                                    </p:set>
                                    <p:animEffect transition="in" filter="fade">
                                      <p:cBhvr>
                                        <p:cTn id="568" dur="50"/>
                                        <p:tgtEl>
                                          <p:spTgt spid="72"/>
                                        </p:tgtEl>
                                      </p:cBhvr>
                                    </p:animEffect>
                                    <p:anim calcmode="lin" valueType="num">
                                      <p:cBhvr>
                                        <p:cTn id="569" dur="200" fill="hold"/>
                                        <p:tgtEl>
                                          <p:spTgt spid="72"/>
                                        </p:tgtEl>
                                        <p:attrNameLst>
                                          <p:attrName>ppt_x</p:attrName>
                                        </p:attrNameLst>
                                      </p:cBhvr>
                                      <p:tavLst>
                                        <p:tav tm="0">
                                          <p:val>
                                            <p:strVal val="#ppt_x"/>
                                          </p:val>
                                        </p:tav>
                                        <p:tav tm="100000">
                                          <p:val>
                                            <p:strVal val="#ppt_x"/>
                                          </p:val>
                                        </p:tav>
                                      </p:tavLst>
                                    </p:anim>
                                    <p:anim calcmode="lin" valueType="num">
                                      <p:cBhvr>
                                        <p:cTn id="570" dur="200" fill="hold"/>
                                        <p:tgtEl>
                                          <p:spTgt spid="72"/>
                                        </p:tgtEl>
                                        <p:attrNameLst>
                                          <p:attrName>ppt_y</p:attrName>
                                        </p:attrNameLst>
                                      </p:cBhvr>
                                      <p:tavLst>
                                        <p:tav tm="0">
                                          <p:val>
                                            <p:strVal val="#ppt_y+0.31"/>
                                          </p:val>
                                        </p:tav>
                                        <p:tav tm="100000">
                                          <p:val>
                                            <p:strVal val="#ppt_y+0.31"/>
                                          </p:val>
                                        </p:tav>
                                      </p:tavLst>
                                    </p:anim>
                                    <p:anim calcmode="lin" valueType="num">
                                      <p:cBhvr>
                                        <p:cTn id="571" dur="300" decel="50000" fill="hold">
                                          <p:stCondLst>
                                            <p:cond delay="200"/>
                                          </p:stCondLst>
                                        </p:cTn>
                                        <p:tgtEl>
                                          <p:spTgt spid="7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72" dur="300" decel="50000" fill="hold">
                                          <p:stCondLst>
                                            <p:cond delay="200"/>
                                          </p:stCondLst>
                                        </p:cTn>
                                        <p:tgtEl>
                                          <p:spTgt spid="7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566"/>
                                            </p:cond>
                                          </p:stCondLst>
                                          <p:endCondLst>
                                            <p:cond evt="onStopAudio" delay="0">
                                              <p:tgtEl>
                                                <p:sldTgt/>
                                              </p:tgtEl>
                                            </p:cond>
                                          </p:endCondLst>
                                        </p:cTn>
                                        <p:tgtEl>
                                          <p:sndTgt r:embed="rId3" name="type.wav"/>
                                        </p:tgtEl>
                                      </p:cMediaNode>
                                    </p:audio>
                                  </p:subTnLst>
                                </p:cTn>
                              </p:par>
                              <p:par>
                                <p:cTn id="573" presetID="43" presetClass="entr" presetSubtype="0" fill="hold" grpId="0" nodeType="withEffect">
                                  <p:stCondLst>
                                    <p:cond delay="0"/>
                                  </p:stCondLst>
                                  <p:childTnLst>
                                    <p:set>
                                      <p:cBhvr>
                                        <p:cTn id="574" dur="1" fill="hold">
                                          <p:stCondLst>
                                            <p:cond delay="0"/>
                                          </p:stCondLst>
                                        </p:cTn>
                                        <p:tgtEl>
                                          <p:spTgt spid="73"/>
                                        </p:tgtEl>
                                        <p:attrNameLst>
                                          <p:attrName>style.visibility</p:attrName>
                                        </p:attrNameLst>
                                      </p:cBhvr>
                                      <p:to>
                                        <p:strVal val="visible"/>
                                      </p:to>
                                    </p:set>
                                    <p:animEffect transition="in" filter="fade">
                                      <p:cBhvr>
                                        <p:cTn id="575" dur="50"/>
                                        <p:tgtEl>
                                          <p:spTgt spid="73"/>
                                        </p:tgtEl>
                                      </p:cBhvr>
                                    </p:animEffect>
                                    <p:anim calcmode="lin" valueType="num">
                                      <p:cBhvr>
                                        <p:cTn id="576" dur="200" fill="hold"/>
                                        <p:tgtEl>
                                          <p:spTgt spid="73"/>
                                        </p:tgtEl>
                                        <p:attrNameLst>
                                          <p:attrName>ppt_x</p:attrName>
                                        </p:attrNameLst>
                                      </p:cBhvr>
                                      <p:tavLst>
                                        <p:tav tm="0">
                                          <p:val>
                                            <p:strVal val="#ppt_x"/>
                                          </p:val>
                                        </p:tav>
                                        <p:tav tm="100000">
                                          <p:val>
                                            <p:strVal val="#ppt_x"/>
                                          </p:val>
                                        </p:tav>
                                      </p:tavLst>
                                    </p:anim>
                                    <p:anim calcmode="lin" valueType="num">
                                      <p:cBhvr>
                                        <p:cTn id="577" dur="200" fill="hold"/>
                                        <p:tgtEl>
                                          <p:spTgt spid="73"/>
                                        </p:tgtEl>
                                        <p:attrNameLst>
                                          <p:attrName>ppt_y</p:attrName>
                                        </p:attrNameLst>
                                      </p:cBhvr>
                                      <p:tavLst>
                                        <p:tav tm="0">
                                          <p:val>
                                            <p:strVal val="#ppt_y+0.31"/>
                                          </p:val>
                                        </p:tav>
                                        <p:tav tm="100000">
                                          <p:val>
                                            <p:strVal val="#ppt_y+0.31"/>
                                          </p:val>
                                        </p:tav>
                                      </p:tavLst>
                                    </p:anim>
                                    <p:anim calcmode="lin" valueType="num">
                                      <p:cBhvr>
                                        <p:cTn id="578" dur="300" decel="50000" fill="hold">
                                          <p:stCondLst>
                                            <p:cond delay="200"/>
                                          </p:stCondLst>
                                        </p:cTn>
                                        <p:tgtEl>
                                          <p:spTgt spid="7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79" dur="300" decel="50000" fill="hold">
                                          <p:stCondLst>
                                            <p:cond delay="200"/>
                                          </p:stCondLst>
                                        </p:cTn>
                                        <p:tgtEl>
                                          <p:spTgt spid="7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573"/>
                                            </p:cond>
                                          </p:stCondLst>
                                          <p:endCondLst>
                                            <p:cond evt="onStopAudio" delay="0">
                                              <p:tgtEl>
                                                <p:sldTgt/>
                                              </p:tgtEl>
                                            </p:cond>
                                          </p:endCondLst>
                                        </p:cTn>
                                        <p:tgtEl>
                                          <p:sndTgt r:embed="rId3" name="type.wav"/>
                                        </p:tgtEl>
                                      </p:cMediaNode>
                                    </p:audio>
                                  </p:subTnLst>
                                </p:cTn>
                              </p:par>
                              <p:par>
                                <p:cTn id="580" presetID="43" presetClass="entr" presetSubtype="0" fill="hold" grpId="0" nodeType="withEffect">
                                  <p:stCondLst>
                                    <p:cond delay="0"/>
                                  </p:stCondLst>
                                  <p:childTnLst>
                                    <p:set>
                                      <p:cBhvr>
                                        <p:cTn id="581" dur="1" fill="hold">
                                          <p:stCondLst>
                                            <p:cond delay="0"/>
                                          </p:stCondLst>
                                        </p:cTn>
                                        <p:tgtEl>
                                          <p:spTgt spid="74"/>
                                        </p:tgtEl>
                                        <p:attrNameLst>
                                          <p:attrName>style.visibility</p:attrName>
                                        </p:attrNameLst>
                                      </p:cBhvr>
                                      <p:to>
                                        <p:strVal val="visible"/>
                                      </p:to>
                                    </p:set>
                                    <p:animEffect transition="in" filter="fade">
                                      <p:cBhvr>
                                        <p:cTn id="582" dur="50"/>
                                        <p:tgtEl>
                                          <p:spTgt spid="74"/>
                                        </p:tgtEl>
                                      </p:cBhvr>
                                    </p:animEffect>
                                    <p:anim calcmode="lin" valueType="num">
                                      <p:cBhvr>
                                        <p:cTn id="583" dur="200" fill="hold"/>
                                        <p:tgtEl>
                                          <p:spTgt spid="74"/>
                                        </p:tgtEl>
                                        <p:attrNameLst>
                                          <p:attrName>ppt_x</p:attrName>
                                        </p:attrNameLst>
                                      </p:cBhvr>
                                      <p:tavLst>
                                        <p:tav tm="0">
                                          <p:val>
                                            <p:strVal val="#ppt_x"/>
                                          </p:val>
                                        </p:tav>
                                        <p:tav tm="100000">
                                          <p:val>
                                            <p:strVal val="#ppt_x"/>
                                          </p:val>
                                        </p:tav>
                                      </p:tavLst>
                                    </p:anim>
                                    <p:anim calcmode="lin" valueType="num">
                                      <p:cBhvr>
                                        <p:cTn id="584" dur="200" fill="hold"/>
                                        <p:tgtEl>
                                          <p:spTgt spid="74"/>
                                        </p:tgtEl>
                                        <p:attrNameLst>
                                          <p:attrName>ppt_y</p:attrName>
                                        </p:attrNameLst>
                                      </p:cBhvr>
                                      <p:tavLst>
                                        <p:tav tm="0">
                                          <p:val>
                                            <p:strVal val="#ppt_y+0.31"/>
                                          </p:val>
                                        </p:tav>
                                        <p:tav tm="100000">
                                          <p:val>
                                            <p:strVal val="#ppt_y+0.31"/>
                                          </p:val>
                                        </p:tav>
                                      </p:tavLst>
                                    </p:anim>
                                    <p:anim calcmode="lin" valueType="num">
                                      <p:cBhvr>
                                        <p:cTn id="585" dur="300" decel="50000" fill="hold">
                                          <p:stCondLst>
                                            <p:cond delay="200"/>
                                          </p:stCondLst>
                                        </p:cTn>
                                        <p:tgtEl>
                                          <p:spTgt spid="7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86" dur="300" decel="50000" fill="hold">
                                          <p:stCondLst>
                                            <p:cond delay="200"/>
                                          </p:stCondLst>
                                        </p:cTn>
                                        <p:tgtEl>
                                          <p:spTgt spid="7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580"/>
                                            </p:cond>
                                          </p:stCondLst>
                                          <p:endCondLst>
                                            <p:cond evt="onStopAudio" delay="0">
                                              <p:tgtEl>
                                                <p:sldTgt/>
                                              </p:tgtEl>
                                            </p:cond>
                                          </p:endCondLst>
                                        </p:cTn>
                                        <p:tgtEl>
                                          <p:sndTgt r:embed="rId3" name="type.wav"/>
                                        </p:tgtEl>
                                      </p:cMediaNode>
                                    </p:audio>
                                  </p:subTnLst>
                                </p:cTn>
                              </p:par>
                              <p:par>
                                <p:cTn id="587" presetID="43" presetClass="entr" presetSubtype="0" fill="hold" grpId="0" nodeType="withEffect">
                                  <p:stCondLst>
                                    <p:cond delay="0"/>
                                  </p:stCondLst>
                                  <p:childTnLst>
                                    <p:set>
                                      <p:cBhvr>
                                        <p:cTn id="588" dur="1" fill="hold">
                                          <p:stCondLst>
                                            <p:cond delay="0"/>
                                          </p:stCondLst>
                                        </p:cTn>
                                        <p:tgtEl>
                                          <p:spTgt spid="75"/>
                                        </p:tgtEl>
                                        <p:attrNameLst>
                                          <p:attrName>style.visibility</p:attrName>
                                        </p:attrNameLst>
                                      </p:cBhvr>
                                      <p:to>
                                        <p:strVal val="visible"/>
                                      </p:to>
                                    </p:set>
                                    <p:animEffect transition="in" filter="fade">
                                      <p:cBhvr>
                                        <p:cTn id="589" dur="50"/>
                                        <p:tgtEl>
                                          <p:spTgt spid="75"/>
                                        </p:tgtEl>
                                      </p:cBhvr>
                                    </p:animEffect>
                                    <p:anim calcmode="lin" valueType="num">
                                      <p:cBhvr>
                                        <p:cTn id="590" dur="200" fill="hold"/>
                                        <p:tgtEl>
                                          <p:spTgt spid="75"/>
                                        </p:tgtEl>
                                        <p:attrNameLst>
                                          <p:attrName>ppt_x</p:attrName>
                                        </p:attrNameLst>
                                      </p:cBhvr>
                                      <p:tavLst>
                                        <p:tav tm="0">
                                          <p:val>
                                            <p:strVal val="#ppt_x"/>
                                          </p:val>
                                        </p:tav>
                                        <p:tav tm="100000">
                                          <p:val>
                                            <p:strVal val="#ppt_x"/>
                                          </p:val>
                                        </p:tav>
                                      </p:tavLst>
                                    </p:anim>
                                    <p:anim calcmode="lin" valueType="num">
                                      <p:cBhvr>
                                        <p:cTn id="591" dur="200" fill="hold"/>
                                        <p:tgtEl>
                                          <p:spTgt spid="75"/>
                                        </p:tgtEl>
                                        <p:attrNameLst>
                                          <p:attrName>ppt_y</p:attrName>
                                        </p:attrNameLst>
                                      </p:cBhvr>
                                      <p:tavLst>
                                        <p:tav tm="0">
                                          <p:val>
                                            <p:strVal val="#ppt_y+0.31"/>
                                          </p:val>
                                        </p:tav>
                                        <p:tav tm="100000">
                                          <p:val>
                                            <p:strVal val="#ppt_y+0.31"/>
                                          </p:val>
                                        </p:tav>
                                      </p:tavLst>
                                    </p:anim>
                                    <p:anim calcmode="lin" valueType="num">
                                      <p:cBhvr>
                                        <p:cTn id="592" dur="300" decel="50000" fill="hold">
                                          <p:stCondLst>
                                            <p:cond delay="200"/>
                                          </p:stCondLst>
                                        </p:cTn>
                                        <p:tgtEl>
                                          <p:spTgt spid="7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593" dur="300" decel="50000" fill="hold">
                                          <p:stCondLst>
                                            <p:cond delay="200"/>
                                          </p:stCondLst>
                                        </p:cTn>
                                        <p:tgtEl>
                                          <p:spTgt spid="7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587"/>
                                            </p:cond>
                                          </p:stCondLst>
                                          <p:endCondLst>
                                            <p:cond evt="onStopAudio" delay="0">
                                              <p:tgtEl>
                                                <p:sldTgt/>
                                              </p:tgtEl>
                                            </p:cond>
                                          </p:endCondLst>
                                        </p:cTn>
                                        <p:tgtEl>
                                          <p:sndTgt r:embed="rId3" name="type.wav"/>
                                        </p:tgtEl>
                                      </p:cMediaNode>
                                    </p:audio>
                                  </p:subTnLst>
                                </p:cTn>
                              </p:par>
                              <p:par>
                                <p:cTn id="594" presetID="43" presetClass="entr" presetSubtype="0" fill="hold" grpId="0" nodeType="withEffect">
                                  <p:stCondLst>
                                    <p:cond delay="0"/>
                                  </p:stCondLst>
                                  <p:childTnLst>
                                    <p:set>
                                      <p:cBhvr>
                                        <p:cTn id="595" dur="1" fill="hold">
                                          <p:stCondLst>
                                            <p:cond delay="0"/>
                                          </p:stCondLst>
                                        </p:cTn>
                                        <p:tgtEl>
                                          <p:spTgt spid="76"/>
                                        </p:tgtEl>
                                        <p:attrNameLst>
                                          <p:attrName>style.visibility</p:attrName>
                                        </p:attrNameLst>
                                      </p:cBhvr>
                                      <p:to>
                                        <p:strVal val="visible"/>
                                      </p:to>
                                    </p:set>
                                    <p:animEffect transition="in" filter="fade">
                                      <p:cBhvr>
                                        <p:cTn id="596" dur="50"/>
                                        <p:tgtEl>
                                          <p:spTgt spid="76"/>
                                        </p:tgtEl>
                                      </p:cBhvr>
                                    </p:animEffect>
                                    <p:anim calcmode="lin" valueType="num">
                                      <p:cBhvr>
                                        <p:cTn id="597" dur="200" fill="hold"/>
                                        <p:tgtEl>
                                          <p:spTgt spid="76"/>
                                        </p:tgtEl>
                                        <p:attrNameLst>
                                          <p:attrName>ppt_x</p:attrName>
                                        </p:attrNameLst>
                                      </p:cBhvr>
                                      <p:tavLst>
                                        <p:tav tm="0">
                                          <p:val>
                                            <p:strVal val="#ppt_x"/>
                                          </p:val>
                                        </p:tav>
                                        <p:tav tm="100000">
                                          <p:val>
                                            <p:strVal val="#ppt_x"/>
                                          </p:val>
                                        </p:tav>
                                      </p:tavLst>
                                    </p:anim>
                                    <p:anim calcmode="lin" valueType="num">
                                      <p:cBhvr>
                                        <p:cTn id="598" dur="200" fill="hold"/>
                                        <p:tgtEl>
                                          <p:spTgt spid="76"/>
                                        </p:tgtEl>
                                        <p:attrNameLst>
                                          <p:attrName>ppt_y</p:attrName>
                                        </p:attrNameLst>
                                      </p:cBhvr>
                                      <p:tavLst>
                                        <p:tav tm="0">
                                          <p:val>
                                            <p:strVal val="#ppt_y+0.31"/>
                                          </p:val>
                                        </p:tav>
                                        <p:tav tm="100000">
                                          <p:val>
                                            <p:strVal val="#ppt_y+0.31"/>
                                          </p:val>
                                        </p:tav>
                                      </p:tavLst>
                                    </p:anim>
                                    <p:anim calcmode="lin" valueType="num">
                                      <p:cBhvr>
                                        <p:cTn id="599" dur="300" decel="50000" fill="hold">
                                          <p:stCondLst>
                                            <p:cond delay="200"/>
                                          </p:stCondLst>
                                        </p:cTn>
                                        <p:tgtEl>
                                          <p:spTgt spid="7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00" dur="300" decel="50000" fill="hold">
                                          <p:stCondLst>
                                            <p:cond delay="200"/>
                                          </p:stCondLst>
                                        </p:cTn>
                                        <p:tgtEl>
                                          <p:spTgt spid="7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594"/>
                                            </p:cond>
                                          </p:stCondLst>
                                          <p:endCondLst>
                                            <p:cond evt="onStopAudio" delay="0">
                                              <p:tgtEl>
                                                <p:sldTgt/>
                                              </p:tgtEl>
                                            </p:cond>
                                          </p:endCondLst>
                                        </p:cTn>
                                        <p:tgtEl>
                                          <p:sndTgt r:embed="rId3" name="type.wav"/>
                                        </p:tgtEl>
                                      </p:cMediaNode>
                                    </p:audio>
                                  </p:subTnLst>
                                </p:cTn>
                              </p:par>
                              <p:par>
                                <p:cTn id="601" presetID="43" presetClass="entr" presetSubtype="0" fill="hold" grpId="0" nodeType="withEffect">
                                  <p:stCondLst>
                                    <p:cond delay="0"/>
                                  </p:stCondLst>
                                  <p:childTnLst>
                                    <p:set>
                                      <p:cBhvr>
                                        <p:cTn id="602" dur="1" fill="hold">
                                          <p:stCondLst>
                                            <p:cond delay="0"/>
                                          </p:stCondLst>
                                        </p:cTn>
                                        <p:tgtEl>
                                          <p:spTgt spid="96"/>
                                        </p:tgtEl>
                                        <p:attrNameLst>
                                          <p:attrName>style.visibility</p:attrName>
                                        </p:attrNameLst>
                                      </p:cBhvr>
                                      <p:to>
                                        <p:strVal val="visible"/>
                                      </p:to>
                                    </p:set>
                                    <p:animEffect transition="in" filter="fade">
                                      <p:cBhvr>
                                        <p:cTn id="603" dur="50"/>
                                        <p:tgtEl>
                                          <p:spTgt spid="96"/>
                                        </p:tgtEl>
                                      </p:cBhvr>
                                    </p:animEffect>
                                    <p:anim calcmode="lin" valueType="num">
                                      <p:cBhvr>
                                        <p:cTn id="604" dur="200" fill="hold"/>
                                        <p:tgtEl>
                                          <p:spTgt spid="96"/>
                                        </p:tgtEl>
                                        <p:attrNameLst>
                                          <p:attrName>ppt_x</p:attrName>
                                        </p:attrNameLst>
                                      </p:cBhvr>
                                      <p:tavLst>
                                        <p:tav tm="0">
                                          <p:val>
                                            <p:strVal val="#ppt_x"/>
                                          </p:val>
                                        </p:tav>
                                        <p:tav tm="100000">
                                          <p:val>
                                            <p:strVal val="#ppt_x"/>
                                          </p:val>
                                        </p:tav>
                                      </p:tavLst>
                                    </p:anim>
                                    <p:anim calcmode="lin" valueType="num">
                                      <p:cBhvr>
                                        <p:cTn id="605" dur="200" fill="hold"/>
                                        <p:tgtEl>
                                          <p:spTgt spid="96"/>
                                        </p:tgtEl>
                                        <p:attrNameLst>
                                          <p:attrName>ppt_y</p:attrName>
                                        </p:attrNameLst>
                                      </p:cBhvr>
                                      <p:tavLst>
                                        <p:tav tm="0">
                                          <p:val>
                                            <p:strVal val="#ppt_y+0.31"/>
                                          </p:val>
                                        </p:tav>
                                        <p:tav tm="100000">
                                          <p:val>
                                            <p:strVal val="#ppt_y+0.31"/>
                                          </p:val>
                                        </p:tav>
                                      </p:tavLst>
                                    </p:anim>
                                    <p:anim calcmode="lin" valueType="num">
                                      <p:cBhvr>
                                        <p:cTn id="606" dur="300" decel="50000" fill="hold">
                                          <p:stCondLst>
                                            <p:cond delay="200"/>
                                          </p:stCondLst>
                                        </p:cTn>
                                        <p:tgtEl>
                                          <p:spTgt spid="96"/>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07" dur="300" decel="50000" fill="hold">
                                          <p:stCondLst>
                                            <p:cond delay="200"/>
                                          </p:stCondLst>
                                        </p:cTn>
                                        <p:tgtEl>
                                          <p:spTgt spid="96"/>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601"/>
                                            </p:cond>
                                          </p:stCondLst>
                                          <p:endCondLst>
                                            <p:cond evt="onStopAudio" delay="0">
                                              <p:tgtEl>
                                                <p:sldTgt/>
                                              </p:tgtEl>
                                            </p:cond>
                                          </p:endCondLst>
                                        </p:cTn>
                                        <p:tgtEl>
                                          <p:sndTgt r:embed="rId3" name="type.wav"/>
                                        </p:tgtEl>
                                      </p:cMediaNode>
                                    </p:audio>
                                  </p:subTnLst>
                                </p:cTn>
                              </p:par>
                              <p:par>
                                <p:cTn id="608" presetID="43" presetClass="entr" presetSubtype="0" fill="hold" grpId="0" nodeType="withEffect">
                                  <p:stCondLst>
                                    <p:cond delay="0"/>
                                  </p:stCondLst>
                                  <p:childTnLst>
                                    <p:set>
                                      <p:cBhvr>
                                        <p:cTn id="609" dur="1" fill="hold">
                                          <p:stCondLst>
                                            <p:cond delay="0"/>
                                          </p:stCondLst>
                                        </p:cTn>
                                        <p:tgtEl>
                                          <p:spTgt spid="77"/>
                                        </p:tgtEl>
                                        <p:attrNameLst>
                                          <p:attrName>style.visibility</p:attrName>
                                        </p:attrNameLst>
                                      </p:cBhvr>
                                      <p:to>
                                        <p:strVal val="visible"/>
                                      </p:to>
                                    </p:set>
                                    <p:animEffect transition="in" filter="fade">
                                      <p:cBhvr>
                                        <p:cTn id="610" dur="50"/>
                                        <p:tgtEl>
                                          <p:spTgt spid="77"/>
                                        </p:tgtEl>
                                      </p:cBhvr>
                                    </p:animEffect>
                                    <p:anim calcmode="lin" valueType="num">
                                      <p:cBhvr>
                                        <p:cTn id="611" dur="200" fill="hold"/>
                                        <p:tgtEl>
                                          <p:spTgt spid="77"/>
                                        </p:tgtEl>
                                        <p:attrNameLst>
                                          <p:attrName>ppt_x</p:attrName>
                                        </p:attrNameLst>
                                      </p:cBhvr>
                                      <p:tavLst>
                                        <p:tav tm="0">
                                          <p:val>
                                            <p:strVal val="#ppt_x"/>
                                          </p:val>
                                        </p:tav>
                                        <p:tav tm="100000">
                                          <p:val>
                                            <p:strVal val="#ppt_x"/>
                                          </p:val>
                                        </p:tav>
                                      </p:tavLst>
                                    </p:anim>
                                    <p:anim calcmode="lin" valueType="num">
                                      <p:cBhvr>
                                        <p:cTn id="612" dur="200" fill="hold"/>
                                        <p:tgtEl>
                                          <p:spTgt spid="77"/>
                                        </p:tgtEl>
                                        <p:attrNameLst>
                                          <p:attrName>ppt_y</p:attrName>
                                        </p:attrNameLst>
                                      </p:cBhvr>
                                      <p:tavLst>
                                        <p:tav tm="0">
                                          <p:val>
                                            <p:strVal val="#ppt_y+0.31"/>
                                          </p:val>
                                        </p:tav>
                                        <p:tav tm="100000">
                                          <p:val>
                                            <p:strVal val="#ppt_y+0.31"/>
                                          </p:val>
                                        </p:tav>
                                      </p:tavLst>
                                    </p:anim>
                                    <p:anim calcmode="lin" valueType="num">
                                      <p:cBhvr>
                                        <p:cTn id="613" dur="300" decel="50000" fill="hold">
                                          <p:stCondLst>
                                            <p:cond delay="200"/>
                                          </p:stCondLst>
                                        </p:cTn>
                                        <p:tgtEl>
                                          <p:spTgt spid="7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14" dur="300" decel="50000" fill="hold">
                                          <p:stCondLst>
                                            <p:cond delay="200"/>
                                          </p:stCondLst>
                                        </p:cTn>
                                        <p:tgtEl>
                                          <p:spTgt spid="7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608"/>
                                            </p:cond>
                                          </p:stCondLst>
                                          <p:endCondLst>
                                            <p:cond evt="onStopAudio" delay="0">
                                              <p:tgtEl>
                                                <p:sldTgt/>
                                              </p:tgtEl>
                                            </p:cond>
                                          </p:endCondLst>
                                        </p:cTn>
                                        <p:tgtEl>
                                          <p:sndTgt r:embed="rId3" name="type.wav"/>
                                        </p:tgtEl>
                                      </p:cMediaNode>
                                    </p:audio>
                                  </p:subTnLst>
                                </p:cTn>
                              </p:par>
                              <p:par>
                                <p:cTn id="615" presetID="43" presetClass="entr" presetSubtype="0" fill="hold" grpId="0" nodeType="withEffect">
                                  <p:stCondLst>
                                    <p:cond delay="0"/>
                                  </p:stCondLst>
                                  <p:childTnLst>
                                    <p:set>
                                      <p:cBhvr>
                                        <p:cTn id="616" dur="1" fill="hold">
                                          <p:stCondLst>
                                            <p:cond delay="0"/>
                                          </p:stCondLst>
                                        </p:cTn>
                                        <p:tgtEl>
                                          <p:spTgt spid="97"/>
                                        </p:tgtEl>
                                        <p:attrNameLst>
                                          <p:attrName>style.visibility</p:attrName>
                                        </p:attrNameLst>
                                      </p:cBhvr>
                                      <p:to>
                                        <p:strVal val="visible"/>
                                      </p:to>
                                    </p:set>
                                    <p:animEffect transition="in" filter="fade">
                                      <p:cBhvr>
                                        <p:cTn id="617" dur="50"/>
                                        <p:tgtEl>
                                          <p:spTgt spid="97"/>
                                        </p:tgtEl>
                                      </p:cBhvr>
                                    </p:animEffect>
                                    <p:anim calcmode="lin" valueType="num">
                                      <p:cBhvr>
                                        <p:cTn id="618" dur="200" fill="hold"/>
                                        <p:tgtEl>
                                          <p:spTgt spid="97"/>
                                        </p:tgtEl>
                                        <p:attrNameLst>
                                          <p:attrName>ppt_x</p:attrName>
                                        </p:attrNameLst>
                                      </p:cBhvr>
                                      <p:tavLst>
                                        <p:tav tm="0">
                                          <p:val>
                                            <p:strVal val="#ppt_x"/>
                                          </p:val>
                                        </p:tav>
                                        <p:tav tm="100000">
                                          <p:val>
                                            <p:strVal val="#ppt_x"/>
                                          </p:val>
                                        </p:tav>
                                      </p:tavLst>
                                    </p:anim>
                                    <p:anim calcmode="lin" valueType="num">
                                      <p:cBhvr>
                                        <p:cTn id="619" dur="200" fill="hold"/>
                                        <p:tgtEl>
                                          <p:spTgt spid="97"/>
                                        </p:tgtEl>
                                        <p:attrNameLst>
                                          <p:attrName>ppt_y</p:attrName>
                                        </p:attrNameLst>
                                      </p:cBhvr>
                                      <p:tavLst>
                                        <p:tav tm="0">
                                          <p:val>
                                            <p:strVal val="#ppt_y+0.31"/>
                                          </p:val>
                                        </p:tav>
                                        <p:tav tm="100000">
                                          <p:val>
                                            <p:strVal val="#ppt_y+0.31"/>
                                          </p:val>
                                        </p:tav>
                                      </p:tavLst>
                                    </p:anim>
                                    <p:anim calcmode="lin" valueType="num">
                                      <p:cBhvr>
                                        <p:cTn id="620" dur="300" decel="50000" fill="hold">
                                          <p:stCondLst>
                                            <p:cond delay="200"/>
                                          </p:stCondLst>
                                        </p:cTn>
                                        <p:tgtEl>
                                          <p:spTgt spid="97"/>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21" dur="300" decel="50000" fill="hold">
                                          <p:stCondLst>
                                            <p:cond delay="200"/>
                                          </p:stCondLst>
                                        </p:cTn>
                                        <p:tgtEl>
                                          <p:spTgt spid="97"/>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615"/>
                                            </p:cond>
                                          </p:stCondLst>
                                          <p:endCondLst>
                                            <p:cond evt="onStopAudio" delay="0">
                                              <p:tgtEl>
                                                <p:sldTgt/>
                                              </p:tgtEl>
                                            </p:cond>
                                          </p:endCondLst>
                                        </p:cTn>
                                        <p:tgtEl>
                                          <p:sndTgt r:embed="rId3" name="type.wav"/>
                                        </p:tgtEl>
                                      </p:cMediaNode>
                                    </p:audio>
                                  </p:subTnLst>
                                </p:cTn>
                              </p:par>
                              <p:par>
                                <p:cTn id="622" presetID="43" presetClass="entr" presetSubtype="0" fill="hold" grpId="0" nodeType="withEffect">
                                  <p:stCondLst>
                                    <p:cond delay="0"/>
                                  </p:stCondLst>
                                  <p:childTnLst>
                                    <p:set>
                                      <p:cBhvr>
                                        <p:cTn id="623" dur="1" fill="hold">
                                          <p:stCondLst>
                                            <p:cond delay="0"/>
                                          </p:stCondLst>
                                        </p:cTn>
                                        <p:tgtEl>
                                          <p:spTgt spid="78"/>
                                        </p:tgtEl>
                                        <p:attrNameLst>
                                          <p:attrName>style.visibility</p:attrName>
                                        </p:attrNameLst>
                                      </p:cBhvr>
                                      <p:to>
                                        <p:strVal val="visible"/>
                                      </p:to>
                                    </p:set>
                                    <p:animEffect transition="in" filter="fade">
                                      <p:cBhvr>
                                        <p:cTn id="624" dur="50"/>
                                        <p:tgtEl>
                                          <p:spTgt spid="78"/>
                                        </p:tgtEl>
                                      </p:cBhvr>
                                    </p:animEffect>
                                    <p:anim calcmode="lin" valueType="num">
                                      <p:cBhvr>
                                        <p:cTn id="625" dur="200" fill="hold"/>
                                        <p:tgtEl>
                                          <p:spTgt spid="78"/>
                                        </p:tgtEl>
                                        <p:attrNameLst>
                                          <p:attrName>ppt_x</p:attrName>
                                        </p:attrNameLst>
                                      </p:cBhvr>
                                      <p:tavLst>
                                        <p:tav tm="0">
                                          <p:val>
                                            <p:strVal val="#ppt_x"/>
                                          </p:val>
                                        </p:tav>
                                        <p:tav tm="100000">
                                          <p:val>
                                            <p:strVal val="#ppt_x"/>
                                          </p:val>
                                        </p:tav>
                                      </p:tavLst>
                                    </p:anim>
                                    <p:anim calcmode="lin" valueType="num">
                                      <p:cBhvr>
                                        <p:cTn id="626" dur="200" fill="hold"/>
                                        <p:tgtEl>
                                          <p:spTgt spid="78"/>
                                        </p:tgtEl>
                                        <p:attrNameLst>
                                          <p:attrName>ppt_y</p:attrName>
                                        </p:attrNameLst>
                                      </p:cBhvr>
                                      <p:tavLst>
                                        <p:tav tm="0">
                                          <p:val>
                                            <p:strVal val="#ppt_y+0.31"/>
                                          </p:val>
                                        </p:tav>
                                        <p:tav tm="100000">
                                          <p:val>
                                            <p:strVal val="#ppt_y+0.31"/>
                                          </p:val>
                                        </p:tav>
                                      </p:tavLst>
                                    </p:anim>
                                    <p:anim calcmode="lin" valueType="num">
                                      <p:cBhvr>
                                        <p:cTn id="627" dur="300" decel="50000" fill="hold">
                                          <p:stCondLst>
                                            <p:cond delay="200"/>
                                          </p:stCondLst>
                                        </p:cTn>
                                        <p:tgtEl>
                                          <p:spTgt spid="7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28" dur="300" decel="50000" fill="hold">
                                          <p:stCondLst>
                                            <p:cond delay="200"/>
                                          </p:stCondLst>
                                        </p:cTn>
                                        <p:tgtEl>
                                          <p:spTgt spid="78"/>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622"/>
                                            </p:cond>
                                          </p:stCondLst>
                                          <p:endCondLst>
                                            <p:cond evt="onStopAudio" delay="0">
                                              <p:tgtEl>
                                                <p:sldTgt/>
                                              </p:tgtEl>
                                            </p:cond>
                                          </p:endCondLst>
                                        </p:cTn>
                                        <p:tgtEl>
                                          <p:sndTgt r:embed="rId3" name="type.wav"/>
                                        </p:tgtEl>
                                      </p:cMediaNode>
                                    </p:audio>
                                  </p:subTnLst>
                                </p:cTn>
                              </p:par>
                              <p:par>
                                <p:cTn id="629" presetID="43" presetClass="entr" presetSubtype="0" fill="hold" grpId="0" nodeType="withEffect">
                                  <p:stCondLst>
                                    <p:cond delay="0"/>
                                  </p:stCondLst>
                                  <p:childTnLst>
                                    <p:set>
                                      <p:cBhvr>
                                        <p:cTn id="630" dur="1" fill="hold">
                                          <p:stCondLst>
                                            <p:cond delay="0"/>
                                          </p:stCondLst>
                                        </p:cTn>
                                        <p:tgtEl>
                                          <p:spTgt spid="79"/>
                                        </p:tgtEl>
                                        <p:attrNameLst>
                                          <p:attrName>style.visibility</p:attrName>
                                        </p:attrNameLst>
                                      </p:cBhvr>
                                      <p:to>
                                        <p:strVal val="visible"/>
                                      </p:to>
                                    </p:set>
                                    <p:animEffect transition="in" filter="fade">
                                      <p:cBhvr>
                                        <p:cTn id="631" dur="50"/>
                                        <p:tgtEl>
                                          <p:spTgt spid="79"/>
                                        </p:tgtEl>
                                      </p:cBhvr>
                                    </p:animEffect>
                                    <p:anim calcmode="lin" valueType="num">
                                      <p:cBhvr>
                                        <p:cTn id="632" dur="200" fill="hold"/>
                                        <p:tgtEl>
                                          <p:spTgt spid="79"/>
                                        </p:tgtEl>
                                        <p:attrNameLst>
                                          <p:attrName>ppt_x</p:attrName>
                                        </p:attrNameLst>
                                      </p:cBhvr>
                                      <p:tavLst>
                                        <p:tav tm="0">
                                          <p:val>
                                            <p:strVal val="#ppt_x"/>
                                          </p:val>
                                        </p:tav>
                                        <p:tav tm="100000">
                                          <p:val>
                                            <p:strVal val="#ppt_x"/>
                                          </p:val>
                                        </p:tav>
                                      </p:tavLst>
                                    </p:anim>
                                    <p:anim calcmode="lin" valueType="num">
                                      <p:cBhvr>
                                        <p:cTn id="633" dur="200" fill="hold"/>
                                        <p:tgtEl>
                                          <p:spTgt spid="79"/>
                                        </p:tgtEl>
                                        <p:attrNameLst>
                                          <p:attrName>ppt_y</p:attrName>
                                        </p:attrNameLst>
                                      </p:cBhvr>
                                      <p:tavLst>
                                        <p:tav tm="0">
                                          <p:val>
                                            <p:strVal val="#ppt_y+0.31"/>
                                          </p:val>
                                        </p:tav>
                                        <p:tav tm="100000">
                                          <p:val>
                                            <p:strVal val="#ppt_y+0.31"/>
                                          </p:val>
                                        </p:tav>
                                      </p:tavLst>
                                    </p:anim>
                                    <p:anim calcmode="lin" valueType="num">
                                      <p:cBhvr>
                                        <p:cTn id="634" dur="300" decel="50000" fill="hold">
                                          <p:stCondLst>
                                            <p:cond delay="200"/>
                                          </p:stCondLst>
                                        </p:cTn>
                                        <p:tgtEl>
                                          <p:spTgt spid="7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35" dur="300" decel="50000" fill="hold">
                                          <p:stCondLst>
                                            <p:cond delay="200"/>
                                          </p:stCondLst>
                                        </p:cTn>
                                        <p:tgtEl>
                                          <p:spTgt spid="7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629"/>
                                            </p:cond>
                                          </p:stCondLst>
                                          <p:endCondLst>
                                            <p:cond evt="onStopAudio" delay="0">
                                              <p:tgtEl>
                                                <p:sldTgt/>
                                              </p:tgtEl>
                                            </p:cond>
                                          </p:endCondLst>
                                        </p:cTn>
                                        <p:tgtEl>
                                          <p:sndTgt r:embed="rId3" name="type.wav"/>
                                        </p:tgtEl>
                                      </p:cMediaNode>
                                    </p:audio>
                                  </p:subTnLst>
                                </p:cTn>
                              </p:par>
                              <p:par>
                                <p:cTn id="636" presetID="43" presetClass="entr" presetSubtype="0" fill="hold" grpId="0" nodeType="withEffect">
                                  <p:stCondLst>
                                    <p:cond delay="0"/>
                                  </p:stCondLst>
                                  <p:childTnLst>
                                    <p:set>
                                      <p:cBhvr>
                                        <p:cTn id="637" dur="1" fill="hold">
                                          <p:stCondLst>
                                            <p:cond delay="0"/>
                                          </p:stCondLst>
                                        </p:cTn>
                                        <p:tgtEl>
                                          <p:spTgt spid="80"/>
                                        </p:tgtEl>
                                        <p:attrNameLst>
                                          <p:attrName>style.visibility</p:attrName>
                                        </p:attrNameLst>
                                      </p:cBhvr>
                                      <p:to>
                                        <p:strVal val="visible"/>
                                      </p:to>
                                    </p:set>
                                    <p:animEffect transition="in" filter="fade">
                                      <p:cBhvr>
                                        <p:cTn id="638" dur="50"/>
                                        <p:tgtEl>
                                          <p:spTgt spid="80"/>
                                        </p:tgtEl>
                                      </p:cBhvr>
                                    </p:animEffect>
                                    <p:anim calcmode="lin" valueType="num">
                                      <p:cBhvr>
                                        <p:cTn id="639" dur="200" fill="hold"/>
                                        <p:tgtEl>
                                          <p:spTgt spid="80"/>
                                        </p:tgtEl>
                                        <p:attrNameLst>
                                          <p:attrName>ppt_x</p:attrName>
                                        </p:attrNameLst>
                                      </p:cBhvr>
                                      <p:tavLst>
                                        <p:tav tm="0">
                                          <p:val>
                                            <p:strVal val="#ppt_x"/>
                                          </p:val>
                                        </p:tav>
                                        <p:tav tm="100000">
                                          <p:val>
                                            <p:strVal val="#ppt_x"/>
                                          </p:val>
                                        </p:tav>
                                      </p:tavLst>
                                    </p:anim>
                                    <p:anim calcmode="lin" valueType="num">
                                      <p:cBhvr>
                                        <p:cTn id="640" dur="200" fill="hold"/>
                                        <p:tgtEl>
                                          <p:spTgt spid="80"/>
                                        </p:tgtEl>
                                        <p:attrNameLst>
                                          <p:attrName>ppt_y</p:attrName>
                                        </p:attrNameLst>
                                      </p:cBhvr>
                                      <p:tavLst>
                                        <p:tav tm="0">
                                          <p:val>
                                            <p:strVal val="#ppt_y+0.31"/>
                                          </p:val>
                                        </p:tav>
                                        <p:tav tm="100000">
                                          <p:val>
                                            <p:strVal val="#ppt_y+0.31"/>
                                          </p:val>
                                        </p:tav>
                                      </p:tavLst>
                                    </p:anim>
                                    <p:anim calcmode="lin" valueType="num">
                                      <p:cBhvr>
                                        <p:cTn id="641" dur="300" decel="50000" fill="hold">
                                          <p:stCondLst>
                                            <p:cond delay="200"/>
                                          </p:stCondLst>
                                        </p:cTn>
                                        <p:tgtEl>
                                          <p:spTgt spid="8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42" dur="300" decel="50000" fill="hold">
                                          <p:stCondLst>
                                            <p:cond delay="200"/>
                                          </p:stCondLst>
                                        </p:cTn>
                                        <p:tgtEl>
                                          <p:spTgt spid="8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636"/>
                                            </p:cond>
                                          </p:stCondLst>
                                          <p:endCondLst>
                                            <p:cond evt="onStopAudio" delay="0">
                                              <p:tgtEl>
                                                <p:sldTgt/>
                                              </p:tgtEl>
                                            </p:cond>
                                          </p:endCondLst>
                                        </p:cTn>
                                        <p:tgtEl>
                                          <p:sndTgt r:embed="rId3" name="type.wav"/>
                                        </p:tgtEl>
                                      </p:cMediaNode>
                                    </p:audio>
                                  </p:subTnLst>
                                </p:cTn>
                              </p:par>
                              <p:par>
                                <p:cTn id="643" presetID="43" presetClass="entr" presetSubtype="0" fill="hold" grpId="0" nodeType="withEffect">
                                  <p:stCondLst>
                                    <p:cond delay="0"/>
                                  </p:stCondLst>
                                  <p:childTnLst>
                                    <p:set>
                                      <p:cBhvr>
                                        <p:cTn id="644" dur="1" fill="hold">
                                          <p:stCondLst>
                                            <p:cond delay="0"/>
                                          </p:stCondLst>
                                        </p:cTn>
                                        <p:tgtEl>
                                          <p:spTgt spid="98"/>
                                        </p:tgtEl>
                                        <p:attrNameLst>
                                          <p:attrName>style.visibility</p:attrName>
                                        </p:attrNameLst>
                                      </p:cBhvr>
                                      <p:to>
                                        <p:strVal val="visible"/>
                                      </p:to>
                                    </p:set>
                                    <p:animEffect transition="in" filter="fade">
                                      <p:cBhvr>
                                        <p:cTn id="645" dur="50"/>
                                        <p:tgtEl>
                                          <p:spTgt spid="98"/>
                                        </p:tgtEl>
                                      </p:cBhvr>
                                    </p:animEffect>
                                    <p:anim calcmode="lin" valueType="num">
                                      <p:cBhvr>
                                        <p:cTn id="646" dur="200" fill="hold"/>
                                        <p:tgtEl>
                                          <p:spTgt spid="98"/>
                                        </p:tgtEl>
                                        <p:attrNameLst>
                                          <p:attrName>ppt_x</p:attrName>
                                        </p:attrNameLst>
                                      </p:cBhvr>
                                      <p:tavLst>
                                        <p:tav tm="0">
                                          <p:val>
                                            <p:strVal val="#ppt_x"/>
                                          </p:val>
                                        </p:tav>
                                        <p:tav tm="100000">
                                          <p:val>
                                            <p:strVal val="#ppt_x"/>
                                          </p:val>
                                        </p:tav>
                                      </p:tavLst>
                                    </p:anim>
                                    <p:anim calcmode="lin" valueType="num">
                                      <p:cBhvr>
                                        <p:cTn id="647" dur="200" fill="hold"/>
                                        <p:tgtEl>
                                          <p:spTgt spid="98"/>
                                        </p:tgtEl>
                                        <p:attrNameLst>
                                          <p:attrName>ppt_y</p:attrName>
                                        </p:attrNameLst>
                                      </p:cBhvr>
                                      <p:tavLst>
                                        <p:tav tm="0">
                                          <p:val>
                                            <p:strVal val="#ppt_y+0.31"/>
                                          </p:val>
                                        </p:tav>
                                        <p:tav tm="100000">
                                          <p:val>
                                            <p:strVal val="#ppt_y+0.31"/>
                                          </p:val>
                                        </p:tav>
                                      </p:tavLst>
                                    </p:anim>
                                    <p:anim calcmode="lin" valueType="num">
                                      <p:cBhvr>
                                        <p:cTn id="648" dur="300" decel="50000" fill="hold">
                                          <p:stCondLst>
                                            <p:cond delay="200"/>
                                          </p:stCondLst>
                                        </p:cTn>
                                        <p:tgtEl>
                                          <p:spTgt spid="98"/>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49" dur="300" decel="50000" fill="hold">
                                          <p:stCondLst>
                                            <p:cond delay="200"/>
                                          </p:stCondLst>
                                        </p:cTn>
                                        <p:tgtEl>
                                          <p:spTgt spid="98"/>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643"/>
                                            </p:cond>
                                          </p:stCondLst>
                                          <p:endCondLst>
                                            <p:cond evt="onStopAudio" delay="0">
                                              <p:tgtEl>
                                                <p:sldTgt/>
                                              </p:tgtEl>
                                            </p:cond>
                                          </p:endCondLst>
                                        </p:cTn>
                                        <p:tgtEl>
                                          <p:sndTgt r:embed="rId3" name="type.wav"/>
                                        </p:tgtEl>
                                      </p:cMediaNode>
                                    </p:audio>
                                  </p:subTnLst>
                                </p:cTn>
                              </p:par>
                              <p:par>
                                <p:cTn id="650" presetID="43" presetClass="entr" presetSubtype="0" fill="hold" grpId="0" nodeType="withEffect">
                                  <p:stCondLst>
                                    <p:cond delay="0"/>
                                  </p:stCondLst>
                                  <p:childTnLst>
                                    <p:set>
                                      <p:cBhvr>
                                        <p:cTn id="651" dur="1" fill="hold">
                                          <p:stCondLst>
                                            <p:cond delay="0"/>
                                          </p:stCondLst>
                                        </p:cTn>
                                        <p:tgtEl>
                                          <p:spTgt spid="81"/>
                                        </p:tgtEl>
                                        <p:attrNameLst>
                                          <p:attrName>style.visibility</p:attrName>
                                        </p:attrNameLst>
                                      </p:cBhvr>
                                      <p:to>
                                        <p:strVal val="visible"/>
                                      </p:to>
                                    </p:set>
                                    <p:animEffect transition="in" filter="fade">
                                      <p:cBhvr>
                                        <p:cTn id="652" dur="50"/>
                                        <p:tgtEl>
                                          <p:spTgt spid="81"/>
                                        </p:tgtEl>
                                      </p:cBhvr>
                                    </p:animEffect>
                                    <p:anim calcmode="lin" valueType="num">
                                      <p:cBhvr>
                                        <p:cTn id="653" dur="200" fill="hold"/>
                                        <p:tgtEl>
                                          <p:spTgt spid="81"/>
                                        </p:tgtEl>
                                        <p:attrNameLst>
                                          <p:attrName>ppt_x</p:attrName>
                                        </p:attrNameLst>
                                      </p:cBhvr>
                                      <p:tavLst>
                                        <p:tav tm="0">
                                          <p:val>
                                            <p:strVal val="#ppt_x"/>
                                          </p:val>
                                        </p:tav>
                                        <p:tav tm="100000">
                                          <p:val>
                                            <p:strVal val="#ppt_x"/>
                                          </p:val>
                                        </p:tav>
                                      </p:tavLst>
                                    </p:anim>
                                    <p:anim calcmode="lin" valueType="num">
                                      <p:cBhvr>
                                        <p:cTn id="654" dur="200" fill="hold"/>
                                        <p:tgtEl>
                                          <p:spTgt spid="81"/>
                                        </p:tgtEl>
                                        <p:attrNameLst>
                                          <p:attrName>ppt_y</p:attrName>
                                        </p:attrNameLst>
                                      </p:cBhvr>
                                      <p:tavLst>
                                        <p:tav tm="0">
                                          <p:val>
                                            <p:strVal val="#ppt_y+0.31"/>
                                          </p:val>
                                        </p:tav>
                                        <p:tav tm="100000">
                                          <p:val>
                                            <p:strVal val="#ppt_y+0.31"/>
                                          </p:val>
                                        </p:tav>
                                      </p:tavLst>
                                    </p:anim>
                                    <p:anim calcmode="lin" valueType="num">
                                      <p:cBhvr>
                                        <p:cTn id="655" dur="300" decel="50000" fill="hold">
                                          <p:stCondLst>
                                            <p:cond delay="200"/>
                                          </p:stCondLst>
                                        </p:cTn>
                                        <p:tgtEl>
                                          <p:spTgt spid="81"/>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56" dur="300" decel="50000" fill="hold">
                                          <p:stCondLst>
                                            <p:cond delay="200"/>
                                          </p:stCondLst>
                                        </p:cTn>
                                        <p:tgtEl>
                                          <p:spTgt spid="81"/>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650"/>
                                            </p:cond>
                                          </p:stCondLst>
                                          <p:endCondLst>
                                            <p:cond evt="onStopAudio" delay="0">
                                              <p:tgtEl>
                                                <p:sldTgt/>
                                              </p:tgtEl>
                                            </p:cond>
                                          </p:endCondLst>
                                        </p:cTn>
                                        <p:tgtEl>
                                          <p:sndTgt r:embed="rId3" name="type.wav"/>
                                        </p:tgtEl>
                                      </p:cMediaNode>
                                    </p:audio>
                                  </p:subTnLst>
                                </p:cTn>
                              </p:par>
                              <p:par>
                                <p:cTn id="657" presetID="43" presetClass="entr" presetSubtype="0" fill="hold" grpId="0" nodeType="withEffect">
                                  <p:stCondLst>
                                    <p:cond delay="0"/>
                                  </p:stCondLst>
                                  <p:childTnLst>
                                    <p:set>
                                      <p:cBhvr>
                                        <p:cTn id="658" dur="1" fill="hold">
                                          <p:stCondLst>
                                            <p:cond delay="0"/>
                                          </p:stCondLst>
                                        </p:cTn>
                                        <p:tgtEl>
                                          <p:spTgt spid="99"/>
                                        </p:tgtEl>
                                        <p:attrNameLst>
                                          <p:attrName>style.visibility</p:attrName>
                                        </p:attrNameLst>
                                      </p:cBhvr>
                                      <p:to>
                                        <p:strVal val="visible"/>
                                      </p:to>
                                    </p:set>
                                    <p:animEffect transition="in" filter="fade">
                                      <p:cBhvr>
                                        <p:cTn id="659" dur="50"/>
                                        <p:tgtEl>
                                          <p:spTgt spid="99"/>
                                        </p:tgtEl>
                                      </p:cBhvr>
                                    </p:animEffect>
                                    <p:anim calcmode="lin" valueType="num">
                                      <p:cBhvr>
                                        <p:cTn id="660" dur="200" fill="hold"/>
                                        <p:tgtEl>
                                          <p:spTgt spid="99"/>
                                        </p:tgtEl>
                                        <p:attrNameLst>
                                          <p:attrName>ppt_x</p:attrName>
                                        </p:attrNameLst>
                                      </p:cBhvr>
                                      <p:tavLst>
                                        <p:tav tm="0">
                                          <p:val>
                                            <p:strVal val="#ppt_x"/>
                                          </p:val>
                                        </p:tav>
                                        <p:tav tm="100000">
                                          <p:val>
                                            <p:strVal val="#ppt_x"/>
                                          </p:val>
                                        </p:tav>
                                      </p:tavLst>
                                    </p:anim>
                                    <p:anim calcmode="lin" valueType="num">
                                      <p:cBhvr>
                                        <p:cTn id="661" dur="200" fill="hold"/>
                                        <p:tgtEl>
                                          <p:spTgt spid="99"/>
                                        </p:tgtEl>
                                        <p:attrNameLst>
                                          <p:attrName>ppt_y</p:attrName>
                                        </p:attrNameLst>
                                      </p:cBhvr>
                                      <p:tavLst>
                                        <p:tav tm="0">
                                          <p:val>
                                            <p:strVal val="#ppt_y+0.31"/>
                                          </p:val>
                                        </p:tav>
                                        <p:tav tm="100000">
                                          <p:val>
                                            <p:strVal val="#ppt_y+0.31"/>
                                          </p:val>
                                        </p:tav>
                                      </p:tavLst>
                                    </p:anim>
                                    <p:anim calcmode="lin" valueType="num">
                                      <p:cBhvr>
                                        <p:cTn id="662" dur="300" decel="50000" fill="hold">
                                          <p:stCondLst>
                                            <p:cond delay="200"/>
                                          </p:stCondLst>
                                        </p:cTn>
                                        <p:tgtEl>
                                          <p:spTgt spid="99"/>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63" dur="300" decel="50000" fill="hold">
                                          <p:stCondLst>
                                            <p:cond delay="200"/>
                                          </p:stCondLst>
                                        </p:cTn>
                                        <p:tgtEl>
                                          <p:spTgt spid="99"/>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657"/>
                                            </p:cond>
                                          </p:stCondLst>
                                          <p:endCondLst>
                                            <p:cond evt="onStopAudio" delay="0">
                                              <p:tgtEl>
                                                <p:sldTgt/>
                                              </p:tgtEl>
                                            </p:cond>
                                          </p:endCondLst>
                                        </p:cTn>
                                        <p:tgtEl>
                                          <p:sndTgt r:embed="rId3" name="type.wav"/>
                                        </p:tgtEl>
                                      </p:cMediaNode>
                                    </p:audio>
                                  </p:subTnLst>
                                </p:cTn>
                              </p:par>
                              <p:par>
                                <p:cTn id="664" presetID="43" presetClass="entr" presetSubtype="0" fill="hold" grpId="0" nodeType="withEffect">
                                  <p:stCondLst>
                                    <p:cond delay="0"/>
                                  </p:stCondLst>
                                  <p:childTnLst>
                                    <p:set>
                                      <p:cBhvr>
                                        <p:cTn id="665" dur="1" fill="hold">
                                          <p:stCondLst>
                                            <p:cond delay="0"/>
                                          </p:stCondLst>
                                        </p:cTn>
                                        <p:tgtEl>
                                          <p:spTgt spid="82"/>
                                        </p:tgtEl>
                                        <p:attrNameLst>
                                          <p:attrName>style.visibility</p:attrName>
                                        </p:attrNameLst>
                                      </p:cBhvr>
                                      <p:to>
                                        <p:strVal val="visible"/>
                                      </p:to>
                                    </p:set>
                                    <p:animEffect transition="in" filter="fade">
                                      <p:cBhvr>
                                        <p:cTn id="666" dur="50"/>
                                        <p:tgtEl>
                                          <p:spTgt spid="82"/>
                                        </p:tgtEl>
                                      </p:cBhvr>
                                    </p:animEffect>
                                    <p:anim calcmode="lin" valueType="num">
                                      <p:cBhvr>
                                        <p:cTn id="667" dur="200" fill="hold"/>
                                        <p:tgtEl>
                                          <p:spTgt spid="82"/>
                                        </p:tgtEl>
                                        <p:attrNameLst>
                                          <p:attrName>ppt_x</p:attrName>
                                        </p:attrNameLst>
                                      </p:cBhvr>
                                      <p:tavLst>
                                        <p:tav tm="0">
                                          <p:val>
                                            <p:strVal val="#ppt_x"/>
                                          </p:val>
                                        </p:tav>
                                        <p:tav tm="100000">
                                          <p:val>
                                            <p:strVal val="#ppt_x"/>
                                          </p:val>
                                        </p:tav>
                                      </p:tavLst>
                                    </p:anim>
                                    <p:anim calcmode="lin" valueType="num">
                                      <p:cBhvr>
                                        <p:cTn id="668" dur="200" fill="hold"/>
                                        <p:tgtEl>
                                          <p:spTgt spid="82"/>
                                        </p:tgtEl>
                                        <p:attrNameLst>
                                          <p:attrName>ppt_y</p:attrName>
                                        </p:attrNameLst>
                                      </p:cBhvr>
                                      <p:tavLst>
                                        <p:tav tm="0">
                                          <p:val>
                                            <p:strVal val="#ppt_y+0.31"/>
                                          </p:val>
                                        </p:tav>
                                        <p:tav tm="100000">
                                          <p:val>
                                            <p:strVal val="#ppt_y+0.31"/>
                                          </p:val>
                                        </p:tav>
                                      </p:tavLst>
                                    </p:anim>
                                    <p:anim calcmode="lin" valueType="num">
                                      <p:cBhvr>
                                        <p:cTn id="669" dur="300" decel="50000" fill="hold">
                                          <p:stCondLst>
                                            <p:cond delay="200"/>
                                          </p:stCondLst>
                                        </p:cTn>
                                        <p:tgtEl>
                                          <p:spTgt spid="8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70" dur="300" decel="50000" fill="hold">
                                          <p:stCondLst>
                                            <p:cond delay="200"/>
                                          </p:stCondLst>
                                        </p:cTn>
                                        <p:tgtEl>
                                          <p:spTgt spid="8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664"/>
                                            </p:cond>
                                          </p:stCondLst>
                                          <p:endCondLst>
                                            <p:cond evt="onStopAudio" delay="0">
                                              <p:tgtEl>
                                                <p:sldTgt/>
                                              </p:tgtEl>
                                            </p:cond>
                                          </p:endCondLst>
                                        </p:cTn>
                                        <p:tgtEl>
                                          <p:sndTgt r:embed="rId3" name="type.wav"/>
                                        </p:tgtEl>
                                      </p:cMediaNode>
                                    </p:audio>
                                  </p:subTnLst>
                                </p:cTn>
                              </p:par>
                              <p:par>
                                <p:cTn id="671" presetID="43" presetClass="entr" presetSubtype="0" fill="hold" grpId="0" nodeType="withEffect">
                                  <p:stCondLst>
                                    <p:cond delay="0"/>
                                  </p:stCondLst>
                                  <p:childTnLst>
                                    <p:set>
                                      <p:cBhvr>
                                        <p:cTn id="672" dur="1" fill="hold">
                                          <p:stCondLst>
                                            <p:cond delay="0"/>
                                          </p:stCondLst>
                                        </p:cTn>
                                        <p:tgtEl>
                                          <p:spTgt spid="83"/>
                                        </p:tgtEl>
                                        <p:attrNameLst>
                                          <p:attrName>style.visibility</p:attrName>
                                        </p:attrNameLst>
                                      </p:cBhvr>
                                      <p:to>
                                        <p:strVal val="visible"/>
                                      </p:to>
                                    </p:set>
                                    <p:animEffect transition="in" filter="fade">
                                      <p:cBhvr>
                                        <p:cTn id="673" dur="50"/>
                                        <p:tgtEl>
                                          <p:spTgt spid="83"/>
                                        </p:tgtEl>
                                      </p:cBhvr>
                                    </p:animEffect>
                                    <p:anim calcmode="lin" valueType="num">
                                      <p:cBhvr>
                                        <p:cTn id="674" dur="200" fill="hold"/>
                                        <p:tgtEl>
                                          <p:spTgt spid="83"/>
                                        </p:tgtEl>
                                        <p:attrNameLst>
                                          <p:attrName>ppt_x</p:attrName>
                                        </p:attrNameLst>
                                      </p:cBhvr>
                                      <p:tavLst>
                                        <p:tav tm="0">
                                          <p:val>
                                            <p:strVal val="#ppt_x"/>
                                          </p:val>
                                        </p:tav>
                                        <p:tav tm="100000">
                                          <p:val>
                                            <p:strVal val="#ppt_x"/>
                                          </p:val>
                                        </p:tav>
                                      </p:tavLst>
                                    </p:anim>
                                    <p:anim calcmode="lin" valueType="num">
                                      <p:cBhvr>
                                        <p:cTn id="675" dur="200" fill="hold"/>
                                        <p:tgtEl>
                                          <p:spTgt spid="83"/>
                                        </p:tgtEl>
                                        <p:attrNameLst>
                                          <p:attrName>ppt_y</p:attrName>
                                        </p:attrNameLst>
                                      </p:cBhvr>
                                      <p:tavLst>
                                        <p:tav tm="0">
                                          <p:val>
                                            <p:strVal val="#ppt_y+0.31"/>
                                          </p:val>
                                        </p:tav>
                                        <p:tav tm="100000">
                                          <p:val>
                                            <p:strVal val="#ppt_y+0.31"/>
                                          </p:val>
                                        </p:tav>
                                      </p:tavLst>
                                    </p:anim>
                                    <p:anim calcmode="lin" valueType="num">
                                      <p:cBhvr>
                                        <p:cTn id="676" dur="300" decel="50000" fill="hold">
                                          <p:stCondLst>
                                            <p:cond delay="200"/>
                                          </p:stCondLst>
                                        </p:cTn>
                                        <p:tgtEl>
                                          <p:spTgt spid="8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77" dur="300" decel="50000" fill="hold">
                                          <p:stCondLst>
                                            <p:cond delay="200"/>
                                          </p:stCondLst>
                                        </p:cTn>
                                        <p:tgtEl>
                                          <p:spTgt spid="8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671"/>
                                            </p:cond>
                                          </p:stCondLst>
                                          <p:endCondLst>
                                            <p:cond evt="onStopAudio" delay="0">
                                              <p:tgtEl>
                                                <p:sldTgt/>
                                              </p:tgtEl>
                                            </p:cond>
                                          </p:endCondLst>
                                        </p:cTn>
                                        <p:tgtEl>
                                          <p:sndTgt r:embed="rId3" name="type.wav"/>
                                        </p:tgtEl>
                                      </p:cMediaNode>
                                    </p:audio>
                                  </p:subTnLst>
                                </p:cTn>
                              </p:par>
                              <p:par>
                                <p:cTn id="678" presetID="43" presetClass="entr" presetSubtype="0" fill="hold" grpId="0" nodeType="withEffect">
                                  <p:stCondLst>
                                    <p:cond delay="0"/>
                                  </p:stCondLst>
                                  <p:childTnLst>
                                    <p:set>
                                      <p:cBhvr>
                                        <p:cTn id="679" dur="1" fill="hold">
                                          <p:stCondLst>
                                            <p:cond delay="0"/>
                                          </p:stCondLst>
                                        </p:cTn>
                                        <p:tgtEl>
                                          <p:spTgt spid="84"/>
                                        </p:tgtEl>
                                        <p:attrNameLst>
                                          <p:attrName>style.visibility</p:attrName>
                                        </p:attrNameLst>
                                      </p:cBhvr>
                                      <p:to>
                                        <p:strVal val="visible"/>
                                      </p:to>
                                    </p:set>
                                    <p:animEffect transition="in" filter="fade">
                                      <p:cBhvr>
                                        <p:cTn id="680" dur="50"/>
                                        <p:tgtEl>
                                          <p:spTgt spid="84"/>
                                        </p:tgtEl>
                                      </p:cBhvr>
                                    </p:animEffect>
                                    <p:anim calcmode="lin" valueType="num">
                                      <p:cBhvr>
                                        <p:cTn id="681" dur="200" fill="hold"/>
                                        <p:tgtEl>
                                          <p:spTgt spid="84"/>
                                        </p:tgtEl>
                                        <p:attrNameLst>
                                          <p:attrName>ppt_x</p:attrName>
                                        </p:attrNameLst>
                                      </p:cBhvr>
                                      <p:tavLst>
                                        <p:tav tm="0">
                                          <p:val>
                                            <p:strVal val="#ppt_x"/>
                                          </p:val>
                                        </p:tav>
                                        <p:tav tm="100000">
                                          <p:val>
                                            <p:strVal val="#ppt_x"/>
                                          </p:val>
                                        </p:tav>
                                      </p:tavLst>
                                    </p:anim>
                                    <p:anim calcmode="lin" valueType="num">
                                      <p:cBhvr>
                                        <p:cTn id="682" dur="200" fill="hold"/>
                                        <p:tgtEl>
                                          <p:spTgt spid="84"/>
                                        </p:tgtEl>
                                        <p:attrNameLst>
                                          <p:attrName>ppt_y</p:attrName>
                                        </p:attrNameLst>
                                      </p:cBhvr>
                                      <p:tavLst>
                                        <p:tav tm="0">
                                          <p:val>
                                            <p:strVal val="#ppt_y+0.31"/>
                                          </p:val>
                                        </p:tav>
                                        <p:tav tm="100000">
                                          <p:val>
                                            <p:strVal val="#ppt_y+0.31"/>
                                          </p:val>
                                        </p:tav>
                                      </p:tavLst>
                                    </p:anim>
                                    <p:anim calcmode="lin" valueType="num">
                                      <p:cBhvr>
                                        <p:cTn id="683" dur="300" decel="50000" fill="hold">
                                          <p:stCondLst>
                                            <p:cond delay="200"/>
                                          </p:stCondLst>
                                        </p:cTn>
                                        <p:tgtEl>
                                          <p:spTgt spid="8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84" dur="300" decel="50000" fill="hold">
                                          <p:stCondLst>
                                            <p:cond delay="200"/>
                                          </p:stCondLst>
                                        </p:cTn>
                                        <p:tgtEl>
                                          <p:spTgt spid="8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678"/>
                                            </p:cond>
                                          </p:stCondLst>
                                          <p:endCondLst>
                                            <p:cond evt="onStopAudio" delay="0">
                                              <p:tgtEl>
                                                <p:sldTgt/>
                                              </p:tgtEl>
                                            </p:cond>
                                          </p:endCondLst>
                                        </p:cTn>
                                        <p:tgtEl>
                                          <p:sndTgt r:embed="rId3" name="type.wav"/>
                                        </p:tgtEl>
                                      </p:cMediaNode>
                                    </p:audio>
                                  </p:subTnLst>
                                </p:cTn>
                              </p:par>
                              <p:par>
                                <p:cTn id="685" presetID="43" presetClass="entr" presetSubtype="0" fill="hold" grpId="0" nodeType="withEffect">
                                  <p:stCondLst>
                                    <p:cond delay="0"/>
                                  </p:stCondLst>
                                  <p:childTnLst>
                                    <p:set>
                                      <p:cBhvr>
                                        <p:cTn id="686" dur="1" fill="hold">
                                          <p:stCondLst>
                                            <p:cond delay="0"/>
                                          </p:stCondLst>
                                        </p:cTn>
                                        <p:tgtEl>
                                          <p:spTgt spid="100"/>
                                        </p:tgtEl>
                                        <p:attrNameLst>
                                          <p:attrName>style.visibility</p:attrName>
                                        </p:attrNameLst>
                                      </p:cBhvr>
                                      <p:to>
                                        <p:strVal val="visible"/>
                                      </p:to>
                                    </p:set>
                                    <p:animEffect transition="in" filter="fade">
                                      <p:cBhvr>
                                        <p:cTn id="687" dur="50"/>
                                        <p:tgtEl>
                                          <p:spTgt spid="100"/>
                                        </p:tgtEl>
                                      </p:cBhvr>
                                    </p:animEffect>
                                    <p:anim calcmode="lin" valueType="num">
                                      <p:cBhvr>
                                        <p:cTn id="688" dur="200" fill="hold"/>
                                        <p:tgtEl>
                                          <p:spTgt spid="100"/>
                                        </p:tgtEl>
                                        <p:attrNameLst>
                                          <p:attrName>ppt_x</p:attrName>
                                        </p:attrNameLst>
                                      </p:cBhvr>
                                      <p:tavLst>
                                        <p:tav tm="0">
                                          <p:val>
                                            <p:strVal val="#ppt_x"/>
                                          </p:val>
                                        </p:tav>
                                        <p:tav tm="100000">
                                          <p:val>
                                            <p:strVal val="#ppt_x"/>
                                          </p:val>
                                        </p:tav>
                                      </p:tavLst>
                                    </p:anim>
                                    <p:anim calcmode="lin" valueType="num">
                                      <p:cBhvr>
                                        <p:cTn id="689" dur="200" fill="hold"/>
                                        <p:tgtEl>
                                          <p:spTgt spid="100"/>
                                        </p:tgtEl>
                                        <p:attrNameLst>
                                          <p:attrName>ppt_y</p:attrName>
                                        </p:attrNameLst>
                                      </p:cBhvr>
                                      <p:tavLst>
                                        <p:tav tm="0">
                                          <p:val>
                                            <p:strVal val="#ppt_y+0.31"/>
                                          </p:val>
                                        </p:tav>
                                        <p:tav tm="100000">
                                          <p:val>
                                            <p:strVal val="#ppt_y+0.31"/>
                                          </p:val>
                                        </p:tav>
                                      </p:tavLst>
                                    </p:anim>
                                    <p:anim calcmode="lin" valueType="num">
                                      <p:cBhvr>
                                        <p:cTn id="690" dur="300" decel="50000" fill="hold">
                                          <p:stCondLst>
                                            <p:cond delay="200"/>
                                          </p:stCondLst>
                                        </p:cTn>
                                        <p:tgtEl>
                                          <p:spTgt spid="100"/>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91" dur="300" decel="50000" fill="hold">
                                          <p:stCondLst>
                                            <p:cond delay="200"/>
                                          </p:stCondLst>
                                        </p:cTn>
                                        <p:tgtEl>
                                          <p:spTgt spid="100"/>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685"/>
                                            </p:cond>
                                          </p:stCondLst>
                                          <p:endCondLst>
                                            <p:cond evt="onStopAudio" delay="0">
                                              <p:tgtEl>
                                                <p:sldTgt/>
                                              </p:tgtEl>
                                            </p:cond>
                                          </p:endCondLst>
                                        </p:cTn>
                                        <p:tgtEl>
                                          <p:sndTgt r:embed="rId3" name="type.wav"/>
                                        </p:tgtEl>
                                      </p:cMediaNode>
                                    </p:audio>
                                  </p:subTnLst>
                                </p:cTn>
                              </p:par>
                              <p:par>
                                <p:cTn id="692" presetID="43" presetClass="entr" presetSubtype="0" fill="hold" grpId="0" nodeType="withEffect">
                                  <p:stCondLst>
                                    <p:cond delay="0"/>
                                  </p:stCondLst>
                                  <p:childTnLst>
                                    <p:set>
                                      <p:cBhvr>
                                        <p:cTn id="693" dur="1" fill="hold">
                                          <p:stCondLst>
                                            <p:cond delay="0"/>
                                          </p:stCondLst>
                                        </p:cTn>
                                        <p:tgtEl>
                                          <p:spTgt spid="85"/>
                                        </p:tgtEl>
                                        <p:attrNameLst>
                                          <p:attrName>style.visibility</p:attrName>
                                        </p:attrNameLst>
                                      </p:cBhvr>
                                      <p:to>
                                        <p:strVal val="visible"/>
                                      </p:to>
                                    </p:set>
                                    <p:animEffect transition="in" filter="fade">
                                      <p:cBhvr>
                                        <p:cTn id="694" dur="50"/>
                                        <p:tgtEl>
                                          <p:spTgt spid="85"/>
                                        </p:tgtEl>
                                      </p:cBhvr>
                                    </p:animEffect>
                                    <p:anim calcmode="lin" valueType="num">
                                      <p:cBhvr>
                                        <p:cTn id="695" dur="200" fill="hold"/>
                                        <p:tgtEl>
                                          <p:spTgt spid="85"/>
                                        </p:tgtEl>
                                        <p:attrNameLst>
                                          <p:attrName>ppt_x</p:attrName>
                                        </p:attrNameLst>
                                      </p:cBhvr>
                                      <p:tavLst>
                                        <p:tav tm="0">
                                          <p:val>
                                            <p:strVal val="#ppt_x"/>
                                          </p:val>
                                        </p:tav>
                                        <p:tav tm="100000">
                                          <p:val>
                                            <p:strVal val="#ppt_x"/>
                                          </p:val>
                                        </p:tav>
                                      </p:tavLst>
                                    </p:anim>
                                    <p:anim calcmode="lin" valueType="num">
                                      <p:cBhvr>
                                        <p:cTn id="696" dur="200" fill="hold"/>
                                        <p:tgtEl>
                                          <p:spTgt spid="85"/>
                                        </p:tgtEl>
                                        <p:attrNameLst>
                                          <p:attrName>ppt_y</p:attrName>
                                        </p:attrNameLst>
                                      </p:cBhvr>
                                      <p:tavLst>
                                        <p:tav tm="0">
                                          <p:val>
                                            <p:strVal val="#ppt_y+0.31"/>
                                          </p:val>
                                        </p:tav>
                                        <p:tav tm="100000">
                                          <p:val>
                                            <p:strVal val="#ppt_y+0.31"/>
                                          </p:val>
                                        </p:tav>
                                      </p:tavLst>
                                    </p:anim>
                                    <p:anim calcmode="lin" valueType="num">
                                      <p:cBhvr>
                                        <p:cTn id="697" dur="300" decel="50000" fill="hold">
                                          <p:stCondLst>
                                            <p:cond delay="200"/>
                                          </p:stCondLst>
                                        </p:cTn>
                                        <p:tgtEl>
                                          <p:spTgt spid="8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698" dur="300" decel="50000" fill="hold">
                                          <p:stCondLst>
                                            <p:cond delay="200"/>
                                          </p:stCondLst>
                                        </p:cTn>
                                        <p:tgtEl>
                                          <p:spTgt spid="8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692"/>
                                            </p:cond>
                                          </p:stCondLst>
                                          <p:endCondLst>
                                            <p:cond evt="onStopAudio" delay="0">
                                              <p:tgtEl>
                                                <p:sldTgt/>
                                              </p:tgtEl>
                                            </p:cond>
                                          </p:endCondLst>
                                        </p:cTn>
                                        <p:tgtEl>
                                          <p:sndTgt r:embed="rId3" name="type.wav"/>
                                        </p:tgtEl>
                                      </p:cMediaNode>
                                    </p:audio>
                                  </p:subTnLst>
                                </p:cTn>
                              </p:par>
                              <p:par>
                                <p:cTn id="699" presetID="43" presetClass="entr" presetSubtype="0" fill="hold" grpId="0" nodeType="withEffect">
                                  <p:stCondLst>
                                    <p:cond delay="0"/>
                                  </p:stCondLst>
                                  <p:childTnLst>
                                    <p:set>
                                      <p:cBhvr>
                                        <p:cTn id="700" dur="1" fill="hold">
                                          <p:stCondLst>
                                            <p:cond delay="0"/>
                                          </p:stCondLst>
                                        </p:cTn>
                                        <p:tgtEl>
                                          <p:spTgt spid="101"/>
                                        </p:tgtEl>
                                        <p:attrNameLst>
                                          <p:attrName>style.visibility</p:attrName>
                                        </p:attrNameLst>
                                      </p:cBhvr>
                                      <p:to>
                                        <p:strVal val="visible"/>
                                      </p:to>
                                    </p:set>
                                    <p:animEffect transition="in" filter="fade">
                                      <p:cBhvr>
                                        <p:cTn id="701" dur="50"/>
                                        <p:tgtEl>
                                          <p:spTgt spid="101"/>
                                        </p:tgtEl>
                                      </p:cBhvr>
                                    </p:animEffect>
                                    <p:anim calcmode="lin" valueType="num">
                                      <p:cBhvr>
                                        <p:cTn id="702" dur="200" fill="hold"/>
                                        <p:tgtEl>
                                          <p:spTgt spid="101"/>
                                        </p:tgtEl>
                                        <p:attrNameLst>
                                          <p:attrName>ppt_x</p:attrName>
                                        </p:attrNameLst>
                                      </p:cBhvr>
                                      <p:tavLst>
                                        <p:tav tm="0">
                                          <p:val>
                                            <p:strVal val="#ppt_x"/>
                                          </p:val>
                                        </p:tav>
                                        <p:tav tm="100000">
                                          <p:val>
                                            <p:strVal val="#ppt_x"/>
                                          </p:val>
                                        </p:tav>
                                      </p:tavLst>
                                    </p:anim>
                                    <p:anim calcmode="lin" valueType="num">
                                      <p:cBhvr>
                                        <p:cTn id="703" dur="200" fill="hold"/>
                                        <p:tgtEl>
                                          <p:spTgt spid="101"/>
                                        </p:tgtEl>
                                        <p:attrNameLst>
                                          <p:attrName>ppt_y</p:attrName>
                                        </p:attrNameLst>
                                      </p:cBhvr>
                                      <p:tavLst>
                                        <p:tav tm="0">
                                          <p:val>
                                            <p:strVal val="#ppt_y+0.31"/>
                                          </p:val>
                                        </p:tav>
                                        <p:tav tm="100000">
                                          <p:val>
                                            <p:strVal val="#ppt_y+0.31"/>
                                          </p:val>
                                        </p:tav>
                                      </p:tavLst>
                                    </p:anim>
                                    <p:anim calcmode="lin" valueType="num">
                                      <p:cBhvr>
                                        <p:cTn id="704" dur="300" decel="50000" fill="hold">
                                          <p:stCondLst>
                                            <p:cond delay="200"/>
                                          </p:stCondLst>
                                        </p:cTn>
                                        <p:tgtEl>
                                          <p:spTgt spid="101"/>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705" dur="300" decel="50000" fill="hold">
                                          <p:stCondLst>
                                            <p:cond delay="200"/>
                                          </p:stCondLst>
                                        </p:cTn>
                                        <p:tgtEl>
                                          <p:spTgt spid="101"/>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699"/>
                                            </p:cond>
                                          </p:stCondLst>
                                          <p:endCondLst>
                                            <p:cond evt="onStopAudio" delay="0">
                                              <p:tgtEl>
                                                <p:sldTgt/>
                                              </p:tgtEl>
                                            </p:cond>
                                          </p:endCondLst>
                                        </p:cTn>
                                        <p:tgtEl>
                                          <p:sndTgt r:embed="rId3" name="type.wav"/>
                                        </p:tgtEl>
                                      </p:cMediaNode>
                                    </p:audio>
                                  </p:subTnLst>
                                </p:cTn>
                              </p:par>
                              <p:par>
                                <p:cTn id="706" presetID="43" presetClass="entr" presetSubtype="0" fill="hold" grpId="0" nodeType="withEffect">
                                  <p:stCondLst>
                                    <p:cond delay="0"/>
                                  </p:stCondLst>
                                  <p:childTnLst>
                                    <p:set>
                                      <p:cBhvr>
                                        <p:cTn id="707" dur="1" fill="hold">
                                          <p:stCondLst>
                                            <p:cond delay="0"/>
                                          </p:stCondLst>
                                        </p:cTn>
                                        <p:tgtEl>
                                          <p:spTgt spid="102"/>
                                        </p:tgtEl>
                                        <p:attrNameLst>
                                          <p:attrName>style.visibility</p:attrName>
                                        </p:attrNameLst>
                                      </p:cBhvr>
                                      <p:to>
                                        <p:strVal val="visible"/>
                                      </p:to>
                                    </p:set>
                                    <p:animEffect transition="in" filter="fade">
                                      <p:cBhvr>
                                        <p:cTn id="708" dur="50"/>
                                        <p:tgtEl>
                                          <p:spTgt spid="102"/>
                                        </p:tgtEl>
                                      </p:cBhvr>
                                    </p:animEffect>
                                    <p:anim calcmode="lin" valueType="num">
                                      <p:cBhvr>
                                        <p:cTn id="709" dur="200" fill="hold"/>
                                        <p:tgtEl>
                                          <p:spTgt spid="102"/>
                                        </p:tgtEl>
                                        <p:attrNameLst>
                                          <p:attrName>ppt_x</p:attrName>
                                        </p:attrNameLst>
                                      </p:cBhvr>
                                      <p:tavLst>
                                        <p:tav tm="0">
                                          <p:val>
                                            <p:strVal val="#ppt_x"/>
                                          </p:val>
                                        </p:tav>
                                        <p:tav tm="100000">
                                          <p:val>
                                            <p:strVal val="#ppt_x"/>
                                          </p:val>
                                        </p:tav>
                                      </p:tavLst>
                                    </p:anim>
                                    <p:anim calcmode="lin" valueType="num">
                                      <p:cBhvr>
                                        <p:cTn id="710" dur="200" fill="hold"/>
                                        <p:tgtEl>
                                          <p:spTgt spid="102"/>
                                        </p:tgtEl>
                                        <p:attrNameLst>
                                          <p:attrName>ppt_y</p:attrName>
                                        </p:attrNameLst>
                                      </p:cBhvr>
                                      <p:tavLst>
                                        <p:tav tm="0">
                                          <p:val>
                                            <p:strVal val="#ppt_y+0.31"/>
                                          </p:val>
                                        </p:tav>
                                        <p:tav tm="100000">
                                          <p:val>
                                            <p:strVal val="#ppt_y+0.31"/>
                                          </p:val>
                                        </p:tav>
                                      </p:tavLst>
                                    </p:anim>
                                    <p:anim calcmode="lin" valueType="num">
                                      <p:cBhvr>
                                        <p:cTn id="711" dur="300" decel="50000" fill="hold">
                                          <p:stCondLst>
                                            <p:cond delay="200"/>
                                          </p:stCondLst>
                                        </p:cTn>
                                        <p:tgtEl>
                                          <p:spTgt spid="102"/>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712" dur="300" decel="50000" fill="hold">
                                          <p:stCondLst>
                                            <p:cond delay="200"/>
                                          </p:stCondLst>
                                        </p:cTn>
                                        <p:tgtEl>
                                          <p:spTgt spid="102"/>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706"/>
                                            </p:cond>
                                          </p:stCondLst>
                                          <p:endCondLst>
                                            <p:cond evt="onStopAudio" delay="0">
                                              <p:tgtEl>
                                                <p:sldTgt/>
                                              </p:tgtEl>
                                            </p:cond>
                                          </p:endCondLst>
                                        </p:cTn>
                                        <p:tgtEl>
                                          <p:sndTgt r:embed="rId3" name="type.wav"/>
                                        </p:tgtEl>
                                      </p:cMediaNode>
                                    </p:audio>
                                  </p:subTnLst>
                                </p:cTn>
                              </p:par>
                              <p:par>
                                <p:cTn id="713" presetID="43" presetClass="entr" presetSubtype="0" fill="hold" grpId="0" nodeType="withEffect">
                                  <p:stCondLst>
                                    <p:cond delay="0"/>
                                  </p:stCondLst>
                                  <p:childTnLst>
                                    <p:set>
                                      <p:cBhvr>
                                        <p:cTn id="714" dur="1" fill="hold">
                                          <p:stCondLst>
                                            <p:cond delay="0"/>
                                          </p:stCondLst>
                                        </p:cTn>
                                        <p:tgtEl>
                                          <p:spTgt spid="103"/>
                                        </p:tgtEl>
                                        <p:attrNameLst>
                                          <p:attrName>style.visibility</p:attrName>
                                        </p:attrNameLst>
                                      </p:cBhvr>
                                      <p:to>
                                        <p:strVal val="visible"/>
                                      </p:to>
                                    </p:set>
                                    <p:animEffect transition="in" filter="fade">
                                      <p:cBhvr>
                                        <p:cTn id="715" dur="50"/>
                                        <p:tgtEl>
                                          <p:spTgt spid="103"/>
                                        </p:tgtEl>
                                      </p:cBhvr>
                                    </p:animEffect>
                                    <p:anim calcmode="lin" valueType="num">
                                      <p:cBhvr>
                                        <p:cTn id="716" dur="200" fill="hold"/>
                                        <p:tgtEl>
                                          <p:spTgt spid="103"/>
                                        </p:tgtEl>
                                        <p:attrNameLst>
                                          <p:attrName>ppt_x</p:attrName>
                                        </p:attrNameLst>
                                      </p:cBhvr>
                                      <p:tavLst>
                                        <p:tav tm="0">
                                          <p:val>
                                            <p:strVal val="#ppt_x"/>
                                          </p:val>
                                        </p:tav>
                                        <p:tav tm="100000">
                                          <p:val>
                                            <p:strVal val="#ppt_x"/>
                                          </p:val>
                                        </p:tav>
                                      </p:tavLst>
                                    </p:anim>
                                    <p:anim calcmode="lin" valueType="num">
                                      <p:cBhvr>
                                        <p:cTn id="717" dur="200" fill="hold"/>
                                        <p:tgtEl>
                                          <p:spTgt spid="103"/>
                                        </p:tgtEl>
                                        <p:attrNameLst>
                                          <p:attrName>ppt_y</p:attrName>
                                        </p:attrNameLst>
                                      </p:cBhvr>
                                      <p:tavLst>
                                        <p:tav tm="0">
                                          <p:val>
                                            <p:strVal val="#ppt_y+0.31"/>
                                          </p:val>
                                        </p:tav>
                                        <p:tav tm="100000">
                                          <p:val>
                                            <p:strVal val="#ppt_y+0.31"/>
                                          </p:val>
                                        </p:tav>
                                      </p:tavLst>
                                    </p:anim>
                                    <p:anim calcmode="lin" valueType="num">
                                      <p:cBhvr>
                                        <p:cTn id="718" dur="300" decel="50000" fill="hold">
                                          <p:stCondLst>
                                            <p:cond delay="200"/>
                                          </p:stCondLst>
                                        </p:cTn>
                                        <p:tgtEl>
                                          <p:spTgt spid="103"/>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719" dur="300" decel="50000" fill="hold">
                                          <p:stCondLst>
                                            <p:cond delay="200"/>
                                          </p:stCondLst>
                                        </p:cTn>
                                        <p:tgtEl>
                                          <p:spTgt spid="103"/>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713"/>
                                            </p:cond>
                                          </p:stCondLst>
                                          <p:endCondLst>
                                            <p:cond evt="onStopAudio" delay="0">
                                              <p:tgtEl>
                                                <p:sldTgt/>
                                              </p:tgtEl>
                                            </p:cond>
                                          </p:endCondLst>
                                        </p:cTn>
                                        <p:tgtEl>
                                          <p:sndTgt r:embed="rId3" name="type.wav"/>
                                        </p:tgtEl>
                                      </p:cMediaNode>
                                    </p:audio>
                                  </p:subTnLst>
                                </p:cTn>
                              </p:par>
                              <p:par>
                                <p:cTn id="720" presetID="43" presetClass="entr" presetSubtype="0" fill="hold" grpId="0" nodeType="withEffect">
                                  <p:stCondLst>
                                    <p:cond delay="0"/>
                                  </p:stCondLst>
                                  <p:childTnLst>
                                    <p:set>
                                      <p:cBhvr>
                                        <p:cTn id="721" dur="1" fill="hold">
                                          <p:stCondLst>
                                            <p:cond delay="0"/>
                                          </p:stCondLst>
                                        </p:cTn>
                                        <p:tgtEl>
                                          <p:spTgt spid="104"/>
                                        </p:tgtEl>
                                        <p:attrNameLst>
                                          <p:attrName>style.visibility</p:attrName>
                                        </p:attrNameLst>
                                      </p:cBhvr>
                                      <p:to>
                                        <p:strVal val="visible"/>
                                      </p:to>
                                    </p:set>
                                    <p:animEffect transition="in" filter="fade">
                                      <p:cBhvr>
                                        <p:cTn id="722" dur="50"/>
                                        <p:tgtEl>
                                          <p:spTgt spid="104"/>
                                        </p:tgtEl>
                                      </p:cBhvr>
                                    </p:animEffect>
                                    <p:anim calcmode="lin" valueType="num">
                                      <p:cBhvr>
                                        <p:cTn id="723" dur="200" fill="hold"/>
                                        <p:tgtEl>
                                          <p:spTgt spid="104"/>
                                        </p:tgtEl>
                                        <p:attrNameLst>
                                          <p:attrName>ppt_x</p:attrName>
                                        </p:attrNameLst>
                                      </p:cBhvr>
                                      <p:tavLst>
                                        <p:tav tm="0">
                                          <p:val>
                                            <p:strVal val="#ppt_x"/>
                                          </p:val>
                                        </p:tav>
                                        <p:tav tm="100000">
                                          <p:val>
                                            <p:strVal val="#ppt_x"/>
                                          </p:val>
                                        </p:tav>
                                      </p:tavLst>
                                    </p:anim>
                                    <p:anim calcmode="lin" valueType="num">
                                      <p:cBhvr>
                                        <p:cTn id="724" dur="200" fill="hold"/>
                                        <p:tgtEl>
                                          <p:spTgt spid="104"/>
                                        </p:tgtEl>
                                        <p:attrNameLst>
                                          <p:attrName>ppt_y</p:attrName>
                                        </p:attrNameLst>
                                      </p:cBhvr>
                                      <p:tavLst>
                                        <p:tav tm="0">
                                          <p:val>
                                            <p:strVal val="#ppt_y+0.31"/>
                                          </p:val>
                                        </p:tav>
                                        <p:tav tm="100000">
                                          <p:val>
                                            <p:strVal val="#ppt_y+0.31"/>
                                          </p:val>
                                        </p:tav>
                                      </p:tavLst>
                                    </p:anim>
                                    <p:anim calcmode="lin" valueType="num">
                                      <p:cBhvr>
                                        <p:cTn id="725" dur="300" decel="50000" fill="hold">
                                          <p:stCondLst>
                                            <p:cond delay="200"/>
                                          </p:stCondLst>
                                        </p:cTn>
                                        <p:tgtEl>
                                          <p:spTgt spid="104"/>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726" dur="300" decel="50000" fill="hold">
                                          <p:stCondLst>
                                            <p:cond delay="200"/>
                                          </p:stCondLst>
                                        </p:cTn>
                                        <p:tgtEl>
                                          <p:spTgt spid="104"/>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720"/>
                                            </p:cond>
                                          </p:stCondLst>
                                          <p:endCondLst>
                                            <p:cond evt="onStopAudio" delay="0">
                                              <p:tgtEl>
                                                <p:sldTgt/>
                                              </p:tgtEl>
                                            </p:cond>
                                          </p:endCondLst>
                                        </p:cTn>
                                        <p:tgtEl>
                                          <p:sndTgt r:embed="rId3" name="type.wav"/>
                                        </p:tgtEl>
                                      </p:cMediaNode>
                                    </p:audio>
                                  </p:subTnLst>
                                </p:cTn>
                              </p:par>
                              <p:par>
                                <p:cTn id="727" presetID="43" presetClass="entr" presetSubtype="0" fill="hold" grpId="0" nodeType="withEffect">
                                  <p:stCondLst>
                                    <p:cond delay="0"/>
                                  </p:stCondLst>
                                  <p:childTnLst>
                                    <p:set>
                                      <p:cBhvr>
                                        <p:cTn id="728" dur="1" fill="hold">
                                          <p:stCondLst>
                                            <p:cond delay="0"/>
                                          </p:stCondLst>
                                        </p:cTn>
                                        <p:tgtEl>
                                          <p:spTgt spid="105"/>
                                        </p:tgtEl>
                                        <p:attrNameLst>
                                          <p:attrName>style.visibility</p:attrName>
                                        </p:attrNameLst>
                                      </p:cBhvr>
                                      <p:to>
                                        <p:strVal val="visible"/>
                                      </p:to>
                                    </p:set>
                                    <p:animEffect transition="in" filter="fade">
                                      <p:cBhvr>
                                        <p:cTn id="729" dur="50"/>
                                        <p:tgtEl>
                                          <p:spTgt spid="105"/>
                                        </p:tgtEl>
                                      </p:cBhvr>
                                    </p:animEffect>
                                    <p:anim calcmode="lin" valueType="num">
                                      <p:cBhvr>
                                        <p:cTn id="730" dur="200" fill="hold"/>
                                        <p:tgtEl>
                                          <p:spTgt spid="105"/>
                                        </p:tgtEl>
                                        <p:attrNameLst>
                                          <p:attrName>ppt_x</p:attrName>
                                        </p:attrNameLst>
                                      </p:cBhvr>
                                      <p:tavLst>
                                        <p:tav tm="0">
                                          <p:val>
                                            <p:strVal val="#ppt_x"/>
                                          </p:val>
                                        </p:tav>
                                        <p:tav tm="100000">
                                          <p:val>
                                            <p:strVal val="#ppt_x"/>
                                          </p:val>
                                        </p:tav>
                                      </p:tavLst>
                                    </p:anim>
                                    <p:anim calcmode="lin" valueType="num">
                                      <p:cBhvr>
                                        <p:cTn id="731" dur="200" fill="hold"/>
                                        <p:tgtEl>
                                          <p:spTgt spid="105"/>
                                        </p:tgtEl>
                                        <p:attrNameLst>
                                          <p:attrName>ppt_y</p:attrName>
                                        </p:attrNameLst>
                                      </p:cBhvr>
                                      <p:tavLst>
                                        <p:tav tm="0">
                                          <p:val>
                                            <p:strVal val="#ppt_y+0.31"/>
                                          </p:val>
                                        </p:tav>
                                        <p:tav tm="100000">
                                          <p:val>
                                            <p:strVal val="#ppt_y+0.31"/>
                                          </p:val>
                                        </p:tav>
                                      </p:tavLst>
                                    </p:anim>
                                    <p:anim calcmode="lin" valueType="num">
                                      <p:cBhvr>
                                        <p:cTn id="732" dur="300" decel="50000" fill="hold">
                                          <p:stCondLst>
                                            <p:cond delay="200"/>
                                          </p:stCondLst>
                                        </p:cTn>
                                        <p:tgtEl>
                                          <p:spTgt spid="105"/>
                                        </p:tgtEl>
                                        <p:attrNameLst>
                                          <p:attrName>ppt_x</p:attrName>
                                        </p:attrNameLst>
                                      </p:cBhvr>
                                      <p:tavLst>
                                        <p:tav tm="0">
                                          <p:val>
                                            <p:strVal val="#ppt_x"/>
                                          </p:val>
                                        </p:tav>
                                        <p:tav tm="5000">
                                          <p:val>
                                            <p:strVal val="#ppt_x+0.0242"/>
                                          </p:val>
                                        </p:tav>
                                        <p:tav tm="10000">
                                          <p:val>
                                            <p:strVal val="#ppt_x+0.0479"/>
                                          </p:val>
                                        </p:tav>
                                        <p:tav tm="15000">
                                          <p:val>
                                            <p:strVal val="#ppt_x+0.0704"/>
                                          </p:val>
                                        </p:tav>
                                        <p:tav tm="20000">
                                          <p:val>
                                            <p:strVal val="#ppt_x+0.0911"/>
                                          </p:val>
                                        </p:tav>
                                        <p:tav tm="25000">
                                          <p:val>
                                            <p:strVal val="#ppt_x+0.1096"/>
                                          </p:val>
                                        </p:tav>
                                        <p:tav tm="30000">
                                          <p:val>
                                            <p:strVal val="#ppt_x+0.1254"/>
                                          </p:val>
                                        </p:tav>
                                        <p:tav tm="35000">
                                          <p:val>
                                            <p:strVal val="#ppt_x+0.1381"/>
                                          </p:val>
                                        </p:tav>
                                        <p:tav tm="40000">
                                          <p:val>
                                            <p:strVal val="#ppt_x+0.1474"/>
                                          </p:val>
                                        </p:tav>
                                        <p:tav tm="45000">
                                          <p:val>
                                            <p:strVal val="#ppt_x+0.1531"/>
                                          </p:val>
                                        </p:tav>
                                        <p:tav tm="50000">
                                          <p:val>
                                            <p:strVal val="#ppt_x+0.1550"/>
                                          </p:val>
                                        </p:tav>
                                        <p:tav tm="55000">
                                          <p:val>
                                            <p:strVal val="#ppt_x+0.1531"/>
                                          </p:val>
                                        </p:tav>
                                        <p:tav tm="60000">
                                          <p:val>
                                            <p:strVal val="#ppt_x+0.1474"/>
                                          </p:val>
                                        </p:tav>
                                        <p:tav tm="65000">
                                          <p:val>
                                            <p:strVal val="#ppt_x+0.1381"/>
                                          </p:val>
                                        </p:tav>
                                        <p:tav tm="70000">
                                          <p:val>
                                            <p:strVal val="#ppt_x+0.1254"/>
                                          </p:val>
                                        </p:tav>
                                        <p:tav tm="75000">
                                          <p:val>
                                            <p:strVal val="#ppt_x+0.1096"/>
                                          </p:val>
                                        </p:tav>
                                        <p:tav tm="80000">
                                          <p:val>
                                            <p:strVal val="#ppt_x+0.0911"/>
                                          </p:val>
                                        </p:tav>
                                        <p:tav tm="85000">
                                          <p:val>
                                            <p:strVal val="#ppt_x+0.0704"/>
                                          </p:val>
                                        </p:tav>
                                        <p:tav tm="90000">
                                          <p:val>
                                            <p:strVal val="#ppt_x+0.0479"/>
                                          </p:val>
                                        </p:tav>
                                        <p:tav tm="95000">
                                          <p:val>
                                            <p:strVal val="#ppt_x+0.0242"/>
                                          </p:val>
                                        </p:tav>
                                        <p:tav tm="100000">
                                          <p:val>
                                            <p:strVal val="#ppt_x"/>
                                          </p:val>
                                        </p:tav>
                                      </p:tavLst>
                                    </p:anim>
                                    <p:anim calcmode="lin" valueType="num">
                                      <p:cBhvr>
                                        <p:cTn id="733" dur="300" decel="50000" fill="hold">
                                          <p:stCondLst>
                                            <p:cond delay="200"/>
                                          </p:stCondLst>
                                        </p:cTn>
                                        <p:tgtEl>
                                          <p:spTgt spid="105"/>
                                        </p:tgtEl>
                                        <p:attrNameLst>
                                          <p:attrName>ppt_y</p:attrName>
                                        </p:attrNameLst>
                                      </p:cBhvr>
                                      <p:tavLst>
                                        <p:tav tm="0">
                                          <p:val>
                                            <p:strVal val="#ppt_y+0.31"/>
                                          </p:val>
                                        </p:tav>
                                        <p:tav tm="5000">
                                          <p:val>
                                            <p:strVal val="#ppt_y+0.308"/>
                                          </p:val>
                                        </p:tav>
                                        <p:tav tm="10000">
                                          <p:val>
                                            <p:strVal val="#ppt_y+0.3024"/>
                                          </p:val>
                                        </p:tav>
                                        <p:tav tm="15000">
                                          <p:val>
                                            <p:strVal val="#ppt_y+0.2931"/>
                                          </p:val>
                                        </p:tav>
                                        <p:tav tm="20000">
                                          <p:val>
                                            <p:strVal val="#ppt_y+0.2804"/>
                                          </p:val>
                                        </p:tav>
                                        <p:tav tm="25000">
                                          <p:val>
                                            <p:strVal val="#ppt_y+0.2646"/>
                                          </p:val>
                                        </p:tav>
                                        <p:tav tm="30000">
                                          <p:val>
                                            <p:strVal val="#ppt_y+0.2461"/>
                                          </p:val>
                                        </p:tav>
                                        <p:tav tm="35000">
                                          <p:val>
                                            <p:strVal val="#ppt_y+0.2253"/>
                                          </p:val>
                                        </p:tav>
                                        <p:tav tm="40000">
                                          <p:val>
                                            <p:strVal val="#ppt_y+0.2029"/>
                                          </p:val>
                                        </p:tav>
                                        <p:tav tm="45000">
                                          <p:val>
                                            <p:strVal val="#ppt_y+0.1792"/>
                                          </p:val>
                                        </p:tav>
                                        <p:tav tm="50000">
                                          <p:val>
                                            <p:strVal val="#ppt_y+0.155"/>
                                          </p:val>
                                        </p:tav>
                                        <p:tav tm="55000">
                                          <p:val>
                                            <p:strVal val="#ppt_y+0.1307"/>
                                          </p:val>
                                        </p:tav>
                                        <p:tav tm="60000">
                                          <p:val>
                                            <p:strVal val="#ppt_y+0.1071"/>
                                          </p:val>
                                        </p:tav>
                                        <p:tav tm="65000">
                                          <p:val>
                                            <p:strVal val="#ppt_y+0.0846"/>
                                          </p:val>
                                        </p:tav>
                                        <p:tav tm="70000">
                                          <p:val>
                                            <p:strVal val="#ppt_y+0.0639"/>
                                          </p:val>
                                        </p:tav>
                                        <p:tav tm="75000">
                                          <p:val>
                                            <p:strVal val="#ppt_y+0.0454"/>
                                          </p:val>
                                        </p:tav>
                                        <p:tav tm="80000">
                                          <p:val>
                                            <p:strVal val="#ppt_y+0.0296"/>
                                          </p:val>
                                        </p:tav>
                                        <p:tav tm="85000">
                                          <p:val>
                                            <p:strVal val="#ppt_y+0.0169"/>
                                          </p:val>
                                        </p:tav>
                                        <p:tav tm="90000">
                                          <p:val>
                                            <p:strVal val="#ppt_y+0.0076"/>
                                          </p:val>
                                        </p:tav>
                                        <p:tav tm="95000">
                                          <p:val>
                                            <p:strVal val="#ppt_y+0.0019"/>
                                          </p:val>
                                        </p:tav>
                                        <p:tav tm="100000">
                                          <p:val>
                                            <p:strVal val="#ppt_y"/>
                                          </p:val>
                                        </p:tav>
                                      </p:tavLst>
                                    </p:anim>
                                  </p:childTnLst>
                                  <p:subTnLst>
                                    <p:audio>
                                      <p:cMediaNode>
                                        <p:cTn display="0" masterRel="sameClick">
                                          <p:stCondLst>
                                            <p:cond evt="begin" delay="0">
                                              <p:tn val="727"/>
                                            </p:cond>
                                          </p:stCondLst>
                                          <p:endCondLst>
                                            <p:cond evt="onStopAudio" delay="0">
                                              <p:tgtEl>
                                                <p:sldTgt/>
                                              </p:tgtEl>
                                            </p:cond>
                                          </p:endCondLst>
                                        </p:cTn>
                                        <p:tgtEl>
                                          <p:sndTgt r:embed="rId3" name="type.wav"/>
                                        </p:tgtEl>
                                      </p:cMediaNode>
                                    </p:audio>
                                  </p:subTnLst>
                                </p:cTn>
                              </p:par>
                            </p:childTnLst>
                          </p:cTn>
                        </p:par>
                      </p:childTnLst>
                    </p:cTn>
                  </p:par>
                  <p:par>
                    <p:cTn id="734" fill="hold">
                      <p:stCondLst>
                        <p:cond delay="indefinite"/>
                      </p:stCondLst>
                      <p:childTnLst>
                        <p:par>
                          <p:cTn id="735" fill="hold">
                            <p:stCondLst>
                              <p:cond delay="0"/>
                            </p:stCondLst>
                            <p:childTnLst>
                              <p:par>
                                <p:cTn id="736" presetID="53" presetClass="entr" presetSubtype="0" fill="hold" grpId="0" nodeType="clickEffect">
                                  <p:stCondLst>
                                    <p:cond delay="0"/>
                                  </p:stCondLst>
                                  <p:childTnLst>
                                    <p:set>
                                      <p:cBhvr>
                                        <p:cTn id="737" dur="1" fill="hold">
                                          <p:stCondLst>
                                            <p:cond delay="0"/>
                                          </p:stCondLst>
                                        </p:cTn>
                                        <p:tgtEl>
                                          <p:spTgt spid="109"/>
                                        </p:tgtEl>
                                        <p:attrNameLst>
                                          <p:attrName>style.visibility</p:attrName>
                                        </p:attrNameLst>
                                      </p:cBhvr>
                                      <p:to>
                                        <p:strVal val="visible"/>
                                      </p:to>
                                    </p:set>
                                    <p:anim calcmode="lin" valueType="num">
                                      <p:cBhvr>
                                        <p:cTn id="738" dur="500" fill="hold"/>
                                        <p:tgtEl>
                                          <p:spTgt spid="109"/>
                                        </p:tgtEl>
                                        <p:attrNameLst>
                                          <p:attrName>ppt_w</p:attrName>
                                        </p:attrNameLst>
                                      </p:cBhvr>
                                      <p:tavLst>
                                        <p:tav tm="0">
                                          <p:val>
                                            <p:fltVal val="0"/>
                                          </p:val>
                                        </p:tav>
                                        <p:tav tm="100000">
                                          <p:val>
                                            <p:strVal val="#ppt_w"/>
                                          </p:val>
                                        </p:tav>
                                      </p:tavLst>
                                    </p:anim>
                                    <p:anim calcmode="lin" valueType="num">
                                      <p:cBhvr>
                                        <p:cTn id="739" dur="500" fill="hold"/>
                                        <p:tgtEl>
                                          <p:spTgt spid="109"/>
                                        </p:tgtEl>
                                        <p:attrNameLst>
                                          <p:attrName>ppt_h</p:attrName>
                                        </p:attrNameLst>
                                      </p:cBhvr>
                                      <p:tavLst>
                                        <p:tav tm="0">
                                          <p:val>
                                            <p:fltVal val="0"/>
                                          </p:val>
                                        </p:tav>
                                        <p:tav tm="100000">
                                          <p:val>
                                            <p:strVal val="#ppt_h"/>
                                          </p:val>
                                        </p:tav>
                                      </p:tavLst>
                                    </p:anim>
                                    <p:animEffect transition="in" filter="fade">
                                      <p:cBhvr>
                                        <p:cTn id="740" dur="500"/>
                                        <p:tgtEl>
                                          <p:spTgt spid="109"/>
                                        </p:tgtEl>
                                      </p:cBhvr>
                                    </p:animEffect>
                                  </p:childTnLst>
                                </p:cTn>
                              </p:par>
                              <p:par>
                                <p:cTn id="741" presetID="53" presetClass="entr" presetSubtype="0" fill="hold" grpId="0" nodeType="withEffect">
                                  <p:stCondLst>
                                    <p:cond delay="0"/>
                                  </p:stCondLst>
                                  <p:childTnLst>
                                    <p:set>
                                      <p:cBhvr>
                                        <p:cTn id="742" dur="1" fill="hold">
                                          <p:stCondLst>
                                            <p:cond delay="0"/>
                                          </p:stCondLst>
                                        </p:cTn>
                                        <p:tgtEl>
                                          <p:spTgt spid="110"/>
                                        </p:tgtEl>
                                        <p:attrNameLst>
                                          <p:attrName>style.visibility</p:attrName>
                                        </p:attrNameLst>
                                      </p:cBhvr>
                                      <p:to>
                                        <p:strVal val="visible"/>
                                      </p:to>
                                    </p:set>
                                    <p:anim calcmode="lin" valueType="num">
                                      <p:cBhvr>
                                        <p:cTn id="743" dur="500" fill="hold"/>
                                        <p:tgtEl>
                                          <p:spTgt spid="110"/>
                                        </p:tgtEl>
                                        <p:attrNameLst>
                                          <p:attrName>ppt_w</p:attrName>
                                        </p:attrNameLst>
                                      </p:cBhvr>
                                      <p:tavLst>
                                        <p:tav tm="0">
                                          <p:val>
                                            <p:fltVal val="0"/>
                                          </p:val>
                                        </p:tav>
                                        <p:tav tm="100000">
                                          <p:val>
                                            <p:strVal val="#ppt_w"/>
                                          </p:val>
                                        </p:tav>
                                      </p:tavLst>
                                    </p:anim>
                                    <p:anim calcmode="lin" valueType="num">
                                      <p:cBhvr>
                                        <p:cTn id="744" dur="500" fill="hold"/>
                                        <p:tgtEl>
                                          <p:spTgt spid="110"/>
                                        </p:tgtEl>
                                        <p:attrNameLst>
                                          <p:attrName>ppt_h</p:attrName>
                                        </p:attrNameLst>
                                      </p:cBhvr>
                                      <p:tavLst>
                                        <p:tav tm="0">
                                          <p:val>
                                            <p:fltVal val="0"/>
                                          </p:val>
                                        </p:tav>
                                        <p:tav tm="100000">
                                          <p:val>
                                            <p:strVal val="#ppt_h"/>
                                          </p:val>
                                        </p:tav>
                                      </p:tavLst>
                                    </p:anim>
                                    <p:animEffect transition="in" filter="fade">
                                      <p:cBhvr>
                                        <p:cTn id="745" dur="500"/>
                                        <p:tgtEl>
                                          <p:spTgt spid="110"/>
                                        </p:tgtEl>
                                      </p:cBhvr>
                                    </p:animEffect>
                                  </p:childTnLst>
                                </p:cTn>
                              </p:par>
                              <p:par>
                                <p:cTn id="746" presetID="53" presetClass="entr" presetSubtype="0" fill="hold" grpId="0" nodeType="withEffect">
                                  <p:stCondLst>
                                    <p:cond delay="0"/>
                                  </p:stCondLst>
                                  <p:childTnLst>
                                    <p:set>
                                      <p:cBhvr>
                                        <p:cTn id="747" dur="1" fill="hold">
                                          <p:stCondLst>
                                            <p:cond delay="0"/>
                                          </p:stCondLst>
                                        </p:cTn>
                                        <p:tgtEl>
                                          <p:spTgt spid="112"/>
                                        </p:tgtEl>
                                        <p:attrNameLst>
                                          <p:attrName>style.visibility</p:attrName>
                                        </p:attrNameLst>
                                      </p:cBhvr>
                                      <p:to>
                                        <p:strVal val="visible"/>
                                      </p:to>
                                    </p:set>
                                    <p:anim calcmode="lin" valueType="num">
                                      <p:cBhvr>
                                        <p:cTn id="748" dur="500" fill="hold"/>
                                        <p:tgtEl>
                                          <p:spTgt spid="112"/>
                                        </p:tgtEl>
                                        <p:attrNameLst>
                                          <p:attrName>ppt_w</p:attrName>
                                        </p:attrNameLst>
                                      </p:cBhvr>
                                      <p:tavLst>
                                        <p:tav tm="0">
                                          <p:val>
                                            <p:fltVal val="0"/>
                                          </p:val>
                                        </p:tav>
                                        <p:tav tm="100000">
                                          <p:val>
                                            <p:strVal val="#ppt_w"/>
                                          </p:val>
                                        </p:tav>
                                      </p:tavLst>
                                    </p:anim>
                                    <p:anim calcmode="lin" valueType="num">
                                      <p:cBhvr>
                                        <p:cTn id="749" dur="500" fill="hold"/>
                                        <p:tgtEl>
                                          <p:spTgt spid="112"/>
                                        </p:tgtEl>
                                        <p:attrNameLst>
                                          <p:attrName>ppt_h</p:attrName>
                                        </p:attrNameLst>
                                      </p:cBhvr>
                                      <p:tavLst>
                                        <p:tav tm="0">
                                          <p:val>
                                            <p:fltVal val="0"/>
                                          </p:val>
                                        </p:tav>
                                        <p:tav tm="100000">
                                          <p:val>
                                            <p:strVal val="#ppt_h"/>
                                          </p:val>
                                        </p:tav>
                                      </p:tavLst>
                                    </p:anim>
                                    <p:animEffect transition="in" filter="fade">
                                      <p:cBhvr>
                                        <p:cTn id="750" dur="500"/>
                                        <p:tgtEl>
                                          <p:spTgt spid="112"/>
                                        </p:tgtEl>
                                      </p:cBhvr>
                                    </p:animEffect>
                                  </p:childTnLst>
                                </p:cTn>
                              </p:par>
                            </p:childTnLst>
                          </p:cTn>
                        </p:par>
                      </p:childTnLst>
                    </p:cTn>
                  </p:par>
                  <p:par>
                    <p:cTn id="751" fill="hold">
                      <p:stCondLst>
                        <p:cond delay="indefinite"/>
                      </p:stCondLst>
                      <p:childTnLst>
                        <p:par>
                          <p:cTn id="752" fill="hold">
                            <p:stCondLst>
                              <p:cond delay="0"/>
                            </p:stCondLst>
                            <p:childTnLst>
                              <p:par>
                                <p:cTn id="753" presetID="53" presetClass="exit" presetSubtype="0" fill="hold" grpId="1" nodeType="clickEffect">
                                  <p:stCondLst>
                                    <p:cond delay="0"/>
                                  </p:stCondLst>
                                  <p:childTnLst>
                                    <p:anim calcmode="lin" valueType="num">
                                      <p:cBhvr>
                                        <p:cTn id="754" dur="500"/>
                                        <p:tgtEl>
                                          <p:spTgt spid="112"/>
                                        </p:tgtEl>
                                        <p:attrNameLst>
                                          <p:attrName>ppt_w</p:attrName>
                                        </p:attrNameLst>
                                      </p:cBhvr>
                                      <p:tavLst>
                                        <p:tav tm="0">
                                          <p:val>
                                            <p:strVal val="ppt_w"/>
                                          </p:val>
                                        </p:tav>
                                        <p:tav tm="100000">
                                          <p:val>
                                            <p:fltVal val="0"/>
                                          </p:val>
                                        </p:tav>
                                      </p:tavLst>
                                    </p:anim>
                                    <p:anim calcmode="lin" valueType="num">
                                      <p:cBhvr>
                                        <p:cTn id="755" dur="500"/>
                                        <p:tgtEl>
                                          <p:spTgt spid="112"/>
                                        </p:tgtEl>
                                        <p:attrNameLst>
                                          <p:attrName>ppt_h</p:attrName>
                                        </p:attrNameLst>
                                      </p:cBhvr>
                                      <p:tavLst>
                                        <p:tav tm="0">
                                          <p:val>
                                            <p:strVal val="ppt_h"/>
                                          </p:val>
                                        </p:tav>
                                        <p:tav tm="100000">
                                          <p:val>
                                            <p:fltVal val="0"/>
                                          </p:val>
                                        </p:tav>
                                      </p:tavLst>
                                    </p:anim>
                                    <p:animEffect transition="out" filter="fade">
                                      <p:cBhvr>
                                        <p:cTn id="756" dur="500"/>
                                        <p:tgtEl>
                                          <p:spTgt spid="112"/>
                                        </p:tgtEl>
                                      </p:cBhvr>
                                    </p:animEffect>
                                    <p:set>
                                      <p:cBhvr>
                                        <p:cTn id="757" dur="1" fill="hold">
                                          <p:stCondLst>
                                            <p:cond delay="499"/>
                                          </p:stCondLst>
                                        </p:cTn>
                                        <p:tgtEl>
                                          <p:spTgt spid="112"/>
                                        </p:tgtEl>
                                        <p:attrNameLst>
                                          <p:attrName>style.visibility</p:attrName>
                                        </p:attrNameLst>
                                      </p:cBhvr>
                                      <p:to>
                                        <p:strVal val="hidden"/>
                                      </p:to>
                                    </p:set>
                                  </p:childTnLst>
                                </p:cTn>
                              </p:par>
                            </p:childTnLst>
                          </p:cTn>
                        </p:par>
                        <p:par>
                          <p:cTn id="758" fill="hold">
                            <p:stCondLst>
                              <p:cond delay="500"/>
                            </p:stCondLst>
                            <p:childTnLst>
                              <p:par>
                                <p:cTn id="759" presetID="53" presetClass="entr" presetSubtype="0" fill="hold" grpId="0" nodeType="afterEffect">
                                  <p:stCondLst>
                                    <p:cond delay="0"/>
                                  </p:stCondLst>
                                  <p:childTnLst>
                                    <p:set>
                                      <p:cBhvr>
                                        <p:cTn id="760" dur="1" fill="hold">
                                          <p:stCondLst>
                                            <p:cond delay="0"/>
                                          </p:stCondLst>
                                        </p:cTn>
                                        <p:tgtEl>
                                          <p:spTgt spid="111"/>
                                        </p:tgtEl>
                                        <p:attrNameLst>
                                          <p:attrName>style.visibility</p:attrName>
                                        </p:attrNameLst>
                                      </p:cBhvr>
                                      <p:to>
                                        <p:strVal val="visible"/>
                                      </p:to>
                                    </p:set>
                                    <p:anim calcmode="lin" valueType="num">
                                      <p:cBhvr>
                                        <p:cTn id="761" dur="500" fill="hold"/>
                                        <p:tgtEl>
                                          <p:spTgt spid="111"/>
                                        </p:tgtEl>
                                        <p:attrNameLst>
                                          <p:attrName>ppt_w</p:attrName>
                                        </p:attrNameLst>
                                      </p:cBhvr>
                                      <p:tavLst>
                                        <p:tav tm="0">
                                          <p:val>
                                            <p:fltVal val="0"/>
                                          </p:val>
                                        </p:tav>
                                        <p:tav tm="100000">
                                          <p:val>
                                            <p:strVal val="#ppt_w"/>
                                          </p:val>
                                        </p:tav>
                                      </p:tavLst>
                                    </p:anim>
                                    <p:anim calcmode="lin" valueType="num">
                                      <p:cBhvr>
                                        <p:cTn id="762" dur="500" fill="hold"/>
                                        <p:tgtEl>
                                          <p:spTgt spid="111"/>
                                        </p:tgtEl>
                                        <p:attrNameLst>
                                          <p:attrName>ppt_h</p:attrName>
                                        </p:attrNameLst>
                                      </p:cBhvr>
                                      <p:tavLst>
                                        <p:tav tm="0">
                                          <p:val>
                                            <p:fltVal val="0"/>
                                          </p:val>
                                        </p:tav>
                                        <p:tav tm="100000">
                                          <p:val>
                                            <p:strVal val="#ppt_h"/>
                                          </p:val>
                                        </p:tav>
                                      </p:tavLst>
                                    </p:anim>
                                    <p:animEffect transition="in" filter="fade">
                                      <p:cBhvr>
                                        <p:cTn id="763" dur="500"/>
                                        <p:tgtEl>
                                          <p:spTgt spid="1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44" grpId="0" animBg="1"/>
      <p:bldP spid="45" grpId="0" animBg="1"/>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P spid="56" grpId="0" animBg="1"/>
      <p:bldP spid="57" grpId="0" animBg="1"/>
      <p:bldP spid="58" grpId="0" animBg="1"/>
      <p:bldP spid="59" grpId="0" animBg="1"/>
      <p:bldP spid="60" grpId="0" animBg="1"/>
      <p:bldP spid="61" grpId="0" animBg="1"/>
      <p:bldP spid="62" grpId="0" animBg="1"/>
      <p:bldP spid="63" grpId="0" animBg="1"/>
      <p:bldP spid="64" grpId="0" animBg="1"/>
      <p:bldP spid="65" grpId="0" animBg="1"/>
      <p:bldP spid="66" grpId="0" animBg="1"/>
      <p:bldP spid="67" grpId="0" animBg="1"/>
      <p:bldP spid="68" grpId="0" animBg="1"/>
      <p:bldP spid="69" grpId="0" animBg="1"/>
      <p:bldP spid="70" grpId="0" animBg="1"/>
      <p:bldP spid="71" grpId="0" animBg="1"/>
      <p:bldP spid="72" grpId="0" animBg="1"/>
      <p:bldP spid="73" grpId="0" animBg="1"/>
      <p:bldP spid="74" grpId="0" animBg="1"/>
      <p:bldP spid="75" grpId="0" animBg="1"/>
      <p:bldP spid="76" grpId="0" animBg="1"/>
      <p:bldP spid="77" grpId="0" animBg="1"/>
      <p:bldP spid="78" grpId="0" animBg="1"/>
      <p:bldP spid="79" grpId="0" animBg="1"/>
      <p:bldP spid="80" grpId="0" animBg="1"/>
      <p:bldP spid="81" grpId="0" animBg="1"/>
      <p:bldP spid="82" grpId="0" animBg="1"/>
      <p:bldP spid="83" grpId="0" animBg="1"/>
      <p:bldP spid="84" grpId="0" animBg="1"/>
      <p:bldP spid="85" grpId="0" animBg="1"/>
      <p:bldP spid="86" grpId="0" animBg="1"/>
      <p:bldP spid="87" grpId="0" animBg="1"/>
      <p:bldP spid="88" grpId="0" animBg="1"/>
      <p:bldP spid="89" grpId="0" animBg="1"/>
      <p:bldP spid="90" grpId="0" animBg="1"/>
      <p:bldP spid="91" grpId="0" animBg="1"/>
      <p:bldP spid="92" grpId="0" animBg="1"/>
      <p:bldP spid="93" grpId="0" animBg="1"/>
      <p:bldP spid="94" grpId="0" animBg="1"/>
      <p:bldP spid="95" grpId="0" animBg="1"/>
      <p:bldP spid="96" grpId="0" animBg="1"/>
      <p:bldP spid="97" grpId="0" animBg="1"/>
      <p:bldP spid="98" grpId="0" animBg="1"/>
      <p:bldP spid="99" grpId="0" animBg="1"/>
      <p:bldP spid="100" grpId="0" animBg="1"/>
      <p:bldP spid="101" grpId="0" animBg="1"/>
      <p:bldP spid="102" grpId="0" animBg="1"/>
      <p:bldP spid="103" grpId="0" animBg="1"/>
      <p:bldP spid="104" grpId="0" animBg="1"/>
      <p:bldP spid="105" grpId="0" animBg="1"/>
      <p:bldP spid="106" grpId="0"/>
      <p:bldP spid="107" grpId="0" animBg="1"/>
      <p:bldP spid="109" grpId="0"/>
      <p:bldP spid="110" grpId="0"/>
      <p:bldP spid="111" grpId="0"/>
      <p:bldP spid="112" grpId="0"/>
      <p:bldP spid="112" grpId="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212" y="0"/>
            <a:ext cx="10164961" cy="5715000"/>
          </a:xfrm>
        </p:spPr>
      </p:pic>
      <p:sp>
        <p:nvSpPr>
          <p:cNvPr id="5" name="Text Box 2"/>
          <p:cNvSpPr txBox="1">
            <a:spLocks noChangeArrowheads="1"/>
          </p:cNvSpPr>
          <p:nvPr/>
        </p:nvSpPr>
        <p:spPr bwMode="auto">
          <a:xfrm>
            <a:off x="5461000" y="553244"/>
            <a:ext cx="4656667" cy="60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altLang="en-US" sz="3333" b="1" dirty="0">
                <a:solidFill>
                  <a:srgbClr val="002060"/>
                </a:solidFill>
                <a:latin typeface="Times New Roman" pitchFamily="18" charset="0"/>
                <a:cs typeface="Times New Roman" pitchFamily="18" charset="0"/>
              </a:rPr>
              <a:t>1 dm</a:t>
            </a:r>
            <a:r>
              <a:rPr lang="en-US" altLang="en-US" sz="3333" b="1" baseline="30000" dirty="0">
                <a:solidFill>
                  <a:srgbClr val="002060"/>
                </a:solidFill>
                <a:latin typeface="Times New Roman" pitchFamily="18" charset="0"/>
                <a:cs typeface="Times New Roman" pitchFamily="18" charset="0"/>
              </a:rPr>
              <a:t>2 </a:t>
            </a:r>
            <a:r>
              <a:rPr lang="en-US" altLang="en-US" sz="3333" b="1" dirty="0">
                <a:solidFill>
                  <a:srgbClr val="002060"/>
                </a:solidFill>
                <a:latin typeface="Times New Roman" pitchFamily="18" charset="0"/>
                <a:cs typeface="Times New Roman" pitchFamily="18" charset="0"/>
              </a:rPr>
              <a:t> =  100 cm</a:t>
            </a:r>
            <a:r>
              <a:rPr lang="en-US" altLang="en-US" sz="3333" b="1" baseline="30000" dirty="0">
                <a:solidFill>
                  <a:srgbClr val="002060"/>
                </a:solidFill>
                <a:latin typeface="Times New Roman" pitchFamily="18" charset="0"/>
                <a:cs typeface="Times New Roman" pitchFamily="18" charset="0"/>
              </a:rPr>
              <a:t>2 </a:t>
            </a:r>
          </a:p>
        </p:txBody>
      </p:sp>
      <p:sp>
        <p:nvSpPr>
          <p:cNvPr id="6" name="Text Box 3"/>
          <p:cNvSpPr txBox="1">
            <a:spLocks noChangeArrowheads="1"/>
          </p:cNvSpPr>
          <p:nvPr/>
        </p:nvSpPr>
        <p:spPr bwMode="auto">
          <a:xfrm>
            <a:off x="5507559" y="1956094"/>
            <a:ext cx="4069292" cy="60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altLang="en-US" sz="3333" b="1" dirty="0">
                <a:solidFill>
                  <a:srgbClr val="002060"/>
                </a:solidFill>
                <a:latin typeface="Times New Roman" pitchFamily="18" charset="0"/>
                <a:cs typeface="Times New Roman" pitchFamily="18" charset="0"/>
              </a:rPr>
              <a:t>1 m</a:t>
            </a:r>
            <a:r>
              <a:rPr lang="en-US" altLang="en-US" sz="3333" b="1" baseline="30000" dirty="0">
                <a:solidFill>
                  <a:srgbClr val="002060"/>
                </a:solidFill>
                <a:latin typeface="Times New Roman" pitchFamily="18" charset="0"/>
                <a:cs typeface="Times New Roman" pitchFamily="18" charset="0"/>
              </a:rPr>
              <a:t>2 </a:t>
            </a:r>
            <a:r>
              <a:rPr lang="en-US" altLang="en-US" sz="3333" b="1" dirty="0">
                <a:solidFill>
                  <a:srgbClr val="002060"/>
                </a:solidFill>
                <a:latin typeface="Times New Roman" pitchFamily="18" charset="0"/>
                <a:cs typeface="Times New Roman" pitchFamily="18" charset="0"/>
              </a:rPr>
              <a:t> =  100 dm</a:t>
            </a:r>
            <a:r>
              <a:rPr lang="en-US" altLang="en-US" sz="3333" b="1" baseline="30000" dirty="0">
                <a:solidFill>
                  <a:srgbClr val="002060"/>
                </a:solidFill>
                <a:latin typeface="Times New Roman" pitchFamily="18" charset="0"/>
                <a:cs typeface="Times New Roman" pitchFamily="18" charset="0"/>
              </a:rPr>
              <a:t>2 </a:t>
            </a:r>
          </a:p>
        </p:txBody>
      </p:sp>
      <p:sp>
        <p:nvSpPr>
          <p:cNvPr id="7" name="Text Box 5"/>
          <p:cNvSpPr txBox="1">
            <a:spLocks noChangeArrowheads="1"/>
          </p:cNvSpPr>
          <p:nvPr/>
        </p:nvSpPr>
        <p:spPr bwMode="auto">
          <a:xfrm>
            <a:off x="468314" y="4720029"/>
            <a:ext cx="863600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altLang="en-US" sz="3600" b="1" dirty="0">
                <a:solidFill>
                  <a:srgbClr val="FF0000"/>
                </a:solidFill>
                <a:latin typeface="Times New Roman" pitchFamily="18" charset="0"/>
                <a:cs typeface="Times New Roman" pitchFamily="18" charset="0"/>
              </a:rPr>
              <a:t>1m</a:t>
            </a:r>
            <a:r>
              <a:rPr lang="en-US" altLang="en-US" sz="3600" b="1" baseline="30000" dirty="0">
                <a:solidFill>
                  <a:srgbClr val="FF0000"/>
                </a:solidFill>
                <a:latin typeface="Times New Roman" pitchFamily="18" charset="0"/>
                <a:cs typeface="Times New Roman" pitchFamily="18" charset="0"/>
              </a:rPr>
              <a:t>2  </a:t>
            </a:r>
            <a:r>
              <a:rPr lang="en-US" altLang="en-US" sz="3600" b="1" dirty="0">
                <a:solidFill>
                  <a:srgbClr val="FF0000"/>
                </a:solidFill>
                <a:latin typeface="Times New Roman" pitchFamily="18" charset="0"/>
                <a:cs typeface="Times New Roman" pitchFamily="18" charset="0"/>
              </a:rPr>
              <a:t> = 100dm</a:t>
            </a:r>
            <a:r>
              <a:rPr lang="en-US" altLang="en-US" sz="3600" b="1" baseline="30000" dirty="0">
                <a:solidFill>
                  <a:srgbClr val="FF0000"/>
                </a:solidFill>
                <a:latin typeface="Times New Roman" pitchFamily="18" charset="0"/>
                <a:cs typeface="Times New Roman" pitchFamily="18" charset="0"/>
              </a:rPr>
              <a:t>2  </a:t>
            </a:r>
            <a:r>
              <a:rPr lang="en-US" altLang="en-US" sz="3600" b="1" dirty="0">
                <a:solidFill>
                  <a:srgbClr val="FF0000"/>
                </a:solidFill>
                <a:latin typeface="Times New Roman" pitchFamily="18" charset="0"/>
                <a:cs typeface="Times New Roman" pitchFamily="18" charset="0"/>
              </a:rPr>
              <a:t>= 10 000cm</a:t>
            </a:r>
            <a:r>
              <a:rPr lang="en-US" altLang="en-US" sz="3600" b="1" baseline="30000" dirty="0">
                <a:solidFill>
                  <a:srgbClr val="FF0000"/>
                </a:solidFill>
                <a:latin typeface="Times New Roman" pitchFamily="18" charset="0"/>
                <a:cs typeface="Times New Roman" pitchFamily="18" charset="0"/>
              </a:rPr>
              <a:t>2 </a:t>
            </a:r>
          </a:p>
        </p:txBody>
      </p:sp>
      <p:grpSp>
        <p:nvGrpSpPr>
          <p:cNvPr id="8" name="Group 6"/>
          <p:cNvGrpSpPr>
            <a:grpSpLocks/>
          </p:cNvGrpSpPr>
          <p:nvPr/>
        </p:nvGrpSpPr>
        <p:grpSpPr bwMode="auto">
          <a:xfrm>
            <a:off x="5080002" y="670836"/>
            <a:ext cx="758472" cy="382176"/>
            <a:chOff x="2880" y="896"/>
            <a:chExt cx="574" cy="356"/>
          </a:xfrm>
        </p:grpSpPr>
        <p:sp>
          <p:nvSpPr>
            <p:cNvPr id="9" name="AutoShape 7"/>
            <p:cNvSpPr>
              <a:spLocks/>
            </p:cNvSpPr>
            <p:nvPr/>
          </p:nvSpPr>
          <p:spPr bwMode="auto">
            <a:xfrm>
              <a:off x="2880" y="896"/>
              <a:ext cx="48" cy="356"/>
            </a:xfrm>
            <a:prstGeom prst="rightBrace">
              <a:avLst>
                <a:gd name="adj1" fmla="val 61806"/>
                <a:gd name="adj2" fmla="val 50000"/>
              </a:avLst>
            </a:prstGeom>
            <a:noFill/>
            <a:ln w="38100">
              <a:solidFill>
                <a:srgbClr val="0000FF"/>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eaLnBrk="1" hangingPunct="1"/>
              <a:endParaRPr lang="en-US" altLang="en-US" sz="2000"/>
            </a:p>
          </p:txBody>
        </p:sp>
        <p:sp>
          <p:nvSpPr>
            <p:cNvPr id="10" name="Line 8"/>
            <p:cNvSpPr>
              <a:spLocks noChangeShapeType="1"/>
            </p:cNvSpPr>
            <p:nvPr/>
          </p:nvSpPr>
          <p:spPr bwMode="auto">
            <a:xfrm>
              <a:off x="2928" y="1060"/>
              <a:ext cx="526" cy="0"/>
            </a:xfrm>
            <a:prstGeom prst="line">
              <a:avLst/>
            </a:prstGeom>
            <a:noFill/>
            <a:ln w="38100">
              <a:solidFill>
                <a:srgbClr val="0000FF"/>
              </a:solidFill>
              <a:round/>
              <a:headEnd/>
              <a:tailEnd type="triangle" w="med" len="med"/>
            </a:ln>
            <a:extLst>
              <a:ext uri="{909E8E84-426E-40DD-AFC4-6F175D3DCCD1}">
                <a14:hiddenFill xmlns:a14="http://schemas.microsoft.com/office/drawing/2010/main">
                  <a:noFill/>
                </a14:hiddenFill>
              </a:ext>
            </a:extLst>
          </p:spPr>
          <p:txBody>
            <a:bodyPr/>
            <a:lstStyle/>
            <a:p>
              <a:endParaRPr lang="en-GB" sz="2000"/>
            </a:p>
          </p:txBody>
        </p:sp>
      </p:grpSp>
      <p:sp>
        <p:nvSpPr>
          <p:cNvPr id="11" name="AutoShape 9"/>
          <p:cNvSpPr>
            <a:spLocks/>
          </p:cNvSpPr>
          <p:nvPr/>
        </p:nvSpPr>
        <p:spPr bwMode="auto">
          <a:xfrm>
            <a:off x="5199946" y="691415"/>
            <a:ext cx="421570" cy="3724746"/>
          </a:xfrm>
          <a:prstGeom prst="rightBrace">
            <a:avLst>
              <a:gd name="adj1" fmla="val 88354"/>
              <a:gd name="adj2" fmla="val 49227"/>
            </a:avLst>
          </a:prstGeom>
          <a:noFill/>
          <a:ln w="38100">
            <a:solidFill>
              <a:srgbClr val="990033"/>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pPr eaLnBrk="1" hangingPunct="1"/>
            <a:endParaRPr lang="en-US" altLang="en-US" sz="2000"/>
          </a:p>
        </p:txBody>
      </p:sp>
      <p:graphicFrame>
        <p:nvGraphicFramePr>
          <p:cNvPr id="12" name="Group 10"/>
          <p:cNvGraphicFramePr>
            <a:graphicFrameLocks noGrp="1"/>
          </p:cNvGraphicFramePr>
          <p:nvPr>
            <p:extLst>
              <p:ext uri="{D42A27DB-BD31-4B8C-83A1-F6EECF244321}">
                <p14:modId xmlns:p14="http://schemas.microsoft.com/office/powerpoint/2010/main" val="1503967757"/>
              </p:ext>
            </p:extLst>
          </p:nvPr>
        </p:nvGraphicFramePr>
        <p:xfrm>
          <a:off x="525639" y="670836"/>
          <a:ext cx="4482042" cy="3762970"/>
        </p:xfrm>
        <a:graphic>
          <a:graphicData uri="http://schemas.openxmlformats.org/drawingml/2006/table">
            <a:tbl>
              <a:tblPr/>
              <a:tblGrid>
                <a:gridCol w="449792">
                  <a:extLst>
                    <a:ext uri="{9D8B030D-6E8A-4147-A177-3AD203B41FA5}">
                      <a16:colId xmlns:a16="http://schemas.microsoft.com/office/drawing/2014/main" val="20000"/>
                    </a:ext>
                  </a:extLst>
                </a:gridCol>
                <a:gridCol w="446263">
                  <a:extLst>
                    <a:ext uri="{9D8B030D-6E8A-4147-A177-3AD203B41FA5}">
                      <a16:colId xmlns:a16="http://schemas.microsoft.com/office/drawing/2014/main" val="20001"/>
                    </a:ext>
                  </a:extLst>
                </a:gridCol>
                <a:gridCol w="449792">
                  <a:extLst>
                    <a:ext uri="{9D8B030D-6E8A-4147-A177-3AD203B41FA5}">
                      <a16:colId xmlns:a16="http://schemas.microsoft.com/office/drawing/2014/main" val="20002"/>
                    </a:ext>
                  </a:extLst>
                </a:gridCol>
                <a:gridCol w="446263">
                  <a:extLst>
                    <a:ext uri="{9D8B030D-6E8A-4147-A177-3AD203B41FA5}">
                      <a16:colId xmlns:a16="http://schemas.microsoft.com/office/drawing/2014/main" val="20003"/>
                    </a:ext>
                  </a:extLst>
                </a:gridCol>
                <a:gridCol w="449792">
                  <a:extLst>
                    <a:ext uri="{9D8B030D-6E8A-4147-A177-3AD203B41FA5}">
                      <a16:colId xmlns:a16="http://schemas.microsoft.com/office/drawing/2014/main" val="20004"/>
                    </a:ext>
                  </a:extLst>
                </a:gridCol>
                <a:gridCol w="448028">
                  <a:extLst>
                    <a:ext uri="{9D8B030D-6E8A-4147-A177-3AD203B41FA5}">
                      <a16:colId xmlns:a16="http://schemas.microsoft.com/office/drawing/2014/main" val="20005"/>
                    </a:ext>
                  </a:extLst>
                </a:gridCol>
                <a:gridCol w="448028">
                  <a:extLst>
                    <a:ext uri="{9D8B030D-6E8A-4147-A177-3AD203B41FA5}">
                      <a16:colId xmlns:a16="http://schemas.microsoft.com/office/drawing/2014/main" val="20006"/>
                    </a:ext>
                  </a:extLst>
                </a:gridCol>
                <a:gridCol w="448028">
                  <a:extLst>
                    <a:ext uri="{9D8B030D-6E8A-4147-A177-3AD203B41FA5}">
                      <a16:colId xmlns:a16="http://schemas.microsoft.com/office/drawing/2014/main" val="20007"/>
                    </a:ext>
                  </a:extLst>
                </a:gridCol>
                <a:gridCol w="448028">
                  <a:extLst>
                    <a:ext uri="{9D8B030D-6E8A-4147-A177-3AD203B41FA5}">
                      <a16:colId xmlns:a16="http://schemas.microsoft.com/office/drawing/2014/main" val="20008"/>
                    </a:ext>
                  </a:extLst>
                </a:gridCol>
                <a:gridCol w="448028">
                  <a:extLst>
                    <a:ext uri="{9D8B030D-6E8A-4147-A177-3AD203B41FA5}">
                      <a16:colId xmlns:a16="http://schemas.microsoft.com/office/drawing/2014/main" val="20009"/>
                    </a:ext>
                  </a:extLst>
                </a:gridCol>
              </a:tblGrid>
              <a:tr h="376297">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dirty="0">
                        <a:ln>
                          <a:noFill/>
                        </a:ln>
                        <a:solidFill>
                          <a:schemeClr val="tx1"/>
                        </a:solidFill>
                        <a:effectLst/>
                        <a:latin typeface="Arial" charset="0"/>
                        <a:cs typeface="Arial" charset="0"/>
                      </a:endParaRPr>
                    </a:p>
                  </a:txBody>
                  <a:tcPr marL="101600" marR="101600" marT="42333" marB="4233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extLst>
                  <a:ext uri="{0D108BD9-81ED-4DB2-BD59-A6C34878D82A}">
                    <a16:rowId xmlns:a16="http://schemas.microsoft.com/office/drawing/2014/main" val="10000"/>
                  </a:ext>
                </a:extLst>
              </a:tr>
              <a:tr h="376297">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extLst>
                  <a:ext uri="{0D108BD9-81ED-4DB2-BD59-A6C34878D82A}">
                    <a16:rowId xmlns:a16="http://schemas.microsoft.com/office/drawing/2014/main" val="10001"/>
                  </a:ext>
                </a:extLst>
              </a:tr>
              <a:tr h="376297">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extLst>
                  <a:ext uri="{0D108BD9-81ED-4DB2-BD59-A6C34878D82A}">
                    <a16:rowId xmlns:a16="http://schemas.microsoft.com/office/drawing/2014/main" val="10002"/>
                  </a:ext>
                </a:extLst>
              </a:tr>
              <a:tr h="376297">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extLst>
                  <a:ext uri="{0D108BD9-81ED-4DB2-BD59-A6C34878D82A}">
                    <a16:rowId xmlns:a16="http://schemas.microsoft.com/office/drawing/2014/main" val="10003"/>
                  </a:ext>
                </a:extLst>
              </a:tr>
              <a:tr h="376297">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extLst>
                  <a:ext uri="{0D108BD9-81ED-4DB2-BD59-A6C34878D82A}">
                    <a16:rowId xmlns:a16="http://schemas.microsoft.com/office/drawing/2014/main" val="10004"/>
                  </a:ext>
                </a:extLst>
              </a:tr>
              <a:tr h="376297">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extLst>
                  <a:ext uri="{0D108BD9-81ED-4DB2-BD59-A6C34878D82A}">
                    <a16:rowId xmlns:a16="http://schemas.microsoft.com/office/drawing/2014/main" val="10005"/>
                  </a:ext>
                </a:extLst>
              </a:tr>
              <a:tr h="376297">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extLst>
                  <a:ext uri="{0D108BD9-81ED-4DB2-BD59-A6C34878D82A}">
                    <a16:rowId xmlns:a16="http://schemas.microsoft.com/office/drawing/2014/main" val="10006"/>
                  </a:ext>
                </a:extLst>
              </a:tr>
              <a:tr h="376297">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extLst>
                  <a:ext uri="{0D108BD9-81ED-4DB2-BD59-A6C34878D82A}">
                    <a16:rowId xmlns:a16="http://schemas.microsoft.com/office/drawing/2014/main" val="10007"/>
                  </a:ext>
                </a:extLst>
              </a:tr>
              <a:tr h="376297">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3399FF"/>
                    </a:solidFill>
                  </a:tcPr>
                </a:tc>
                <a:extLst>
                  <a:ext uri="{0D108BD9-81ED-4DB2-BD59-A6C34878D82A}">
                    <a16:rowId xmlns:a16="http://schemas.microsoft.com/office/drawing/2014/main" val="10008"/>
                  </a:ext>
                </a:extLst>
              </a:tr>
              <a:tr h="376297">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3399FF"/>
                    </a:solidFill>
                  </a:tcPr>
                </a:tc>
                <a:tc>
                  <a:txBody>
                    <a:bodyPr/>
                    <a:lstStyle/>
                    <a:p>
                      <a:pPr marL="0" marR="0" lvl="0" indent="0" algn="l" defTabSz="914400" rtl="0" eaLnBrk="1" fontAlgn="base" latinLnBrk="0" hangingPunct="1">
                        <a:lnSpc>
                          <a:spcPct val="30000"/>
                        </a:lnSpc>
                        <a:spcBef>
                          <a:spcPct val="20000"/>
                        </a:spcBef>
                        <a:spcAft>
                          <a:spcPct val="0"/>
                        </a:spcAft>
                        <a:buClrTx/>
                        <a:buSzTx/>
                        <a:buFontTx/>
                        <a:buNone/>
                        <a:tabLst/>
                      </a:pPr>
                      <a:endParaRPr kumimoji="0" lang="en-US" sz="2600" b="0" i="0" u="none" strike="noStrike" cap="none" normalizeH="0" baseline="0" dirty="0">
                        <a:ln>
                          <a:noFill/>
                        </a:ln>
                        <a:solidFill>
                          <a:schemeClr val="tx1"/>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rgbClr val="3399FF"/>
                    </a:solidFill>
                  </a:tcPr>
                </a:tc>
                <a:extLst>
                  <a:ext uri="{0D108BD9-81ED-4DB2-BD59-A6C34878D82A}">
                    <a16:rowId xmlns:a16="http://schemas.microsoft.com/office/drawing/2014/main" val="10009"/>
                  </a:ext>
                </a:extLst>
              </a:tr>
            </a:tbl>
          </a:graphicData>
        </a:graphic>
      </p:graphicFrame>
      <p:sp>
        <p:nvSpPr>
          <p:cNvPr id="13" name="Rectangle 133"/>
          <p:cNvSpPr>
            <a:spLocks noChangeArrowheads="1"/>
          </p:cNvSpPr>
          <p:nvPr/>
        </p:nvSpPr>
        <p:spPr bwMode="auto">
          <a:xfrm>
            <a:off x="4563183" y="672306"/>
            <a:ext cx="446263" cy="370417"/>
          </a:xfrm>
          <a:prstGeom prst="rect">
            <a:avLst/>
          </a:prstGeom>
          <a:solidFill>
            <a:srgbClr val="FF0000"/>
          </a:solidFill>
          <a:ln w="12700">
            <a:solidFill>
              <a:schemeClr val="tx1"/>
            </a:solidFill>
            <a:miter lim="800000"/>
            <a:headEnd/>
            <a:tailEnd/>
          </a:ln>
        </p:spPr>
        <p:txBody>
          <a:bodyPr wrap="none" anchor="ctr"/>
          <a:lstStyle/>
          <a:p>
            <a:pPr eaLnBrk="1" hangingPunct="1"/>
            <a:endParaRPr lang="en-US" altLang="en-US" sz="2000"/>
          </a:p>
        </p:txBody>
      </p:sp>
      <p:grpSp>
        <p:nvGrpSpPr>
          <p:cNvPr id="14" name="Group 187"/>
          <p:cNvGrpSpPr>
            <a:grpSpLocks/>
          </p:cNvGrpSpPr>
          <p:nvPr/>
        </p:nvGrpSpPr>
        <p:grpSpPr bwMode="auto">
          <a:xfrm>
            <a:off x="6013099" y="2619935"/>
            <a:ext cx="4030486" cy="605602"/>
            <a:chOff x="3409" y="2195"/>
            <a:chExt cx="2285" cy="412"/>
          </a:xfrm>
        </p:grpSpPr>
        <p:sp>
          <p:nvSpPr>
            <p:cNvPr id="15" name="Text Box 182"/>
            <p:cNvSpPr txBox="1">
              <a:spLocks noChangeArrowheads="1"/>
            </p:cNvSpPr>
            <p:nvPr/>
          </p:nvSpPr>
          <p:spPr bwMode="auto">
            <a:xfrm>
              <a:off x="3409" y="2195"/>
              <a:ext cx="1113" cy="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altLang="en-US" sz="3333" b="1">
                  <a:solidFill>
                    <a:srgbClr val="002060"/>
                  </a:solidFill>
                  <a:latin typeface="Times New Roman" pitchFamily="18" charset="0"/>
                  <a:cs typeface="Times New Roman" pitchFamily="18" charset="0"/>
                </a:rPr>
                <a:t>1 m</a:t>
              </a:r>
              <a:r>
                <a:rPr lang="en-US" altLang="en-US" sz="3333" b="1" baseline="30000">
                  <a:solidFill>
                    <a:srgbClr val="002060"/>
                  </a:solidFill>
                  <a:latin typeface="Times New Roman" pitchFamily="18" charset="0"/>
                  <a:cs typeface="Times New Roman" pitchFamily="18" charset="0"/>
                </a:rPr>
                <a:t>2 </a:t>
              </a:r>
              <a:r>
                <a:rPr lang="en-US" altLang="en-US" sz="3333" b="1">
                  <a:solidFill>
                    <a:srgbClr val="002060"/>
                  </a:solidFill>
                  <a:latin typeface="Times New Roman" pitchFamily="18" charset="0"/>
                  <a:cs typeface="Times New Roman" pitchFamily="18" charset="0"/>
                </a:rPr>
                <a:t> = </a:t>
              </a:r>
            </a:p>
          </p:txBody>
        </p:sp>
        <p:sp>
          <p:nvSpPr>
            <p:cNvPr id="16" name="Text Box 183"/>
            <p:cNvSpPr txBox="1">
              <a:spLocks noChangeArrowheads="1"/>
            </p:cNvSpPr>
            <p:nvPr/>
          </p:nvSpPr>
          <p:spPr bwMode="auto">
            <a:xfrm>
              <a:off x="4926" y="2195"/>
              <a:ext cx="768" cy="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altLang="en-US" sz="3333" b="1">
                  <a:solidFill>
                    <a:srgbClr val="002060"/>
                  </a:solidFill>
                  <a:latin typeface="Times New Roman" pitchFamily="18" charset="0"/>
                  <a:cs typeface="Times New Roman" pitchFamily="18" charset="0"/>
                </a:rPr>
                <a:t>cm</a:t>
              </a:r>
              <a:r>
                <a:rPr lang="en-US" altLang="en-US" sz="3333" b="1" baseline="30000">
                  <a:solidFill>
                    <a:srgbClr val="002060"/>
                  </a:solidFill>
                  <a:latin typeface="Times New Roman" pitchFamily="18" charset="0"/>
                  <a:cs typeface="Times New Roman" pitchFamily="18" charset="0"/>
                </a:rPr>
                <a:t>2</a:t>
              </a:r>
              <a:endParaRPr lang="en-US" altLang="en-US" sz="3333" b="1">
                <a:solidFill>
                  <a:srgbClr val="002060"/>
                </a:solidFill>
                <a:latin typeface="Times New Roman" pitchFamily="18" charset="0"/>
                <a:cs typeface="Times New Roman" pitchFamily="18" charset="0"/>
              </a:endParaRPr>
            </a:p>
          </p:txBody>
        </p:sp>
      </p:grpSp>
      <p:sp>
        <p:nvSpPr>
          <p:cNvPr id="17" name="Text Box 184"/>
          <p:cNvSpPr txBox="1">
            <a:spLocks noChangeArrowheads="1"/>
          </p:cNvSpPr>
          <p:nvPr/>
        </p:nvSpPr>
        <p:spPr bwMode="auto">
          <a:xfrm>
            <a:off x="7912808" y="2623574"/>
            <a:ext cx="677333" cy="60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altLang="en-US" sz="3333" dirty="0">
                <a:solidFill>
                  <a:srgbClr val="FF0000"/>
                </a:solidFill>
                <a:latin typeface="Times New Roman" panose="02020603050405020304" pitchFamily="18" charset="0"/>
                <a:cs typeface="Times New Roman" panose="02020603050405020304" pitchFamily="18" charset="0"/>
              </a:rPr>
              <a:t>?</a:t>
            </a:r>
          </a:p>
        </p:txBody>
      </p:sp>
      <p:sp>
        <p:nvSpPr>
          <p:cNvPr id="18" name="Text Box 185"/>
          <p:cNvSpPr txBox="1">
            <a:spLocks noChangeArrowheads="1"/>
          </p:cNvSpPr>
          <p:nvPr/>
        </p:nvSpPr>
        <p:spPr bwMode="auto">
          <a:xfrm>
            <a:off x="7355417" y="2630023"/>
            <a:ext cx="1439333" cy="60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altLang="en-US" sz="3333" b="1" dirty="0">
                <a:solidFill>
                  <a:srgbClr val="FF0000"/>
                </a:solidFill>
                <a:latin typeface="Times New Roman" pitchFamily="18" charset="0"/>
                <a:cs typeface="Times New Roman" pitchFamily="18" charset="0"/>
              </a:rPr>
              <a:t>10 000</a:t>
            </a:r>
          </a:p>
        </p:txBody>
      </p:sp>
      <p:pic>
        <p:nvPicPr>
          <p:cNvPr id="19" name="图片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792648" y="3479202"/>
            <a:ext cx="1531535" cy="2265104"/>
          </a:xfrm>
          <a:prstGeom prst="rect">
            <a:avLst/>
          </a:prstGeom>
        </p:spPr>
      </p:pic>
    </p:spTree>
    <p:extLst>
      <p:ext uri="{BB962C8B-B14F-4D97-AF65-F5344CB8AC3E}">
        <p14:creationId xmlns:p14="http://schemas.microsoft.com/office/powerpoint/2010/main" val="129430560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par>
                          <p:cTn id="8" fill="hold">
                            <p:stCondLst>
                              <p:cond delay="500"/>
                            </p:stCondLst>
                            <p:childTnLst>
                              <p:par>
                                <p:cTn id="9" presetID="3" presetClass="entr" presetSubtype="10" fill="hold"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blinds(horizontal)">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20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wipe(down)">
                                      <p:cBhvr>
                                        <p:cTn id="21" dur="500"/>
                                        <p:tgtEl>
                                          <p:spTgt spid="5"/>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2000"/>
                                        <p:tgtEl>
                                          <p:spTgt spid="11"/>
                                        </p:tgtEl>
                                      </p:cBhvr>
                                    </p:animEffect>
                                  </p:childTnLst>
                                </p:cTn>
                              </p:par>
                            </p:childTnLst>
                          </p:cTn>
                        </p:par>
                      </p:childTnLst>
                    </p:cTn>
                  </p:par>
                  <p:par>
                    <p:cTn id="27" fill="hold">
                      <p:stCondLst>
                        <p:cond delay="indefinite"/>
                      </p:stCondLst>
                      <p:childTnLst>
                        <p:par>
                          <p:cTn id="28" fill="hold">
                            <p:stCondLst>
                              <p:cond delay="0"/>
                            </p:stCondLst>
                            <p:childTnLst>
                              <p:par>
                                <p:cTn id="29" presetID="17" presetClass="entr" presetSubtype="10"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 calcmode="lin" valueType="num">
                                      <p:cBhvr>
                                        <p:cTn id="31" dur="500" fill="hold"/>
                                        <p:tgtEl>
                                          <p:spTgt spid="6"/>
                                        </p:tgtEl>
                                        <p:attrNameLst>
                                          <p:attrName>ppt_w</p:attrName>
                                        </p:attrNameLst>
                                      </p:cBhvr>
                                      <p:tavLst>
                                        <p:tav tm="0">
                                          <p:val>
                                            <p:fltVal val="0"/>
                                          </p:val>
                                        </p:tav>
                                        <p:tav tm="100000">
                                          <p:val>
                                            <p:strVal val="#ppt_w"/>
                                          </p:val>
                                        </p:tav>
                                      </p:tavLst>
                                    </p:anim>
                                    <p:anim calcmode="lin" valueType="num">
                                      <p:cBhvr>
                                        <p:cTn id="32" dur="500" fill="hold"/>
                                        <p:tgtEl>
                                          <p:spTgt spid="6"/>
                                        </p:tgtEl>
                                        <p:attrNameLst>
                                          <p:attrName>ppt_h</p:attrName>
                                        </p:attrNameLst>
                                      </p:cBhvr>
                                      <p:tavLst>
                                        <p:tav tm="0">
                                          <p:val>
                                            <p:strVal val="#ppt_h"/>
                                          </p:val>
                                        </p:tav>
                                        <p:tav tm="100000">
                                          <p:val>
                                            <p:strVal val="#ppt_h"/>
                                          </p:val>
                                        </p:tav>
                                      </p:tavLst>
                                    </p:anim>
                                  </p:childTnLst>
                                </p:cTn>
                              </p:par>
                            </p:childTnLst>
                          </p:cTn>
                        </p:par>
                      </p:childTnLst>
                    </p:cTn>
                  </p:par>
                  <p:par>
                    <p:cTn id="33" fill="hold">
                      <p:stCondLst>
                        <p:cond delay="indefinite"/>
                      </p:stCondLst>
                      <p:childTnLst>
                        <p:par>
                          <p:cTn id="34" fill="hold">
                            <p:stCondLst>
                              <p:cond delay="0"/>
                            </p:stCondLst>
                            <p:childTnLst>
                              <p:par>
                                <p:cTn id="35" presetID="17" presetClass="entr" presetSubtype="10" fill="hold" nodeType="clickEffect">
                                  <p:stCondLst>
                                    <p:cond delay="0"/>
                                  </p:stCondLst>
                                  <p:childTnLst>
                                    <p:set>
                                      <p:cBhvr>
                                        <p:cTn id="36" dur="1" fill="hold">
                                          <p:stCondLst>
                                            <p:cond delay="0"/>
                                          </p:stCondLst>
                                        </p:cTn>
                                        <p:tgtEl>
                                          <p:spTgt spid="14"/>
                                        </p:tgtEl>
                                        <p:attrNameLst>
                                          <p:attrName>style.visibility</p:attrName>
                                        </p:attrNameLst>
                                      </p:cBhvr>
                                      <p:to>
                                        <p:strVal val="visible"/>
                                      </p:to>
                                    </p:set>
                                    <p:anim calcmode="lin" valueType="num">
                                      <p:cBhvr>
                                        <p:cTn id="37" dur="500" fill="hold"/>
                                        <p:tgtEl>
                                          <p:spTgt spid="14"/>
                                        </p:tgtEl>
                                        <p:attrNameLst>
                                          <p:attrName>ppt_w</p:attrName>
                                        </p:attrNameLst>
                                      </p:cBhvr>
                                      <p:tavLst>
                                        <p:tav tm="0">
                                          <p:val>
                                            <p:fltVal val="0"/>
                                          </p:val>
                                        </p:tav>
                                        <p:tav tm="100000">
                                          <p:val>
                                            <p:strVal val="#ppt_w"/>
                                          </p:val>
                                        </p:tav>
                                      </p:tavLst>
                                    </p:anim>
                                    <p:anim calcmode="lin" valueType="num">
                                      <p:cBhvr>
                                        <p:cTn id="38" dur="500" fill="hold"/>
                                        <p:tgtEl>
                                          <p:spTgt spid="14"/>
                                        </p:tgtEl>
                                        <p:attrNameLst>
                                          <p:attrName>ppt_h</p:attrName>
                                        </p:attrNameLst>
                                      </p:cBhvr>
                                      <p:tavLst>
                                        <p:tav tm="0">
                                          <p:val>
                                            <p:strVal val="#ppt_h"/>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grpId="0"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wipe(down)">
                                      <p:cBhvr>
                                        <p:cTn id="43" dur="500"/>
                                        <p:tgtEl>
                                          <p:spTgt spid="17"/>
                                        </p:tgtEl>
                                      </p:cBhvr>
                                    </p:animEffect>
                                  </p:childTnLst>
                                </p:cTn>
                              </p:par>
                            </p:childTnLst>
                          </p:cTn>
                        </p:par>
                      </p:childTnLst>
                    </p:cTn>
                  </p:par>
                  <p:par>
                    <p:cTn id="44" fill="hold">
                      <p:stCondLst>
                        <p:cond delay="indefinite"/>
                      </p:stCondLst>
                      <p:childTnLst>
                        <p:par>
                          <p:cTn id="45" fill="hold">
                            <p:stCondLst>
                              <p:cond delay="0"/>
                            </p:stCondLst>
                            <p:childTnLst>
                              <p:par>
                                <p:cTn id="46" presetID="55" presetClass="exit" presetSubtype="0" fill="hold" grpId="1" nodeType="clickEffect">
                                  <p:stCondLst>
                                    <p:cond delay="0"/>
                                  </p:stCondLst>
                                  <p:childTnLst>
                                    <p:anim calcmode="lin" valueType="num">
                                      <p:cBhvr>
                                        <p:cTn id="47" dur="1000"/>
                                        <p:tgtEl>
                                          <p:spTgt spid="17"/>
                                        </p:tgtEl>
                                        <p:attrNameLst>
                                          <p:attrName>ppt_w</p:attrName>
                                        </p:attrNameLst>
                                      </p:cBhvr>
                                      <p:tavLst>
                                        <p:tav tm="0">
                                          <p:val>
                                            <p:strVal val="ppt_w"/>
                                          </p:val>
                                        </p:tav>
                                        <p:tav tm="100000">
                                          <p:val>
                                            <p:strVal val="ppt_w*0.70"/>
                                          </p:val>
                                        </p:tav>
                                      </p:tavLst>
                                    </p:anim>
                                    <p:anim calcmode="lin" valueType="num">
                                      <p:cBhvr>
                                        <p:cTn id="48" dur="1000"/>
                                        <p:tgtEl>
                                          <p:spTgt spid="17"/>
                                        </p:tgtEl>
                                        <p:attrNameLst>
                                          <p:attrName>ppt_h</p:attrName>
                                        </p:attrNameLst>
                                      </p:cBhvr>
                                      <p:tavLst>
                                        <p:tav tm="0">
                                          <p:val>
                                            <p:strVal val="ppt_h"/>
                                          </p:val>
                                        </p:tav>
                                        <p:tav tm="100000">
                                          <p:val>
                                            <p:strVal val="ppt_h"/>
                                          </p:val>
                                        </p:tav>
                                      </p:tavLst>
                                    </p:anim>
                                    <p:animEffect transition="out" filter="fade">
                                      <p:cBhvr>
                                        <p:cTn id="49" dur="1000"/>
                                        <p:tgtEl>
                                          <p:spTgt spid="17"/>
                                        </p:tgtEl>
                                      </p:cBhvr>
                                    </p:animEffect>
                                    <p:set>
                                      <p:cBhvr>
                                        <p:cTn id="50" dur="1" fill="hold">
                                          <p:stCondLst>
                                            <p:cond delay="999"/>
                                          </p:stCondLst>
                                        </p:cTn>
                                        <p:tgtEl>
                                          <p:spTgt spid="17"/>
                                        </p:tgtEl>
                                        <p:attrNameLst>
                                          <p:attrName>style.visibility</p:attrName>
                                        </p:attrNameLst>
                                      </p:cBhvr>
                                      <p:to>
                                        <p:strVal val="hidden"/>
                                      </p:to>
                                    </p:set>
                                  </p:childTnLst>
                                </p:cTn>
                              </p:par>
                            </p:childTnLst>
                          </p:cTn>
                        </p:par>
                        <p:par>
                          <p:cTn id="51" fill="hold">
                            <p:stCondLst>
                              <p:cond delay="1000"/>
                            </p:stCondLst>
                            <p:childTnLst>
                              <p:par>
                                <p:cTn id="52" presetID="17" presetClass="entr" presetSubtype="10" fill="hold" grpId="0" nodeType="afterEffect">
                                  <p:stCondLst>
                                    <p:cond delay="0"/>
                                  </p:stCondLst>
                                  <p:childTnLst>
                                    <p:set>
                                      <p:cBhvr>
                                        <p:cTn id="53" dur="1" fill="hold">
                                          <p:stCondLst>
                                            <p:cond delay="0"/>
                                          </p:stCondLst>
                                        </p:cTn>
                                        <p:tgtEl>
                                          <p:spTgt spid="18"/>
                                        </p:tgtEl>
                                        <p:attrNameLst>
                                          <p:attrName>style.visibility</p:attrName>
                                        </p:attrNameLst>
                                      </p:cBhvr>
                                      <p:to>
                                        <p:strVal val="visible"/>
                                      </p:to>
                                    </p:set>
                                    <p:anim calcmode="lin" valueType="num">
                                      <p:cBhvr>
                                        <p:cTn id="54" dur="500" fill="hold"/>
                                        <p:tgtEl>
                                          <p:spTgt spid="18"/>
                                        </p:tgtEl>
                                        <p:attrNameLst>
                                          <p:attrName>ppt_w</p:attrName>
                                        </p:attrNameLst>
                                      </p:cBhvr>
                                      <p:tavLst>
                                        <p:tav tm="0">
                                          <p:val>
                                            <p:fltVal val="0"/>
                                          </p:val>
                                        </p:tav>
                                        <p:tav tm="100000">
                                          <p:val>
                                            <p:strVal val="#ppt_w"/>
                                          </p:val>
                                        </p:tav>
                                      </p:tavLst>
                                    </p:anim>
                                    <p:anim calcmode="lin" valueType="num">
                                      <p:cBhvr>
                                        <p:cTn id="55" dur="500" fill="hold"/>
                                        <p:tgtEl>
                                          <p:spTgt spid="18"/>
                                        </p:tgtEl>
                                        <p:attrNameLst>
                                          <p:attrName>ppt_h</p:attrName>
                                        </p:attrNameLst>
                                      </p:cBhvr>
                                      <p:tavLst>
                                        <p:tav tm="0">
                                          <p:val>
                                            <p:strVal val="#ppt_h"/>
                                          </p:val>
                                        </p:tav>
                                        <p:tav tm="100000">
                                          <p:val>
                                            <p:strVal val="#ppt_h"/>
                                          </p:val>
                                        </p:tav>
                                      </p:tavLst>
                                    </p:anim>
                                  </p:childTnLst>
                                </p:cTn>
                              </p:par>
                            </p:childTnLst>
                          </p:cTn>
                        </p:par>
                      </p:childTnLst>
                    </p:cTn>
                  </p:par>
                  <p:par>
                    <p:cTn id="56" fill="hold">
                      <p:stCondLst>
                        <p:cond delay="indefinite"/>
                      </p:stCondLst>
                      <p:childTnLst>
                        <p:par>
                          <p:cTn id="57" fill="hold">
                            <p:stCondLst>
                              <p:cond delay="0"/>
                            </p:stCondLst>
                            <p:childTnLst>
                              <p:par>
                                <p:cTn id="58" presetID="17" presetClass="entr" presetSubtype="10" fill="hold" grpId="0" nodeType="clickEffect">
                                  <p:stCondLst>
                                    <p:cond delay="0"/>
                                  </p:stCondLst>
                                  <p:childTnLst>
                                    <p:set>
                                      <p:cBhvr>
                                        <p:cTn id="59" dur="1" fill="hold">
                                          <p:stCondLst>
                                            <p:cond delay="0"/>
                                          </p:stCondLst>
                                        </p:cTn>
                                        <p:tgtEl>
                                          <p:spTgt spid="7"/>
                                        </p:tgtEl>
                                        <p:attrNameLst>
                                          <p:attrName>style.visibility</p:attrName>
                                        </p:attrNameLst>
                                      </p:cBhvr>
                                      <p:to>
                                        <p:strVal val="visible"/>
                                      </p:to>
                                    </p:set>
                                    <p:anim calcmode="lin" valueType="num">
                                      <p:cBhvr>
                                        <p:cTn id="60" dur="500" fill="hold"/>
                                        <p:tgtEl>
                                          <p:spTgt spid="7"/>
                                        </p:tgtEl>
                                        <p:attrNameLst>
                                          <p:attrName>ppt_w</p:attrName>
                                        </p:attrNameLst>
                                      </p:cBhvr>
                                      <p:tavLst>
                                        <p:tav tm="0">
                                          <p:val>
                                            <p:fltVal val="0"/>
                                          </p:val>
                                        </p:tav>
                                        <p:tav tm="100000">
                                          <p:val>
                                            <p:strVal val="#ppt_w"/>
                                          </p:val>
                                        </p:tav>
                                      </p:tavLst>
                                    </p:anim>
                                    <p:anim calcmode="lin" valueType="num">
                                      <p:cBhvr>
                                        <p:cTn id="61" dur="500" fill="hold"/>
                                        <p:tgtEl>
                                          <p:spTgt spid="7"/>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11" grpId="0" animBg="1"/>
      <p:bldP spid="13" grpId="0" animBg="1"/>
      <p:bldP spid="17" grpId="0"/>
      <p:bldP spid="17" grpId="1"/>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212" y="0"/>
            <a:ext cx="10164961" cy="6169868"/>
          </a:xfrm>
        </p:spPr>
      </p:pic>
      <p:sp>
        <p:nvSpPr>
          <p:cNvPr id="5" name="Rectangle 39">
            <a:extLst>
              <a:ext uri="{FF2B5EF4-FFF2-40B4-BE49-F238E27FC236}">
                <a16:creationId xmlns:a16="http://schemas.microsoft.com/office/drawing/2014/main" id="{FEF7539B-48A5-4942-A83A-2EE0E8AF1FC3}"/>
              </a:ext>
            </a:extLst>
          </p:cNvPr>
          <p:cNvSpPr>
            <a:spLocks noChangeArrowheads="1"/>
          </p:cNvSpPr>
          <p:nvPr/>
        </p:nvSpPr>
        <p:spPr bwMode="auto">
          <a:xfrm>
            <a:off x="374324" y="351099"/>
            <a:ext cx="9241693" cy="500388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p>
            <a:r>
              <a:rPr lang="en-US" altLang="zh-CN" sz="1600">
                <a:ln w="57150">
                  <a:noFill/>
                </a:ln>
                <a:solidFill>
                  <a:srgbClr val="058F8F"/>
                </a:solidFill>
                <a:effectLst>
                  <a:glow rad="101600">
                    <a:prstClr val="white">
                      <a:alpha val="60000"/>
                    </a:prstClr>
                  </a:glow>
                  <a:reflection blurRad="6350" stA="55000" endA="300" endPos="45500" dir="5400000" sy="-100000" algn="bl" rotWithShape="0"/>
                </a:effectLst>
                <a:latin typeface="UTM Cooper Black" panose="02040603050506020204" pitchFamily="18" charset="0"/>
                <a:ea typeface="方正剪纸简体" panose="03000509000000000000" pitchFamily="65" charset="-122"/>
              </a:rPr>
              <a:t>                                                    </a:t>
            </a:r>
            <a:r>
              <a:rPr lang="en-US" altLang="zh-CN" sz="3200">
                <a:ln w="57150">
                  <a:noFill/>
                </a:ln>
                <a:solidFill>
                  <a:srgbClr val="058F8F"/>
                </a:solidFill>
                <a:effectLst>
                  <a:glow rad="101600">
                    <a:prstClr val="white">
                      <a:alpha val="60000"/>
                    </a:prstClr>
                  </a:glow>
                  <a:reflection blurRad="6350" stA="55000" endA="300" endPos="45500" dir="5400000" sy="-100000" algn="bl" rotWithShape="0"/>
                </a:effectLst>
                <a:latin typeface="UTM Cooper Black" panose="02040603050506020204" pitchFamily="18" charset="0"/>
                <a:ea typeface="方正剪纸简体" panose="03000509000000000000" pitchFamily="65" charset="-122"/>
              </a:rPr>
              <a:t>Mét vuông</a:t>
            </a:r>
            <a:endParaRPr lang="zh-CN" altLang="en-US" sz="3200" dirty="0">
              <a:ln w="57150">
                <a:noFill/>
              </a:ln>
              <a:solidFill>
                <a:prstClr val="black"/>
              </a:solidFill>
              <a:effectLst>
                <a:glow rad="101600">
                  <a:prstClr val="white">
                    <a:alpha val="60000"/>
                  </a:prstClr>
                </a:glow>
                <a:reflection blurRad="6350" stA="55000" endA="300" endPos="45500" dir="5400000" sy="-100000" algn="bl" rotWithShape="0"/>
              </a:effectLst>
              <a:latin typeface="UTM Cooper Black" panose="02040603050506020204" pitchFamily="18" charset="0"/>
              <a:ea typeface="方正剪纸简体" panose="03000509000000000000" pitchFamily="65" charset="-122"/>
            </a:endParaRPr>
          </a:p>
        </p:txBody>
      </p:sp>
      <p:pic>
        <p:nvPicPr>
          <p:cNvPr id="6" name="图片 3">
            <a:extLst>
              <a:ext uri="{FF2B5EF4-FFF2-40B4-BE49-F238E27FC236}">
                <a16:creationId xmlns:a16="http://schemas.microsoft.com/office/drawing/2014/main" id="{79507BFA-98AC-4AFA-AF02-FA69E97E7B3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09434" y="0"/>
            <a:ext cx="813166" cy="498407"/>
          </a:xfrm>
          <a:prstGeom prst="rect">
            <a:avLst/>
          </a:prstGeom>
        </p:spPr>
      </p:pic>
      <p:sp>
        <p:nvSpPr>
          <p:cNvPr id="7" name="TextBox 6"/>
          <p:cNvSpPr txBox="1"/>
          <p:nvPr/>
        </p:nvSpPr>
        <p:spPr>
          <a:xfrm>
            <a:off x="119450" y="2161939"/>
            <a:ext cx="9521058" cy="605230"/>
          </a:xfrm>
          <a:prstGeom prst="rect">
            <a:avLst/>
          </a:prstGeom>
          <a:noFill/>
        </p:spPr>
        <p:txBody>
          <a:bodyPr wrap="square" rtlCol="0">
            <a:spAutoFit/>
          </a:bodyPr>
          <a:lstStyle/>
          <a:p>
            <a:pPr algn="ctr"/>
            <a:r>
              <a:rPr lang="en-US" sz="3333" b="1" dirty="0" err="1">
                <a:solidFill>
                  <a:srgbClr val="FF6699"/>
                </a:solidFill>
                <a:latin typeface="Times New Roman" panose="02020603050405020304" pitchFamily="18" charset="0"/>
                <a:cs typeface="Times New Roman" panose="02020603050405020304" pitchFamily="18" charset="0"/>
              </a:rPr>
              <a:t>Mét</a:t>
            </a:r>
            <a:r>
              <a:rPr lang="en-US" sz="3333" b="1" dirty="0">
                <a:solidFill>
                  <a:srgbClr val="FF6699"/>
                </a:solidFill>
                <a:latin typeface="Times New Roman" panose="02020603050405020304" pitchFamily="18" charset="0"/>
                <a:cs typeface="Times New Roman" panose="02020603050405020304" pitchFamily="18" charset="0"/>
              </a:rPr>
              <a:t> </a:t>
            </a:r>
            <a:r>
              <a:rPr lang="en-US" sz="3333" b="1" dirty="0" err="1">
                <a:solidFill>
                  <a:srgbClr val="FF6699"/>
                </a:solidFill>
                <a:latin typeface="Times New Roman" panose="02020603050405020304" pitchFamily="18" charset="0"/>
                <a:cs typeface="Times New Roman" panose="02020603050405020304" pitchFamily="18" charset="0"/>
              </a:rPr>
              <a:t>vuông</a:t>
            </a:r>
            <a:r>
              <a:rPr lang="en-US" sz="3333" b="1" dirty="0">
                <a:solidFill>
                  <a:srgbClr val="FF6699"/>
                </a:solidFill>
                <a:latin typeface="Times New Roman" panose="02020603050405020304" pitchFamily="18" charset="0"/>
                <a:cs typeface="Times New Roman" panose="02020603050405020304" pitchFamily="18" charset="0"/>
              </a:rPr>
              <a:t> </a:t>
            </a:r>
            <a:r>
              <a:rPr lang="en-US" sz="3333" b="1" dirty="0" err="1">
                <a:solidFill>
                  <a:srgbClr val="002060"/>
                </a:solidFill>
                <a:latin typeface="Times New Roman" panose="02020603050405020304" pitchFamily="18" charset="0"/>
                <a:cs typeface="Times New Roman" panose="02020603050405020304" pitchFamily="18" charset="0"/>
              </a:rPr>
              <a:t>là</a:t>
            </a:r>
            <a:r>
              <a:rPr lang="en-US" sz="3333" b="1" dirty="0">
                <a:solidFill>
                  <a:srgbClr val="002060"/>
                </a:solidFill>
                <a:latin typeface="Times New Roman" panose="02020603050405020304" pitchFamily="18" charset="0"/>
                <a:cs typeface="Times New Roman" panose="02020603050405020304" pitchFamily="18" charset="0"/>
              </a:rPr>
              <a:t> </a:t>
            </a:r>
            <a:r>
              <a:rPr lang="en-US" sz="3333" b="1" dirty="0" err="1">
                <a:solidFill>
                  <a:srgbClr val="002060"/>
                </a:solidFill>
                <a:latin typeface="Times New Roman" panose="02020603050405020304" pitchFamily="18" charset="0"/>
                <a:cs typeface="Times New Roman" panose="02020603050405020304" pitchFamily="18" charset="0"/>
              </a:rPr>
              <a:t>diện</a:t>
            </a:r>
            <a:r>
              <a:rPr lang="en-US" sz="3333" b="1" dirty="0">
                <a:solidFill>
                  <a:srgbClr val="002060"/>
                </a:solidFill>
                <a:latin typeface="Times New Roman" panose="02020603050405020304" pitchFamily="18" charset="0"/>
                <a:cs typeface="Times New Roman" panose="02020603050405020304" pitchFamily="18" charset="0"/>
              </a:rPr>
              <a:t> </a:t>
            </a:r>
            <a:r>
              <a:rPr lang="en-US" sz="3333" b="1" dirty="0" err="1">
                <a:solidFill>
                  <a:srgbClr val="002060"/>
                </a:solidFill>
                <a:latin typeface="Times New Roman" panose="02020603050405020304" pitchFamily="18" charset="0"/>
                <a:cs typeface="Times New Roman" panose="02020603050405020304" pitchFamily="18" charset="0"/>
              </a:rPr>
              <a:t>tích</a:t>
            </a:r>
            <a:r>
              <a:rPr lang="en-US" sz="3333" b="1" dirty="0">
                <a:solidFill>
                  <a:srgbClr val="002060"/>
                </a:solidFill>
                <a:latin typeface="Times New Roman" panose="02020603050405020304" pitchFamily="18" charset="0"/>
                <a:cs typeface="Times New Roman" panose="02020603050405020304" pitchFamily="18" charset="0"/>
              </a:rPr>
              <a:t> </a:t>
            </a:r>
            <a:r>
              <a:rPr lang="en-US" sz="3333" b="1" dirty="0" err="1">
                <a:solidFill>
                  <a:srgbClr val="002060"/>
                </a:solidFill>
                <a:latin typeface="Times New Roman" panose="02020603050405020304" pitchFamily="18" charset="0"/>
                <a:cs typeface="Times New Roman" panose="02020603050405020304" pitchFamily="18" charset="0"/>
              </a:rPr>
              <a:t>hình</a:t>
            </a:r>
            <a:r>
              <a:rPr lang="en-US" sz="3333" b="1" dirty="0">
                <a:solidFill>
                  <a:srgbClr val="002060"/>
                </a:solidFill>
                <a:latin typeface="Times New Roman" panose="02020603050405020304" pitchFamily="18" charset="0"/>
                <a:cs typeface="Times New Roman" panose="02020603050405020304" pitchFamily="18" charset="0"/>
              </a:rPr>
              <a:t> </a:t>
            </a:r>
            <a:r>
              <a:rPr lang="en-US" sz="3333" b="1" dirty="0" err="1">
                <a:solidFill>
                  <a:srgbClr val="002060"/>
                </a:solidFill>
                <a:latin typeface="Times New Roman" panose="02020603050405020304" pitchFamily="18" charset="0"/>
                <a:cs typeface="Times New Roman" panose="02020603050405020304" pitchFamily="18" charset="0"/>
              </a:rPr>
              <a:t>vuông</a:t>
            </a:r>
            <a:r>
              <a:rPr lang="en-US" sz="3333" b="1" dirty="0">
                <a:solidFill>
                  <a:srgbClr val="002060"/>
                </a:solidFill>
                <a:latin typeface="Times New Roman" panose="02020603050405020304" pitchFamily="18" charset="0"/>
                <a:cs typeface="Times New Roman" panose="02020603050405020304" pitchFamily="18" charset="0"/>
              </a:rPr>
              <a:t> </a:t>
            </a:r>
            <a:r>
              <a:rPr lang="en-US" sz="3333" b="1" dirty="0" err="1">
                <a:solidFill>
                  <a:srgbClr val="002060"/>
                </a:solidFill>
                <a:latin typeface="Times New Roman" panose="02020603050405020304" pitchFamily="18" charset="0"/>
                <a:cs typeface="Times New Roman" panose="02020603050405020304" pitchFamily="18" charset="0"/>
              </a:rPr>
              <a:t>có</a:t>
            </a:r>
            <a:r>
              <a:rPr lang="en-US" sz="3333" b="1" dirty="0">
                <a:solidFill>
                  <a:srgbClr val="002060"/>
                </a:solidFill>
                <a:latin typeface="Times New Roman" panose="02020603050405020304" pitchFamily="18" charset="0"/>
                <a:cs typeface="Times New Roman" panose="02020603050405020304" pitchFamily="18" charset="0"/>
              </a:rPr>
              <a:t> </a:t>
            </a:r>
            <a:r>
              <a:rPr lang="en-US" sz="3333" b="1" dirty="0" err="1">
                <a:solidFill>
                  <a:srgbClr val="002060"/>
                </a:solidFill>
                <a:latin typeface="Times New Roman" panose="02020603050405020304" pitchFamily="18" charset="0"/>
                <a:cs typeface="Times New Roman" panose="02020603050405020304" pitchFamily="18" charset="0"/>
              </a:rPr>
              <a:t>cạnh</a:t>
            </a:r>
            <a:r>
              <a:rPr lang="en-US" sz="3333" b="1" dirty="0">
                <a:solidFill>
                  <a:srgbClr val="002060"/>
                </a:solidFill>
                <a:latin typeface="Times New Roman" panose="02020603050405020304" pitchFamily="18" charset="0"/>
                <a:cs typeface="Times New Roman" panose="02020603050405020304" pitchFamily="18" charset="0"/>
              </a:rPr>
              <a:t> </a:t>
            </a:r>
            <a:r>
              <a:rPr lang="en-US" sz="3333" b="1" dirty="0" err="1">
                <a:solidFill>
                  <a:srgbClr val="002060"/>
                </a:solidFill>
                <a:latin typeface="Times New Roman" panose="02020603050405020304" pitchFamily="18" charset="0"/>
                <a:cs typeface="Times New Roman" panose="02020603050405020304" pitchFamily="18" charset="0"/>
              </a:rPr>
              <a:t>dài</a:t>
            </a:r>
            <a:r>
              <a:rPr lang="en-US" sz="3333" b="1" dirty="0">
                <a:solidFill>
                  <a:srgbClr val="002060"/>
                </a:solidFill>
                <a:latin typeface="Times New Roman" panose="02020603050405020304" pitchFamily="18" charset="0"/>
                <a:cs typeface="Times New Roman" panose="02020603050405020304" pitchFamily="18" charset="0"/>
              </a:rPr>
              <a:t> 1m</a:t>
            </a:r>
            <a:endParaRPr lang="vi-VN" sz="3333" b="1" dirty="0">
              <a:solidFill>
                <a:srgbClr val="002060"/>
              </a:solidFill>
              <a:latin typeface="Times New Roman" panose="02020603050405020304" pitchFamily="18" charset="0"/>
              <a:cs typeface="Times New Roman" panose="02020603050405020304" pitchFamily="18" charset="0"/>
            </a:endParaRPr>
          </a:p>
        </p:txBody>
      </p:sp>
      <p:sp>
        <p:nvSpPr>
          <p:cNvPr id="8" name="TextBox 7"/>
          <p:cNvSpPr txBox="1"/>
          <p:nvPr/>
        </p:nvSpPr>
        <p:spPr>
          <a:xfrm>
            <a:off x="2457604" y="2777492"/>
            <a:ext cx="5941761" cy="1118127"/>
          </a:xfrm>
          <a:prstGeom prst="rect">
            <a:avLst/>
          </a:prstGeom>
          <a:noFill/>
          <a:scene3d>
            <a:camera prst="orthographicFront"/>
            <a:lightRig rig="threePt" dir="t"/>
          </a:scene3d>
          <a:sp3d>
            <a:bevelT w="0" h="0"/>
            <a:bevelB w="0" h="0"/>
          </a:sp3d>
        </p:spPr>
        <p:txBody>
          <a:bodyPr wrap="square" rtlCol="0">
            <a:spAutoFit/>
          </a:bodyPr>
          <a:lstStyle/>
          <a:p>
            <a:r>
              <a:rPr lang="en-US" sz="3333" b="1" dirty="0" err="1">
                <a:solidFill>
                  <a:srgbClr val="002060"/>
                </a:solidFill>
                <a:latin typeface="Times New Roman" panose="02020603050405020304" pitchFamily="18" charset="0"/>
                <a:cs typeface="Times New Roman" panose="02020603050405020304" pitchFamily="18" charset="0"/>
              </a:rPr>
              <a:t>Mét</a:t>
            </a:r>
            <a:r>
              <a:rPr lang="en-US" sz="3333" b="1" dirty="0">
                <a:solidFill>
                  <a:srgbClr val="002060"/>
                </a:solidFill>
                <a:latin typeface="Times New Roman" panose="02020603050405020304" pitchFamily="18" charset="0"/>
                <a:cs typeface="Times New Roman" panose="02020603050405020304" pitchFamily="18" charset="0"/>
              </a:rPr>
              <a:t> </a:t>
            </a:r>
            <a:r>
              <a:rPr lang="en-US" sz="3333" b="1" dirty="0" err="1">
                <a:solidFill>
                  <a:srgbClr val="002060"/>
                </a:solidFill>
                <a:latin typeface="Times New Roman" panose="02020603050405020304" pitchFamily="18" charset="0"/>
                <a:cs typeface="Times New Roman" panose="02020603050405020304" pitchFamily="18" charset="0"/>
              </a:rPr>
              <a:t>vuông</a:t>
            </a:r>
            <a:r>
              <a:rPr lang="en-US" sz="3333" b="1" dirty="0">
                <a:solidFill>
                  <a:srgbClr val="002060"/>
                </a:solidFill>
                <a:latin typeface="Times New Roman" panose="02020603050405020304" pitchFamily="18" charset="0"/>
                <a:cs typeface="Times New Roman" panose="02020603050405020304" pitchFamily="18" charset="0"/>
              </a:rPr>
              <a:t> </a:t>
            </a:r>
            <a:r>
              <a:rPr lang="en-US" sz="3333" b="1" dirty="0" err="1">
                <a:solidFill>
                  <a:srgbClr val="002060"/>
                </a:solidFill>
                <a:latin typeface="Times New Roman" panose="02020603050405020304" pitchFamily="18" charset="0"/>
                <a:cs typeface="Times New Roman" panose="02020603050405020304" pitchFamily="18" charset="0"/>
              </a:rPr>
              <a:t>viết</a:t>
            </a:r>
            <a:r>
              <a:rPr lang="en-US" sz="3333" b="1" dirty="0">
                <a:solidFill>
                  <a:srgbClr val="002060"/>
                </a:solidFill>
                <a:latin typeface="Times New Roman" panose="02020603050405020304" pitchFamily="18" charset="0"/>
                <a:cs typeface="Times New Roman" panose="02020603050405020304" pitchFamily="18" charset="0"/>
              </a:rPr>
              <a:t> </a:t>
            </a:r>
            <a:r>
              <a:rPr lang="en-US" sz="3333" b="1" dirty="0" err="1">
                <a:solidFill>
                  <a:srgbClr val="002060"/>
                </a:solidFill>
                <a:latin typeface="Times New Roman" panose="02020603050405020304" pitchFamily="18" charset="0"/>
                <a:cs typeface="Times New Roman" panose="02020603050405020304" pitchFamily="18" charset="0"/>
              </a:rPr>
              <a:t>tắt</a:t>
            </a:r>
            <a:r>
              <a:rPr lang="en-US" sz="3333" b="1" dirty="0">
                <a:solidFill>
                  <a:srgbClr val="002060"/>
                </a:solidFill>
                <a:latin typeface="Times New Roman" panose="02020603050405020304" pitchFamily="18" charset="0"/>
                <a:cs typeface="Times New Roman" panose="02020603050405020304" pitchFamily="18" charset="0"/>
              </a:rPr>
              <a:t> </a:t>
            </a:r>
            <a:r>
              <a:rPr lang="en-US" sz="3333" b="1" dirty="0" err="1">
                <a:solidFill>
                  <a:srgbClr val="002060"/>
                </a:solidFill>
                <a:latin typeface="Times New Roman" panose="02020603050405020304" pitchFamily="18" charset="0"/>
                <a:cs typeface="Times New Roman" panose="02020603050405020304" pitchFamily="18" charset="0"/>
              </a:rPr>
              <a:t>là</a:t>
            </a:r>
            <a:r>
              <a:rPr lang="en-US" sz="3333" b="1" dirty="0">
                <a:solidFill>
                  <a:srgbClr val="002060"/>
                </a:solidFill>
                <a:latin typeface="Times New Roman" panose="02020603050405020304" pitchFamily="18" charset="0"/>
                <a:cs typeface="Times New Roman" panose="02020603050405020304" pitchFamily="18" charset="0"/>
              </a:rPr>
              <a:t>:</a:t>
            </a:r>
            <a:r>
              <a:rPr lang="vi-VN" sz="3333" b="1" dirty="0">
                <a:latin typeface="Times New Roman" panose="02020603050405020304" pitchFamily="18" charset="0"/>
                <a:cs typeface="Times New Roman" panose="02020603050405020304" pitchFamily="18" charset="0"/>
              </a:rPr>
              <a:t> </a:t>
            </a:r>
            <a:r>
              <a:rPr lang="vi-VN" sz="3333" b="1" dirty="0">
                <a:solidFill>
                  <a:srgbClr val="FF0000"/>
                </a:solidFill>
                <a:latin typeface="Times New Roman" panose="02020603050405020304" pitchFamily="18" charset="0"/>
                <a:cs typeface="Times New Roman" panose="02020603050405020304" pitchFamily="18" charset="0"/>
              </a:rPr>
              <a:t>m</a:t>
            </a:r>
            <a:r>
              <a:rPr lang="vi-VN" sz="3333" b="1" baseline="30000" dirty="0">
                <a:solidFill>
                  <a:srgbClr val="FF0000"/>
                </a:solidFill>
                <a:latin typeface="Times New Roman" panose="02020603050405020304" pitchFamily="18" charset="0"/>
                <a:cs typeface="Times New Roman" panose="02020603050405020304" pitchFamily="18" charset="0"/>
              </a:rPr>
              <a:t>2</a:t>
            </a:r>
            <a:endParaRPr lang="vi-VN" sz="3333" b="1" dirty="0">
              <a:solidFill>
                <a:srgbClr val="FF0000"/>
              </a:solidFill>
              <a:latin typeface="Times New Roman" panose="02020603050405020304" pitchFamily="18" charset="0"/>
              <a:cs typeface="Times New Roman" panose="02020603050405020304" pitchFamily="18" charset="0"/>
            </a:endParaRPr>
          </a:p>
          <a:p>
            <a:r>
              <a:rPr lang="en-US" sz="3333" b="1" dirty="0">
                <a:latin typeface="Times New Roman" panose="02020603050405020304" pitchFamily="18" charset="0"/>
                <a:cs typeface="Times New Roman" panose="02020603050405020304" pitchFamily="18" charset="0"/>
              </a:rPr>
              <a:t> </a:t>
            </a:r>
            <a:endParaRPr lang="vi-VN" sz="3333" b="1" dirty="0">
              <a:latin typeface="Times New Roman" panose="02020603050405020304" pitchFamily="18" charset="0"/>
              <a:cs typeface="Times New Roman" panose="02020603050405020304" pitchFamily="18" charset="0"/>
            </a:endParaRPr>
          </a:p>
        </p:txBody>
      </p:sp>
      <p:sp>
        <p:nvSpPr>
          <p:cNvPr id="9" name="TextBox 8"/>
          <p:cNvSpPr txBox="1"/>
          <p:nvPr/>
        </p:nvSpPr>
        <p:spPr>
          <a:xfrm>
            <a:off x="2989517" y="3493695"/>
            <a:ext cx="4877933" cy="1460208"/>
          </a:xfrm>
          <a:prstGeom prst="rect">
            <a:avLst/>
          </a:prstGeom>
          <a:noFill/>
          <a:scene3d>
            <a:camera prst="orthographicFront"/>
            <a:lightRig rig="threePt" dir="t"/>
          </a:scene3d>
          <a:sp3d>
            <a:bevelT w="0" h="0"/>
            <a:bevelB w="0" h="0"/>
          </a:sp3d>
        </p:spPr>
        <p:txBody>
          <a:bodyPr wrap="square" rtlCol="0">
            <a:spAutoFit/>
          </a:bodyPr>
          <a:lstStyle/>
          <a:p>
            <a:r>
              <a:rPr lang="vi-VN" sz="3556" b="1" dirty="0">
                <a:solidFill>
                  <a:srgbClr val="FF0000"/>
                </a:solidFill>
                <a:latin typeface="+mj-lt"/>
              </a:rPr>
              <a:t>1 m</a:t>
            </a:r>
            <a:r>
              <a:rPr lang="vi-VN" sz="3556" b="1" baseline="30000" dirty="0">
                <a:solidFill>
                  <a:srgbClr val="FF0000"/>
                </a:solidFill>
                <a:latin typeface="+mj-lt"/>
              </a:rPr>
              <a:t>2 </a:t>
            </a:r>
            <a:r>
              <a:rPr lang="vi-VN" sz="3556" b="1" dirty="0">
                <a:solidFill>
                  <a:srgbClr val="FF0000"/>
                </a:solidFill>
                <a:latin typeface="+mj-lt"/>
              </a:rPr>
              <a:t>= 100 dm</a:t>
            </a:r>
            <a:r>
              <a:rPr lang="vi-VN" sz="3556" b="1" baseline="30000" dirty="0">
                <a:solidFill>
                  <a:srgbClr val="FF0000"/>
                </a:solidFill>
                <a:latin typeface="+mj-lt"/>
              </a:rPr>
              <a:t>2</a:t>
            </a:r>
            <a:endParaRPr lang="vi-VN" sz="3556" b="1" dirty="0">
              <a:solidFill>
                <a:srgbClr val="FF0000"/>
              </a:solidFill>
              <a:latin typeface="+mj-lt"/>
            </a:endParaRPr>
          </a:p>
          <a:p>
            <a:r>
              <a:rPr lang="vi-VN" sz="3556" b="1" dirty="0">
                <a:solidFill>
                  <a:srgbClr val="FF0000"/>
                </a:solidFill>
                <a:latin typeface="+mj-lt"/>
                <a:cs typeface="Arial" panose="020B0604020202020204" pitchFamily="34" charset="0"/>
              </a:rPr>
              <a:t>1 </a:t>
            </a:r>
            <a:r>
              <a:rPr lang="vi-VN" sz="3556" b="1" dirty="0">
                <a:solidFill>
                  <a:srgbClr val="FF0000"/>
                </a:solidFill>
                <a:latin typeface="+mj-lt"/>
              </a:rPr>
              <a:t>m</a:t>
            </a:r>
            <a:r>
              <a:rPr lang="vi-VN" sz="3556" b="1" baseline="30000" dirty="0">
                <a:solidFill>
                  <a:srgbClr val="FF0000"/>
                </a:solidFill>
                <a:latin typeface="+mj-lt"/>
              </a:rPr>
              <a:t>2</a:t>
            </a:r>
            <a:r>
              <a:rPr lang="vi-VN" sz="5333" b="1" dirty="0">
                <a:solidFill>
                  <a:srgbClr val="FF0000"/>
                </a:solidFill>
                <a:latin typeface="+mj-lt"/>
                <a:cs typeface="Arial" panose="020B0604020202020204" pitchFamily="34" charset="0"/>
              </a:rPr>
              <a:t> </a:t>
            </a:r>
            <a:r>
              <a:rPr lang="vi-VN" sz="3556" b="1" dirty="0">
                <a:solidFill>
                  <a:srgbClr val="FF0000"/>
                </a:solidFill>
                <a:latin typeface="+mj-lt"/>
                <a:cs typeface="Arial" panose="020B0604020202020204" pitchFamily="34" charset="0"/>
              </a:rPr>
              <a:t>= 10 000 c</a:t>
            </a:r>
            <a:r>
              <a:rPr lang="vi-VN" sz="3556" b="1" dirty="0">
                <a:solidFill>
                  <a:srgbClr val="FF0000"/>
                </a:solidFill>
                <a:latin typeface="+mj-lt"/>
              </a:rPr>
              <a:t>m</a:t>
            </a:r>
            <a:r>
              <a:rPr lang="vi-VN" sz="3556" b="1" baseline="30000" dirty="0">
                <a:solidFill>
                  <a:srgbClr val="FF0000"/>
                </a:solidFill>
                <a:latin typeface="+mj-lt"/>
              </a:rPr>
              <a:t>2</a:t>
            </a:r>
          </a:p>
        </p:txBody>
      </p:sp>
      <p:sp>
        <p:nvSpPr>
          <p:cNvPr id="10" name="TextBox 9"/>
          <p:cNvSpPr txBox="1"/>
          <p:nvPr/>
        </p:nvSpPr>
        <p:spPr>
          <a:xfrm>
            <a:off x="270151" y="1493036"/>
            <a:ext cx="9690391" cy="605230"/>
          </a:xfrm>
          <a:prstGeom prst="rect">
            <a:avLst/>
          </a:prstGeom>
          <a:noFill/>
        </p:spPr>
        <p:txBody>
          <a:bodyPr wrap="square" rtlCol="0">
            <a:spAutoFit/>
          </a:bodyPr>
          <a:lstStyle/>
          <a:p>
            <a:pPr algn="ctr"/>
            <a:r>
              <a:rPr lang="en-US" sz="3333" b="1" dirty="0" err="1">
                <a:solidFill>
                  <a:srgbClr val="002060"/>
                </a:solidFill>
                <a:latin typeface="Times New Roman" panose="02020603050405020304" pitchFamily="18" charset="0"/>
                <a:cs typeface="Times New Roman" panose="02020603050405020304" pitchFamily="18" charset="0"/>
              </a:rPr>
              <a:t>Để</a:t>
            </a:r>
            <a:r>
              <a:rPr lang="en-US" sz="3333" b="1" dirty="0">
                <a:solidFill>
                  <a:srgbClr val="002060"/>
                </a:solidFill>
                <a:latin typeface="Times New Roman" panose="02020603050405020304" pitchFamily="18" charset="0"/>
                <a:cs typeface="Times New Roman" panose="02020603050405020304" pitchFamily="18" charset="0"/>
              </a:rPr>
              <a:t> </a:t>
            </a:r>
            <a:r>
              <a:rPr lang="en-US" sz="3333" b="1" dirty="0" err="1">
                <a:solidFill>
                  <a:srgbClr val="002060"/>
                </a:solidFill>
                <a:latin typeface="Times New Roman" panose="02020603050405020304" pitchFamily="18" charset="0"/>
                <a:cs typeface="Times New Roman" panose="02020603050405020304" pitchFamily="18" charset="0"/>
              </a:rPr>
              <a:t>đo</a:t>
            </a:r>
            <a:r>
              <a:rPr lang="en-US" sz="3333" b="1" dirty="0">
                <a:solidFill>
                  <a:srgbClr val="002060"/>
                </a:solidFill>
                <a:latin typeface="Times New Roman" panose="02020603050405020304" pitchFamily="18" charset="0"/>
                <a:cs typeface="Times New Roman" panose="02020603050405020304" pitchFamily="18" charset="0"/>
              </a:rPr>
              <a:t> </a:t>
            </a:r>
            <a:r>
              <a:rPr lang="en-US" sz="3333" b="1" dirty="0" err="1">
                <a:solidFill>
                  <a:srgbClr val="002060"/>
                </a:solidFill>
                <a:latin typeface="Times New Roman" panose="02020603050405020304" pitchFamily="18" charset="0"/>
                <a:cs typeface="Times New Roman" panose="02020603050405020304" pitchFamily="18" charset="0"/>
              </a:rPr>
              <a:t>diện</a:t>
            </a:r>
            <a:r>
              <a:rPr lang="en-US" sz="3333" b="1" dirty="0">
                <a:solidFill>
                  <a:srgbClr val="002060"/>
                </a:solidFill>
                <a:latin typeface="Times New Roman" panose="02020603050405020304" pitchFamily="18" charset="0"/>
                <a:cs typeface="Times New Roman" panose="02020603050405020304" pitchFamily="18" charset="0"/>
              </a:rPr>
              <a:t> </a:t>
            </a:r>
            <a:r>
              <a:rPr lang="en-US" sz="3333" b="1" dirty="0" err="1">
                <a:solidFill>
                  <a:srgbClr val="002060"/>
                </a:solidFill>
                <a:latin typeface="Times New Roman" panose="02020603050405020304" pitchFamily="18" charset="0"/>
                <a:cs typeface="Times New Roman" panose="02020603050405020304" pitchFamily="18" charset="0"/>
              </a:rPr>
              <a:t>tích</a:t>
            </a:r>
            <a:r>
              <a:rPr lang="en-US" sz="3333" b="1" dirty="0">
                <a:solidFill>
                  <a:srgbClr val="002060"/>
                </a:solidFill>
                <a:latin typeface="Times New Roman" panose="02020603050405020304" pitchFamily="18" charset="0"/>
                <a:cs typeface="Times New Roman" panose="02020603050405020304" pitchFamily="18" charset="0"/>
              </a:rPr>
              <a:t> </a:t>
            </a:r>
            <a:r>
              <a:rPr lang="en-US" sz="3333" b="1" dirty="0" err="1">
                <a:solidFill>
                  <a:srgbClr val="002060"/>
                </a:solidFill>
                <a:latin typeface="Times New Roman" panose="02020603050405020304" pitchFamily="18" charset="0"/>
                <a:cs typeface="Times New Roman" panose="02020603050405020304" pitchFamily="18" charset="0"/>
              </a:rPr>
              <a:t>người</a:t>
            </a:r>
            <a:r>
              <a:rPr lang="en-US" sz="3333" b="1" dirty="0">
                <a:solidFill>
                  <a:srgbClr val="002060"/>
                </a:solidFill>
                <a:latin typeface="Times New Roman" panose="02020603050405020304" pitchFamily="18" charset="0"/>
                <a:cs typeface="Times New Roman" panose="02020603050405020304" pitchFamily="18" charset="0"/>
              </a:rPr>
              <a:t> ta </a:t>
            </a:r>
            <a:r>
              <a:rPr lang="en-US" sz="3333" b="1" dirty="0" err="1">
                <a:solidFill>
                  <a:srgbClr val="002060"/>
                </a:solidFill>
                <a:latin typeface="Times New Roman" panose="02020603050405020304" pitchFamily="18" charset="0"/>
                <a:cs typeface="Times New Roman" panose="02020603050405020304" pitchFamily="18" charset="0"/>
              </a:rPr>
              <a:t>còn</a:t>
            </a:r>
            <a:r>
              <a:rPr lang="en-US" sz="3333" b="1" dirty="0">
                <a:solidFill>
                  <a:srgbClr val="002060"/>
                </a:solidFill>
                <a:latin typeface="Times New Roman" panose="02020603050405020304" pitchFamily="18" charset="0"/>
                <a:cs typeface="Times New Roman" panose="02020603050405020304" pitchFamily="18" charset="0"/>
              </a:rPr>
              <a:t> </a:t>
            </a:r>
            <a:r>
              <a:rPr lang="en-US" sz="3333" b="1" dirty="0" err="1">
                <a:solidFill>
                  <a:srgbClr val="002060"/>
                </a:solidFill>
                <a:latin typeface="Times New Roman" panose="02020603050405020304" pitchFamily="18" charset="0"/>
                <a:cs typeface="Times New Roman" panose="02020603050405020304" pitchFamily="18" charset="0"/>
              </a:rPr>
              <a:t>dùng</a:t>
            </a:r>
            <a:r>
              <a:rPr lang="en-US" sz="3333" b="1" dirty="0">
                <a:solidFill>
                  <a:srgbClr val="002060"/>
                </a:solidFill>
                <a:latin typeface="Times New Roman" panose="02020603050405020304" pitchFamily="18" charset="0"/>
                <a:cs typeface="Times New Roman" panose="02020603050405020304" pitchFamily="18" charset="0"/>
              </a:rPr>
              <a:t> </a:t>
            </a:r>
            <a:r>
              <a:rPr lang="en-US" sz="3333" b="1" dirty="0" err="1">
                <a:solidFill>
                  <a:srgbClr val="002060"/>
                </a:solidFill>
                <a:latin typeface="Times New Roman" panose="02020603050405020304" pitchFamily="18" charset="0"/>
                <a:cs typeface="Times New Roman" panose="02020603050405020304" pitchFamily="18" charset="0"/>
              </a:rPr>
              <a:t>đơn</a:t>
            </a:r>
            <a:r>
              <a:rPr lang="en-US" sz="3333" b="1" dirty="0">
                <a:solidFill>
                  <a:srgbClr val="002060"/>
                </a:solidFill>
                <a:latin typeface="Times New Roman" panose="02020603050405020304" pitchFamily="18" charset="0"/>
                <a:cs typeface="Times New Roman" panose="02020603050405020304" pitchFamily="18" charset="0"/>
              </a:rPr>
              <a:t> </a:t>
            </a:r>
            <a:r>
              <a:rPr lang="en-US" sz="3333" b="1" dirty="0" err="1">
                <a:solidFill>
                  <a:srgbClr val="002060"/>
                </a:solidFill>
                <a:latin typeface="Times New Roman" panose="02020603050405020304" pitchFamily="18" charset="0"/>
                <a:cs typeface="Times New Roman" panose="02020603050405020304" pitchFamily="18" charset="0"/>
              </a:rPr>
              <a:t>vị</a:t>
            </a:r>
            <a:r>
              <a:rPr lang="en-US" sz="3333" b="1" dirty="0">
                <a:solidFill>
                  <a:srgbClr val="002060"/>
                </a:solidFill>
                <a:latin typeface="Times New Roman" panose="02020603050405020304" pitchFamily="18" charset="0"/>
                <a:cs typeface="Times New Roman" panose="02020603050405020304" pitchFamily="18" charset="0"/>
              </a:rPr>
              <a:t>: </a:t>
            </a:r>
            <a:r>
              <a:rPr lang="en-US" sz="3333" b="1" dirty="0" err="1">
                <a:solidFill>
                  <a:srgbClr val="FF6699"/>
                </a:solidFill>
                <a:latin typeface="Times New Roman" panose="02020603050405020304" pitchFamily="18" charset="0"/>
                <a:cs typeface="Times New Roman" panose="02020603050405020304" pitchFamily="18" charset="0"/>
              </a:rPr>
              <a:t>mét</a:t>
            </a:r>
            <a:r>
              <a:rPr lang="en-US" sz="3333" b="1" dirty="0">
                <a:solidFill>
                  <a:srgbClr val="FF6699"/>
                </a:solidFill>
                <a:latin typeface="Times New Roman" panose="02020603050405020304" pitchFamily="18" charset="0"/>
                <a:cs typeface="Times New Roman" panose="02020603050405020304" pitchFamily="18" charset="0"/>
              </a:rPr>
              <a:t> </a:t>
            </a:r>
            <a:r>
              <a:rPr lang="en-US" sz="3333" b="1" dirty="0" err="1">
                <a:solidFill>
                  <a:srgbClr val="FF6699"/>
                </a:solidFill>
                <a:latin typeface="Times New Roman" panose="02020603050405020304" pitchFamily="18" charset="0"/>
                <a:cs typeface="Times New Roman" panose="02020603050405020304" pitchFamily="18" charset="0"/>
              </a:rPr>
              <a:t>vuông</a:t>
            </a:r>
            <a:endParaRPr lang="vi-VN" sz="3333" b="1" dirty="0">
              <a:solidFill>
                <a:srgbClr val="FF6699"/>
              </a:solidFill>
              <a:latin typeface="Times New Roman" panose="02020603050405020304" pitchFamily="18" charset="0"/>
              <a:cs typeface="Times New Roman" panose="02020603050405020304" pitchFamily="18" charset="0"/>
            </a:endParaRPr>
          </a:p>
        </p:txBody>
      </p:sp>
      <p:pic>
        <p:nvPicPr>
          <p:cNvPr id="11" name="图片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069" y="3968205"/>
            <a:ext cx="1224136" cy="1810468"/>
          </a:xfrm>
          <a:prstGeom prst="rect">
            <a:avLst/>
          </a:prstGeom>
        </p:spPr>
      </p:pic>
    </p:spTree>
    <p:extLst>
      <p:ext uri="{BB962C8B-B14F-4D97-AF65-F5344CB8AC3E}">
        <p14:creationId xmlns:p14="http://schemas.microsoft.com/office/powerpoint/2010/main" val="88249129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circle(in)">
                                      <p:cBhvr>
                                        <p:cTn id="7" dur="2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circle(in)">
                                      <p:cBhvr>
                                        <p:cTn id="12" dur="20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circle(in)">
                                      <p:cBhvr>
                                        <p:cTn id="17" dur="20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circle(in)">
                                      <p:cBhvr>
                                        <p:cTn id="2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212" y="0"/>
            <a:ext cx="10164961" cy="5715000"/>
          </a:xfrm>
        </p:spPr>
      </p:pic>
      <p:sp>
        <p:nvSpPr>
          <p:cNvPr id="5" name="任意多边形 10"/>
          <p:cNvSpPr/>
          <p:nvPr/>
        </p:nvSpPr>
        <p:spPr>
          <a:xfrm>
            <a:off x="-104575" y="4657701"/>
            <a:ext cx="10585176" cy="1057300"/>
          </a:xfrm>
          <a:custGeom>
            <a:avLst/>
            <a:gdLst>
              <a:gd name="connsiteX0" fmla="*/ 244465 w 11941165"/>
              <a:gd name="connsiteY0" fmla="*/ 171607 h 249882"/>
              <a:gd name="connsiteX1" fmla="*/ 301615 w 11941165"/>
              <a:gd name="connsiteY1" fmla="*/ 209707 h 249882"/>
              <a:gd name="connsiteX2" fmla="*/ 3235315 w 11941165"/>
              <a:gd name="connsiteY2" fmla="*/ 157 h 249882"/>
              <a:gd name="connsiteX3" fmla="*/ 5407015 w 11941165"/>
              <a:gd name="connsiteY3" fmla="*/ 247807 h 249882"/>
              <a:gd name="connsiteX4" fmla="*/ 7693015 w 11941165"/>
              <a:gd name="connsiteY4" fmla="*/ 114457 h 249882"/>
              <a:gd name="connsiteX5" fmla="*/ 10398115 w 11941165"/>
              <a:gd name="connsiteY5" fmla="*/ 38257 h 249882"/>
              <a:gd name="connsiteX6" fmla="*/ 11941165 w 11941165"/>
              <a:gd name="connsiteY6" fmla="*/ 190657 h 249882"/>
              <a:gd name="connsiteX0" fmla="*/ 251307 w 11948007"/>
              <a:gd name="connsiteY0" fmla="*/ 171628 h 297698"/>
              <a:gd name="connsiteX1" fmla="*/ 296779 w 11948007"/>
              <a:gd name="connsiteY1" fmla="*/ 293240 h 297698"/>
              <a:gd name="connsiteX2" fmla="*/ 3242157 w 11948007"/>
              <a:gd name="connsiteY2" fmla="*/ 178 h 297698"/>
              <a:gd name="connsiteX3" fmla="*/ 5413857 w 11948007"/>
              <a:gd name="connsiteY3" fmla="*/ 247828 h 297698"/>
              <a:gd name="connsiteX4" fmla="*/ 7699857 w 11948007"/>
              <a:gd name="connsiteY4" fmla="*/ 114478 h 297698"/>
              <a:gd name="connsiteX5" fmla="*/ 10404957 w 11948007"/>
              <a:gd name="connsiteY5" fmla="*/ 38278 h 297698"/>
              <a:gd name="connsiteX6" fmla="*/ 11948007 w 11948007"/>
              <a:gd name="connsiteY6" fmla="*/ 190678 h 297698"/>
              <a:gd name="connsiteX0" fmla="*/ 181593 w 12030102"/>
              <a:gd name="connsiteY0" fmla="*/ 830441 h 832268"/>
              <a:gd name="connsiteX1" fmla="*/ 378874 w 12030102"/>
              <a:gd name="connsiteY1" fmla="*/ 293240 h 832268"/>
              <a:gd name="connsiteX2" fmla="*/ 3324252 w 12030102"/>
              <a:gd name="connsiteY2" fmla="*/ 178 h 832268"/>
              <a:gd name="connsiteX3" fmla="*/ 5495952 w 12030102"/>
              <a:gd name="connsiteY3" fmla="*/ 247828 h 832268"/>
              <a:gd name="connsiteX4" fmla="*/ 7781952 w 12030102"/>
              <a:gd name="connsiteY4" fmla="*/ 114478 h 832268"/>
              <a:gd name="connsiteX5" fmla="*/ 10487052 w 12030102"/>
              <a:gd name="connsiteY5" fmla="*/ 38278 h 832268"/>
              <a:gd name="connsiteX6" fmla="*/ 12030102 w 12030102"/>
              <a:gd name="connsiteY6" fmla="*/ 190678 h 832268"/>
              <a:gd name="connsiteX0" fmla="*/ 181593 w 12555595"/>
              <a:gd name="connsiteY0" fmla="*/ 830441 h 832268"/>
              <a:gd name="connsiteX1" fmla="*/ 378874 w 12555595"/>
              <a:gd name="connsiteY1" fmla="*/ 293240 h 832268"/>
              <a:gd name="connsiteX2" fmla="*/ 3324252 w 12555595"/>
              <a:gd name="connsiteY2" fmla="*/ 178 h 832268"/>
              <a:gd name="connsiteX3" fmla="*/ 5495952 w 12555595"/>
              <a:gd name="connsiteY3" fmla="*/ 247828 h 832268"/>
              <a:gd name="connsiteX4" fmla="*/ 7781952 w 12555595"/>
              <a:gd name="connsiteY4" fmla="*/ 114478 h 832268"/>
              <a:gd name="connsiteX5" fmla="*/ 10487052 w 12555595"/>
              <a:gd name="connsiteY5" fmla="*/ 38278 h 832268"/>
              <a:gd name="connsiteX6" fmla="*/ 12555595 w 12555595"/>
              <a:gd name="connsiteY6" fmla="*/ 283469 h 832268"/>
              <a:gd name="connsiteX0" fmla="*/ 181593 w 12555595"/>
              <a:gd name="connsiteY0" fmla="*/ 830441 h 832268"/>
              <a:gd name="connsiteX1" fmla="*/ 378874 w 12555595"/>
              <a:gd name="connsiteY1" fmla="*/ 293240 h 832268"/>
              <a:gd name="connsiteX2" fmla="*/ 3324252 w 12555595"/>
              <a:gd name="connsiteY2" fmla="*/ 178 h 832268"/>
              <a:gd name="connsiteX3" fmla="*/ 5495952 w 12555595"/>
              <a:gd name="connsiteY3" fmla="*/ 247828 h 832268"/>
              <a:gd name="connsiteX4" fmla="*/ 7781952 w 12555595"/>
              <a:gd name="connsiteY4" fmla="*/ 114478 h 832268"/>
              <a:gd name="connsiteX5" fmla="*/ 10487052 w 12555595"/>
              <a:gd name="connsiteY5" fmla="*/ 38278 h 832268"/>
              <a:gd name="connsiteX6" fmla="*/ 12084597 w 12555595"/>
              <a:gd name="connsiteY6" fmla="*/ 267688 h 832268"/>
              <a:gd name="connsiteX7" fmla="*/ 12555595 w 12555595"/>
              <a:gd name="connsiteY7" fmla="*/ 283469 h 832268"/>
              <a:gd name="connsiteX0" fmla="*/ 181593 w 12254687"/>
              <a:gd name="connsiteY0" fmla="*/ 830441 h 868049"/>
              <a:gd name="connsiteX1" fmla="*/ 378874 w 12254687"/>
              <a:gd name="connsiteY1" fmla="*/ 293240 h 868049"/>
              <a:gd name="connsiteX2" fmla="*/ 3324252 w 12254687"/>
              <a:gd name="connsiteY2" fmla="*/ 178 h 868049"/>
              <a:gd name="connsiteX3" fmla="*/ 5495952 w 12254687"/>
              <a:gd name="connsiteY3" fmla="*/ 247828 h 868049"/>
              <a:gd name="connsiteX4" fmla="*/ 7781952 w 12254687"/>
              <a:gd name="connsiteY4" fmla="*/ 114478 h 868049"/>
              <a:gd name="connsiteX5" fmla="*/ 10487052 w 12254687"/>
              <a:gd name="connsiteY5" fmla="*/ 38278 h 868049"/>
              <a:gd name="connsiteX6" fmla="*/ 12084597 w 12254687"/>
              <a:gd name="connsiteY6" fmla="*/ 267688 h 868049"/>
              <a:gd name="connsiteX7" fmla="*/ 12205266 w 12254687"/>
              <a:gd name="connsiteY7" fmla="*/ 868049 h 868049"/>
              <a:gd name="connsiteX0" fmla="*/ 181593 w 12254687"/>
              <a:gd name="connsiteY0" fmla="*/ 830441 h 868049"/>
              <a:gd name="connsiteX1" fmla="*/ 378874 w 12254687"/>
              <a:gd name="connsiteY1" fmla="*/ 293240 h 868049"/>
              <a:gd name="connsiteX2" fmla="*/ 3324252 w 12254687"/>
              <a:gd name="connsiteY2" fmla="*/ 178 h 868049"/>
              <a:gd name="connsiteX3" fmla="*/ 5495952 w 12254687"/>
              <a:gd name="connsiteY3" fmla="*/ 247828 h 868049"/>
              <a:gd name="connsiteX4" fmla="*/ 7781952 w 12254687"/>
              <a:gd name="connsiteY4" fmla="*/ 114478 h 868049"/>
              <a:gd name="connsiteX5" fmla="*/ 10487052 w 12254687"/>
              <a:gd name="connsiteY5" fmla="*/ 38278 h 868049"/>
              <a:gd name="connsiteX6" fmla="*/ 12084597 w 12254687"/>
              <a:gd name="connsiteY6" fmla="*/ 267688 h 868049"/>
              <a:gd name="connsiteX7" fmla="*/ 12205266 w 12254687"/>
              <a:gd name="connsiteY7" fmla="*/ 868049 h 868049"/>
              <a:gd name="connsiteX8" fmla="*/ 181593 w 12254687"/>
              <a:gd name="connsiteY8" fmla="*/ 830441 h 86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54687" h="868049">
                <a:moveTo>
                  <a:pt x="181593" y="830441"/>
                </a:moveTo>
                <a:cubicBezTo>
                  <a:pt x="-39070" y="863778"/>
                  <a:pt x="-144903" y="431617"/>
                  <a:pt x="378874" y="293240"/>
                </a:cubicBezTo>
                <a:cubicBezTo>
                  <a:pt x="902651" y="154863"/>
                  <a:pt x="2471406" y="7747"/>
                  <a:pt x="3324252" y="178"/>
                </a:cubicBezTo>
                <a:cubicBezTo>
                  <a:pt x="4177098" y="-7391"/>
                  <a:pt x="4753002" y="228778"/>
                  <a:pt x="5495952" y="247828"/>
                </a:cubicBezTo>
                <a:cubicBezTo>
                  <a:pt x="6238902" y="266878"/>
                  <a:pt x="6950102" y="149403"/>
                  <a:pt x="7781952" y="114478"/>
                </a:cubicBezTo>
                <a:cubicBezTo>
                  <a:pt x="8613802" y="79553"/>
                  <a:pt x="9766052" y="12743"/>
                  <a:pt x="10487052" y="38278"/>
                </a:cubicBezTo>
                <a:cubicBezTo>
                  <a:pt x="11208052" y="63813"/>
                  <a:pt x="11739840" y="226823"/>
                  <a:pt x="12084597" y="267688"/>
                </a:cubicBezTo>
                <a:cubicBezTo>
                  <a:pt x="12429354" y="308553"/>
                  <a:pt x="12130659" y="865419"/>
                  <a:pt x="12205266" y="868049"/>
                </a:cubicBezTo>
                <a:lnTo>
                  <a:pt x="181593" y="830441"/>
                </a:lnTo>
                <a:close/>
              </a:path>
            </a:pathLst>
          </a:custGeom>
          <a:solidFill>
            <a:srgbClr val="E2B7C2"/>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Helvetica" panose="020B0604020202030204" pitchFamily="34" charset="0"/>
            </a:endParaRPr>
          </a:p>
        </p:txBody>
      </p:sp>
      <p:sp>
        <p:nvSpPr>
          <p:cNvPr id="6" name="任意多边形 11"/>
          <p:cNvSpPr/>
          <p:nvPr/>
        </p:nvSpPr>
        <p:spPr>
          <a:xfrm>
            <a:off x="-1184696" y="4442801"/>
            <a:ext cx="5285118" cy="1275338"/>
          </a:xfrm>
          <a:custGeom>
            <a:avLst/>
            <a:gdLst>
              <a:gd name="connsiteX0" fmla="*/ 244465 w 11941165"/>
              <a:gd name="connsiteY0" fmla="*/ 171607 h 249882"/>
              <a:gd name="connsiteX1" fmla="*/ 301615 w 11941165"/>
              <a:gd name="connsiteY1" fmla="*/ 209707 h 249882"/>
              <a:gd name="connsiteX2" fmla="*/ 3235315 w 11941165"/>
              <a:gd name="connsiteY2" fmla="*/ 157 h 249882"/>
              <a:gd name="connsiteX3" fmla="*/ 5407015 w 11941165"/>
              <a:gd name="connsiteY3" fmla="*/ 247807 h 249882"/>
              <a:gd name="connsiteX4" fmla="*/ 7693015 w 11941165"/>
              <a:gd name="connsiteY4" fmla="*/ 114457 h 249882"/>
              <a:gd name="connsiteX5" fmla="*/ 10398115 w 11941165"/>
              <a:gd name="connsiteY5" fmla="*/ 38257 h 249882"/>
              <a:gd name="connsiteX6" fmla="*/ 11941165 w 11941165"/>
              <a:gd name="connsiteY6" fmla="*/ 190657 h 249882"/>
              <a:gd name="connsiteX0" fmla="*/ 251307 w 11948007"/>
              <a:gd name="connsiteY0" fmla="*/ 171628 h 297698"/>
              <a:gd name="connsiteX1" fmla="*/ 296779 w 11948007"/>
              <a:gd name="connsiteY1" fmla="*/ 293240 h 297698"/>
              <a:gd name="connsiteX2" fmla="*/ 3242157 w 11948007"/>
              <a:gd name="connsiteY2" fmla="*/ 178 h 297698"/>
              <a:gd name="connsiteX3" fmla="*/ 5413857 w 11948007"/>
              <a:gd name="connsiteY3" fmla="*/ 247828 h 297698"/>
              <a:gd name="connsiteX4" fmla="*/ 7699857 w 11948007"/>
              <a:gd name="connsiteY4" fmla="*/ 114478 h 297698"/>
              <a:gd name="connsiteX5" fmla="*/ 10404957 w 11948007"/>
              <a:gd name="connsiteY5" fmla="*/ 38278 h 297698"/>
              <a:gd name="connsiteX6" fmla="*/ 11948007 w 11948007"/>
              <a:gd name="connsiteY6" fmla="*/ 190678 h 297698"/>
              <a:gd name="connsiteX0" fmla="*/ 181593 w 12030102"/>
              <a:gd name="connsiteY0" fmla="*/ 830441 h 832268"/>
              <a:gd name="connsiteX1" fmla="*/ 378874 w 12030102"/>
              <a:gd name="connsiteY1" fmla="*/ 293240 h 832268"/>
              <a:gd name="connsiteX2" fmla="*/ 3324252 w 12030102"/>
              <a:gd name="connsiteY2" fmla="*/ 178 h 832268"/>
              <a:gd name="connsiteX3" fmla="*/ 5495952 w 12030102"/>
              <a:gd name="connsiteY3" fmla="*/ 247828 h 832268"/>
              <a:gd name="connsiteX4" fmla="*/ 7781952 w 12030102"/>
              <a:gd name="connsiteY4" fmla="*/ 114478 h 832268"/>
              <a:gd name="connsiteX5" fmla="*/ 10487052 w 12030102"/>
              <a:gd name="connsiteY5" fmla="*/ 38278 h 832268"/>
              <a:gd name="connsiteX6" fmla="*/ 12030102 w 12030102"/>
              <a:gd name="connsiteY6" fmla="*/ 190678 h 832268"/>
              <a:gd name="connsiteX0" fmla="*/ 181593 w 12555595"/>
              <a:gd name="connsiteY0" fmla="*/ 830441 h 832268"/>
              <a:gd name="connsiteX1" fmla="*/ 378874 w 12555595"/>
              <a:gd name="connsiteY1" fmla="*/ 293240 h 832268"/>
              <a:gd name="connsiteX2" fmla="*/ 3324252 w 12555595"/>
              <a:gd name="connsiteY2" fmla="*/ 178 h 832268"/>
              <a:gd name="connsiteX3" fmla="*/ 5495952 w 12555595"/>
              <a:gd name="connsiteY3" fmla="*/ 247828 h 832268"/>
              <a:gd name="connsiteX4" fmla="*/ 7781952 w 12555595"/>
              <a:gd name="connsiteY4" fmla="*/ 114478 h 832268"/>
              <a:gd name="connsiteX5" fmla="*/ 10487052 w 12555595"/>
              <a:gd name="connsiteY5" fmla="*/ 38278 h 832268"/>
              <a:gd name="connsiteX6" fmla="*/ 12555595 w 12555595"/>
              <a:gd name="connsiteY6" fmla="*/ 283469 h 832268"/>
              <a:gd name="connsiteX0" fmla="*/ 181593 w 12555595"/>
              <a:gd name="connsiteY0" fmla="*/ 830441 h 832268"/>
              <a:gd name="connsiteX1" fmla="*/ 378874 w 12555595"/>
              <a:gd name="connsiteY1" fmla="*/ 293240 h 832268"/>
              <a:gd name="connsiteX2" fmla="*/ 3324252 w 12555595"/>
              <a:gd name="connsiteY2" fmla="*/ 178 h 832268"/>
              <a:gd name="connsiteX3" fmla="*/ 5495952 w 12555595"/>
              <a:gd name="connsiteY3" fmla="*/ 247828 h 832268"/>
              <a:gd name="connsiteX4" fmla="*/ 7781952 w 12555595"/>
              <a:gd name="connsiteY4" fmla="*/ 114478 h 832268"/>
              <a:gd name="connsiteX5" fmla="*/ 10487052 w 12555595"/>
              <a:gd name="connsiteY5" fmla="*/ 38278 h 832268"/>
              <a:gd name="connsiteX6" fmla="*/ 12084597 w 12555595"/>
              <a:gd name="connsiteY6" fmla="*/ 267688 h 832268"/>
              <a:gd name="connsiteX7" fmla="*/ 12555595 w 12555595"/>
              <a:gd name="connsiteY7" fmla="*/ 283469 h 832268"/>
              <a:gd name="connsiteX0" fmla="*/ 181593 w 12254687"/>
              <a:gd name="connsiteY0" fmla="*/ 830441 h 868049"/>
              <a:gd name="connsiteX1" fmla="*/ 378874 w 12254687"/>
              <a:gd name="connsiteY1" fmla="*/ 293240 h 868049"/>
              <a:gd name="connsiteX2" fmla="*/ 3324252 w 12254687"/>
              <a:gd name="connsiteY2" fmla="*/ 178 h 868049"/>
              <a:gd name="connsiteX3" fmla="*/ 5495952 w 12254687"/>
              <a:gd name="connsiteY3" fmla="*/ 247828 h 868049"/>
              <a:gd name="connsiteX4" fmla="*/ 7781952 w 12254687"/>
              <a:gd name="connsiteY4" fmla="*/ 114478 h 868049"/>
              <a:gd name="connsiteX5" fmla="*/ 10487052 w 12254687"/>
              <a:gd name="connsiteY5" fmla="*/ 38278 h 868049"/>
              <a:gd name="connsiteX6" fmla="*/ 12084597 w 12254687"/>
              <a:gd name="connsiteY6" fmla="*/ 267688 h 868049"/>
              <a:gd name="connsiteX7" fmla="*/ 12205266 w 12254687"/>
              <a:gd name="connsiteY7" fmla="*/ 868049 h 868049"/>
              <a:gd name="connsiteX0" fmla="*/ 181593 w 12254687"/>
              <a:gd name="connsiteY0" fmla="*/ 830441 h 868049"/>
              <a:gd name="connsiteX1" fmla="*/ 378874 w 12254687"/>
              <a:gd name="connsiteY1" fmla="*/ 293240 h 868049"/>
              <a:gd name="connsiteX2" fmla="*/ 3324252 w 12254687"/>
              <a:gd name="connsiteY2" fmla="*/ 178 h 868049"/>
              <a:gd name="connsiteX3" fmla="*/ 5495952 w 12254687"/>
              <a:gd name="connsiteY3" fmla="*/ 247828 h 868049"/>
              <a:gd name="connsiteX4" fmla="*/ 7781952 w 12254687"/>
              <a:gd name="connsiteY4" fmla="*/ 114478 h 868049"/>
              <a:gd name="connsiteX5" fmla="*/ 10487052 w 12254687"/>
              <a:gd name="connsiteY5" fmla="*/ 38278 h 868049"/>
              <a:gd name="connsiteX6" fmla="*/ 12084597 w 12254687"/>
              <a:gd name="connsiteY6" fmla="*/ 267688 h 868049"/>
              <a:gd name="connsiteX7" fmla="*/ 12205266 w 12254687"/>
              <a:gd name="connsiteY7" fmla="*/ 868049 h 868049"/>
              <a:gd name="connsiteX8" fmla="*/ 181593 w 12254687"/>
              <a:gd name="connsiteY8" fmla="*/ 830441 h 868049"/>
              <a:gd name="connsiteX0" fmla="*/ 181593 w 12358602"/>
              <a:gd name="connsiteY0" fmla="*/ 830441 h 868049"/>
              <a:gd name="connsiteX1" fmla="*/ 378874 w 12358602"/>
              <a:gd name="connsiteY1" fmla="*/ 293240 h 868049"/>
              <a:gd name="connsiteX2" fmla="*/ 3324252 w 12358602"/>
              <a:gd name="connsiteY2" fmla="*/ 178 h 868049"/>
              <a:gd name="connsiteX3" fmla="*/ 5495952 w 12358602"/>
              <a:gd name="connsiteY3" fmla="*/ 247828 h 868049"/>
              <a:gd name="connsiteX4" fmla="*/ 7781952 w 12358602"/>
              <a:gd name="connsiteY4" fmla="*/ 114478 h 868049"/>
              <a:gd name="connsiteX5" fmla="*/ 10487052 w 12358602"/>
              <a:gd name="connsiteY5" fmla="*/ 38278 h 868049"/>
              <a:gd name="connsiteX6" fmla="*/ 12224728 w 12358602"/>
              <a:gd name="connsiteY6" fmla="*/ 515460 h 868049"/>
              <a:gd name="connsiteX7" fmla="*/ 12205266 w 12358602"/>
              <a:gd name="connsiteY7" fmla="*/ 868049 h 868049"/>
              <a:gd name="connsiteX8" fmla="*/ 181593 w 12358602"/>
              <a:gd name="connsiteY8" fmla="*/ 830441 h 868049"/>
              <a:gd name="connsiteX0" fmla="*/ 181593 w 12358602"/>
              <a:gd name="connsiteY0" fmla="*/ 884369 h 921977"/>
              <a:gd name="connsiteX1" fmla="*/ 378874 w 12358602"/>
              <a:gd name="connsiteY1" fmla="*/ 347168 h 921977"/>
              <a:gd name="connsiteX2" fmla="*/ 3324252 w 12358602"/>
              <a:gd name="connsiteY2" fmla="*/ 54106 h 921977"/>
              <a:gd name="connsiteX3" fmla="*/ 5495952 w 12358602"/>
              <a:gd name="connsiteY3" fmla="*/ 301756 h 921977"/>
              <a:gd name="connsiteX4" fmla="*/ 7840340 w 12358602"/>
              <a:gd name="connsiteY4" fmla="*/ 7689 h 921977"/>
              <a:gd name="connsiteX5" fmla="*/ 10487052 w 12358602"/>
              <a:gd name="connsiteY5" fmla="*/ 92206 h 921977"/>
              <a:gd name="connsiteX6" fmla="*/ 12224728 w 12358602"/>
              <a:gd name="connsiteY6" fmla="*/ 569388 h 921977"/>
              <a:gd name="connsiteX7" fmla="*/ 12205266 w 12358602"/>
              <a:gd name="connsiteY7" fmla="*/ 921977 h 921977"/>
              <a:gd name="connsiteX8" fmla="*/ 181593 w 12358602"/>
              <a:gd name="connsiteY8" fmla="*/ 884369 h 921977"/>
              <a:gd name="connsiteX0" fmla="*/ 181593 w 12358602"/>
              <a:gd name="connsiteY0" fmla="*/ 876680 h 914288"/>
              <a:gd name="connsiteX1" fmla="*/ 378874 w 12358602"/>
              <a:gd name="connsiteY1" fmla="*/ 339479 h 914288"/>
              <a:gd name="connsiteX2" fmla="*/ 3324252 w 12358602"/>
              <a:gd name="connsiteY2" fmla="*/ 46417 h 914288"/>
              <a:gd name="connsiteX3" fmla="*/ 5495952 w 12358602"/>
              <a:gd name="connsiteY3" fmla="*/ 294067 h 914288"/>
              <a:gd name="connsiteX4" fmla="*/ 7840340 w 12358602"/>
              <a:gd name="connsiteY4" fmla="*/ 0 h 914288"/>
              <a:gd name="connsiteX5" fmla="*/ 9996592 w 12358602"/>
              <a:gd name="connsiteY5" fmla="*/ 84517 h 914288"/>
              <a:gd name="connsiteX6" fmla="*/ 12224728 w 12358602"/>
              <a:gd name="connsiteY6" fmla="*/ 561699 h 914288"/>
              <a:gd name="connsiteX7" fmla="*/ 12205266 w 12358602"/>
              <a:gd name="connsiteY7" fmla="*/ 914288 h 914288"/>
              <a:gd name="connsiteX8" fmla="*/ 181593 w 12358602"/>
              <a:gd name="connsiteY8" fmla="*/ 876680 h 914288"/>
              <a:gd name="connsiteX0" fmla="*/ 181593 w 12358602"/>
              <a:gd name="connsiteY0" fmla="*/ 876680 h 914288"/>
              <a:gd name="connsiteX1" fmla="*/ 378874 w 12358602"/>
              <a:gd name="connsiteY1" fmla="*/ 339479 h 914288"/>
              <a:gd name="connsiteX2" fmla="*/ 3324252 w 12358602"/>
              <a:gd name="connsiteY2" fmla="*/ 46417 h 914288"/>
              <a:gd name="connsiteX3" fmla="*/ 5495952 w 12358602"/>
              <a:gd name="connsiteY3" fmla="*/ 294067 h 914288"/>
              <a:gd name="connsiteX4" fmla="*/ 7840340 w 12358602"/>
              <a:gd name="connsiteY4" fmla="*/ 0 h 914288"/>
              <a:gd name="connsiteX5" fmla="*/ 12224728 w 12358602"/>
              <a:gd name="connsiteY5" fmla="*/ 561699 h 914288"/>
              <a:gd name="connsiteX6" fmla="*/ 12205266 w 12358602"/>
              <a:gd name="connsiteY6" fmla="*/ 914288 h 914288"/>
              <a:gd name="connsiteX7" fmla="*/ 181593 w 12358602"/>
              <a:gd name="connsiteY7" fmla="*/ 876680 h 914288"/>
              <a:gd name="connsiteX0" fmla="*/ 181593 w 12358602"/>
              <a:gd name="connsiteY0" fmla="*/ 891982 h 929590"/>
              <a:gd name="connsiteX1" fmla="*/ 378874 w 12358602"/>
              <a:gd name="connsiteY1" fmla="*/ 354781 h 929590"/>
              <a:gd name="connsiteX2" fmla="*/ 3324252 w 12358602"/>
              <a:gd name="connsiteY2" fmla="*/ 61719 h 929590"/>
              <a:gd name="connsiteX3" fmla="*/ 5495952 w 12358602"/>
              <a:gd name="connsiteY3" fmla="*/ 309369 h 929590"/>
              <a:gd name="connsiteX4" fmla="*/ 7840340 w 12358602"/>
              <a:gd name="connsiteY4" fmla="*/ 15302 h 929590"/>
              <a:gd name="connsiteX5" fmla="*/ 12224728 w 12358602"/>
              <a:gd name="connsiteY5" fmla="*/ 577001 h 929590"/>
              <a:gd name="connsiteX6" fmla="*/ 12205266 w 12358602"/>
              <a:gd name="connsiteY6" fmla="*/ 929590 h 929590"/>
              <a:gd name="connsiteX7" fmla="*/ 181593 w 12358602"/>
              <a:gd name="connsiteY7" fmla="*/ 891982 h 929590"/>
              <a:gd name="connsiteX0" fmla="*/ 181593 w 12358602"/>
              <a:gd name="connsiteY0" fmla="*/ 920450 h 958058"/>
              <a:gd name="connsiteX1" fmla="*/ 378874 w 12358602"/>
              <a:gd name="connsiteY1" fmla="*/ 383249 h 958058"/>
              <a:gd name="connsiteX2" fmla="*/ 3324252 w 12358602"/>
              <a:gd name="connsiteY2" fmla="*/ 90187 h 958058"/>
              <a:gd name="connsiteX3" fmla="*/ 5495952 w 12358602"/>
              <a:gd name="connsiteY3" fmla="*/ 337837 h 958058"/>
              <a:gd name="connsiteX4" fmla="*/ 7840340 w 12358602"/>
              <a:gd name="connsiteY4" fmla="*/ 43770 h 958058"/>
              <a:gd name="connsiteX5" fmla="*/ 12224728 w 12358602"/>
              <a:gd name="connsiteY5" fmla="*/ 605469 h 958058"/>
              <a:gd name="connsiteX6" fmla="*/ 12205266 w 12358602"/>
              <a:gd name="connsiteY6" fmla="*/ 958058 h 958058"/>
              <a:gd name="connsiteX7" fmla="*/ 181593 w 12358602"/>
              <a:gd name="connsiteY7" fmla="*/ 920450 h 958058"/>
              <a:gd name="connsiteX0" fmla="*/ 181593 w 12358602"/>
              <a:gd name="connsiteY0" fmla="*/ 888120 h 925728"/>
              <a:gd name="connsiteX1" fmla="*/ 378874 w 12358602"/>
              <a:gd name="connsiteY1" fmla="*/ 350919 h 925728"/>
              <a:gd name="connsiteX2" fmla="*/ 3324252 w 12358602"/>
              <a:gd name="connsiteY2" fmla="*/ 57857 h 925728"/>
              <a:gd name="connsiteX3" fmla="*/ 5495952 w 12358602"/>
              <a:gd name="connsiteY3" fmla="*/ 305507 h 925728"/>
              <a:gd name="connsiteX4" fmla="*/ 7840340 w 12358602"/>
              <a:gd name="connsiteY4" fmla="*/ 11440 h 925728"/>
              <a:gd name="connsiteX5" fmla="*/ 12224728 w 12358602"/>
              <a:gd name="connsiteY5" fmla="*/ 573139 h 925728"/>
              <a:gd name="connsiteX6" fmla="*/ 12205266 w 12358602"/>
              <a:gd name="connsiteY6" fmla="*/ 925728 h 925728"/>
              <a:gd name="connsiteX7" fmla="*/ 181593 w 12358602"/>
              <a:gd name="connsiteY7" fmla="*/ 888120 h 925728"/>
              <a:gd name="connsiteX0" fmla="*/ 181593 w 12358602"/>
              <a:gd name="connsiteY0" fmla="*/ 938850 h 976458"/>
              <a:gd name="connsiteX1" fmla="*/ 378874 w 12358602"/>
              <a:gd name="connsiteY1" fmla="*/ 401649 h 976458"/>
              <a:gd name="connsiteX2" fmla="*/ 3324252 w 12358602"/>
              <a:gd name="connsiteY2" fmla="*/ 108587 h 976458"/>
              <a:gd name="connsiteX3" fmla="*/ 5495952 w 12358602"/>
              <a:gd name="connsiteY3" fmla="*/ 356237 h 976458"/>
              <a:gd name="connsiteX4" fmla="*/ 7840340 w 12358602"/>
              <a:gd name="connsiteY4" fmla="*/ 62170 h 976458"/>
              <a:gd name="connsiteX5" fmla="*/ 12224728 w 12358602"/>
              <a:gd name="connsiteY5" fmla="*/ 623869 h 976458"/>
              <a:gd name="connsiteX6" fmla="*/ 12205266 w 12358602"/>
              <a:gd name="connsiteY6" fmla="*/ 976458 h 976458"/>
              <a:gd name="connsiteX7" fmla="*/ 181593 w 12358602"/>
              <a:gd name="connsiteY7" fmla="*/ 938850 h 976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58602" h="976458">
                <a:moveTo>
                  <a:pt x="181593" y="938850"/>
                </a:moveTo>
                <a:cubicBezTo>
                  <a:pt x="-39070" y="972187"/>
                  <a:pt x="-144903" y="540026"/>
                  <a:pt x="378874" y="401649"/>
                </a:cubicBezTo>
                <a:cubicBezTo>
                  <a:pt x="902651" y="263272"/>
                  <a:pt x="2471406" y="116156"/>
                  <a:pt x="3324252" y="108587"/>
                </a:cubicBezTo>
                <a:cubicBezTo>
                  <a:pt x="4177098" y="101018"/>
                  <a:pt x="4743271" y="363973"/>
                  <a:pt x="5495952" y="356237"/>
                </a:cubicBezTo>
                <a:cubicBezTo>
                  <a:pt x="6248633" y="348501"/>
                  <a:pt x="6519009" y="323604"/>
                  <a:pt x="7840340" y="62170"/>
                </a:cubicBezTo>
                <a:cubicBezTo>
                  <a:pt x="9161671" y="-199264"/>
                  <a:pt x="10763265" y="436636"/>
                  <a:pt x="12224728" y="623869"/>
                </a:cubicBezTo>
                <a:cubicBezTo>
                  <a:pt x="12569485" y="664734"/>
                  <a:pt x="12130659" y="973828"/>
                  <a:pt x="12205266" y="976458"/>
                </a:cubicBezTo>
                <a:lnTo>
                  <a:pt x="181593" y="938850"/>
                </a:lnTo>
                <a:close/>
              </a:path>
            </a:pathLst>
          </a:custGeom>
          <a:solidFill>
            <a:srgbClr val="E4D0D7"/>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Helvetica" panose="020B0604020202030204" pitchFamily="34" charset="0"/>
            </a:endParaRPr>
          </a:p>
        </p:txBody>
      </p:sp>
      <p:pic>
        <p:nvPicPr>
          <p:cNvPr id="7" name="图片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5464" y="1523980"/>
            <a:ext cx="2829486" cy="4184742"/>
          </a:xfrm>
          <a:prstGeom prst="rect">
            <a:avLst/>
          </a:prstGeom>
        </p:spPr>
      </p:pic>
      <p:sp>
        <p:nvSpPr>
          <p:cNvPr id="8" name="任意多边形 12"/>
          <p:cNvSpPr/>
          <p:nvPr/>
        </p:nvSpPr>
        <p:spPr>
          <a:xfrm>
            <a:off x="693568" y="5006222"/>
            <a:ext cx="9466432" cy="1125547"/>
          </a:xfrm>
          <a:custGeom>
            <a:avLst/>
            <a:gdLst>
              <a:gd name="connsiteX0" fmla="*/ 244465 w 11941165"/>
              <a:gd name="connsiteY0" fmla="*/ 171607 h 249882"/>
              <a:gd name="connsiteX1" fmla="*/ 301615 w 11941165"/>
              <a:gd name="connsiteY1" fmla="*/ 209707 h 249882"/>
              <a:gd name="connsiteX2" fmla="*/ 3235315 w 11941165"/>
              <a:gd name="connsiteY2" fmla="*/ 157 h 249882"/>
              <a:gd name="connsiteX3" fmla="*/ 5407015 w 11941165"/>
              <a:gd name="connsiteY3" fmla="*/ 247807 h 249882"/>
              <a:gd name="connsiteX4" fmla="*/ 7693015 w 11941165"/>
              <a:gd name="connsiteY4" fmla="*/ 114457 h 249882"/>
              <a:gd name="connsiteX5" fmla="*/ 10398115 w 11941165"/>
              <a:gd name="connsiteY5" fmla="*/ 38257 h 249882"/>
              <a:gd name="connsiteX6" fmla="*/ 11941165 w 11941165"/>
              <a:gd name="connsiteY6" fmla="*/ 190657 h 249882"/>
              <a:gd name="connsiteX0" fmla="*/ 251307 w 11948007"/>
              <a:gd name="connsiteY0" fmla="*/ 171628 h 297698"/>
              <a:gd name="connsiteX1" fmla="*/ 296779 w 11948007"/>
              <a:gd name="connsiteY1" fmla="*/ 293240 h 297698"/>
              <a:gd name="connsiteX2" fmla="*/ 3242157 w 11948007"/>
              <a:gd name="connsiteY2" fmla="*/ 178 h 297698"/>
              <a:gd name="connsiteX3" fmla="*/ 5413857 w 11948007"/>
              <a:gd name="connsiteY3" fmla="*/ 247828 h 297698"/>
              <a:gd name="connsiteX4" fmla="*/ 7699857 w 11948007"/>
              <a:gd name="connsiteY4" fmla="*/ 114478 h 297698"/>
              <a:gd name="connsiteX5" fmla="*/ 10404957 w 11948007"/>
              <a:gd name="connsiteY5" fmla="*/ 38278 h 297698"/>
              <a:gd name="connsiteX6" fmla="*/ 11948007 w 11948007"/>
              <a:gd name="connsiteY6" fmla="*/ 190678 h 297698"/>
              <a:gd name="connsiteX0" fmla="*/ 181593 w 12030102"/>
              <a:gd name="connsiteY0" fmla="*/ 830441 h 832268"/>
              <a:gd name="connsiteX1" fmla="*/ 378874 w 12030102"/>
              <a:gd name="connsiteY1" fmla="*/ 293240 h 832268"/>
              <a:gd name="connsiteX2" fmla="*/ 3324252 w 12030102"/>
              <a:gd name="connsiteY2" fmla="*/ 178 h 832268"/>
              <a:gd name="connsiteX3" fmla="*/ 5495952 w 12030102"/>
              <a:gd name="connsiteY3" fmla="*/ 247828 h 832268"/>
              <a:gd name="connsiteX4" fmla="*/ 7781952 w 12030102"/>
              <a:gd name="connsiteY4" fmla="*/ 114478 h 832268"/>
              <a:gd name="connsiteX5" fmla="*/ 10487052 w 12030102"/>
              <a:gd name="connsiteY5" fmla="*/ 38278 h 832268"/>
              <a:gd name="connsiteX6" fmla="*/ 12030102 w 12030102"/>
              <a:gd name="connsiteY6" fmla="*/ 190678 h 832268"/>
              <a:gd name="connsiteX0" fmla="*/ 181593 w 12555595"/>
              <a:gd name="connsiteY0" fmla="*/ 830441 h 832268"/>
              <a:gd name="connsiteX1" fmla="*/ 378874 w 12555595"/>
              <a:gd name="connsiteY1" fmla="*/ 293240 h 832268"/>
              <a:gd name="connsiteX2" fmla="*/ 3324252 w 12555595"/>
              <a:gd name="connsiteY2" fmla="*/ 178 h 832268"/>
              <a:gd name="connsiteX3" fmla="*/ 5495952 w 12555595"/>
              <a:gd name="connsiteY3" fmla="*/ 247828 h 832268"/>
              <a:gd name="connsiteX4" fmla="*/ 7781952 w 12555595"/>
              <a:gd name="connsiteY4" fmla="*/ 114478 h 832268"/>
              <a:gd name="connsiteX5" fmla="*/ 10487052 w 12555595"/>
              <a:gd name="connsiteY5" fmla="*/ 38278 h 832268"/>
              <a:gd name="connsiteX6" fmla="*/ 12555595 w 12555595"/>
              <a:gd name="connsiteY6" fmla="*/ 283469 h 832268"/>
              <a:gd name="connsiteX0" fmla="*/ 181593 w 12555595"/>
              <a:gd name="connsiteY0" fmla="*/ 830441 h 832268"/>
              <a:gd name="connsiteX1" fmla="*/ 378874 w 12555595"/>
              <a:gd name="connsiteY1" fmla="*/ 293240 h 832268"/>
              <a:gd name="connsiteX2" fmla="*/ 3324252 w 12555595"/>
              <a:gd name="connsiteY2" fmla="*/ 178 h 832268"/>
              <a:gd name="connsiteX3" fmla="*/ 5495952 w 12555595"/>
              <a:gd name="connsiteY3" fmla="*/ 247828 h 832268"/>
              <a:gd name="connsiteX4" fmla="*/ 7781952 w 12555595"/>
              <a:gd name="connsiteY4" fmla="*/ 114478 h 832268"/>
              <a:gd name="connsiteX5" fmla="*/ 10487052 w 12555595"/>
              <a:gd name="connsiteY5" fmla="*/ 38278 h 832268"/>
              <a:gd name="connsiteX6" fmla="*/ 12084597 w 12555595"/>
              <a:gd name="connsiteY6" fmla="*/ 267688 h 832268"/>
              <a:gd name="connsiteX7" fmla="*/ 12555595 w 12555595"/>
              <a:gd name="connsiteY7" fmla="*/ 283469 h 832268"/>
              <a:gd name="connsiteX0" fmla="*/ 181593 w 12254687"/>
              <a:gd name="connsiteY0" fmla="*/ 830441 h 868049"/>
              <a:gd name="connsiteX1" fmla="*/ 378874 w 12254687"/>
              <a:gd name="connsiteY1" fmla="*/ 293240 h 868049"/>
              <a:gd name="connsiteX2" fmla="*/ 3324252 w 12254687"/>
              <a:gd name="connsiteY2" fmla="*/ 178 h 868049"/>
              <a:gd name="connsiteX3" fmla="*/ 5495952 w 12254687"/>
              <a:gd name="connsiteY3" fmla="*/ 247828 h 868049"/>
              <a:gd name="connsiteX4" fmla="*/ 7781952 w 12254687"/>
              <a:gd name="connsiteY4" fmla="*/ 114478 h 868049"/>
              <a:gd name="connsiteX5" fmla="*/ 10487052 w 12254687"/>
              <a:gd name="connsiteY5" fmla="*/ 38278 h 868049"/>
              <a:gd name="connsiteX6" fmla="*/ 12084597 w 12254687"/>
              <a:gd name="connsiteY6" fmla="*/ 267688 h 868049"/>
              <a:gd name="connsiteX7" fmla="*/ 12205266 w 12254687"/>
              <a:gd name="connsiteY7" fmla="*/ 868049 h 868049"/>
              <a:gd name="connsiteX0" fmla="*/ 181593 w 12254687"/>
              <a:gd name="connsiteY0" fmla="*/ 830441 h 868049"/>
              <a:gd name="connsiteX1" fmla="*/ 378874 w 12254687"/>
              <a:gd name="connsiteY1" fmla="*/ 293240 h 868049"/>
              <a:gd name="connsiteX2" fmla="*/ 3324252 w 12254687"/>
              <a:gd name="connsiteY2" fmla="*/ 178 h 868049"/>
              <a:gd name="connsiteX3" fmla="*/ 5495952 w 12254687"/>
              <a:gd name="connsiteY3" fmla="*/ 247828 h 868049"/>
              <a:gd name="connsiteX4" fmla="*/ 7781952 w 12254687"/>
              <a:gd name="connsiteY4" fmla="*/ 114478 h 868049"/>
              <a:gd name="connsiteX5" fmla="*/ 10487052 w 12254687"/>
              <a:gd name="connsiteY5" fmla="*/ 38278 h 868049"/>
              <a:gd name="connsiteX6" fmla="*/ 12084597 w 12254687"/>
              <a:gd name="connsiteY6" fmla="*/ 267688 h 868049"/>
              <a:gd name="connsiteX7" fmla="*/ 12205266 w 12254687"/>
              <a:gd name="connsiteY7" fmla="*/ 868049 h 868049"/>
              <a:gd name="connsiteX8" fmla="*/ 181593 w 12254687"/>
              <a:gd name="connsiteY8" fmla="*/ 830441 h 86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54687" h="868049">
                <a:moveTo>
                  <a:pt x="181593" y="830441"/>
                </a:moveTo>
                <a:cubicBezTo>
                  <a:pt x="-39070" y="863778"/>
                  <a:pt x="-144903" y="431617"/>
                  <a:pt x="378874" y="293240"/>
                </a:cubicBezTo>
                <a:cubicBezTo>
                  <a:pt x="902651" y="154863"/>
                  <a:pt x="2471406" y="7747"/>
                  <a:pt x="3324252" y="178"/>
                </a:cubicBezTo>
                <a:cubicBezTo>
                  <a:pt x="4177098" y="-7391"/>
                  <a:pt x="4753002" y="228778"/>
                  <a:pt x="5495952" y="247828"/>
                </a:cubicBezTo>
                <a:cubicBezTo>
                  <a:pt x="6238902" y="266878"/>
                  <a:pt x="6950102" y="149403"/>
                  <a:pt x="7781952" y="114478"/>
                </a:cubicBezTo>
                <a:cubicBezTo>
                  <a:pt x="8613802" y="79553"/>
                  <a:pt x="9766052" y="12743"/>
                  <a:pt x="10487052" y="38278"/>
                </a:cubicBezTo>
                <a:cubicBezTo>
                  <a:pt x="11208052" y="63813"/>
                  <a:pt x="11739840" y="226823"/>
                  <a:pt x="12084597" y="267688"/>
                </a:cubicBezTo>
                <a:cubicBezTo>
                  <a:pt x="12429354" y="308553"/>
                  <a:pt x="12130659" y="865419"/>
                  <a:pt x="12205266" y="868049"/>
                </a:cubicBezTo>
                <a:lnTo>
                  <a:pt x="181593" y="830441"/>
                </a:lnTo>
                <a:close/>
              </a:path>
            </a:pathLst>
          </a:custGeom>
          <a:solidFill>
            <a:srgbClr val="D6A6B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Helvetica" panose="020B0604020202030204" pitchFamily="34" charset="0"/>
            </a:endParaRPr>
          </a:p>
        </p:txBody>
      </p:sp>
      <p:grpSp>
        <p:nvGrpSpPr>
          <p:cNvPr id="9" name="组合 43">
            <a:extLst>
              <a:ext uri="{FF2B5EF4-FFF2-40B4-BE49-F238E27FC236}">
                <a16:creationId xmlns:a16="http://schemas.microsoft.com/office/drawing/2014/main" id="{E48C34C2-D5A2-4F0C-AC0F-4EF5A9C291B1}"/>
              </a:ext>
            </a:extLst>
          </p:cNvPr>
          <p:cNvGrpSpPr/>
          <p:nvPr/>
        </p:nvGrpSpPr>
        <p:grpSpPr>
          <a:xfrm>
            <a:off x="7606591" y="0"/>
            <a:ext cx="2308996" cy="1441260"/>
            <a:chOff x="7180022" y="219753"/>
            <a:chExt cx="1592029" cy="993734"/>
          </a:xfrm>
        </p:grpSpPr>
        <p:pic>
          <p:nvPicPr>
            <p:cNvPr id="10" name="图片 25">
              <a:extLst>
                <a:ext uri="{FF2B5EF4-FFF2-40B4-BE49-F238E27FC236}">
                  <a16:creationId xmlns:a16="http://schemas.microsoft.com/office/drawing/2014/main" id="{E7C3B35B-B8D2-4C49-81CB-DDBD637AFF90}"/>
                </a:ext>
              </a:extLst>
            </p:cNvPr>
            <p:cNvPicPr>
              <a:picLocks noChangeAspect="1"/>
            </p:cNvPicPr>
            <p:nvPr/>
          </p:nvPicPr>
          <p:blipFill>
            <a:blip r:embed="rId4"/>
            <a:stretch>
              <a:fillRect/>
            </a:stretch>
          </p:blipFill>
          <p:spPr>
            <a:xfrm>
              <a:off x="7778317" y="219753"/>
              <a:ext cx="993734" cy="993734"/>
            </a:xfrm>
            <a:prstGeom prst="rect">
              <a:avLst/>
            </a:prstGeom>
          </p:spPr>
        </p:pic>
        <p:pic>
          <p:nvPicPr>
            <p:cNvPr id="11" name="图片 32">
              <a:extLst>
                <a:ext uri="{FF2B5EF4-FFF2-40B4-BE49-F238E27FC236}">
                  <a16:creationId xmlns:a16="http://schemas.microsoft.com/office/drawing/2014/main" id="{895DE241-E92B-4927-900E-8FD3D5BB3797}"/>
                </a:ext>
              </a:extLst>
            </p:cNvPr>
            <p:cNvPicPr>
              <a:picLocks noChangeAspect="1"/>
            </p:cNvPicPr>
            <p:nvPr/>
          </p:nvPicPr>
          <p:blipFill>
            <a:blip r:embed="rId5"/>
            <a:stretch>
              <a:fillRect/>
            </a:stretch>
          </p:blipFill>
          <p:spPr>
            <a:xfrm>
              <a:off x="7180022" y="595615"/>
              <a:ext cx="1530229" cy="615749"/>
            </a:xfrm>
            <a:prstGeom prst="rect">
              <a:avLst/>
            </a:prstGeom>
          </p:spPr>
        </p:pic>
      </p:grpSp>
      <p:pic>
        <p:nvPicPr>
          <p:cNvPr id="12" name="图片 8"/>
          <p:cNvPicPr>
            <a:picLocks noChangeAspect="1"/>
          </p:cNvPicPr>
          <p:nvPr/>
        </p:nvPicPr>
        <p:blipFill rotWithShape="1">
          <a:blip r:embed="rId6" cstate="print">
            <a:extLst>
              <a:ext uri="{28A0092B-C50C-407E-A947-70E740481C1C}">
                <a14:useLocalDpi xmlns:a14="http://schemas.microsoft.com/office/drawing/2010/main" val="0"/>
              </a:ext>
            </a:extLst>
          </a:blip>
          <a:srcRect l="68719" t="73547" r="19910" b="12088"/>
          <a:stretch/>
        </p:blipFill>
        <p:spPr>
          <a:xfrm rot="2822833">
            <a:off x="118006" y="118361"/>
            <a:ext cx="865773" cy="985087"/>
          </a:xfrm>
          <a:prstGeom prst="rect">
            <a:avLst/>
          </a:prstGeom>
        </p:spPr>
      </p:pic>
      <p:pic>
        <p:nvPicPr>
          <p:cNvPr id="13" name="图片 7"/>
          <p:cNvPicPr>
            <a:picLocks noChangeAspect="1"/>
          </p:cNvPicPr>
          <p:nvPr/>
        </p:nvPicPr>
        <p:blipFill rotWithShape="1">
          <a:blip r:embed="rId6" cstate="print">
            <a:extLst>
              <a:ext uri="{28A0092B-C50C-407E-A947-70E740481C1C}">
                <a14:useLocalDpi xmlns:a14="http://schemas.microsoft.com/office/drawing/2010/main" val="0"/>
              </a:ext>
            </a:extLst>
          </a:blip>
          <a:srcRect l="87190" t="60000" b="351"/>
          <a:stretch/>
        </p:blipFill>
        <p:spPr>
          <a:xfrm>
            <a:off x="9100692" y="1263358"/>
            <a:ext cx="975339" cy="2719137"/>
          </a:xfrm>
          <a:prstGeom prst="rect">
            <a:avLst/>
          </a:prstGeom>
        </p:spPr>
      </p:pic>
      <p:grpSp>
        <p:nvGrpSpPr>
          <p:cNvPr id="15" name="组合 26"/>
          <p:cNvGrpSpPr/>
          <p:nvPr/>
        </p:nvGrpSpPr>
        <p:grpSpPr>
          <a:xfrm>
            <a:off x="2763256" y="-1246956"/>
            <a:ext cx="2778402" cy="4676762"/>
            <a:chOff x="3675185" y="-580292"/>
            <a:chExt cx="2092569" cy="4273061"/>
          </a:xfrm>
        </p:grpSpPr>
        <p:sp>
          <p:nvSpPr>
            <p:cNvPr id="20" name="任意多边形 23"/>
            <p:cNvSpPr/>
            <p:nvPr/>
          </p:nvSpPr>
          <p:spPr>
            <a:xfrm>
              <a:off x="4304812" y="-580292"/>
              <a:ext cx="485386" cy="2426677"/>
            </a:xfrm>
            <a:custGeom>
              <a:avLst/>
              <a:gdLst>
                <a:gd name="connsiteX0" fmla="*/ 302357 w 485386"/>
                <a:gd name="connsiteY0" fmla="*/ 0 h 2426677"/>
                <a:gd name="connsiteX1" fmla="*/ 3419 w 485386"/>
                <a:gd name="connsiteY1" fmla="*/ 1002323 h 2426677"/>
                <a:gd name="connsiteX2" fmla="*/ 478203 w 485386"/>
                <a:gd name="connsiteY2" fmla="*/ 2004646 h 2426677"/>
                <a:gd name="connsiteX3" fmla="*/ 302357 w 485386"/>
                <a:gd name="connsiteY3" fmla="*/ 2426677 h 2426677"/>
              </a:gdLst>
              <a:ahLst/>
              <a:cxnLst>
                <a:cxn ang="0">
                  <a:pos x="connsiteX0" y="connsiteY0"/>
                </a:cxn>
                <a:cxn ang="0">
                  <a:pos x="connsiteX1" y="connsiteY1"/>
                </a:cxn>
                <a:cxn ang="0">
                  <a:pos x="connsiteX2" y="connsiteY2"/>
                </a:cxn>
                <a:cxn ang="0">
                  <a:pos x="connsiteX3" y="connsiteY3"/>
                </a:cxn>
              </a:cxnLst>
              <a:rect l="l" t="t" r="r" b="b"/>
              <a:pathLst>
                <a:path w="485386" h="2426677">
                  <a:moveTo>
                    <a:pt x="302357" y="0"/>
                  </a:moveTo>
                  <a:cubicBezTo>
                    <a:pt x="138234" y="334107"/>
                    <a:pt x="-25889" y="668215"/>
                    <a:pt x="3419" y="1002323"/>
                  </a:cubicBezTo>
                  <a:cubicBezTo>
                    <a:pt x="32727" y="1336431"/>
                    <a:pt x="428380" y="1767254"/>
                    <a:pt x="478203" y="2004646"/>
                  </a:cubicBezTo>
                  <a:cubicBezTo>
                    <a:pt x="528026" y="2242038"/>
                    <a:pt x="302357" y="2426677"/>
                    <a:pt x="302357" y="2426677"/>
                  </a:cubicBezTo>
                </a:path>
              </a:pathLst>
            </a:cu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00" b="1">
                <a:latin typeface="Times New Roman" panose="02020603050405020304" pitchFamily="18" charset="0"/>
                <a:cs typeface="Times New Roman" panose="02020603050405020304" pitchFamily="18" charset="0"/>
              </a:endParaRPr>
            </a:p>
          </p:txBody>
        </p:sp>
        <p:sp>
          <p:nvSpPr>
            <p:cNvPr id="21" name="椭圆 20"/>
            <p:cNvSpPr/>
            <p:nvPr/>
          </p:nvSpPr>
          <p:spPr>
            <a:xfrm>
              <a:off x="3675185" y="1600200"/>
              <a:ext cx="2092569" cy="2092569"/>
            </a:xfrm>
            <a:prstGeom prst="ellipse">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00" b="1">
                <a:latin typeface="Times New Roman" panose="02020603050405020304" pitchFamily="18" charset="0"/>
                <a:cs typeface="Times New Roman" panose="02020603050405020304" pitchFamily="18" charset="0"/>
              </a:endParaRPr>
            </a:p>
          </p:txBody>
        </p:sp>
      </p:grpSp>
      <p:grpSp>
        <p:nvGrpSpPr>
          <p:cNvPr id="22" name="组合 26"/>
          <p:cNvGrpSpPr/>
          <p:nvPr/>
        </p:nvGrpSpPr>
        <p:grpSpPr>
          <a:xfrm>
            <a:off x="6450486" y="-54945"/>
            <a:ext cx="2092569" cy="4273061"/>
            <a:chOff x="3675185" y="-580292"/>
            <a:chExt cx="2092569" cy="4273061"/>
          </a:xfrm>
        </p:grpSpPr>
        <p:sp>
          <p:nvSpPr>
            <p:cNvPr id="23" name="任意多边形 23"/>
            <p:cNvSpPr/>
            <p:nvPr/>
          </p:nvSpPr>
          <p:spPr>
            <a:xfrm>
              <a:off x="4304812" y="-580292"/>
              <a:ext cx="485386" cy="2426677"/>
            </a:xfrm>
            <a:custGeom>
              <a:avLst/>
              <a:gdLst>
                <a:gd name="connsiteX0" fmla="*/ 302357 w 485386"/>
                <a:gd name="connsiteY0" fmla="*/ 0 h 2426677"/>
                <a:gd name="connsiteX1" fmla="*/ 3419 w 485386"/>
                <a:gd name="connsiteY1" fmla="*/ 1002323 h 2426677"/>
                <a:gd name="connsiteX2" fmla="*/ 478203 w 485386"/>
                <a:gd name="connsiteY2" fmla="*/ 2004646 h 2426677"/>
                <a:gd name="connsiteX3" fmla="*/ 302357 w 485386"/>
                <a:gd name="connsiteY3" fmla="*/ 2426677 h 2426677"/>
              </a:gdLst>
              <a:ahLst/>
              <a:cxnLst>
                <a:cxn ang="0">
                  <a:pos x="connsiteX0" y="connsiteY0"/>
                </a:cxn>
                <a:cxn ang="0">
                  <a:pos x="connsiteX1" y="connsiteY1"/>
                </a:cxn>
                <a:cxn ang="0">
                  <a:pos x="connsiteX2" y="connsiteY2"/>
                </a:cxn>
                <a:cxn ang="0">
                  <a:pos x="connsiteX3" y="connsiteY3"/>
                </a:cxn>
              </a:cxnLst>
              <a:rect l="l" t="t" r="r" b="b"/>
              <a:pathLst>
                <a:path w="485386" h="2426677">
                  <a:moveTo>
                    <a:pt x="302357" y="0"/>
                  </a:moveTo>
                  <a:cubicBezTo>
                    <a:pt x="138234" y="334107"/>
                    <a:pt x="-25889" y="668215"/>
                    <a:pt x="3419" y="1002323"/>
                  </a:cubicBezTo>
                  <a:cubicBezTo>
                    <a:pt x="32727" y="1336431"/>
                    <a:pt x="428380" y="1767254"/>
                    <a:pt x="478203" y="2004646"/>
                  </a:cubicBezTo>
                  <a:cubicBezTo>
                    <a:pt x="528026" y="2242038"/>
                    <a:pt x="302357" y="2426677"/>
                    <a:pt x="302357" y="2426677"/>
                  </a:cubicBezTo>
                </a:path>
              </a:pathLst>
            </a:cu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00" b="1">
                <a:latin typeface="Times New Roman" panose="02020603050405020304" pitchFamily="18" charset="0"/>
                <a:cs typeface="Times New Roman" panose="02020603050405020304" pitchFamily="18" charset="0"/>
              </a:endParaRPr>
            </a:p>
          </p:txBody>
        </p:sp>
        <p:sp>
          <p:nvSpPr>
            <p:cNvPr id="24" name="椭圆 20"/>
            <p:cNvSpPr/>
            <p:nvPr/>
          </p:nvSpPr>
          <p:spPr>
            <a:xfrm>
              <a:off x="3675185" y="1600200"/>
              <a:ext cx="2092569" cy="2092569"/>
            </a:xfrm>
            <a:prstGeom prst="ellipse">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00" b="1">
                <a:latin typeface="Times New Roman" panose="02020603050405020304" pitchFamily="18" charset="0"/>
                <a:cs typeface="Times New Roman" panose="02020603050405020304" pitchFamily="18" charset="0"/>
              </a:endParaRPr>
            </a:p>
          </p:txBody>
        </p:sp>
      </p:grpSp>
      <p:sp>
        <p:nvSpPr>
          <p:cNvPr id="25" name="TextBox 24"/>
          <p:cNvSpPr txBox="1"/>
          <p:nvPr/>
        </p:nvSpPr>
        <p:spPr>
          <a:xfrm>
            <a:off x="2950224" y="1913352"/>
            <a:ext cx="2591434" cy="830997"/>
          </a:xfrm>
          <a:prstGeom prst="rect">
            <a:avLst/>
          </a:prstGeom>
          <a:noFill/>
        </p:spPr>
        <p:txBody>
          <a:bodyPr wrap="square" rtlCol="0">
            <a:spAutoFit/>
          </a:bodyPr>
          <a:lstStyle/>
          <a:p>
            <a:r>
              <a:rPr lang="en-US" sz="4800">
                <a:ln w="57150">
                  <a:noFill/>
                </a:ln>
                <a:solidFill>
                  <a:schemeClr val="accent1">
                    <a:lumMod val="60000"/>
                    <a:lumOff val="40000"/>
                  </a:schemeClr>
                </a:solidFill>
                <a:effectLst>
                  <a:glow rad="101600">
                    <a:prstClr val="white">
                      <a:alpha val="60000"/>
                    </a:prstClr>
                  </a:glow>
                  <a:reflection blurRad="6350" stA="55000" endA="300" endPos="45500" dir="5400000" sy="-100000" algn="bl" rotWithShape="0"/>
                </a:effectLst>
                <a:latin typeface="UTM Cooper Black" panose="02040603050506020204" pitchFamily="18" charset="0"/>
                <a:ea typeface="方正剪纸简体" panose="03000509000000000000" pitchFamily="65" charset="-122"/>
              </a:rPr>
              <a:t>LUYỆN </a:t>
            </a:r>
            <a:endParaRPr lang="en-US" sz="4800" b="1">
              <a:solidFill>
                <a:schemeClr val="accent1">
                  <a:lumMod val="60000"/>
                  <a:lumOff val="40000"/>
                </a:schemeClr>
              </a:solidFill>
              <a:latin typeface="UTM Copperplate" panose="02040603050506020204" pitchFamily="18" charset="0"/>
            </a:endParaRPr>
          </a:p>
        </p:txBody>
      </p:sp>
      <p:sp>
        <p:nvSpPr>
          <p:cNvPr id="26" name="TextBox 25"/>
          <p:cNvSpPr txBox="1"/>
          <p:nvPr/>
        </p:nvSpPr>
        <p:spPr>
          <a:xfrm>
            <a:off x="6616991" y="2660638"/>
            <a:ext cx="2713279" cy="1015663"/>
          </a:xfrm>
          <a:prstGeom prst="rect">
            <a:avLst/>
          </a:prstGeom>
          <a:noFill/>
        </p:spPr>
        <p:txBody>
          <a:bodyPr wrap="square" rtlCol="0">
            <a:spAutoFit/>
          </a:bodyPr>
          <a:lstStyle/>
          <a:p>
            <a:r>
              <a:rPr lang="en-US" sz="6000">
                <a:ln w="57150">
                  <a:noFill/>
                </a:ln>
                <a:solidFill>
                  <a:schemeClr val="accent1">
                    <a:lumMod val="75000"/>
                  </a:schemeClr>
                </a:solidFill>
                <a:effectLst>
                  <a:glow rad="101600">
                    <a:prstClr val="white">
                      <a:alpha val="60000"/>
                    </a:prstClr>
                  </a:glow>
                  <a:reflection blurRad="6350" stA="55000" endA="300" endPos="45500" dir="5400000" sy="-100000" algn="bl" rotWithShape="0"/>
                </a:effectLst>
                <a:latin typeface="UTM Cooper Black" panose="02040603050506020204" pitchFamily="18" charset="0"/>
                <a:ea typeface="方正剪纸简体" panose="03000509000000000000" pitchFamily="65" charset="-122"/>
              </a:rPr>
              <a:t>TẬP</a:t>
            </a:r>
            <a:endParaRPr lang="en-US" sz="6000" b="1">
              <a:solidFill>
                <a:schemeClr val="accent1">
                  <a:lumMod val="75000"/>
                </a:schemeClr>
              </a:solidFill>
              <a:latin typeface="UTM Copperplate" panose="02040603050506020204" pitchFamily="18" charset="0"/>
            </a:endParaRPr>
          </a:p>
        </p:txBody>
      </p:sp>
      <p:pic>
        <p:nvPicPr>
          <p:cNvPr id="28" name="图片 21">
            <a:extLst>
              <a:ext uri="{FF2B5EF4-FFF2-40B4-BE49-F238E27FC236}">
                <a16:creationId xmlns:a16="http://schemas.microsoft.com/office/drawing/2014/main" id="{DF430FA6-B996-4B7E-B089-F52B0A5C74A9}"/>
              </a:ext>
            </a:extLst>
          </p:cNvPr>
          <p:cNvPicPr>
            <a:picLocks noChangeAspect="1"/>
          </p:cNvPicPr>
          <p:nvPr/>
        </p:nvPicPr>
        <p:blipFill>
          <a:blip r:embed="rId7"/>
          <a:stretch>
            <a:fillRect/>
          </a:stretch>
        </p:blipFill>
        <p:spPr>
          <a:xfrm>
            <a:off x="6987567" y="4622328"/>
            <a:ext cx="3191606" cy="1509441"/>
          </a:xfrm>
          <a:prstGeom prst="rect">
            <a:avLst/>
          </a:prstGeom>
        </p:spPr>
      </p:pic>
    </p:spTree>
    <p:extLst>
      <p:ext uri="{BB962C8B-B14F-4D97-AF65-F5344CB8AC3E}">
        <p14:creationId xmlns:p14="http://schemas.microsoft.com/office/powerpoint/2010/main" val="1724586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26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26000">
                                          <p:cBhvr additive="base">
                                            <p:cTn id="7" dur="500" fill="hold"/>
                                            <p:tgtEl>
                                              <p:spTgt spid="5"/>
                                            </p:tgtEl>
                                            <p:attrNameLst>
                                              <p:attrName>ppt_x</p:attrName>
                                            </p:attrNameLst>
                                          </p:cBhvr>
                                          <p:tavLst>
                                            <p:tav tm="0">
                                              <p:val>
                                                <p:strVal val="#ppt_x"/>
                                              </p:val>
                                            </p:tav>
                                            <p:tav tm="100000">
                                              <p:val>
                                                <p:strVal val="#ppt_x"/>
                                              </p:val>
                                            </p:tav>
                                          </p:tavLst>
                                        </p:anim>
                                        <p:anim calcmode="lin" valueType="num" p14:bounceEnd="26000">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14:presetBounceEnd="26000">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14:bounceEnd="26000">
                                          <p:cBhvr additive="base">
                                            <p:cTn id="11" dur="500" fill="hold"/>
                                            <p:tgtEl>
                                              <p:spTgt spid="6"/>
                                            </p:tgtEl>
                                            <p:attrNameLst>
                                              <p:attrName>ppt_x</p:attrName>
                                            </p:attrNameLst>
                                          </p:cBhvr>
                                          <p:tavLst>
                                            <p:tav tm="0">
                                              <p:val>
                                                <p:strVal val="#ppt_x"/>
                                              </p:val>
                                            </p:tav>
                                            <p:tav tm="100000">
                                              <p:val>
                                                <p:strVal val="#ppt_x"/>
                                              </p:val>
                                            </p:tav>
                                          </p:tavLst>
                                        </p:anim>
                                        <p:anim calcmode="lin" valueType="num" p14:bounceEnd="26000">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28000">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14:bounceEnd="28000">
                                          <p:cBhvr additive="base">
                                            <p:cTn id="15" dur="500" fill="hold"/>
                                            <p:tgtEl>
                                              <p:spTgt spid="7"/>
                                            </p:tgtEl>
                                            <p:attrNameLst>
                                              <p:attrName>ppt_x</p:attrName>
                                            </p:attrNameLst>
                                          </p:cBhvr>
                                          <p:tavLst>
                                            <p:tav tm="0">
                                              <p:val>
                                                <p:strVal val="#ppt_x"/>
                                              </p:val>
                                            </p:tav>
                                            <p:tav tm="100000">
                                              <p:val>
                                                <p:strVal val="#ppt_x"/>
                                              </p:val>
                                            </p:tav>
                                          </p:tavLst>
                                        </p:anim>
                                        <p:anim calcmode="lin" valueType="num" p14:bounceEnd="28000">
                                          <p:cBhvr additive="base">
                                            <p:cTn id="16" dur="5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14:presetBounceEnd="26000">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14:bounceEnd="26000">
                                          <p:cBhvr additive="base">
                                            <p:cTn id="19" dur="500" fill="hold"/>
                                            <p:tgtEl>
                                              <p:spTgt spid="8"/>
                                            </p:tgtEl>
                                            <p:attrNameLst>
                                              <p:attrName>ppt_x</p:attrName>
                                            </p:attrNameLst>
                                          </p:cBhvr>
                                          <p:tavLst>
                                            <p:tav tm="0">
                                              <p:val>
                                                <p:strVal val="#ppt_x"/>
                                              </p:val>
                                            </p:tav>
                                            <p:tav tm="100000">
                                              <p:val>
                                                <p:strVal val="#ppt_x"/>
                                              </p:val>
                                            </p:tav>
                                          </p:tavLst>
                                        </p:anim>
                                        <p:anim calcmode="lin" valueType="num" p14:bounceEnd="26000">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300" fill="hold"/>
                                            <p:tgtEl>
                                              <p:spTgt spid="9"/>
                                            </p:tgtEl>
                                            <p:attrNameLst>
                                              <p:attrName>ppt_x</p:attrName>
                                            </p:attrNameLst>
                                          </p:cBhvr>
                                          <p:tavLst>
                                            <p:tav tm="0">
                                              <p:val>
                                                <p:strVal val="1+#ppt_w/2"/>
                                              </p:val>
                                            </p:tav>
                                            <p:tav tm="100000">
                                              <p:val>
                                                <p:strVal val="#ppt_x"/>
                                              </p:val>
                                            </p:tav>
                                          </p:tavLst>
                                        </p:anim>
                                        <p:anim calcmode="lin" valueType="num">
                                          <p:cBhvr additive="base">
                                            <p:cTn id="24" dur="3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1"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additive="base">
                                            <p:cTn id="29" dur="500" fill="hold"/>
                                            <p:tgtEl>
                                              <p:spTgt spid="15"/>
                                            </p:tgtEl>
                                            <p:attrNameLst>
                                              <p:attrName>ppt_x</p:attrName>
                                            </p:attrNameLst>
                                          </p:cBhvr>
                                          <p:tavLst>
                                            <p:tav tm="0">
                                              <p:val>
                                                <p:strVal val="#ppt_x"/>
                                              </p:val>
                                            </p:tav>
                                            <p:tav tm="100000">
                                              <p:val>
                                                <p:strVal val="#ppt_x"/>
                                              </p:val>
                                            </p:tav>
                                          </p:tavLst>
                                        </p:anim>
                                        <p:anim calcmode="lin" valueType="num">
                                          <p:cBhvr additive="base">
                                            <p:cTn id="30" dur="500" fill="hold"/>
                                            <p:tgtEl>
                                              <p:spTgt spid="15"/>
                                            </p:tgtEl>
                                            <p:attrNameLst>
                                              <p:attrName>ppt_y</p:attrName>
                                            </p:attrNameLst>
                                          </p:cBhvr>
                                          <p:tavLst>
                                            <p:tav tm="0">
                                              <p:val>
                                                <p:strVal val="0-#ppt_h/2"/>
                                              </p:val>
                                            </p:tav>
                                            <p:tav tm="100000">
                                              <p:val>
                                                <p:strVal val="#ppt_y"/>
                                              </p:val>
                                            </p:tav>
                                          </p:tavLst>
                                        </p:anim>
                                      </p:childTnLst>
                                    </p:cTn>
                                  </p:par>
                                  <p:par>
                                    <p:cTn id="31" presetID="2" presetClass="entr" presetSubtype="1"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anim calcmode="lin" valueType="num">
                                          <p:cBhvr additive="base">
                                            <p:cTn id="33" dur="500" fill="hold"/>
                                            <p:tgtEl>
                                              <p:spTgt spid="22"/>
                                            </p:tgtEl>
                                            <p:attrNameLst>
                                              <p:attrName>ppt_x</p:attrName>
                                            </p:attrNameLst>
                                          </p:cBhvr>
                                          <p:tavLst>
                                            <p:tav tm="0">
                                              <p:val>
                                                <p:strVal val="#ppt_x"/>
                                              </p:val>
                                            </p:tav>
                                            <p:tav tm="100000">
                                              <p:val>
                                                <p:strVal val="#ppt_x"/>
                                              </p:val>
                                            </p:tav>
                                          </p:tavLst>
                                        </p:anim>
                                        <p:anim calcmode="lin" valueType="num">
                                          <p:cBhvr additive="base">
                                            <p:cTn id="34" dur="500" fill="hold"/>
                                            <p:tgtEl>
                                              <p:spTgt spid="22"/>
                                            </p:tgtEl>
                                            <p:attrNameLst>
                                              <p:attrName>ppt_y</p:attrName>
                                            </p:attrNameLst>
                                          </p:cBhvr>
                                          <p:tavLst>
                                            <p:tav tm="0">
                                              <p:val>
                                                <p:strVal val="0-#ppt_h/2"/>
                                              </p:val>
                                            </p:tav>
                                            <p:tav tm="100000">
                                              <p:val>
                                                <p:strVal val="#ppt_y"/>
                                              </p:val>
                                            </p:tav>
                                          </p:tavLst>
                                        </p:anim>
                                      </p:childTnLst>
                                    </p:cTn>
                                  </p:par>
                                  <p:par>
                                    <p:cTn id="35" presetID="2" presetClass="entr" presetSubtype="1" fill="hold" grpId="0" nodeType="withEffect">
                                      <p:stCondLst>
                                        <p:cond delay="0"/>
                                      </p:stCondLst>
                                      <p:childTnLst>
                                        <p:set>
                                          <p:cBhvr>
                                            <p:cTn id="36" dur="1" fill="hold">
                                              <p:stCondLst>
                                                <p:cond delay="0"/>
                                              </p:stCondLst>
                                            </p:cTn>
                                            <p:tgtEl>
                                              <p:spTgt spid="25"/>
                                            </p:tgtEl>
                                            <p:attrNameLst>
                                              <p:attrName>style.visibility</p:attrName>
                                            </p:attrNameLst>
                                          </p:cBhvr>
                                          <p:to>
                                            <p:strVal val="visible"/>
                                          </p:to>
                                        </p:set>
                                        <p:anim calcmode="lin" valueType="num">
                                          <p:cBhvr additive="base">
                                            <p:cTn id="37" dur="500" fill="hold"/>
                                            <p:tgtEl>
                                              <p:spTgt spid="25"/>
                                            </p:tgtEl>
                                            <p:attrNameLst>
                                              <p:attrName>ppt_x</p:attrName>
                                            </p:attrNameLst>
                                          </p:cBhvr>
                                          <p:tavLst>
                                            <p:tav tm="0">
                                              <p:val>
                                                <p:strVal val="#ppt_x"/>
                                              </p:val>
                                            </p:tav>
                                            <p:tav tm="100000">
                                              <p:val>
                                                <p:strVal val="#ppt_x"/>
                                              </p:val>
                                            </p:tav>
                                          </p:tavLst>
                                        </p:anim>
                                        <p:anim calcmode="lin" valueType="num">
                                          <p:cBhvr additive="base">
                                            <p:cTn id="38" dur="500" fill="hold"/>
                                            <p:tgtEl>
                                              <p:spTgt spid="25"/>
                                            </p:tgtEl>
                                            <p:attrNameLst>
                                              <p:attrName>ppt_y</p:attrName>
                                            </p:attrNameLst>
                                          </p:cBhvr>
                                          <p:tavLst>
                                            <p:tav tm="0">
                                              <p:val>
                                                <p:strVal val="0-#ppt_h/2"/>
                                              </p:val>
                                            </p:tav>
                                            <p:tav tm="100000">
                                              <p:val>
                                                <p:strVal val="#ppt_y"/>
                                              </p:val>
                                            </p:tav>
                                          </p:tavLst>
                                        </p:anim>
                                      </p:childTnLst>
                                    </p:cTn>
                                  </p:par>
                                  <p:par>
                                    <p:cTn id="39" presetID="2" presetClass="entr" presetSubtype="1" fill="hold" grpId="0" nodeType="withEffect">
                                      <p:stCondLst>
                                        <p:cond delay="0"/>
                                      </p:stCondLst>
                                      <p:childTnLst>
                                        <p:set>
                                          <p:cBhvr>
                                            <p:cTn id="40" dur="1" fill="hold">
                                              <p:stCondLst>
                                                <p:cond delay="0"/>
                                              </p:stCondLst>
                                            </p:cTn>
                                            <p:tgtEl>
                                              <p:spTgt spid="26"/>
                                            </p:tgtEl>
                                            <p:attrNameLst>
                                              <p:attrName>style.visibility</p:attrName>
                                            </p:attrNameLst>
                                          </p:cBhvr>
                                          <p:to>
                                            <p:strVal val="visible"/>
                                          </p:to>
                                        </p:set>
                                        <p:anim calcmode="lin" valueType="num">
                                          <p:cBhvr additive="base">
                                            <p:cTn id="41" dur="500" fill="hold"/>
                                            <p:tgtEl>
                                              <p:spTgt spid="26"/>
                                            </p:tgtEl>
                                            <p:attrNameLst>
                                              <p:attrName>ppt_x</p:attrName>
                                            </p:attrNameLst>
                                          </p:cBhvr>
                                          <p:tavLst>
                                            <p:tav tm="0">
                                              <p:val>
                                                <p:strVal val="#ppt_x"/>
                                              </p:val>
                                            </p:tav>
                                            <p:tav tm="100000">
                                              <p:val>
                                                <p:strVal val="#ppt_x"/>
                                              </p:val>
                                            </p:tav>
                                          </p:tavLst>
                                        </p:anim>
                                        <p:anim calcmode="lin" valueType="num">
                                          <p:cBhvr additive="base">
                                            <p:cTn id="42" dur="500" fill="hold"/>
                                            <p:tgtEl>
                                              <p:spTgt spid="26"/>
                                            </p:tgtEl>
                                            <p:attrNameLst>
                                              <p:attrName>ppt_y</p:attrName>
                                            </p:attrNameLst>
                                          </p:cBhvr>
                                          <p:tavLst>
                                            <p:tav tm="0">
                                              <p:val>
                                                <p:strVal val="0-#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6" presetClass="emph" presetSubtype="0" fill="hold" nodeType="clickEffect">
                                      <p:stCondLst>
                                        <p:cond delay="0"/>
                                      </p:stCondLst>
                                      <p:childTnLst>
                                        <p:animEffect transition="out" filter="fade">
                                          <p:cBhvr>
                                            <p:cTn id="46" dur="500" tmFilter="0, 0; .2, .5; .8, .5; 1, 0"/>
                                            <p:tgtEl>
                                              <p:spTgt spid="15"/>
                                            </p:tgtEl>
                                          </p:cBhvr>
                                        </p:animEffect>
                                        <p:animScale>
                                          <p:cBhvr>
                                            <p:cTn id="47" dur="250" autoRev="1" fill="hold"/>
                                            <p:tgtEl>
                                              <p:spTgt spid="15"/>
                                            </p:tgtEl>
                                          </p:cBhvr>
                                          <p:by x="105000" y="105000"/>
                                        </p:animScale>
                                      </p:childTnLst>
                                    </p:cTn>
                                  </p:par>
                                  <p:par>
                                    <p:cTn id="48" presetID="26" presetClass="emph" presetSubtype="0" fill="hold" nodeType="withEffect">
                                      <p:stCondLst>
                                        <p:cond delay="0"/>
                                      </p:stCondLst>
                                      <p:childTnLst>
                                        <p:animEffect transition="out" filter="fade">
                                          <p:cBhvr>
                                            <p:cTn id="49" dur="500" tmFilter="0, 0; .2, .5; .8, .5; 1, 0"/>
                                            <p:tgtEl>
                                              <p:spTgt spid="22"/>
                                            </p:tgtEl>
                                          </p:cBhvr>
                                        </p:animEffect>
                                        <p:animScale>
                                          <p:cBhvr>
                                            <p:cTn id="50" dur="250" autoRev="1" fill="hold"/>
                                            <p:tgtEl>
                                              <p:spTgt spid="22"/>
                                            </p:tgtEl>
                                          </p:cBhvr>
                                          <p:by x="105000" y="105000"/>
                                        </p:animScale>
                                      </p:childTnLst>
                                    </p:cTn>
                                  </p:par>
                                </p:childTnLst>
                              </p:cTn>
                            </p:par>
                            <p:par>
                              <p:cTn id="51" fill="hold">
                                <p:stCondLst>
                                  <p:cond delay="500"/>
                                </p:stCondLst>
                                <p:childTnLst>
                                  <p:par>
                                    <p:cTn id="52" presetID="27" presetClass="emph" presetSubtype="0" fill="remove" nodeType="afterEffect">
                                      <p:stCondLst>
                                        <p:cond delay="0"/>
                                      </p:stCondLst>
                                      <p:childTnLst>
                                        <p:animClr clrSpc="rgb" dir="cw">
                                          <p:cBhvr override="childStyle">
                                            <p:cTn id="53" dur="5" autoRev="1" fill="remove"/>
                                            <p:tgtEl>
                                              <p:spTgt spid="4"/>
                                            </p:tgtEl>
                                            <p:attrNameLst>
                                              <p:attrName>style.color</p:attrName>
                                            </p:attrNameLst>
                                          </p:cBhvr>
                                          <p:to>
                                            <a:schemeClr val="bg1"/>
                                          </p:to>
                                        </p:animClr>
                                        <p:animClr clrSpc="rgb" dir="cw">
                                          <p:cBhvr>
                                            <p:cTn id="54" dur="5" autoRev="1" fill="remove"/>
                                            <p:tgtEl>
                                              <p:spTgt spid="4"/>
                                            </p:tgtEl>
                                            <p:attrNameLst>
                                              <p:attrName>fillcolor</p:attrName>
                                            </p:attrNameLst>
                                          </p:cBhvr>
                                          <p:to>
                                            <a:schemeClr val="bg1"/>
                                          </p:to>
                                        </p:animClr>
                                        <p:set>
                                          <p:cBhvr>
                                            <p:cTn id="55" dur="5" autoRev="1" fill="remove"/>
                                            <p:tgtEl>
                                              <p:spTgt spid="4"/>
                                            </p:tgtEl>
                                            <p:attrNameLst>
                                              <p:attrName>fill.type</p:attrName>
                                            </p:attrNameLst>
                                          </p:cBhvr>
                                          <p:to>
                                            <p:strVal val="solid"/>
                                          </p:to>
                                        </p:set>
                                        <p:set>
                                          <p:cBhvr>
                                            <p:cTn id="56" dur="5" autoRev="1" fill="remove"/>
                                            <p:tgtEl>
                                              <p:spTgt spid="4"/>
                                            </p:tgtEl>
                                            <p:attrNameLst>
                                              <p:attrName>fill.on</p:attrName>
                                            </p:attrNameLst>
                                          </p:cBhvr>
                                          <p:to>
                                            <p:strVal val="true"/>
                                          </p:to>
                                        </p:set>
                                      </p:childTnLst>
                                    </p:cTn>
                                  </p:par>
                                  <p:par>
                                    <p:cTn id="57" presetID="42" presetClass="entr" presetSubtype="0" fill="hold" nodeType="withEffect">
                                      <p:stCondLst>
                                        <p:cond delay="0"/>
                                      </p:stCondLst>
                                      <p:childTnLst>
                                        <p:set>
                                          <p:cBhvr>
                                            <p:cTn id="58" dur="1" fill="hold">
                                              <p:stCondLst>
                                                <p:cond delay="0"/>
                                              </p:stCondLst>
                                            </p:cTn>
                                            <p:tgtEl>
                                              <p:spTgt spid="28"/>
                                            </p:tgtEl>
                                            <p:attrNameLst>
                                              <p:attrName>style.visibility</p:attrName>
                                            </p:attrNameLst>
                                          </p:cBhvr>
                                          <p:to>
                                            <p:strVal val="visible"/>
                                          </p:to>
                                        </p:set>
                                        <p:animEffect transition="in" filter="fade">
                                          <p:cBhvr>
                                            <p:cTn id="59" dur="1000"/>
                                            <p:tgtEl>
                                              <p:spTgt spid="28"/>
                                            </p:tgtEl>
                                          </p:cBhvr>
                                        </p:animEffect>
                                        <p:anim calcmode="lin" valueType="num">
                                          <p:cBhvr>
                                            <p:cTn id="60" dur="1000" fill="hold"/>
                                            <p:tgtEl>
                                              <p:spTgt spid="28"/>
                                            </p:tgtEl>
                                            <p:attrNameLst>
                                              <p:attrName>ppt_x</p:attrName>
                                            </p:attrNameLst>
                                          </p:cBhvr>
                                          <p:tavLst>
                                            <p:tav tm="0">
                                              <p:val>
                                                <p:strVal val="#ppt_x"/>
                                              </p:val>
                                            </p:tav>
                                            <p:tav tm="100000">
                                              <p:val>
                                                <p:strVal val="#ppt_x"/>
                                              </p:val>
                                            </p:tav>
                                          </p:tavLst>
                                        </p:anim>
                                        <p:anim calcmode="lin" valueType="num">
                                          <p:cBhvr>
                                            <p:cTn id="61"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25" grpId="0"/>
          <p:bldP spid="2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300" fill="hold"/>
                                            <p:tgtEl>
                                              <p:spTgt spid="9"/>
                                            </p:tgtEl>
                                            <p:attrNameLst>
                                              <p:attrName>ppt_x</p:attrName>
                                            </p:attrNameLst>
                                          </p:cBhvr>
                                          <p:tavLst>
                                            <p:tav tm="0">
                                              <p:val>
                                                <p:strVal val="1+#ppt_w/2"/>
                                              </p:val>
                                            </p:tav>
                                            <p:tav tm="100000">
                                              <p:val>
                                                <p:strVal val="#ppt_x"/>
                                              </p:val>
                                            </p:tav>
                                          </p:tavLst>
                                        </p:anim>
                                        <p:anim calcmode="lin" valueType="num">
                                          <p:cBhvr additive="base">
                                            <p:cTn id="24" dur="3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1"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additive="base">
                                            <p:cTn id="29" dur="500" fill="hold"/>
                                            <p:tgtEl>
                                              <p:spTgt spid="15"/>
                                            </p:tgtEl>
                                            <p:attrNameLst>
                                              <p:attrName>ppt_x</p:attrName>
                                            </p:attrNameLst>
                                          </p:cBhvr>
                                          <p:tavLst>
                                            <p:tav tm="0">
                                              <p:val>
                                                <p:strVal val="#ppt_x"/>
                                              </p:val>
                                            </p:tav>
                                            <p:tav tm="100000">
                                              <p:val>
                                                <p:strVal val="#ppt_x"/>
                                              </p:val>
                                            </p:tav>
                                          </p:tavLst>
                                        </p:anim>
                                        <p:anim calcmode="lin" valueType="num">
                                          <p:cBhvr additive="base">
                                            <p:cTn id="30" dur="500" fill="hold"/>
                                            <p:tgtEl>
                                              <p:spTgt spid="15"/>
                                            </p:tgtEl>
                                            <p:attrNameLst>
                                              <p:attrName>ppt_y</p:attrName>
                                            </p:attrNameLst>
                                          </p:cBhvr>
                                          <p:tavLst>
                                            <p:tav tm="0">
                                              <p:val>
                                                <p:strVal val="0-#ppt_h/2"/>
                                              </p:val>
                                            </p:tav>
                                            <p:tav tm="100000">
                                              <p:val>
                                                <p:strVal val="#ppt_y"/>
                                              </p:val>
                                            </p:tav>
                                          </p:tavLst>
                                        </p:anim>
                                      </p:childTnLst>
                                    </p:cTn>
                                  </p:par>
                                  <p:par>
                                    <p:cTn id="31" presetID="2" presetClass="entr" presetSubtype="1"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anim calcmode="lin" valueType="num">
                                          <p:cBhvr additive="base">
                                            <p:cTn id="33" dur="500" fill="hold"/>
                                            <p:tgtEl>
                                              <p:spTgt spid="22"/>
                                            </p:tgtEl>
                                            <p:attrNameLst>
                                              <p:attrName>ppt_x</p:attrName>
                                            </p:attrNameLst>
                                          </p:cBhvr>
                                          <p:tavLst>
                                            <p:tav tm="0">
                                              <p:val>
                                                <p:strVal val="#ppt_x"/>
                                              </p:val>
                                            </p:tav>
                                            <p:tav tm="100000">
                                              <p:val>
                                                <p:strVal val="#ppt_x"/>
                                              </p:val>
                                            </p:tav>
                                          </p:tavLst>
                                        </p:anim>
                                        <p:anim calcmode="lin" valueType="num">
                                          <p:cBhvr additive="base">
                                            <p:cTn id="34" dur="500" fill="hold"/>
                                            <p:tgtEl>
                                              <p:spTgt spid="22"/>
                                            </p:tgtEl>
                                            <p:attrNameLst>
                                              <p:attrName>ppt_y</p:attrName>
                                            </p:attrNameLst>
                                          </p:cBhvr>
                                          <p:tavLst>
                                            <p:tav tm="0">
                                              <p:val>
                                                <p:strVal val="0-#ppt_h/2"/>
                                              </p:val>
                                            </p:tav>
                                            <p:tav tm="100000">
                                              <p:val>
                                                <p:strVal val="#ppt_y"/>
                                              </p:val>
                                            </p:tav>
                                          </p:tavLst>
                                        </p:anim>
                                      </p:childTnLst>
                                    </p:cTn>
                                  </p:par>
                                  <p:par>
                                    <p:cTn id="35" presetID="2" presetClass="entr" presetSubtype="1" fill="hold" grpId="0" nodeType="withEffect">
                                      <p:stCondLst>
                                        <p:cond delay="0"/>
                                      </p:stCondLst>
                                      <p:childTnLst>
                                        <p:set>
                                          <p:cBhvr>
                                            <p:cTn id="36" dur="1" fill="hold">
                                              <p:stCondLst>
                                                <p:cond delay="0"/>
                                              </p:stCondLst>
                                            </p:cTn>
                                            <p:tgtEl>
                                              <p:spTgt spid="25"/>
                                            </p:tgtEl>
                                            <p:attrNameLst>
                                              <p:attrName>style.visibility</p:attrName>
                                            </p:attrNameLst>
                                          </p:cBhvr>
                                          <p:to>
                                            <p:strVal val="visible"/>
                                          </p:to>
                                        </p:set>
                                        <p:anim calcmode="lin" valueType="num">
                                          <p:cBhvr additive="base">
                                            <p:cTn id="37" dur="500" fill="hold"/>
                                            <p:tgtEl>
                                              <p:spTgt spid="25"/>
                                            </p:tgtEl>
                                            <p:attrNameLst>
                                              <p:attrName>ppt_x</p:attrName>
                                            </p:attrNameLst>
                                          </p:cBhvr>
                                          <p:tavLst>
                                            <p:tav tm="0">
                                              <p:val>
                                                <p:strVal val="#ppt_x"/>
                                              </p:val>
                                            </p:tav>
                                            <p:tav tm="100000">
                                              <p:val>
                                                <p:strVal val="#ppt_x"/>
                                              </p:val>
                                            </p:tav>
                                          </p:tavLst>
                                        </p:anim>
                                        <p:anim calcmode="lin" valueType="num">
                                          <p:cBhvr additive="base">
                                            <p:cTn id="38" dur="500" fill="hold"/>
                                            <p:tgtEl>
                                              <p:spTgt spid="25"/>
                                            </p:tgtEl>
                                            <p:attrNameLst>
                                              <p:attrName>ppt_y</p:attrName>
                                            </p:attrNameLst>
                                          </p:cBhvr>
                                          <p:tavLst>
                                            <p:tav tm="0">
                                              <p:val>
                                                <p:strVal val="0-#ppt_h/2"/>
                                              </p:val>
                                            </p:tav>
                                            <p:tav tm="100000">
                                              <p:val>
                                                <p:strVal val="#ppt_y"/>
                                              </p:val>
                                            </p:tav>
                                          </p:tavLst>
                                        </p:anim>
                                      </p:childTnLst>
                                    </p:cTn>
                                  </p:par>
                                  <p:par>
                                    <p:cTn id="39" presetID="2" presetClass="entr" presetSubtype="1" fill="hold" grpId="0" nodeType="withEffect">
                                      <p:stCondLst>
                                        <p:cond delay="0"/>
                                      </p:stCondLst>
                                      <p:childTnLst>
                                        <p:set>
                                          <p:cBhvr>
                                            <p:cTn id="40" dur="1" fill="hold">
                                              <p:stCondLst>
                                                <p:cond delay="0"/>
                                              </p:stCondLst>
                                            </p:cTn>
                                            <p:tgtEl>
                                              <p:spTgt spid="26"/>
                                            </p:tgtEl>
                                            <p:attrNameLst>
                                              <p:attrName>style.visibility</p:attrName>
                                            </p:attrNameLst>
                                          </p:cBhvr>
                                          <p:to>
                                            <p:strVal val="visible"/>
                                          </p:to>
                                        </p:set>
                                        <p:anim calcmode="lin" valueType="num">
                                          <p:cBhvr additive="base">
                                            <p:cTn id="41" dur="500" fill="hold"/>
                                            <p:tgtEl>
                                              <p:spTgt spid="26"/>
                                            </p:tgtEl>
                                            <p:attrNameLst>
                                              <p:attrName>ppt_x</p:attrName>
                                            </p:attrNameLst>
                                          </p:cBhvr>
                                          <p:tavLst>
                                            <p:tav tm="0">
                                              <p:val>
                                                <p:strVal val="#ppt_x"/>
                                              </p:val>
                                            </p:tav>
                                            <p:tav tm="100000">
                                              <p:val>
                                                <p:strVal val="#ppt_x"/>
                                              </p:val>
                                            </p:tav>
                                          </p:tavLst>
                                        </p:anim>
                                        <p:anim calcmode="lin" valueType="num">
                                          <p:cBhvr additive="base">
                                            <p:cTn id="42" dur="500" fill="hold"/>
                                            <p:tgtEl>
                                              <p:spTgt spid="26"/>
                                            </p:tgtEl>
                                            <p:attrNameLst>
                                              <p:attrName>ppt_y</p:attrName>
                                            </p:attrNameLst>
                                          </p:cBhvr>
                                          <p:tavLst>
                                            <p:tav tm="0">
                                              <p:val>
                                                <p:strVal val="0-#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6" presetClass="emph" presetSubtype="0" fill="hold" nodeType="clickEffect">
                                      <p:stCondLst>
                                        <p:cond delay="0"/>
                                      </p:stCondLst>
                                      <p:childTnLst>
                                        <p:animEffect transition="out" filter="fade">
                                          <p:cBhvr>
                                            <p:cTn id="46" dur="500" tmFilter="0, 0; .2, .5; .8, .5; 1, 0"/>
                                            <p:tgtEl>
                                              <p:spTgt spid="15"/>
                                            </p:tgtEl>
                                          </p:cBhvr>
                                        </p:animEffect>
                                        <p:animScale>
                                          <p:cBhvr>
                                            <p:cTn id="47" dur="250" autoRev="1" fill="hold"/>
                                            <p:tgtEl>
                                              <p:spTgt spid="15"/>
                                            </p:tgtEl>
                                          </p:cBhvr>
                                          <p:by x="105000" y="105000"/>
                                        </p:animScale>
                                      </p:childTnLst>
                                    </p:cTn>
                                  </p:par>
                                  <p:par>
                                    <p:cTn id="48" presetID="26" presetClass="emph" presetSubtype="0" fill="hold" nodeType="withEffect">
                                      <p:stCondLst>
                                        <p:cond delay="0"/>
                                      </p:stCondLst>
                                      <p:childTnLst>
                                        <p:animEffect transition="out" filter="fade">
                                          <p:cBhvr>
                                            <p:cTn id="49" dur="500" tmFilter="0, 0; .2, .5; .8, .5; 1, 0"/>
                                            <p:tgtEl>
                                              <p:spTgt spid="22"/>
                                            </p:tgtEl>
                                          </p:cBhvr>
                                        </p:animEffect>
                                        <p:animScale>
                                          <p:cBhvr>
                                            <p:cTn id="50" dur="250" autoRev="1" fill="hold"/>
                                            <p:tgtEl>
                                              <p:spTgt spid="22"/>
                                            </p:tgtEl>
                                          </p:cBhvr>
                                          <p:by x="105000" y="105000"/>
                                        </p:animScale>
                                      </p:childTnLst>
                                    </p:cTn>
                                  </p:par>
                                </p:childTnLst>
                              </p:cTn>
                            </p:par>
                            <p:par>
                              <p:cTn id="51" fill="hold">
                                <p:stCondLst>
                                  <p:cond delay="500"/>
                                </p:stCondLst>
                                <p:childTnLst>
                                  <p:par>
                                    <p:cTn id="52" presetID="27" presetClass="emph" presetSubtype="0" fill="remove" nodeType="afterEffect">
                                      <p:stCondLst>
                                        <p:cond delay="0"/>
                                      </p:stCondLst>
                                      <p:childTnLst>
                                        <p:animClr clrSpc="rgb" dir="cw">
                                          <p:cBhvr override="childStyle">
                                            <p:cTn id="53" dur="5" autoRev="1" fill="remove"/>
                                            <p:tgtEl>
                                              <p:spTgt spid="4"/>
                                            </p:tgtEl>
                                            <p:attrNameLst>
                                              <p:attrName>style.color</p:attrName>
                                            </p:attrNameLst>
                                          </p:cBhvr>
                                          <p:to>
                                            <a:schemeClr val="bg1"/>
                                          </p:to>
                                        </p:animClr>
                                        <p:animClr clrSpc="rgb" dir="cw">
                                          <p:cBhvr>
                                            <p:cTn id="54" dur="5" autoRev="1" fill="remove"/>
                                            <p:tgtEl>
                                              <p:spTgt spid="4"/>
                                            </p:tgtEl>
                                            <p:attrNameLst>
                                              <p:attrName>fillcolor</p:attrName>
                                            </p:attrNameLst>
                                          </p:cBhvr>
                                          <p:to>
                                            <a:schemeClr val="bg1"/>
                                          </p:to>
                                        </p:animClr>
                                        <p:set>
                                          <p:cBhvr>
                                            <p:cTn id="55" dur="5" autoRev="1" fill="remove"/>
                                            <p:tgtEl>
                                              <p:spTgt spid="4"/>
                                            </p:tgtEl>
                                            <p:attrNameLst>
                                              <p:attrName>fill.type</p:attrName>
                                            </p:attrNameLst>
                                          </p:cBhvr>
                                          <p:to>
                                            <p:strVal val="solid"/>
                                          </p:to>
                                        </p:set>
                                        <p:set>
                                          <p:cBhvr>
                                            <p:cTn id="56" dur="5" autoRev="1" fill="remove"/>
                                            <p:tgtEl>
                                              <p:spTgt spid="4"/>
                                            </p:tgtEl>
                                            <p:attrNameLst>
                                              <p:attrName>fill.on</p:attrName>
                                            </p:attrNameLst>
                                          </p:cBhvr>
                                          <p:to>
                                            <p:strVal val="true"/>
                                          </p:to>
                                        </p:set>
                                      </p:childTnLst>
                                    </p:cTn>
                                  </p:par>
                                  <p:par>
                                    <p:cTn id="57" presetID="42" presetClass="entr" presetSubtype="0" fill="hold" nodeType="withEffect">
                                      <p:stCondLst>
                                        <p:cond delay="0"/>
                                      </p:stCondLst>
                                      <p:childTnLst>
                                        <p:set>
                                          <p:cBhvr>
                                            <p:cTn id="58" dur="1" fill="hold">
                                              <p:stCondLst>
                                                <p:cond delay="0"/>
                                              </p:stCondLst>
                                            </p:cTn>
                                            <p:tgtEl>
                                              <p:spTgt spid="28"/>
                                            </p:tgtEl>
                                            <p:attrNameLst>
                                              <p:attrName>style.visibility</p:attrName>
                                            </p:attrNameLst>
                                          </p:cBhvr>
                                          <p:to>
                                            <p:strVal val="visible"/>
                                          </p:to>
                                        </p:set>
                                        <p:animEffect transition="in" filter="fade">
                                          <p:cBhvr>
                                            <p:cTn id="59" dur="1000"/>
                                            <p:tgtEl>
                                              <p:spTgt spid="28"/>
                                            </p:tgtEl>
                                          </p:cBhvr>
                                        </p:animEffect>
                                        <p:anim calcmode="lin" valueType="num">
                                          <p:cBhvr>
                                            <p:cTn id="60" dur="1000" fill="hold"/>
                                            <p:tgtEl>
                                              <p:spTgt spid="28"/>
                                            </p:tgtEl>
                                            <p:attrNameLst>
                                              <p:attrName>ppt_x</p:attrName>
                                            </p:attrNameLst>
                                          </p:cBhvr>
                                          <p:tavLst>
                                            <p:tav tm="0">
                                              <p:val>
                                                <p:strVal val="#ppt_x"/>
                                              </p:val>
                                            </p:tav>
                                            <p:tav tm="100000">
                                              <p:val>
                                                <p:strVal val="#ppt_x"/>
                                              </p:val>
                                            </p:tav>
                                          </p:tavLst>
                                        </p:anim>
                                        <p:anim calcmode="lin" valueType="num">
                                          <p:cBhvr>
                                            <p:cTn id="61"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25" grpId="0"/>
          <p:bldP spid="26" grpId="0"/>
        </p:bldLst>
      </p:timing>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212" y="0"/>
            <a:ext cx="10164961" cy="6097860"/>
          </a:xfrm>
        </p:spPr>
      </p:pic>
      <p:graphicFrame>
        <p:nvGraphicFramePr>
          <p:cNvPr id="6" name="Group 44"/>
          <p:cNvGraphicFramePr>
            <a:graphicFrameLocks noGrp="1"/>
          </p:cNvGraphicFramePr>
          <p:nvPr>
            <p:extLst>
              <p:ext uri="{D42A27DB-BD31-4B8C-83A1-F6EECF244321}">
                <p14:modId xmlns:p14="http://schemas.microsoft.com/office/powerpoint/2010/main" val="433963319"/>
              </p:ext>
            </p:extLst>
          </p:nvPr>
        </p:nvGraphicFramePr>
        <p:xfrm>
          <a:off x="759520" y="685285"/>
          <a:ext cx="8519718" cy="4908519"/>
        </p:xfrm>
        <a:graphic>
          <a:graphicData uri="http://schemas.openxmlformats.org/drawingml/2006/table">
            <a:tbl>
              <a:tblPr/>
              <a:tblGrid>
                <a:gridCol w="6714693">
                  <a:extLst>
                    <a:ext uri="{9D8B030D-6E8A-4147-A177-3AD203B41FA5}">
                      <a16:colId xmlns:a16="http://schemas.microsoft.com/office/drawing/2014/main" val="20000"/>
                    </a:ext>
                  </a:extLst>
                </a:gridCol>
                <a:gridCol w="1805025">
                  <a:extLst>
                    <a:ext uri="{9D8B030D-6E8A-4147-A177-3AD203B41FA5}">
                      <a16:colId xmlns:a16="http://schemas.microsoft.com/office/drawing/2014/main" val="20001"/>
                    </a:ext>
                  </a:extLst>
                </a:gridCol>
              </a:tblGrid>
              <a:tr h="49690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err="1">
                          <a:ln>
                            <a:noFill/>
                          </a:ln>
                          <a:solidFill>
                            <a:srgbClr val="00B050"/>
                          </a:solidFill>
                          <a:effectLst/>
                          <a:latin typeface="Times New Roman" pitchFamily="18" charset="0"/>
                          <a:cs typeface="Times New Roman" pitchFamily="18" charset="0"/>
                        </a:rPr>
                        <a:t>Đọc</a:t>
                      </a:r>
                      <a:endParaRPr kumimoji="0" lang="en-US" sz="2800" b="1" i="0" u="none" strike="noStrike" cap="none" normalizeH="0" baseline="0" dirty="0">
                        <a:ln>
                          <a:noFill/>
                        </a:ln>
                        <a:solidFill>
                          <a:srgbClr val="00B050"/>
                        </a:solidFill>
                        <a:effectLst/>
                        <a:latin typeface="Times New Roman" pitchFamily="18" charset="0"/>
                        <a:cs typeface="Times New Roman" pitchFamily="18" charset="0"/>
                      </a:endParaRPr>
                    </a:p>
                  </a:txBody>
                  <a:tcPr marL="101600" marR="101600" marT="42333" marB="4233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dirty="0" err="1">
                          <a:ln>
                            <a:noFill/>
                          </a:ln>
                          <a:solidFill>
                            <a:srgbClr val="00B050"/>
                          </a:solidFill>
                          <a:effectLst/>
                          <a:latin typeface="Times New Roman" pitchFamily="18" charset="0"/>
                          <a:cs typeface="Times New Roman" pitchFamily="18" charset="0"/>
                        </a:rPr>
                        <a:t>Viết</a:t>
                      </a:r>
                      <a:endParaRPr kumimoji="0" lang="en-US" sz="2800" b="1" i="0" u="none" strike="noStrike" cap="none" normalizeH="0" baseline="0" dirty="0">
                        <a:ln>
                          <a:noFill/>
                        </a:ln>
                        <a:solidFill>
                          <a:srgbClr val="00B050"/>
                        </a:solidFill>
                        <a:effectLst/>
                        <a:latin typeface="Times New Roman" pitchFamily="18" charset="0"/>
                        <a:cs typeface="Times New Roman" pitchFamily="18" charset="0"/>
                      </a:endParaRPr>
                    </a:p>
                  </a:txBody>
                  <a:tcPr marL="101600" marR="101600" marT="42333" marB="4233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lumMod val="20000"/>
                        <a:lumOff val="80000"/>
                      </a:schemeClr>
                    </a:solidFill>
                  </a:tcPr>
                </a:tc>
                <a:extLst>
                  <a:ext uri="{0D108BD9-81ED-4DB2-BD59-A6C34878D82A}">
                    <a16:rowId xmlns:a16="http://schemas.microsoft.com/office/drawing/2014/main" val="10000"/>
                  </a:ext>
                </a:extLst>
              </a:tr>
              <a:tr h="75571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800" b="1" i="0" u="none" strike="noStrike" cap="none" normalizeH="0" baseline="0">
                          <a:ln>
                            <a:noFill/>
                          </a:ln>
                          <a:solidFill>
                            <a:srgbClr val="0000FF"/>
                          </a:solidFill>
                          <a:effectLst/>
                          <a:latin typeface="Times New Roman" pitchFamily="18" charset="0"/>
                          <a:cs typeface="Arial" charset="0"/>
                        </a:rPr>
                        <a:t>  </a:t>
                      </a:r>
                    </a:p>
                  </a:txBody>
                  <a:tcPr marL="101600" marR="101600" marT="42333" marB="4233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rgbClr val="0000FF"/>
                        </a:solidFill>
                        <a:effectLst/>
                        <a:latin typeface="Times New Roman" pitchFamily="18" charset="0"/>
                        <a:cs typeface="Times New Roman" pitchFamily="18" charset="0"/>
                      </a:endParaRPr>
                    </a:p>
                  </a:txBody>
                  <a:tcPr marL="101600" marR="101600" marT="42333" marB="4233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lumMod val="20000"/>
                        <a:lumOff val="80000"/>
                      </a:schemeClr>
                    </a:solidFill>
                  </a:tcPr>
                </a:tc>
                <a:extLst>
                  <a:ext uri="{0D108BD9-81ED-4DB2-BD59-A6C34878D82A}">
                    <a16:rowId xmlns:a16="http://schemas.microsoft.com/office/drawing/2014/main" val="10001"/>
                  </a:ext>
                </a:extLst>
              </a:tr>
              <a:tr h="91876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rgbClr val="FF00FF"/>
                        </a:solidFill>
                        <a:effectLst/>
                        <a:latin typeface="Arial" charset="0"/>
                        <a:cs typeface="Arial" charset="0"/>
                      </a:endParaRPr>
                    </a:p>
                  </a:txBody>
                  <a:tcPr marL="101600" marR="101600" marT="42333" marB="4233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rgbClr val="FF00FF"/>
                        </a:solidFill>
                        <a:effectLst/>
                        <a:latin typeface="Times New Roman" pitchFamily="18" charset="0"/>
                        <a:cs typeface="Times New Roman" pitchFamily="18" charset="0"/>
                      </a:endParaRPr>
                    </a:p>
                  </a:txBody>
                  <a:tcPr marL="101600" marR="101600" marT="42333" marB="4233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lumMod val="20000"/>
                        <a:lumOff val="80000"/>
                      </a:schemeClr>
                    </a:solidFill>
                  </a:tcPr>
                </a:tc>
                <a:extLst>
                  <a:ext uri="{0D108BD9-81ED-4DB2-BD59-A6C34878D82A}">
                    <a16:rowId xmlns:a16="http://schemas.microsoft.com/office/drawing/2014/main" val="10002"/>
                  </a:ext>
                </a:extLst>
              </a:tr>
              <a:tr h="820419">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rgbClr val="FF00FF"/>
                        </a:solidFill>
                        <a:effectLst/>
                        <a:latin typeface="Arial" charset="0"/>
                        <a:cs typeface="Arial" charset="0"/>
                      </a:endParaRPr>
                    </a:p>
                  </a:txBody>
                  <a:tcPr marL="101600" marR="101600" marT="42333" marB="4233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rgbClr val="FF00FF"/>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lumMod val="20000"/>
                        <a:lumOff val="80000"/>
                      </a:schemeClr>
                    </a:solidFill>
                  </a:tcPr>
                </a:tc>
                <a:extLst>
                  <a:ext uri="{0D108BD9-81ED-4DB2-BD59-A6C34878D82A}">
                    <a16:rowId xmlns:a16="http://schemas.microsoft.com/office/drawing/2014/main" val="10003"/>
                  </a:ext>
                </a:extLst>
              </a:tr>
              <a:tr h="74536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rgbClr val="FF00FF"/>
                        </a:solidFill>
                        <a:effectLst/>
                        <a:latin typeface="Arial" charset="0"/>
                        <a:cs typeface="Arial" charset="0"/>
                      </a:endParaRPr>
                    </a:p>
                  </a:txBody>
                  <a:tcPr marL="101600" marR="101600" marT="42333" marB="4233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a:ln>
                          <a:noFill/>
                        </a:ln>
                        <a:solidFill>
                          <a:srgbClr val="FF00FF"/>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5">
                        <a:lumMod val="20000"/>
                        <a:lumOff val="80000"/>
                      </a:schemeClr>
                    </a:solidFill>
                  </a:tcPr>
                </a:tc>
                <a:extLst>
                  <a:ext uri="{0D108BD9-81ED-4DB2-BD59-A6C34878D82A}">
                    <a16:rowId xmlns:a16="http://schemas.microsoft.com/office/drawing/2014/main" val="10004"/>
                  </a:ext>
                </a:extLst>
              </a:tr>
              <a:tr h="115686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rgbClr val="FF00FF"/>
                        </a:solidFill>
                        <a:effectLst/>
                        <a:latin typeface="Arial" charset="0"/>
                        <a:cs typeface="Arial" charset="0"/>
                      </a:endParaRPr>
                    </a:p>
                  </a:txBody>
                  <a:tcPr marL="101600" marR="101600" marT="42333" marB="42333"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5">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800" b="0" i="0" u="none" strike="noStrike" cap="none" normalizeH="0" baseline="0" dirty="0">
                        <a:ln>
                          <a:noFill/>
                        </a:ln>
                        <a:solidFill>
                          <a:srgbClr val="FF00FF"/>
                        </a:solidFill>
                        <a:effectLst/>
                        <a:latin typeface="Arial" charset="0"/>
                        <a:cs typeface="Arial" charset="0"/>
                      </a:endParaRPr>
                    </a:p>
                  </a:txBody>
                  <a:tcPr marL="101600" marR="101600" marT="42333" marB="42333"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solidFill>
                      <a:schemeClr val="accent5">
                        <a:lumMod val="20000"/>
                        <a:lumOff val="80000"/>
                      </a:schemeClr>
                    </a:solidFill>
                  </a:tcPr>
                </a:tc>
                <a:extLst>
                  <a:ext uri="{0D108BD9-81ED-4DB2-BD59-A6C34878D82A}">
                    <a16:rowId xmlns:a16="http://schemas.microsoft.com/office/drawing/2014/main" val="10005"/>
                  </a:ext>
                </a:extLst>
              </a:tr>
            </a:tbl>
          </a:graphicData>
        </a:graphic>
      </p:graphicFrame>
      <p:sp>
        <p:nvSpPr>
          <p:cNvPr id="7" name="Text Box 26"/>
          <p:cNvSpPr txBox="1">
            <a:spLocks noChangeArrowheads="1"/>
          </p:cNvSpPr>
          <p:nvPr/>
        </p:nvSpPr>
        <p:spPr bwMode="auto">
          <a:xfrm>
            <a:off x="7730807" y="1247132"/>
            <a:ext cx="220133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cs typeface="Arial" pitchFamily="34" charset="0"/>
              </a:defRPr>
            </a:lvl1pPr>
            <a:lvl2pPr>
              <a:defRPr sz="2800">
                <a:solidFill>
                  <a:schemeClr val="tx1"/>
                </a:solidFill>
                <a:latin typeface="Arial" pitchFamily="34" charset="0"/>
                <a:cs typeface="Arial" pitchFamily="34" charset="0"/>
              </a:defRPr>
            </a:lvl2pPr>
            <a:lvl3pPr>
              <a:defRPr sz="2400">
                <a:solidFill>
                  <a:schemeClr val="tx1"/>
                </a:solidFill>
                <a:latin typeface="Arial" pitchFamily="34" charset="0"/>
                <a:cs typeface="Arial" pitchFamily="34" charset="0"/>
              </a:defRPr>
            </a:lvl3pPr>
            <a:lvl4pPr>
              <a:defRPr sz="2000">
                <a:solidFill>
                  <a:schemeClr val="tx1"/>
                </a:solidFill>
                <a:latin typeface="Arial" pitchFamily="34" charset="0"/>
                <a:cs typeface="Arial" pitchFamily="34" charset="0"/>
              </a:defRPr>
            </a:lvl4pPr>
            <a:lvl5pPr>
              <a:defRPr sz="2000">
                <a:solidFill>
                  <a:schemeClr val="tx1"/>
                </a:solidFill>
                <a:latin typeface="Arial" pitchFamily="34" charset="0"/>
                <a:cs typeface="Arial" pitchFamily="34" charset="0"/>
              </a:defRPr>
            </a:lvl5pPr>
            <a:lvl6pPr eaLnBrk="0" hangingPunct="0">
              <a:defRPr sz="2000">
                <a:solidFill>
                  <a:schemeClr val="tx1"/>
                </a:solidFill>
                <a:latin typeface="Arial" pitchFamily="34" charset="0"/>
                <a:cs typeface="Arial" pitchFamily="34" charset="0"/>
              </a:defRPr>
            </a:lvl6pPr>
            <a:lvl7pPr eaLnBrk="0" hangingPunct="0">
              <a:defRPr sz="2000">
                <a:solidFill>
                  <a:schemeClr val="tx1"/>
                </a:solidFill>
                <a:latin typeface="Arial" pitchFamily="34" charset="0"/>
                <a:cs typeface="Arial" pitchFamily="34" charset="0"/>
              </a:defRPr>
            </a:lvl7pPr>
            <a:lvl8pPr eaLnBrk="0" hangingPunct="0">
              <a:defRPr sz="2000">
                <a:solidFill>
                  <a:schemeClr val="tx1"/>
                </a:solidFill>
                <a:latin typeface="Arial" pitchFamily="34" charset="0"/>
                <a:cs typeface="Arial" pitchFamily="34" charset="0"/>
              </a:defRPr>
            </a:lvl8pPr>
            <a:lvl9pPr eaLnBrk="0" hangingPunct="0">
              <a:defRPr sz="2000">
                <a:solidFill>
                  <a:schemeClr val="tx1"/>
                </a:solidFill>
                <a:latin typeface="Arial" pitchFamily="34" charset="0"/>
                <a:cs typeface="Arial" pitchFamily="34" charset="0"/>
              </a:defRPr>
            </a:lvl9pPr>
          </a:lstStyle>
          <a:p>
            <a:pPr eaLnBrk="1" hangingPunct="1">
              <a:spcBef>
                <a:spcPct val="50000"/>
              </a:spcBef>
            </a:pPr>
            <a:r>
              <a:rPr lang="en-US" altLang="en-US" sz="2800" b="1" dirty="0">
                <a:solidFill>
                  <a:srgbClr val="FF0000"/>
                </a:solidFill>
              </a:rPr>
              <a:t> </a:t>
            </a:r>
            <a:r>
              <a:rPr lang="en-US" altLang="en-US" sz="2800" b="1" dirty="0">
                <a:solidFill>
                  <a:srgbClr val="FF0000"/>
                </a:solidFill>
                <a:latin typeface="Times New Roman" pitchFamily="18" charset="0"/>
                <a:cs typeface="Times New Roman" pitchFamily="18" charset="0"/>
              </a:rPr>
              <a:t>990m</a:t>
            </a:r>
            <a:r>
              <a:rPr lang="en-US" altLang="en-US" sz="2800" b="1" baseline="30000" dirty="0">
                <a:solidFill>
                  <a:srgbClr val="FF0000"/>
                </a:solidFill>
                <a:latin typeface="Times New Roman" pitchFamily="18" charset="0"/>
                <a:cs typeface="Times New Roman" pitchFamily="18" charset="0"/>
              </a:rPr>
              <a:t>2</a:t>
            </a:r>
            <a:r>
              <a:rPr lang="en-US" altLang="en-US" sz="2800" b="1" dirty="0">
                <a:solidFill>
                  <a:srgbClr val="FF0000"/>
                </a:solidFill>
                <a:latin typeface="Times New Roman" pitchFamily="18" charset="0"/>
                <a:cs typeface="Times New Roman" pitchFamily="18" charset="0"/>
              </a:rPr>
              <a:t> </a:t>
            </a:r>
            <a:r>
              <a:rPr lang="en-US" altLang="en-US" sz="2800" dirty="0">
                <a:solidFill>
                  <a:srgbClr val="FF0000"/>
                </a:solidFill>
              </a:rPr>
              <a:t>            </a:t>
            </a:r>
          </a:p>
        </p:txBody>
      </p:sp>
      <p:sp>
        <p:nvSpPr>
          <p:cNvPr id="8" name="Text Box 27"/>
          <p:cNvSpPr txBox="1">
            <a:spLocks noChangeArrowheads="1"/>
          </p:cNvSpPr>
          <p:nvPr/>
        </p:nvSpPr>
        <p:spPr bwMode="auto">
          <a:xfrm>
            <a:off x="759520" y="2142570"/>
            <a:ext cx="804333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cs typeface="Arial" pitchFamily="34" charset="0"/>
              </a:defRPr>
            </a:lvl1pPr>
            <a:lvl2pPr>
              <a:defRPr sz="2800">
                <a:solidFill>
                  <a:schemeClr val="tx1"/>
                </a:solidFill>
                <a:latin typeface="Arial" pitchFamily="34" charset="0"/>
                <a:cs typeface="Arial" pitchFamily="34" charset="0"/>
              </a:defRPr>
            </a:lvl2pPr>
            <a:lvl3pPr>
              <a:defRPr sz="2400">
                <a:solidFill>
                  <a:schemeClr val="tx1"/>
                </a:solidFill>
                <a:latin typeface="Arial" pitchFamily="34" charset="0"/>
                <a:cs typeface="Arial" pitchFamily="34" charset="0"/>
              </a:defRPr>
            </a:lvl3pPr>
            <a:lvl4pPr>
              <a:defRPr sz="2000">
                <a:solidFill>
                  <a:schemeClr val="tx1"/>
                </a:solidFill>
                <a:latin typeface="Arial" pitchFamily="34" charset="0"/>
                <a:cs typeface="Arial" pitchFamily="34" charset="0"/>
              </a:defRPr>
            </a:lvl4pPr>
            <a:lvl5pPr>
              <a:defRPr sz="2000">
                <a:solidFill>
                  <a:schemeClr val="tx1"/>
                </a:solidFill>
                <a:latin typeface="Arial" pitchFamily="34" charset="0"/>
                <a:cs typeface="Arial" pitchFamily="34" charset="0"/>
              </a:defRPr>
            </a:lvl5pPr>
            <a:lvl6pPr eaLnBrk="0" hangingPunct="0">
              <a:defRPr sz="2000">
                <a:solidFill>
                  <a:schemeClr val="tx1"/>
                </a:solidFill>
                <a:latin typeface="Arial" pitchFamily="34" charset="0"/>
                <a:cs typeface="Arial" pitchFamily="34" charset="0"/>
              </a:defRPr>
            </a:lvl6pPr>
            <a:lvl7pPr eaLnBrk="0" hangingPunct="0">
              <a:defRPr sz="2000">
                <a:solidFill>
                  <a:schemeClr val="tx1"/>
                </a:solidFill>
                <a:latin typeface="Arial" pitchFamily="34" charset="0"/>
                <a:cs typeface="Arial" pitchFamily="34" charset="0"/>
              </a:defRPr>
            </a:lvl7pPr>
            <a:lvl8pPr eaLnBrk="0" hangingPunct="0">
              <a:defRPr sz="2000">
                <a:solidFill>
                  <a:schemeClr val="tx1"/>
                </a:solidFill>
                <a:latin typeface="Arial" pitchFamily="34" charset="0"/>
                <a:cs typeface="Arial" pitchFamily="34" charset="0"/>
              </a:defRPr>
            </a:lvl8pPr>
            <a:lvl9pPr eaLnBrk="0" hangingPunct="0">
              <a:defRPr sz="2000">
                <a:solidFill>
                  <a:schemeClr val="tx1"/>
                </a:solidFill>
                <a:latin typeface="Arial" pitchFamily="34" charset="0"/>
                <a:cs typeface="Arial" pitchFamily="34" charset="0"/>
              </a:defRPr>
            </a:lvl9pPr>
          </a:lstStyle>
          <a:p>
            <a:pPr eaLnBrk="1" hangingPunct="1">
              <a:spcBef>
                <a:spcPct val="50000"/>
              </a:spcBef>
            </a:pPr>
            <a:r>
              <a:rPr lang="en-US" altLang="en-US" sz="2800" b="1" dirty="0">
                <a:solidFill>
                  <a:srgbClr val="002060"/>
                </a:solidFill>
                <a:latin typeface="Times New Roman" pitchFamily="18" charset="0"/>
              </a:rPr>
              <a:t>Hai nghìn không trăm linh năm mét vuông</a:t>
            </a:r>
          </a:p>
        </p:txBody>
      </p:sp>
      <p:sp>
        <p:nvSpPr>
          <p:cNvPr id="9" name="Text Box 28"/>
          <p:cNvSpPr txBox="1">
            <a:spLocks noChangeArrowheads="1"/>
          </p:cNvSpPr>
          <p:nvPr/>
        </p:nvSpPr>
        <p:spPr bwMode="auto">
          <a:xfrm>
            <a:off x="7796071" y="3139545"/>
            <a:ext cx="1778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cs typeface="Arial" pitchFamily="34" charset="0"/>
              </a:defRPr>
            </a:lvl1pPr>
            <a:lvl2pPr>
              <a:defRPr sz="2800">
                <a:solidFill>
                  <a:schemeClr val="tx1"/>
                </a:solidFill>
                <a:latin typeface="Arial" pitchFamily="34" charset="0"/>
                <a:cs typeface="Arial" pitchFamily="34" charset="0"/>
              </a:defRPr>
            </a:lvl2pPr>
            <a:lvl3pPr>
              <a:defRPr sz="2400">
                <a:solidFill>
                  <a:schemeClr val="tx1"/>
                </a:solidFill>
                <a:latin typeface="Arial" pitchFamily="34" charset="0"/>
                <a:cs typeface="Arial" pitchFamily="34" charset="0"/>
              </a:defRPr>
            </a:lvl3pPr>
            <a:lvl4pPr>
              <a:defRPr sz="2000">
                <a:solidFill>
                  <a:schemeClr val="tx1"/>
                </a:solidFill>
                <a:latin typeface="Arial" pitchFamily="34" charset="0"/>
                <a:cs typeface="Arial" pitchFamily="34" charset="0"/>
              </a:defRPr>
            </a:lvl4pPr>
            <a:lvl5pPr>
              <a:defRPr sz="2000">
                <a:solidFill>
                  <a:schemeClr val="tx1"/>
                </a:solidFill>
                <a:latin typeface="Arial" pitchFamily="34" charset="0"/>
                <a:cs typeface="Arial" pitchFamily="34" charset="0"/>
              </a:defRPr>
            </a:lvl5pPr>
            <a:lvl6pPr eaLnBrk="0" hangingPunct="0">
              <a:defRPr sz="2000">
                <a:solidFill>
                  <a:schemeClr val="tx1"/>
                </a:solidFill>
                <a:latin typeface="Arial" pitchFamily="34" charset="0"/>
                <a:cs typeface="Arial" pitchFamily="34" charset="0"/>
              </a:defRPr>
            </a:lvl6pPr>
            <a:lvl7pPr eaLnBrk="0" hangingPunct="0">
              <a:defRPr sz="2000">
                <a:solidFill>
                  <a:schemeClr val="tx1"/>
                </a:solidFill>
                <a:latin typeface="Arial" pitchFamily="34" charset="0"/>
                <a:cs typeface="Arial" pitchFamily="34" charset="0"/>
              </a:defRPr>
            </a:lvl7pPr>
            <a:lvl8pPr eaLnBrk="0" hangingPunct="0">
              <a:defRPr sz="2000">
                <a:solidFill>
                  <a:schemeClr val="tx1"/>
                </a:solidFill>
                <a:latin typeface="Arial" pitchFamily="34" charset="0"/>
                <a:cs typeface="Arial" pitchFamily="34" charset="0"/>
              </a:defRPr>
            </a:lvl8pPr>
            <a:lvl9pPr eaLnBrk="0" hangingPunct="0">
              <a:defRPr sz="2000">
                <a:solidFill>
                  <a:schemeClr val="tx1"/>
                </a:solidFill>
                <a:latin typeface="Arial" pitchFamily="34" charset="0"/>
                <a:cs typeface="Arial" pitchFamily="34" charset="0"/>
              </a:defRPr>
            </a:lvl9pPr>
          </a:lstStyle>
          <a:p>
            <a:pPr eaLnBrk="1" hangingPunct="1">
              <a:spcBef>
                <a:spcPct val="50000"/>
              </a:spcBef>
            </a:pPr>
            <a:r>
              <a:rPr lang="en-US" altLang="en-US" sz="2800" b="1">
                <a:solidFill>
                  <a:srgbClr val="FF0000"/>
                </a:solidFill>
                <a:latin typeface="Times New Roman" pitchFamily="18" charset="0"/>
                <a:cs typeface="Times New Roman" pitchFamily="18" charset="0"/>
              </a:rPr>
              <a:t>1980m</a:t>
            </a:r>
            <a:r>
              <a:rPr lang="en-US" altLang="en-US" sz="2800" b="1" baseline="30000">
                <a:solidFill>
                  <a:srgbClr val="FF0000"/>
                </a:solidFill>
                <a:latin typeface="Times New Roman" pitchFamily="18" charset="0"/>
                <a:cs typeface="Times New Roman" pitchFamily="18" charset="0"/>
              </a:rPr>
              <a:t>2</a:t>
            </a:r>
            <a:r>
              <a:rPr lang="en-US" altLang="en-US" sz="2800" b="1">
                <a:solidFill>
                  <a:srgbClr val="FF0000"/>
                </a:solidFill>
              </a:rPr>
              <a:t> </a:t>
            </a:r>
            <a:r>
              <a:rPr lang="en-US" altLang="en-US" sz="2800">
                <a:solidFill>
                  <a:srgbClr val="FF0000"/>
                </a:solidFill>
              </a:rPr>
              <a:t>            </a:t>
            </a:r>
          </a:p>
        </p:txBody>
      </p:sp>
      <p:sp>
        <p:nvSpPr>
          <p:cNvPr id="10" name="Text Box 29"/>
          <p:cNvSpPr txBox="1">
            <a:spLocks noChangeArrowheads="1"/>
          </p:cNvSpPr>
          <p:nvPr/>
        </p:nvSpPr>
        <p:spPr bwMode="auto">
          <a:xfrm>
            <a:off x="7670436" y="3874910"/>
            <a:ext cx="226483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cs typeface="Arial" pitchFamily="34" charset="0"/>
              </a:defRPr>
            </a:lvl1pPr>
            <a:lvl2pPr>
              <a:defRPr sz="2800">
                <a:solidFill>
                  <a:schemeClr val="tx1"/>
                </a:solidFill>
                <a:latin typeface="Arial" pitchFamily="34" charset="0"/>
                <a:cs typeface="Arial" pitchFamily="34" charset="0"/>
              </a:defRPr>
            </a:lvl2pPr>
            <a:lvl3pPr>
              <a:defRPr sz="2400">
                <a:solidFill>
                  <a:schemeClr val="tx1"/>
                </a:solidFill>
                <a:latin typeface="Arial" pitchFamily="34" charset="0"/>
                <a:cs typeface="Arial" pitchFamily="34" charset="0"/>
              </a:defRPr>
            </a:lvl3pPr>
            <a:lvl4pPr>
              <a:defRPr sz="2000">
                <a:solidFill>
                  <a:schemeClr val="tx1"/>
                </a:solidFill>
                <a:latin typeface="Arial" pitchFamily="34" charset="0"/>
                <a:cs typeface="Arial" pitchFamily="34" charset="0"/>
              </a:defRPr>
            </a:lvl4pPr>
            <a:lvl5pPr>
              <a:defRPr sz="2000">
                <a:solidFill>
                  <a:schemeClr val="tx1"/>
                </a:solidFill>
                <a:latin typeface="Arial" pitchFamily="34" charset="0"/>
                <a:cs typeface="Arial" pitchFamily="34" charset="0"/>
              </a:defRPr>
            </a:lvl5pPr>
            <a:lvl6pPr eaLnBrk="0" hangingPunct="0">
              <a:defRPr sz="2000">
                <a:solidFill>
                  <a:schemeClr val="tx1"/>
                </a:solidFill>
                <a:latin typeface="Arial" pitchFamily="34" charset="0"/>
                <a:cs typeface="Arial" pitchFamily="34" charset="0"/>
              </a:defRPr>
            </a:lvl6pPr>
            <a:lvl7pPr eaLnBrk="0" hangingPunct="0">
              <a:defRPr sz="2000">
                <a:solidFill>
                  <a:schemeClr val="tx1"/>
                </a:solidFill>
                <a:latin typeface="Arial" pitchFamily="34" charset="0"/>
                <a:cs typeface="Arial" pitchFamily="34" charset="0"/>
              </a:defRPr>
            </a:lvl7pPr>
            <a:lvl8pPr eaLnBrk="0" hangingPunct="0">
              <a:defRPr sz="2000">
                <a:solidFill>
                  <a:schemeClr val="tx1"/>
                </a:solidFill>
                <a:latin typeface="Arial" pitchFamily="34" charset="0"/>
                <a:cs typeface="Arial" pitchFamily="34" charset="0"/>
              </a:defRPr>
            </a:lvl8pPr>
            <a:lvl9pPr eaLnBrk="0" hangingPunct="0">
              <a:defRPr sz="2000">
                <a:solidFill>
                  <a:schemeClr val="tx1"/>
                </a:solidFill>
                <a:latin typeface="Arial" pitchFamily="34" charset="0"/>
                <a:cs typeface="Arial" pitchFamily="34" charset="0"/>
              </a:defRPr>
            </a:lvl9pPr>
          </a:lstStyle>
          <a:p>
            <a:pPr eaLnBrk="1" hangingPunct="1">
              <a:spcBef>
                <a:spcPct val="50000"/>
              </a:spcBef>
            </a:pPr>
            <a:r>
              <a:rPr lang="en-US" altLang="en-US" sz="2800" b="1" dirty="0">
                <a:solidFill>
                  <a:srgbClr val="FF0000"/>
                </a:solidFill>
                <a:latin typeface="Times New Roman" pitchFamily="18" charset="0"/>
                <a:cs typeface="Times New Roman" pitchFamily="18" charset="0"/>
              </a:rPr>
              <a:t>8600dm</a:t>
            </a:r>
            <a:r>
              <a:rPr lang="en-US" altLang="en-US" sz="2800" b="1" baseline="30000" dirty="0">
                <a:solidFill>
                  <a:srgbClr val="FF0000"/>
                </a:solidFill>
                <a:latin typeface="Times New Roman" pitchFamily="18" charset="0"/>
                <a:cs typeface="Times New Roman" pitchFamily="18" charset="0"/>
              </a:rPr>
              <a:t>2</a:t>
            </a:r>
            <a:r>
              <a:rPr lang="en-US" altLang="en-US" sz="2800" b="1" dirty="0">
                <a:solidFill>
                  <a:srgbClr val="FF0000"/>
                </a:solidFill>
                <a:latin typeface="Times New Roman" pitchFamily="18" charset="0"/>
                <a:cs typeface="Times New Roman" pitchFamily="18" charset="0"/>
              </a:rPr>
              <a:t> </a:t>
            </a:r>
            <a:r>
              <a:rPr lang="en-US" altLang="en-US" sz="2800" dirty="0">
                <a:solidFill>
                  <a:srgbClr val="FF0000"/>
                </a:solidFill>
              </a:rPr>
              <a:t>            </a:t>
            </a:r>
          </a:p>
        </p:txBody>
      </p:sp>
      <p:sp>
        <p:nvSpPr>
          <p:cNvPr id="11" name="Text Box 30"/>
          <p:cNvSpPr txBox="1">
            <a:spLocks noChangeArrowheads="1"/>
          </p:cNvSpPr>
          <p:nvPr/>
        </p:nvSpPr>
        <p:spPr bwMode="auto">
          <a:xfrm>
            <a:off x="752162" y="4501075"/>
            <a:ext cx="6652063"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Arial" pitchFamily="34" charset="0"/>
                <a:cs typeface="Arial" pitchFamily="34" charset="0"/>
              </a:defRPr>
            </a:lvl1pPr>
            <a:lvl2pPr>
              <a:defRPr sz="2800">
                <a:solidFill>
                  <a:schemeClr val="tx1"/>
                </a:solidFill>
                <a:latin typeface="Arial" pitchFamily="34" charset="0"/>
                <a:cs typeface="Arial" pitchFamily="34" charset="0"/>
              </a:defRPr>
            </a:lvl2pPr>
            <a:lvl3pPr>
              <a:defRPr sz="2400">
                <a:solidFill>
                  <a:schemeClr val="tx1"/>
                </a:solidFill>
                <a:latin typeface="Arial" pitchFamily="34" charset="0"/>
                <a:cs typeface="Arial" pitchFamily="34" charset="0"/>
              </a:defRPr>
            </a:lvl3pPr>
            <a:lvl4pPr>
              <a:defRPr sz="2000">
                <a:solidFill>
                  <a:schemeClr val="tx1"/>
                </a:solidFill>
                <a:latin typeface="Arial" pitchFamily="34" charset="0"/>
                <a:cs typeface="Arial" pitchFamily="34" charset="0"/>
              </a:defRPr>
            </a:lvl4pPr>
            <a:lvl5pPr>
              <a:defRPr sz="2000">
                <a:solidFill>
                  <a:schemeClr val="tx1"/>
                </a:solidFill>
                <a:latin typeface="Arial" pitchFamily="34" charset="0"/>
                <a:cs typeface="Arial" pitchFamily="34" charset="0"/>
              </a:defRPr>
            </a:lvl5pPr>
            <a:lvl6pPr eaLnBrk="0" hangingPunct="0">
              <a:defRPr sz="2000">
                <a:solidFill>
                  <a:schemeClr val="tx1"/>
                </a:solidFill>
                <a:latin typeface="Arial" pitchFamily="34" charset="0"/>
                <a:cs typeface="Arial" pitchFamily="34" charset="0"/>
              </a:defRPr>
            </a:lvl6pPr>
            <a:lvl7pPr eaLnBrk="0" hangingPunct="0">
              <a:defRPr sz="2000">
                <a:solidFill>
                  <a:schemeClr val="tx1"/>
                </a:solidFill>
                <a:latin typeface="Arial" pitchFamily="34" charset="0"/>
                <a:cs typeface="Arial" pitchFamily="34" charset="0"/>
              </a:defRPr>
            </a:lvl7pPr>
            <a:lvl8pPr eaLnBrk="0" hangingPunct="0">
              <a:defRPr sz="2000">
                <a:solidFill>
                  <a:schemeClr val="tx1"/>
                </a:solidFill>
                <a:latin typeface="Arial" pitchFamily="34" charset="0"/>
                <a:cs typeface="Arial" pitchFamily="34" charset="0"/>
              </a:defRPr>
            </a:lvl8pPr>
            <a:lvl9pPr eaLnBrk="0" hangingPunct="0">
              <a:defRPr sz="2000">
                <a:solidFill>
                  <a:schemeClr val="tx1"/>
                </a:solidFill>
                <a:latin typeface="Arial" pitchFamily="34" charset="0"/>
                <a:cs typeface="Arial" pitchFamily="34" charset="0"/>
              </a:defRPr>
            </a:lvl9pPr>
          </a:lstStyle>
          <a:p>
            <a:pPr algn="just" eaLnBrk="1" hangingPunct="1">
              <a:spcBef>
                <a:spcPct val="50000"/>
              </a:spcBef>
            </a:pPr>
            <a:r>
              <a:rPr lang="en-US" altLang="en-US" sz="2800" b="1" dirty="0">
                <a:solidFill>
                  <a:srgbClr val="002060"/>
                </a:solidFill>
                <a:latin typeface="Times New Roman" pitchFamily="18" charset="0"/>
              </a:rPr>
              <a:t>Hai mươi tám nghìn chín trăm mười một xăng-ti-mét vuông</a:t>
            </a:r>
          </a:p>
        </p:txBody>
      </p:sp>
      <p:sp>
        <p:nvSpPr>
          <p:cNvPr id="12" name="Text Box 31"/>
          <p:cNvSpPr txBox="1">
            <a:spLocks noChangeArrowheads="1"/>
          </p:cNvSpPr>
          <p:nvPr/>
        </p:nvSpPr>
        <p:spPr bwMode="auto">
          <a:xfrm>
            <a:off x="738372" y="3002573"/>
            <a:ext cx="804333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cs typeface="Arial" pitchFamily="34" charset="0"/>
              </a:defRPr>
            </a:lvl1pPr>
            <a:lvl2pPr>
              <a:defRPr sz="2800">
                <a:solidFill>
                  <a:schemeClr val="tx1"/>
                </a:solidFill>
                <a:latin typeface="Arial" pitchFamily="34" charset="0"/>
                <a:cs typeface="Arial" pitchFamily="34" charset="0"/>
              </a:defRPr>
            </a:lvl2pPr>
            <a:lvl3pPr>
              <a:defRPr sz="2400">
                <a:solidFill>
                  <a:schemeClr val="tx1"/>
                </a:solidFill>
                <a:latin typeface="Arial" pitchFamily="34" charset="0"/>
                <a:cs typeface="Arial" pitchFamily="34" charset="0"/>
              </a:defRPr>
            </a:lvl3pPr>
            <a:lvl4pPr>
              <a:defRPr sz="2000">
                <a:solidFill>
                  <a:schemeClr val="tx1"/>
                </a:solidFill>
                <a:latin typeface="Arial" pitchFamily="34" charset="0"/>
                <a:cs typeface="Arial" pitchFamily="34" charset="0"/>
              </a:defRPr>
            </a:lvl4pPr>
            <a:lvl5pPr>
              <a:defRPr sz="2000">
                <a:solidFill>
                  <a:schemeClr val="tx1"/>
                </a:solidFill>
                <a:latin typeface="Arial" pitchFamily="34" charset="0"/>
                <a:cs typeface="Arial" pitchFamily="34" charset="0"/>
              </a:defRPr>
            </a:lvl5pPr>
            <a:lvl6pPr eaLnBrk="0" hangingPunct="0">
              <a:defRPr sz="2000">
                <a:solidFill>
                  <a:schemeClr val="tx1"/>
                </a:solidFill>
                <a:latin typeface="Arial" pitchFamily="34" charset="0"/>
                <a:cs typeface="Arial" pitchFamily="34" charset="0"/>
              </a:defRPr>
            </a:lvl6pPr>
            <a:lvl7pPr eaLnBrk="0" hangingPunct="0">
              <a:defRPr sz="2000">
                <a:solidFill>
                  <a:schemeClr val="tx1"/>
                </a:solidFill>
                <a:latin typeface="Arial" pitchFamily="34" charset="0"/>
                <a:cs typeface="Arial" pitchFamily="34" charset="0"/>
              </a:defRPr>
            </a:lvl7pPr>
            <a:lvl8pPr eaLnBrk="0" hangingPunct="0">
              <a:defRPr sz="2000">
                <a:solidFill>
                  <a:schemeClr val="tx1"/>
                </a:solidFill>
                <a:latin typeface="Arial" pitchFamily="34" charset="0"/>
                <a:cs typeface="Arial" pitchFamily="34" charset="0"/>
              </a:defRPr>
            </a:lvl8pPr>
            <a:lvl9pPr eaLnBrk="0" hangingPunct="0">
              <a:defRPr sz="2000">
                <a:solidFill>
                  <a:schemeClr val="tx1"/>
                </a:solidFill>
                <a:latin typeface="Arial" pitchFamily="34" charset="0"/>
                <a:cs typeface="Arial" pitchFamily="34" charset="0"/>
              </a:defRPr>
            </a:lvl9pPr>
          </a:lstStyle>
          <a:p>
            <a:pPr eaLnBrk="1" hangingPunct="1">
              <a:spcBef>
                <a:spcPct val="50000"/>
              </a:spcBef>
            </a:pPr>
            <a:r>
              <a:rPr lang="en-US" altLang="en-US" sz="2800" b="1">
                <a:solidFill>
                  <a:srgbClr val="002060"/>
                </a:solidFill>
                <a:latin typeface="Times New Roman" pitchFamily="18" charset="0"/>
              </a:rPr>
              <a:t>Một nghìn chín trăm tám mươi mét vuông</a:t>
            </a:r>
          </a:p>
        </p:txBody>
      </p:sp>
      <p:sp>
        <p:nvSpPr>
          <p:cNvPr id="13" name="Text Box 32"/>
          <p:cNvSpPr txBox="1">
            <a:spLocks noChangeArrowheads="1"/>
          </p:cNvSpPr>
          <p:nvPr/>
        </p:nvSpPr>
        <p:spPr bwMode="auto">
          <a:xfrm>
            <a:off x="7796071" y="2130939"/>
            <a:ext cx="2032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cs typeface="Arial" pitchFamily="34" charset="0"/>
              </a:defRPr>
            </a:lvl1pPr>
            <a:lvl2pPr>
              <a:defRPr sz="2800">
                <a:solidFill>
                  <a:schemeClr val="tx1"/>
                </a:solidFill>
                <a:latin typeface="Arial" pitchFamily="34" charset="0"/>
                <a:cs typeface="Arial" pitchFamily="34" charset="0"/>
              </a:defRPr>
            </a:lvl2pPr>
            <a:lvl3pPr>
              <a:defRPr sz="2400">
                <a:solidFill>
                  <a:schemeClr val="tx1"/>
                </a:solidFill>
                <a:latin typeface="Arial" pitchFamily="34" charset="0"/>
                <a:cs typeface="Arial" pitchFamily="34" charset="0"/>
              </a:defRPr>
            </a:lvl3pPr>
            <a:lvl4pPr>
              <a:defRPr sz="2000">
                <a:solidFill>
                  <a:schemeClr val="tx1"/>
                </a:solidFill>
                <a:latin typeface="Arial" pitchFamily="34" charset="0"/>
                <a:cs typeface="Arial" pitchFamily="34" charset="0"/>
              </a:defRPr>
            </a:lvl4pPr>
            <a:lvl5pPr>
              <a:defRPr sz="2000">
                <a:solidFill>
                  <a:schemeClr val="tx1"/>
                </a:solidFill>
                <a:latin typeface="Arial" pitchFamily="34" charset="0"/>
                <a:cs typeface="Arial" pitchFamily="34" charset="0"/>
              </a:defRPr>
            </a:lvl5pPr>
            <a:lvl6pPr eaLnBrk="0" hangingPunct="0">
              <a:defRPr sz="2000">
                <a:solidFill>
                  <a:schemeClr val="tx1"/>
                </a:solidFill>
                <a:latin typeface="Arial" pitchFamily="34" charset="0"/>
                <a:cs typeface="Arial" pitchFamily="34" charset="0"/>
              </a:defRPr>
            </a:lvl6pPr>
            <a:lvl7pPr eaLnBrk="0" hangingPunct="0">
              <a:defRPr sz="2000">
                <a:solidFill>
                  <a:schemeClr val="tx1"/>
                </a:solidFill>
                <a:latin typeface="Arial" pitchFamily="34" charset="0"/>
                <a:cs typeface="Arial" pitchFamily="34" charset="0"/>
              </a:defRPr>
            </a:lvl7pPr>
            <a:lvl8pPr eaLnBrk="0" hangingPunct="0">
              <a:defRPr sz="2000">
                <a:solidFill>
                  <a:schemeClr val="tx1"/>
                </a:solidFill>
                <a:latin typeface="Arial" pitchFamily="34" charset="0"/>
                <a:cs typeface="Arial" pitchFamily="34" charset="0"/>
              </a:defRPr>
            </a:lvl8pPr>
            <a:lvl9pPr eaLnBrk="0" hangingPunct="0">
              <a:defRPr sz="2000">
                <a:solidFill>
                  <a:schemeClr val="tx1"/>
                </a:solidFill>
                <a:latin typeface="Arial" pitchFamily="34" charset="0"/>
                <a:cs typeface="Arial" pitchFamily="34" charset="0"/>
              </a:defRPr>
            </a:lvl9pPr>
          </a:lstStyle>
          <a:p>
            <a:pPr eaLnBrk="1" hangingPunct="1">
              <a:spcBef>
                <a:spcPct val="50000"/>
              </a:spcBef>
            </a:pPr>
            <a:r>
              <a:rPr lang="en-US" altLang="en-US" sz="2800" b="1" dirty="0">
                <a:solidFill>
                  <a:srgbClr val="FF0000"/>
                </a:solidFill>
                <a:latin typeface="Times New Roman" pitchFamily="18" charset="0"/>
                <a:cs typeface="Times New Roman" pitchFamily="18" charset="0"/>
              </a:rPr>
              <a:t>2005m</a:t>
            </a:r>
            <a:r>
              <a:rPr lang="en-US" altLang="en-US" sz="2800" b="1" baseline="30000" dirty="0">
                <a:solidFill>
                  <a:srgbClr val="FF0000"/>
                </a:solidFill>
                <a:latin typeface="Times New Roman" pitchFamily="18" charset="0"/>
                <a:cs typeface="Times New Roman" pitchFamily="18" charset="0"/>
              </a:rPr>
              <a:t>2</a:t>
            </a:r>
            <a:r>
              <a:rPr lang="en-US" altLang="en-US" sz="2800" b="1" dirty="0">
                <a:solidFill>
                  <a:srgbClr val="FF0000"/>
                </a:solidFill>
              </a:rPr>
              <a:t> </a:t>
            </a:r>
            <a:r>
              <a:rPr lang="en-US" altLang="en-US" sz="2800" dirty="0">
                <a:solidFill>
                  <a:srgbClr val="FF0000"/>
                </a:solidFill>
              </a:rPr>
              <a:t>            </a:t>
            </a:r>
          </a:p>
        </p:txBody>
      </p:sp>
      <p:sp>
        <p:nvSpPr>
          <p:cNvPr id="14" name="Text Box 33"/>
          <p:cNvSpPr txBox="1">
            <a:spLocks noChangeArrowheads="1"/>
          </p:cNvSpPr>
          <p:nvPr/>
        </p:nvSpPr>
        <p:spPr bwMode="auto">
          <a:xfrm>
            <a:off x="790370" y="3835113"/>
            <a:ext cx="804333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cs typeface="Arial" pitchFamily="34" charset="0"/>
              </a:defRPr>
            </a:lvl1pPr>
            <a:lvl2pPr>
              <a:defRPr sz="2800">
                <a:solidFill>
                  <a:schemeClr val="tx1"/>
                </a:solidFill>
                <a:latin typeface="Arial" pitchFamily="34" charset="0"/>
                <a:cs typeface="Arial" pitchFamily="34" charset="0"/>
              </a:defRPr>
            </a:lvl2pPr>
            <a:lvl3pPr>
              <a:defRPr sz="2400">
                <a:solidFill>
                  <a:schemeClr val="tx1"/>
                </a:solidFill>
                <a:latin typeface="Arial" pitchFamily="34" charset="0"/>
                <a:cs typeface="Arial" pitchFamily="34" charset="0"/>
              </a:defRPr>
            </a:lvl3pPr>
            <a:lvl4pPr>
              <a:defRPr sz="2000">
                <a:solidFill>
                  <a:schemeClr val="tx1"/>
                </a:solidFill>
                <a:latin typeface="Arial" pitchFamily="34" charset="0"/>
                <a:cs typeface="Arial" pitchFamily="34" charset="0"/>
              </a:defRPr>
            </a:lvl4pPr>
            <a:lvl5pPr>
              <a:defRPr sz="2000">
                <a:solidFill>
                  <a:schemeClr val="tx1"/>
                </a:solidFill>
                <a:latin typeface="Arial" pitchFamily="34" charset="0"/>
                <a:cs typeface="Arial" pitchFamily="34" charset="0"/>
              </a:defRPr>
            </a:lvl5pPr>
            <a:lvl6pPr eaLnBrk="0" hangingPunct="0">
              <a:defRPr sz="2000">
                <a:solidFill>
                  <a:schemeClr val="tx1"/>
                </a:solidFill>
                <a:latin typeface="Arial" pitchFamily="34" charset="0"/>
                <a:cs typeface="Arial" pitchFamily="34" charset="0"/>
              </a:defRPr>
            </a:lvl6pPr>
            <a:lvl7pPr eaLnBrk="0" hangingPunct="0">
              <a:defRPr sz="2000">
                <a:solidFill>
                  <a:schemeClr val="tx1"/>
                </a:solidFill>
                <a:latin typeface="Arial" pitchFamily="34" charset="0"/>
                <a:cs typeface="Arial" pitchFamily="34" charset="0"/>
              </a:defRPr>
            </a:lvl7pPr>
            <a:lvl8pPr eaLnBrk="0" hangingPunct="0">
              <a:defRPr sz="2000">
                <a:solidFill>
                  <a:schemeClr val="tx1"/>
                </a:solidFill>
                <a:latin typeface="Arial" pitchFamily="34" charset="0"/>
                <a:cs typeface="Arial" pitchFamily="34" charset="0"/>
              </a:defRPr>
            </a:lvl8pPr>
            <a:lvl9pPr eaLnBrk="0" hangingPunct="0">
              <a:defRPr sz="2000">
                <a:solidFill>
                  <a:schemeClr val="tx1"/>
                </a:solidFill>
                <a:latin typeface="Arial" pitchFamily="34" charset="0"/>
                <a:cs typeface="Arial" pitchFamily="34" charset="0"/>
              </a:defRPr>
            </a:lvl9pPr>
          </a:lstStyle>
          <a:p>
            <a:pPr eaLnBrk="1" hangingPunct="1">
              <a:spcBef>
                <a:spcPct val="50000"/>
              </a:spcBef>
            </a:pPr>
            <a:r>
              <a:rPr lang="en-US" altLang="en-US" sz="2800" b="1">
                <a:solidFill>
                  <a:srgbClr val="002060"/>
                </a:solidFill>
                <a:latin typeface="Times New Roman" pitchFamily="18" charset="0"/>
              </a:rPr>
              <a:t>Tám  nghìn sáu trăm  đề-xi-mét vuông</a:t>
            </a:r>
          </a:p>
        </p:txBody>
      </p:sp>
      <p:sp>
        <p:nvSpPr>
          <p:cNvPr id="15" name="Text Box 34"/>
          <p:cNvSpPr txBox="1">
            <a:spLocks noChangeArrowheads="1"/>
          </p:cNvSpPr>
          <p:nvPr/>
        </p:nvSpPr>
        <p:spPr bwMode="auto">
          <a:xfrm>
            <a:off x="7512470" y="4716518"/>
            <a:ext cx="1845751"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Arial" pitchFamily="34" charset="0"/>
                <a:cs typeface="Arial" pitchFamily="34" charset="0"/>
              </a:defRPr>
            </a:lvl1pPr>
            <a:lvl2pPr>
              <a:defRPr sz="2800">
                <a:solidFill>
                  <a:schemeClr val="tx1"/>
                </a:solidFill>
                <a:latin typeface="Arial" pitchFamily="34" charset="0"/>
                <a:cs typeface="Arial" pitchFamily="34" charset="0"/>
              </a:defRPr>
            </a:lvl2pPr>
            <a:lvl3pPr>
              <a:defRPr sz="2400">
                <a:solidFill>
                  <a:schemeClr val="tx1"/>
                </a:solidFill>
                <a:latin typeface="Arial" pitchFamily="34" charset="0"/>
                <a:cs typeface="Arial" pitchFamily="34" charset="0"/>
              </a:defRPr>
            </a:lvl3pPr>
            <a:lvl4pPr>
              <a:defRPr sz="2000">
                <a:solidFill>
                  <a:schemeClr val="tx1"/>
                </a:solidFill>
                <a:latin typeface="Arial" pitchFamily="34" charset="0"/>
                <a:cs typeface="Arial" pitchFamily="34" charset="0"/>
              </a:defRPr>
            </a:lvl4pPr>
            <a:lvl5pPr>
              <a:defRPr sz="2000">
                <a:solidFill>
                  <a:schemeClr val="tx1"/>
                </a:solidFill>
                <a:latin typeface="Arial" pitchFamily="34" charset="0"/>
                <a:cs typeface="Arial" pitchFamily="34" charset="0"/>
              </a:defRPr>
            </a:lvl5pPr>
            <a:lvl6pPr eaLnBrk="0" hangingPunct="0">
              <a:defRPr sz="2000">
                <a:solidFill>
                  <a:schemeClr val="tx1"/>
                </a:solidFill>
                <a:latin typeface="Arial" pitchFamily="34" charset="0"/>
                <a:cs typeface="Arial" pitchFamily="34" charset="0"/>
              </a:defRPr>
            </a:lvl6pPr>
            <a:lvl7pPr eaLnBrk="0" hangingPunct="0">
              <a:defRPr sz="2000">
                <a:solidFill>
                  <a:schemeClr val="tx1"/>
                </a:solidFill>
                <a:latin typeface="Arial" pitchFamily="34" charset="0"/>
                <a:cs typeface="Arial" pitchFamily="34" charset="0"/>
              </a:defRPr>
            </a:lvl7pPr>
            <a:lvl8pPr eaLnBrk="0" hangingPunct="0">
              <a:defRPr sz="2000">
                <a:solidFill>
                  <a:schemeClr val="tx1"/>
                </a:solidFill>
                <a:latin typeface="Arial" pitchFamily="34" charset="0"/>
                <a:cs typeface="Arial" pitchFamily="34" charset="0"/>
              </a:defRPr>
            </a:lvl8pPr>
            <a:lvl9pPr eaLnBrk="0" hangingPunct="0">
              <a:defRPr sz="2000">
                <a:solidFill>
                  <a:schemeClr val="tx1"/>
                </a:solidFill>
                <a:latin typeface="Arial" pitchFamily="34" charset="0"/>
                <a:cs typeface="Arial" pitchFamily="34" charset="0"/>
              </a:defRPr>
            </a:lvl9pPr>
          </a:lstStyle>
          <a:p>
            <a:pPr eaLnBrk="1" hangingPunct="1">
              <a:spcBef>
                <a:spcPct val="50000"/>
              </a:spcBef>
            </a:pPr>
            <a:r>
              <a:rPr lang="en-US" altLang="en-US" sz="2800" b="1" dirty="0">
                <a:solidFill>
                  <a:srgbClr val="FF0000"/>
                </a:solidFill>
                <a:latin typeface="Times New Roman" pitchFamily="18" charset="0"/>
                <a:cs typeface="Times New Roman" pitchFamily="18" charset="0"/>
              </a:rPr>
              <a:t>28 911cm</a:t>
            </a:r>
            <a:r>
              <a:rPr lang="en-US" altLang="en-US" sz="2800" b="1" baseline="30000" dirty="0">
                <a:solidFill>
                  <a:srgbClr val="FF0000"/>
                </a:solidFill>
                <a:latin typeface="Times New Roman" pitchFamily="18" charset="0"/>
                <a:cs typeface="Times New Roman" pitchFamily="18" charset="0"/>
              </a:rPr>
              <a:t>2</a:t>
            </a:r>
            <a:r>
              <a:rPr lang="en-US" altLang="en-US" sz="2800" b="1" dirty="0">
                <a:solidFill>
                  <a:srgbClr val="FF0000"/>
                </a:solidFill>
                <a:latin typeface="Times New Roman" pitchFamily="18" charset="0"/>
                <a:cs typeface="Times New Roman" pitchFamily="18" charset="0"/>
              </a:rPr>
              <a:t> </a:t>
            </a:r>
            <a:r>
              <a:rPr lang="en-US" altLang="en-US" sz="2800" dirty="0">
                <a:solidFill>
                  <a:srgbClr val="FF0000"/>
                </a:solidFill>
              </a:rPr>
              <a:t>            </a:t>
            </a:r>
          </a:p>
        </p:txBody>
      </p:sp>
      <p:sp>
        <p:nvSpPr>
          <p:cNvPr id="16" name="Text Box 38"/>
          <p:cNvSpPr txBox="1">
            <a:spLocks noChangeArrowheads="1"/>
          </p:cNvSpPr>
          <p:nvPr/>
        </p:nvSpPr>
        <p:spPr bwMode="auto">
          <a:xfrm>
            <a:off x="790370" y="1247132"/>
            <a:ext cx="612422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cs typeface="Arial" pitchFamily="34" charset="0"/>
              </a:defRPr>
            </a:lvl1pPr>
            <a:lvl2pPr>
              <a:defRPr sz="2800">
                <a:solidFill>
                  <a:schemeClr val="tx1"/>
                </a:solidFill>
                <a:latin typeface="Arial" pitchFamily="34" charset="0"/>
                <a:cs typeface="Arial" pitchFamily="34" charset="0"/>
              </a:defRPr>
            </a:lvl2pPr>
            <a:lvl3pPr>
              <a:defRPr sz="2400">
                <a:solidFill>
                  <a:schemeClr val="tx1"/>
                </a:solidFill>
                <a:latin typeface="Arial" pitchFamily="34" charset="0"/>
                <a:cs typeface="Arial" pitchFamily="34" charset="0"/>
              </a:defRPr>
            </a:lvl3pPr>
            <a:lvl4pPr>
              <a:defRPr sz="2000">
                <a:solidFill>
                  <a:schemeClr val="tx1"/>
                </a:solidFill>
                <a:latin typeface="Arial" pitchFamily="34" charset="0"/>
                <a:cs typeface="Arial" pitchFamily="34" charset="0"/>
              </a:defRPr>
            </a:lvl4pPr>
            <a:lvl5pPr>
              <a:defRPr sz="2000">
                <a:solidFill>
                  <a:schemeClr val="tx1"/>
                </a:solidFill>
                <a:latin typeface="Arial" pitchFamily="34" charset="0"/>
                <a:cs typeface="Arial" pitchFamily="34" charset="0"/>
              </a:defRPr>
            </a:lvl5pPr>
            <a:lvl6pPr eaLnBrk="0" hangingPunct="0">
              <a:defRPr sz="2000">
                <a:solidFill>
                  <a:schemeClr val="tx1"/>
                </a:solidFill>
                <a:latin typeface="Arial" pitchFamily="34" charset="0"/>
                <a:cs typeface="Arial" pitchFamily="34" charset="0"/>
              </a:defRPr>
            </a:lvl6pPr>
            <a:lvl7pPr eaLnBrk="0" hangingPunct="0">
              <a:defRPr sz="2000">
                <a:solidFill>
                  <a:schemeClr val="tx1"/>
                </a:solidFill>
                <a:latin typeface="Arial" pitchFamily="34" charset="0"/>
                <a:cs typeface="Arial" pitchFamily="34" charset="0"/>
              </a:defRPr>
            </a:lvl7pPr>
            <a:lvl8pPr eaLnBrk="0" hangingPunct="0">
              <a:defRPr sz="2000">
                <a:solidFill>
                  <a:schemeClr val="tx1"/>
                </a:solidFill>
                <a:latin typeface="Arial" pitchFamily="34" charset="0"/>
                <a:cs typeface="Arial" pitchFamily="34" charset="0"/>
              </a:defRPr>
            </a:lvl8pPr>
            <a:lvl9pPr eaLnBrk="0" hangingPunct="0">
              <a:defRPr sz="2000">
                <a:solidFill>
                  <a:schemeClr val="tx1"/>
                </a:solidFill>
                <a:latin typeface="Arial" pitchFamily="34" charset="0"/>
                <a:cs typeface="Arial" pitchFamily="34" charset="0"/>
              </a:defRPr>
            </a:lvl9pPr>
          </a:lstStyle>
          <a:p>
            <a:pPr eaLnBrk="1" hangingPunct="1">
              <a:spcBef>
                <a:spcPct val="50000"/>
              </a:spcBef>
            </a:pPr>
            <a:r>
              <a:rPr lang="en-US" altLang="en-US" sz="2800" b="1" dirty="0" err="1">
                <a:solidFill>
                  <a:srgbClr val="002060"/>
                </a:solidFill>
                <a:latin typeface="Times New Roman" pitchFamily="18" charset="0"/>
              </a:rPr>
              <a:t>Chín</a:t>
            </a:r>
            <a:r>
              <a:rPr lang="en-US" altLang="en-US" sz="2800" b="1" dirty="0">
                <a:solidFill>
                  <a:srgbClr val="002060"/>
                </a:solidFill>
                <a:latin typeface="Times New Roman" pitchFamily="18" charset="0"/>
              </a:rPr>
              <a:t> </a:t>
            </a:r>
            <a:r>
              <a:rPr lang="en-US" altLang="en-US" sz="2800" b="1" dirty="0" err="1">
                <a:solidFill>
                  <a:srgbClr val="002060"/>
                </a:solidFill>
                <a:latin typeface="Times New Roman" pitchFamily="18" charset="0"/>
              </a:rPr>
              <a:t>trăm</a:t>
            </a:r>
            <a:r>
              <a:rPr lang="en-US" altLang="en-US" sz="2800" b="1" dirty="0">
                <a:solidFill>
                  <a:srgbClr val="002060"/>
                </a:solidFill>
                <a:latin typeface="Times New Roman" pitchFamily="18" charset="0"/>
              </a:rPr>
              <a:t> </a:t>
            </a:r>
            <a:r>
              <a:rPr lang="en-US" altLang="en-US" sz="2800" b="1" dirty="0" err="1">
                <a:solidFill>
                  <a:srgbClr val="002060"/>
                </a:solidFill>
                <a:latin typeface="Times New Roman" pitchFamily="18" charset="0"/>
              </a:rPr>
              <a:t>chín</a:t>
            </a:r>
            <a:r>
              <a:rPr lang="en-US" altLang="en-US" sz="2800" b="1" dirty="0">
                <a:solidFill>
                  <a:srgbClr val="002060"/>
                </a:solidFill>
                <a:latin typeface="Times New Roman" pitchFamily="18" charset="0"/>
              </a:rPr>
              <a:t> </a:t>
            </a:r>
            <a:r>
              <a:rPr lang="en-US" altLang="en-US" sz="2800" b="1" dirty="0" err="1">
                <a:solidFill>
                  <a:srgbClr val="002060"/>
                </a:solidFill>
                <a:latin typeface="Times New Roman" pitchFamily="18" charset="0"/>
              </a:rPr>
              <a:t>mươi</a:t>
            </a:r>
            <a:r>
              <a:rPr lang="en-US" altLang="en-US" sz="2800" b="1" dirty="0">
                <a:solidFill>
                  <a:srgbClr val="002060"/>
                </a:solidFill>
                <a:latin typeface="Times New Roman" pitchFamily="18" charset="0"/>
              </a:rPr>
              <a:t> </a:t>
            </a:r>
            <a:r>
              <a:rPr lang="en-US" altLang="en-US" sz="2800" b="1" dirty="0" err="1">
                <a:solidFill>
                  <a:srgbClr val="002060"/>
                </a:solidFill>
                <a:latin typeface="Times New Roman" pitchFamily="18" charset="0"/>
              </a:rPr>
              <a:t>mét</a:t>
            </a:r>
            <a:r>
              <a:rPr lang="en-US" altLang="en-US" sz="2800" b="1" dirty="0">
                <a:solidFill>
                  <a:srgbClr val="002060"/>
                </a:solidFill>
                <a:latin typeface="Times New Roman" pitchFamily="18" charset="0"/>
              </a:rPr>
              <a:t> </a:t>
            </a:r>
            <a:r>
              <a:rPr lang="en-US" altLang="en-US" sz="2800" b="1" dirty="0" err="1">
                <a:solidFill>
                  <a:srgbClr val="002060"/>
                </a:solidFill>
                <a:latin typeface="Times New Roman" pitchFamily="18" charset="0"/>
              </a:rPr>
              <a:t>vuông</a:t>
            </a:r>
            <a:endParaRPr lang="en-US" altLang="en-US" sz="2800" b="1" dirty="0">
              <a:solidFill>
                <a:srgbClr val="002060"/>
              </a:solidFill>
              <a:latin typeface="Times New Roman" pitchFamily="18" charset="0"/>
            </a:endParaRPr>
          </a:p>
        </p:txBody>
      </p:sp>
      <p:sp>
        <p:nvSpPr>
          <p:cNvPr id="17" name="Text Box 2"/>
          <p:cNvSpPr txBox="1">
            <a:spLocks noChangeArrowheads="1"/>
          </p:cNvSpPr>
          <p:nvPr/>
        </p:nvSpPr>
        <p:spPr bwMode="auto">
          <a:xfrm>
            <a:off x="636782" y="71847"/>
            <a:ext cx="3324949" cy="523220"/>
          </a:xfrm>
          <a:prstGeom prst="rect">
            <a:avLst/>
          </a:prstGeom>
          <a:ln>
            <a:no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style>
          <a:lnRef idx="2">
            <a:schemeClr val="accent2"/>
          </a:lnRef>
          <a:fillRef idx="1">
            <a:schemeClr val="lt1"/>
          </a:fillRef>
          <a:effectRef idx="0">
            <a:schemeClr val="accent2"/>
          </a:effectRef>
          <a:fontRef idx="minor">
            <a:schemeClr val="dk1"/>
          </a:fontRef>
        </p:style>
        <p:txBody>
          <a:bodyPr wrap="none">
            <a:spAutoFit/>
          </a:bodyPr>
          <a:lstStyle>
            <a:lvl1pPr>
              <a:defRPr sz="3200">
                <a:solidFill>
                  <a:schemeClr val="tx1"/>
                </a:solidFill>
                <a:latin typeface="Arial" pitchFamily="34" charset="0"/>
                <a:cs typeface="Arial" pitchFamily="34" charset="0"/>
              </a:defRPr>
            </a:lvl1pPr>
            <a:lvl2pPr>
              <a:defRPr sz="2800">
                <a:solidFill>
                  <a:schemeClr val="tx1"/>
                </a:solidFill>
                <a:latin typeface="Arial" pitchFamily="34" charset="0"/>
                <a:cs typeface="Arial" pitchFamily="34" charset="0"/>
              </a:defRPr>
            </a:lvl2pPr>
            <a:lvl3pPr>
              <a:defRPr sz="2400">
                <a:solidFill>
                  <a:schemeClr val="tx1"/>
                </a:solidFill>
                <a:latin typeface="Arial" pitchFamily="34" charset="0"/>
                <a:cs typeface="Arial" pitchFamily="34" charset="0"/>
              </a:defRPr>
            </a:lvl3pPr>
            <a:lvl4pPr>
              <a:defRPr sz="2000">
                <a:solidFill>
                  <a:schemeClr val="tx1"/>
                </a:solidFill>
                <a:latin typeface="Arial" pitchFamily="34" charset="0"/>
                <a:cs typeface="Arial" pitchFamily="34" charset="0"/>
              </a:defRPr>
            </a:lvl4pPr>
            <a:lvl5pPr>
              <a:defRPr sz="2000">
                <a:solidFill>
                  <a:schemeClr val="tx1"/>
                </a:solidFill>
                <a:latin typeface="Arial" pitchFamily="34" charset="0"/>
                <a:cs typeface="Arial" pitchFamily="34" charset="0"/>
              </a:defRPr>
            </a:lvl5pPr>
            <a:lvl6pPr eaLnBrk="0" hangingPunct="0">
              <a:defRPr sz="2000">
                <a:solidFill>
                  <a:schemeClr val="tx1"/>
                </a:solidFill>
                <a:latin typeface="Arial" pitchFamily="34" charset="0"/>
                <a:cs typeface="Arial" pitchFamily="34" charset="0"/>
              </a:defRPr>
            </a:lvl6pPr>
            <a:lvl7pPr eaLnBrk="0" hangingPunct="0">
              <a:defRPr sz="2000">
                <a:solidFill>
                  <a:schemeClr val="tx1"/>
                </a:solidFill>
                <a:latin typeface="Arial" pitchFamily="34" charset="0"/>
                <a:cs typeface="Arial" pitchFamily="34" charset="0"/>
              </a:defRPr>
            </a:lvl7pPr>
            <a:lvl8pPr eaLnBrk="0" hangingPunct="0">
              <a:defRPr sz="2000">
                <a:solidFill>
                  <a:schemeClr val="tx1"/>
                </a:solidFill>
                <a:latin typeface="Arial" pitchFamily="34" charset="0"/>
                <a:cs typeface="Arial" pitchFamily="34" charset="0"/>
              </a:defRPr>
            </a:lvl8pPr>
            <a:lvl9pPr eaLnBrk="0" hangingPunct="0">
              <a:defRPr sz="2000">
                <a:solidFill>
                  <a:schemeClr val="tx1"/>
                </a:solidFill>
                <a:latin typeface="Arial" pitchFamily="34" charset="0"/>
                <a:cs typeface="Arial" pitchFamily="34" charset="0"/>
              </a:defRPr>
            </a:lvl9pPr>
          </a:lstStyle>
          <a:p>
            <a:pPr eaLnBrk="1" hangingPunct="1"/>
            <a:r>
              <a:rPr lang="en-US" altLang="en-US" sz="2800" b="1" dirty="0">
                <a:solidFill>
                  <a:srgbClr val="FF0000"/>
                </a:solidFill>
              </a:rPr>
              <a:t> </a:t>
            </a:r>
            <a:r>
              <a:rPr lang="en-US" altLang="en-US" sz="2800" b="1" u="sng" dirty="0">
                <a:solidFill>
                  <a:srgbClr val="FF0000"/>
                </a:solidFill>
                <a:latin typeface="Script MT Bold" panose="03040602040607080904" pitchFamily="66" charset="0"/>
                <a:cs typeface="Times New Roman" pitchFamily="18" charset="0"/>
              </a:rPr>
              <a:t>Bài </a:t>
            </a:r>
            <a:r>
              <a:rPr lang="en-US" altLang="en-US" sz="2800" b="1" dirty="0">
                <a:solidFill>
                  <a:srgbClr val="FF0000"/>
                </a:solidFill>
                <a:latin typeface="Script MT Bold" panose="03040602040607080904" pitchFamily="66" charset="0"/>
                <a:cs typeface="Times New Roman" pitchFamily="18" charset="0"/>
              </a:rPr>
              <a:t>1. Viết theo mẫu:</a:t>
            </a:r>
          </a:p>
        </p:txBody>
      </p:sp>
      <p:pic>
        <p:nvPicPr>
          <p:cNvPr id="18" name="图片 4">
            <a:extLst>
              <a:ext uri="{FF2B5EF4-FFF2-40B4-BE49-F238E27FC236}">
                <a16:creationId xmlns:a16="http://schemas.microsoft.com/office/drawing/2014/main" id="{B1509875-3BFB-42B3-B581-46B4E9210C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8174763" y="-615576"/>
            <a:ext cx="2798616" cy="1403397"/>
          </a:xfrm>
          <a:prstGeom prst="rect">
            <a:avLst/>
          </a:prstGeom>
        </p:spPr>
      </p:pic>
      <p:pic>
        <p:nvPicPr>
          <p:cNvPr id="19" name="图片 4">
            <a:extLst>
              <a:ext uri="{FF2B5EF4-FFF2-40B4-BE49-F238E27FC236}">
                <a16:creationId xmlns:a16="http://schemas.microsoft.com/office/drawing/2014/main" id="{B1509875-3BFB-42B3-B581-46B4E9210C8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6636476" y="-857028"/>
            <a:ext cx="3015524" cy="1512168"/>
          </a:xfrm>
          <a:prstGeom prst="rect">
            <a:avLst/>
          </a:prstGeom>
        </p:spPr>
      </p:pic>
    </p:spTree>
    <p:extLst>
      <p:ext uri="{BB962C8B-B14F-4D97-AF65-F5344CB8AC3E}">
        <p14:creationId xmlns:p14="http://schemas.microsoft.com/office/powerpoint/2010/main" val="2109661689"/>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linds(horizontal)">
                                      <p:cBhvr>
                                        <p:cTn id="7" dur="500"/>
                                        <p:tgtEl>
                                          <p:spTgt spid="7"/>
                                        </p:tgtEl>
                                      </p:cBhvr>
                                    </p:animEffect>
                                  </p:childTnLst>
                                </p:cTn>
                              </p:par>
                              <p:par>
                                <p:cTn id="8" presetID="3" presetClass="entr" presetSubtype="1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blinds(horizontal)">
                                      <p:cBhvr>
                                        <p:cTn id="10" dur="500"/>
                                        <p:tgtEl>
                                          <p:spTgt spid="16"/>
                                        </p:tgtEl>
                                      </p:cBhvr>
                                    </p:animEffect>
                                  </p:childTnLst>
                                </p:cTn>
                              </p:par>
                            </p:childTnLst>
                          </p:cTn>
                        </p:par>
                      </p:childTnLst>
                    </p:cTn>
                  </p:par>
                  <p:par>
                    <p:cTn id="11" fill="hold">
                      <p:stCondLst>
                        <p:cond delay="indefinite"/>
                      </p:stCondLst>
                      <p:childTnLst>
                        <p:par>
                          <p:cTn id="12" fill="hold">
                            <p:stCondLst>
                              <p:cond delay="0"/>
                            </p:stCondLst>
                            <p:childTnLst>
                              <p:par>
                                <p:cTn id="13" presetID="9"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dissolve">
                                      <p:cBhvr>
                                        <p:cTn id="15" dur="500"/>
                                        <p:tgtEl>
                                          <p:spTgt spid="8"/>
                                        </p:tgtEl>
                                      </p:cBhvr>
                                    </p:animEffect>
                                  </p:childTnLst>
                                </p:cTn>
                              </p:par>
                              <p:par>
                                <p:cTn id="16" presetID="9" presetClass="entr" presetSubtype="0" fill="hold" grpId="0" nodeType="with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dissolve">
                                      <p:cBhvr>
                                        <p:cTn id="18" dur="500"/>
                                        <p:tgtEl>
                                          <p:spTgt spid="9"/>
                                        </p:tgtEl>
                                      </p:cBhvr>
                                    </p:animEffect>
                                  </p:childTnLst>
                                </p:cTn>
                              </p:par>
                              <p:par>
                                <p:cTn id="19" presetID="9" presetClass="entr" presetSubtype="0" fill="hold" grpId="0" nodeType="with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dissolve">
                                      <p:cBhvr>
                                        <p:cTn id="21" dur="500"/>
                                        <p:tgtEl>
                                          <p:spTgt spid="10"/>
                                        </p:tgtEl>
                                      </p:cBhvr>
                                    </p:animEffect>
                                  </p:childTnLst>
                                </p:cTn>
                              </p:par>
                              <p:par>
                                <p:cTn id="22" presetID="9" presetClass="entr" presetSubtype="0" fill="hold" grpId="0" nodeType="with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dissolve">
                                      <p:cBhvr>
                                        <p:cTn id="24" dur="5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grpId="0" nodeType="clickEffect">
                                  <p:stCondLst>
                                    <p:cond delay="0"/>
                                  </p:stCondLst>
                                  <p:childTnLst>
                                    <p:set>
                                      <p:cBhvr>
                                        <p:cTn id="28" dur="1" fill="hold">
                                          <p:stCondLst>
                                            <p:cond delay="0"/>
                                          </p:stCondLst>
                                        </p:cTn>
                                        <p:tgtEl>
                                          <p:spTgt spid="13"/>
                                        </p:tgtEl>
                                        <p:attrNameLst>
                                          <p:attrName>style.visibility</p:attrName>
                                        </p:attrNameLst>
                                      </p:cBhvr>
                                      <p:to>
                                        <p:strVal val="visible"/>
                                      </p:to>
                                    </p:set>
                                    <p:anim calcmode="lin" valueType="num">
                                      <p:cBhvr additive="base">
                                        <p:cTn id="29" dur="500" fill="hold"/>
                                        <p:tgtEl>
                                          <p:spTgt spid="13"/>
                                        </p:tgtEl>
                                        <p:attrNameLst>
                                          <p:attrName>ppt_x</p:attrName>
                                        </p:attrNameLst>
                                      </p:cBhvr>
                                      <p:tavLst>
                                        <p:tav tm="0">
                                          <p:val>
                                            <p:strVal val="#ppt_x"/>
                                          </p:val>
                                        </p:tav>
                                        <p:tav tm="100000">
                                          <p:val>
                                            <p:strVal val="#ppt_x"/>
                                          </p:val>
                                        </p:tav>
                                      </p:tavLst>
                                    </p:anim>
                                    <p:anim calcmode="lin" valueType="num">
                                      <p:cBhvr additive="base">
                                        <p:cTn id="3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additive="base">
                                        <p:cTn id="35" dur="500" fill="hold"/>
                                        <p:tgtEl>
                                          <p:spTgt spid="12"/>
                                        </p:tgtEl>
                                        <p:attrNameLst>
                                          <p:attrName>ppt_x</p:attrName>
                                        </p:attrNameLst>
                                      </p:cBhvr>
                                      <p:tavLst>
                                        <p:tav tm="0">
                                          <p:val>
                                            <p:strVal val="#ppt_x"/>
                                          </p:val>
                                        </p:tav>
                                        <p:tav tm="100000">
                                          <p:val>
                                            <p:strVal val="#ppt_x"/>
                                          </p:val>
                                        </p:tav>
                                      </p:tavLst>
                                    </p:anim>
                                    <p:anim calcmode="lin" valueType="num">
                                      <p:cBhvr additive="base">
                                        <p:cTn id="36"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4"/>
                                        </p:tgtEl>
                                        <p:attrNameLst>
                                          <p:attrName>style.visibility</p:attrName>
                                        </p:attrNameLst>
                                      </p:cBhvr>
                                      <p:to>
                                        <p:strVal val="visible"/>
                                      </p:to>
                                    </p:set>
                                    <p:anim calcmode="lin" valueType="num">
                                      <p:cBhvr additive="base">
                                        <p:cTn id="41" dur="500" fill="hold"/>
                                        <p:tgtEl>
                                          <p:spTgt spid="14"/>
                                        </p:tgtEl>
                                        <p:attrNameLst>
                                          <p:attrName>ppt_x</p:attrName>
                                        </p:attrNameLst>
                                      </p:cBhvr>
                                      <p:tavLst>
                                        <p:tav tm="0">
                                          <p:val>
                                            <p:strVal val="#ppt_x"/>
                                          </p:val>
                                        </p:tav>
                                        <p:tav tm="100000">
                                          <p:val>
                                            <p:strVal val="#ppt_x"/>
                                          </p:val>
                                        </p:tav>
                                      </p:tavLst>
                                    </p:anim>
                                    <p:anim calcmode="lin" valueType="num">
                                      <p:cBhvr additive="base">
                                        <p:cTn id="4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8"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 calcmode="lin" valueType="num">
                                      <p:cBhvr additive="base">
                                        <p:cTn id="47" dur="500" fill="hold"/>
                                        <p:tgtEl>
                                          <p:spTgt spid="15"/>
                                        </p:tgtEl>
                                        <p:attrNameLst>
                                          <p:attrName>ppt_x</p:attrName>
                                        </p:attrNameLst>
                                      </p:cBhvr>
                                      <p:tavLst>
                                        <p:tav tm="0">
                                          <p:val>
                                            <p:strVal val="0-#ppt_w/2"/>
                                          </p:val>
                                        </p:tav>
                                        <p:tav tm="100000">
                                          <p:val>
                                            <p:strVal val="#ppt_x"/>
                                          </p:val>
                                        </p:tav>
                                      </p:tavLst>
                                    </p:anim>
                                    <p:anim calcmode="lin" valueType="num">
                                      <p:cBhvr additive="base">
                                        <p:cTn id="48" dur="5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13" grpId="0"/>
      <p:bldP spid="14" grpId="0"/>
      <p:bldP spid="15" grpId="0"/>
      <p:bldP spid="1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212" y="0"/>
            <a:ext cx="10164961" cy="6025852"/>
          </a:xfrm>
        </p:spPr>
      </p:pic>
      <p:sp>
        <p:nvSpPr>
          <p:cNvPr id="5" name="Rectangle 39">
            <a:extLst>
              <a:ext uri="{FF2B5EF4-FFF2-40B4-BE49-F238E27FC236}">
                <a16:creationId xmlns:a16="http://schemas.microsoft.com/office/drawing/2014/main" id="{FEF7539B-48A5-4942-A83A-2EE0E8AF1FC3}"/>
              </a:ext>
            </a:extLst>
          </p:cNvPr>
          <p:cNvSpPr>
            <a:spLocks noChangeArrowheads="1"/>
          </p:cNvSpPr>
          <p:nvPr/>
        </p:nvSpPr>
        <p:spPr bwMode="auto">
          <a:xfrm>
            <a:off x="459154" y="355559"/>
            <a:ext cx="9241693" cy="500388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p>
            <a:pPr defTabSz="380985"/>
            <a:endParaRPr lang="zh-CN" altLang="en-US" sz="1333" dirty="0">
              <a:solidFill>
                <a:prstClr val="black"/>
              </a:solidFill>
              <a:latin typeface="inpin heiti" panose="00000500000000000000" pitchFamily="2" charset="-122"/>
              <a:ea typeface="inpin heiti" panose="00000500000000000000" pitchFamily="2" charset="-122"/>
              <a:sym typeface="inpin heiti" panose="00000500000000000000" pitchFamily="2" charset="-122"/>
            </a:endParaRPr>
          </a:p>
        </p:txBody>
      </p:sp>
      <p:pic>
        <p:nvPicPr>
          <p:cNvPr id="6" name="图片 16">
            <a:extLst>
              <a:ext uri="{FF2B5EF4-FFF2-40B4-BE49-F238E27FC236}">
                <a16:creationId xmlns:a16="http://schemas.microsoft.com/office/drawing/2014/main" id="{6944DADB-678B-4B09-BD57-E10269B580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7552" y="355558"/>
            <a:ext cx="7425544" cy="5423297"/>
          </a:xfrm>
          <a:prstGeom prst="rect">
            <a:avLst/>
          </a:prstGeom>
        </p:spPr>
      </p:pic>
      <p:sp>
        <p:nvSpPr>
          <p:cNvPr id="23" name="Rectangle 39">
            <a:extLst>
              <a:ext uri="{FF2B5EF4-FFF2-40B4-BE49-F238E27FC236}">
                <a16:creationId xmlns:a16="http://schemas.microsoft.com/office/drawing/2014/main" id="{FEF7539B-48A5-4942-A83A-2EE0E8AF1FC3}"/>
              </a:ext>
            </a:extLst>
          </p:cNvPr>
          <p:cNvSpPr>
            <a:spLocks noChangeArrowheads="1"/>
          </p:cNvSpPr>
          <p:nvPr/>
        </p:nvSpPr>
        <p:spPr bwMode="auto">
          <a:xfrm>
            <a:off x="459154" y="355559"/>
            <a:ext cx="9241693" cy="500388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p>
            <a:pPr defTabSz="380985"/>
            <a:endParaRPr lang="zh-CN" altLang="en-US" sz="1333" dirty="0">
              <a:solidFill>
                <a:prstClr val="black"/>
              </a:solidFill>
              <a:latin typeface="inpin heiti" panose="00000500000000000000" pitchFamily="2" charset="-122"/>
              <a:ea typeface="inpin heiti" panose="00000500000000000000" pitchFamily="2" charset="-122"/>
              <a:sym typeface="inpin heiti" panose="00000500000000000000" pitchFamily="2" charset="-122"/>
            </a:endParaRPr>
          </a:p>
        </p:txBody>
      </p:sp>
      <p:pic>
        <p:nvPicPr>
          <p:cNvPr id="24" name="图片 16">
            <a:extLst>
              <a:ext uri="{FF2B5EF4-FFF2-40B4-BE49-F238E27FC236}">
                <a16:creationId xmlns:a16="http://schemas.microsoft.com/office/drawing/2014/main" id="{6944DADB-678B-4B09-BD57-E10269B580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7552" y="355558"/>
            <a:ext cx="7425544" cy="5423297"/>
          </a:xfrm>
          <a:prstGeom prst="rect">
            <a:avLst/>
          </a:prstGeom>
        </p:spPr>
      </p:pic>
      <p:grpSp>
        <p:nvGrpSpPr>
          <p:cNvPr id="26" name="Group 1261">
            <a:extLst>
              <a:ext uri="{FF2B5EF4-FFF2-40B4-BE49-F238E27FC236}">
                <a16:creationId xmlns:a16="http://schemas.microsoft.com/office/drawing/2014/main" id="{CD133467-40FD-4F51-A6E4-D3B1DAB42788}"/>
              </a:ext>
            </a:extLst>
          </p:cNvPr>
          <p:cNvGrpSpPr/>
          <p:nvPr/>
        </p:nvGrpSpPr>
        <p:grpSpPr>
          <a:xfrm>
            <a:off x="6088112" y="1057906"/>
            <a:ext cx="389683" cy="352396"/>
            <a:chOff x="0" y="0"/>
            <a:chExt cx="935237" cy="845748"/>
          </a:xfrm>
        </p:grpSpPr>
        <p:sp>
          <p:nvSpPr>
            <p:cNvPr id="27" name="Shape 1259">
              <a:extLst>
                <a:ext uri="{FF2B5EF4-FFF2-40B4-BE49-F238E27FC236}">
                  <a16:creationId xmlns:a16="http://schemas.microsoft.com/office/drawing/2014/main" id="{848929D6-A816-41E9-BC62-88B12D0E1474}"/>
                </a:ext>
              </a:extLst>
            </p:cNvPr>
            <p:cNvSpPr/>
            <p:nvPr/>
          </p:nvSpPr>
          <p:spPr>
            <a:xfrm>
              <a:off x="0" y="0"/>
              <a:ext cx="935238" cy="845749"/>
            </a:xfrm>
            <a:custGeom>
              <a:avLst/>
              <a:gdLst/>
              <a:ahLst/>
              <a:cxnLst>
                <a:cxn ang="0">
                  <a:pos x="wd2" y="hd2"/>
                </a:cxn>
                <a:cxn ang="5400000">
                  <a:pos x="wd2" y="hd2"/>
                </a:cxn>
                <a:cxn ang="10800000">
                  <a:pos x="wd2" y="hd2"/>
                </a:cxn>
                <a:cxn ang="16200000">
                  <a:pos x="wd2" y="hd2"/>
                </a:cxn>
              </a:cxnLst>
              <a:rect l="0" t="0" r="r" b="b"/>
              <a:pathLst>
                <a:path w="21600" h="21600" extrusionOk="0">
                  <a:moveTo>
                    <a:pt x="10987" y="21600"/>
                  </a:moveTo>
                  <a:lnTo>
                    <a:pt x="1467" y="11753"/>
                  </a:lnTo>
                  <a:cubicBezTo>
                    <a:pt x="531" y="10505"/>
                    <a:pt x="0" y="8841"/>
                    <a:pt x="0" y="7108"/>
                  </a:cubicBezTo>
                  <a:cubicBezTo>
                    <a:pt x="0" y="3224"/>
                    <a:pt x="2903" y="0"/>
                    <a:pt x="6399" y="0"/>
                  </a:cubicBezTo>
                  <a:cubicBezTo>
                    <a:pt x="8022" y="0"/>
                    <a:pt x="9645" y="659"/>
                    <a:pt x="10800" y="1942"/>
                  </a:cubicBezTo>
                  <a:cubicBezTo>
                    <a:pt x="11955" y="763"/>
                    <a:pt x="13578" y="0"/>
                    <a:pt x="15170" y="0"/>
                  </a:cubicBezTo>
                  <a:cubicBezTo>
                    <a:pt x="18697" y="0"/>
                    <a:pt x="21600" y="3224"/>
                    <a:pt x="21600" y="7108"/>
                  </a:cubicBezTo>
                  <a:cubicBezTo>
                    <a:pt x="21600" y="8772"/>
                    <a:pt x="21069" y="10436"/>
                    <a:pt x="20102" y="11753"/>
                  </a:cubicBezTo>
                  <a:lnTo>
                    <a:pt x="20039" y="11857"/>
                  </a:lnTo>
                  <a:lnTo>
                    <a:pt x="12610" y="19346"/>
                  </a:lnTo>
                  <a:lnTo>
                    <a:pt x="11736" y="18202"/>
                  </a:lnTo>
                  <a:lnTo>
                    <a:pt x="19103" y="10783"/>
                  </a:lnTo>
                  <a:cubicBezTo>
                    <a:pt x="19852" y="9812"/>
                    <a:pt x="20258" y="8460"/>
                    <a:pt x="20258" y="7212"/>
                  </a:cubicBezTo>
                  <a:cubicBezTo>
                    <a:pt x="20258" y="4126"/>
                    <a:pt x="17948" y="1560"/>
                    <a:pt x="15170" y="1560"/>
                  </a:cubicBezTo>
                  <a:cubicBezTo>
                    <a:pt x="13703" y="1560"/>
                    <a:pt x="12267" y="2323"/>
                    <a:pt x="11331" y="3536"/>
                  </a:cubicBezTo>
                  <a:lnTo>
                    <a:pt x="10800" y="4195"/>
                  </a:lnTo>
                  <a:lnTo>
                    <a:pt x="10269" y="3536"/>
                  </a:lnTo>
                  <a:cubicBezTo>
                    <a:pt x="9302" y="2254"/>
                    <a:pt x="7897" y="1560"/>
                    <a:pt x="6399" y="1560"/>
                  </a:cubicBezTo>
                  <a:cubicBezTo>
                    <a:pt x="3652" y="1560"/>
                    <a:pt x="1342" y="4126"/>
                    <a:pt x="1342" y="7212"/>
                  </a:cubicBezTo>
                  <a:cubicBezTo>
                    <a:pt x="1342" y="8460"/>
                    <a:pt x="1748" y="9812"/>
                    <a:pt x="2497" y="10783"/>
                  </a:cubicBezTo>
                  <a:lnTo>
                    <a:pt x="11955" y="20456"/>
                  </a:lnTo>
                  <a:lnTo>
                    <a:pt x="10987" y="21600"/>
                  </a:lnTo>
                </a:path>
              </a:pathLst>
            </a:custGeom>
            <a:solidFill>
              <a:srgbClr val="555556"/>
            </a:solidFill>
            <a:ln w="12700" cap="flat">
              <a:noFill/>
              <a:miter lim="400000"/>
            </a:ln>
            <a:effectLst/>
          </p:spPr>
          <p:txBody>
            <a:bodyPr wrap="square" lIns="19050" tIns="19050" rIns="19050" bIns="19050" numCol="1" anchor="ctr">
              <a:noAutofit/>
            </a:bodyPr>
            <a:lstStyle/>
            <a:p>
              <a:pPr defTabSz="190492" hangingPunct="0">
                <a:lnSpc>
                  <a:spcPct val="93000"/>
                </a:lnSpc>
                <a:defRPr sz="1800">
                  <a:latin typeface="Arial"/>
                  <a:ea typeface="Arial"/>
                  <a:cs typeface="Arial"/>
                  <a:sym typeface="Arial"/>
                </a:defRPr>
              </a:pPr>
              <a:endParaRPr sz="750" kern="0">
                <a:solidFill>
                  <a:srgbClr val="000000"/>
                </a:solidFill>
                <a:latin typeface="Arial"/>
                <a:ea typeface="Arial"/>
                <a:cs typeface="Arial"/>
                <a:sym typeface="Arial"/>
              </a:endParaRPr>
            </a:p>
          </p:txBody>
        </p:sp>
        <p:sp>
          <p:nvSpPr>
            <p:cNvPr id="28" name="Shape 1260">
              <a:extLst>
                <a:ext uri="{FF2B5EF4-FFF2-40B4-BE49-F238E27FC236}">
                  <a16:creationId xmlns:a16="http://schemas.microsoft.com/office/drawing/2014/main" id="{BCA95E93-0E29-41A7-B0C6-8DB49E07E456}"/>
                </a:ext>
              </a:extLst>
            </p:cNvPr>
            <p:cNvSpPr/>
            <p:nvPr/>
          </p:nvSpPr>
          <p:spPr>
            <a:xfrm>
              <a:off x="113344" y="119310"/>
              <a:ext cx="619062" cy="535547"/>
            </a:xfrm>
            <a:custGeom>
              <a:avLst/>
              <a:gdLst/>
              <a:ahLst/>
              <a:cxnLst>
                <a:cxn ang="0">
                  <a:pos x="wd2" y="hd2"/>
                </a:cxn>
                <a:cxn ang="5400000">
                  <a:pos x="wd2" y="hd2"/>
                </a:cxn>
                <a:cxn ang="10800000">
                  <a:pos x="wd2" y="hd2"/>
                </a:cxn>
                <a:cxn ang="16200000">
                  <a:pos x="wd2" y="hd2"/>
                </a:cxn>
              </a:cxnLst>
              <a:rect l="0" t="0" r="r" b="b"/>
              <a:pathLst>
                <a:path w="21600" h="21600" extrusionOk="0">
                  <a:moveTo>
                    <a:pt x="11485" y="21600"/>
                  </a:moveTo>
                  <a:lnTo>
                    <a:pt x="1134" y="10527"/>
                  </a:lnTo>
                  <a:cubicBezTo>
                    <a:pt x="425" y="9327"/>
                    <a:pt x="0" y="7909"/>
                    <a:pt x="0" y="6491"/>
                  </a:cubicBezTo>
                  <a:cubicBezTo>
                    <a:pt x="0" y="2945"/>
                    <a:pt x="2552" y="0"/>
                    <a:pt x="5625" y="0"/>
                  </a:cubicBezTo>
                  <a:lnTo>
                    <a:pt x="5625" y="2400"/>
                  </a:lnTo>
                  <a:cubicBezTo>
                    <a:pt x="3687" y="2400"/>
                    <a:pt x="2080" y="4255"/>
                    <a:pt x="2080" y="6491"/>
                  </a:cubicBezTo>
                  <a:cubicBezTo>
                    <a:pt x="2080" y="7364"/>
                    <a:pt x="2269" y="8291"/>
                    <a:pt x="2789" y="9000"/>
                  </a:cubicBezTo>
                  <a:lnTo>
                    <a:pt x="12903" y="19855"/>
                  </a:lnTo>
                  <a:lnTo>
                    <a:pt x="11485" y="21600"/>
                  </a:lnTo>
                  <a:close/>
                  <a:moveTo>
                    <a:pt x="15739" y="4855"/>
                  </a:moveTo>
                  <a:lnTo>
                    <a:pt x="13896" y="3655"/>
                  </a:lnTo>
                  <a:cubicBezTo>
                    <a:pt x="14652" y="2127"/>
                    <a:pt x="15881" y="1091"/>
                    <a:pt x="17299" y="600"/>
                  </a:cubicBezTo>
                  <a:cubicBezTo>
                    <a:pt x="18717" y="164"/>
                    <a:pt x="20277" y="382"/>
                    <a:pt x="21600" y="1200"/>
                  </a:cubicBezTo>
                  <a:lnTo>
                    <a:pt x="20560" y="3327"/>
                  </a:lnTo>
                  <a:cubicBezTo>
                    <a:pt x="19757" y="2836"/>
                    <a:pt x="18717" y="2618"/>
                    <a:pt x="17819" y="2945"/>
                  </a:cubicBezTo>
                  <a:cubicBezTo>
                    <a:pt x="16968" y="3218"/>
                    <a:pt x="16259" y="3927"/>
                    <a:pt x="15739" y="4855"/>
                  </a:cubicBezTo>
                  <a:close/>
                </a:path>
              </a:pathLst>
            </a:custGeom>
            <a:solidFill>
              <a:srgbClr val="555556"/>
            </a:solidFill>
            <a:ln w="12700" cap="flat">
              <a:noFill/>
              <a:miter lim="400000"/>
            </a:ln>
            <a:effectLst/>
          </p:spPr>
          <p:txBody>
            <a:bodyPr wrap="square" lIns="19050" tIns="19050" rIns="19050" bIns="19050" numCol="1" anchor="ctr">
              <a:noAutofit/>
            </a:bodyPr>
            <a:lstStyle/>
            <a:p>
              <a:pPr defTabSz="190492" hangingPunct="0">
                <a:lnSpc>
                  <a:spcPct val="93000"/>
                </a:lnSpc>
                <a:defRPr sz="1800">
                  <a:latin typeface="Arial"/>
                  <a:ea typeface="Arial"/>
                  <a:cs typeface="Arial"/>
                  <a:sym typeface="Arial"/>
                </a:defRPr>
              </a:pPr>
              <a:endParaRPr sz="750" kern="0">
                <a:solidFill>
                  <a:srgbClr val="000000"/>
                </a:solidFill>
                <a:latin typeface="Arial"/>
                <a:ea typeface="Arial"/>
                <a:cs typeface="Arial"/>
                <a:sym typeface="Arial"/>
              </a:endParaRPr>
            </a:p>
          </p:txBody>
        </p:sp>
      </p:grpSp>
      <p:sp>
        <p:nvSpPr>
          <p:cNvPr id="29" name="TextBox 28"/>
          <p:cNvSpPr txBox="1"/>
          <p:nvPr/>
        </p:nvSpPr>
        <p:spPr>
          <a:xfrm>
            <a:off x="1886631" y="194019"/>
            <a:ext cx="4777546" cy="584775"/>
          </a:xfrm>
          <a:prstGeom prst="rect">
            <a:avLst/>
          </a:prstGeom>
        </p:spPr>
        <p:style>
          <a:lnRef idx="2">
            <a:schemeClr val="accent2"/>
          </a:lnRef>
          <a:fillRef idx="1">
            <a:schemeClr val="lt1"/>
          </a:fillRef>
          <a:effectRef idx="0">
            <a:schemeClr val="accent2"/>
          </a:effectRef>
          <a:fontRef idx="minor">
            <a:schemeClr val="dk1"/>
          </a:fontRef>
        </p:style>
        <p:txBody>
          <a:bodyPr wrap="square" rtlCol="0">
            <a:spAutoFit/>
          </a:bodyPr>
          <a:lstStyle/>
          <a:p>
            <a:pPr algn="l"/>
            <a:r>
              <a:rPr lang="en-US" sz="3200" b="1">
                <a:solidFill>
                  <a:schemeClr val="accent1">
                    <a:lumMod val="75000"/>
                  </a:schemeClr>
                </a:solidFill>
                <a:latin typeface="Bahnschrift SemiBold Condensed" panose="020B0502040204020203" pitchFamily="34" charset="0"/>
                <a:ea typeface="小单纯体" panose="02010601030101010101" pitchFamily="2" charset="-122"/>
                <a:cs typeface="Times New Roman" panose="02020603050405020304" pitchFamily="18" charset="0"/>
              </a:rPr>
              <a:t>Viết số thích hợp vào chỗ trống</a:t>
            </a:r>
            <a:endParaRPr lang="en-US" sz="3200" b="1" dirty="0">
              <a:solidFill>
                <a:schemeClr val="accent1">
                  <a:lumMod val="75000"/>
                </a:schemeClr>
              </a:solidFill>
              <a:latin typeface="Bahnschrift SemiBold Condensed" panose="020B0502040204020203" pitchFamily="34" charset="0"/>
              <a:ea typeface="小单纯体" panose="02010601030101010101" pitchFamily="2" charset="-122"/>
              <a:cs typeface="Times New Roman" panose="02020603050405020304" pitchFamily="18" charset="0"/>
            </a:endParaRPr>
          </a:p>
        </p:txBody>
      </p:sp>
      <p:sp>
        <p:nvSpPr>
          <p:cNvPr id="30" name="TextBox 29"/>
          <p:cNvSpPr txBox="1"/>
          <p:nvPr/>
        </p:nvSpPr>
        <p:spPr>
          <a:xfrm>
            <a:off x="4729925" y="1417340"/>
            <a:ext cx="1270000" cy="571054"/>
          </a:xfrm>
          <a:prstGeom prst="rect">
            <a:avLst/>
          </a:prstGeom>
          <a:noFill/>
        </p:spPr>
        <p:txBody>
          <a:bodyPr wrap="square" rtlCol="0">
            <a:spAutoFit/>
          </a:bodyPr>
          <a:lstStyle/>
          <a:p>
            <a:r>
              <a:rPr lang="en-US" sz="3111" b="1" dirty="0">
                <a:solidFill>
                  <a:srgbClr val="FF0000"/>
                </a:solidFill>
                <a:latin typeface="Times New Roman" panose="02020603050405020304" pitchFamily="18" charset="0"/>
                <a:cs typeface="Times New Roman" panose="02020603050405020304" pitchFamily="18" charset="0"/>
              </a:rPr>
              <a:t>100</a:t>
            </a:r>
            <a:endParaRPr lang="vi-VN" sz="3111" b="1" dirty="0">
              <a:solidFill>
                <a:srgbClr val="FF0000"/>
              </a:solidFill>
              <a:latin typeface="Times New Roman" panose="02020603050405020304" pitchFamily="18" charset="0"/>
              <a:cs typeface="Times New Roman" panose="02020603050405020304" pitchFamily="18" charset="0"/>
            </a:endParaRPr>
          </a:p>
        </p:txBody>
      </p:sp>
      <p:sp>
        <p:nvSpPr>
          <p:cNvPr id="31" name="TextBox 30"/>
          <p:cNvSpPr txBox="1"/>
          <p:nvPr/>
        </p:nvSpPr>
        <p:spPr>
          <a:xfrm>
            <a:off x="4588814" y="4441676"/>
            <a:ext cx="776111" cy="571054"/>
          </a:xfrm>
          <a:prstGeom prst="rect">
            <a:avLst/>
          </a:prstGeom>
          <a:noFill/>
        </p:spPr>
        <p:txBody>
          <a:bodyPr wrap="square" rtlCol="0">
            <a:spAutoFit/>
          </a:bodyPr>
          <a:lstStyle/>
          <a:p>
            <a:pPr algn="ctr"/>
            <a:r>
              <a:rPr lang="en-US" sz="3111" b="1" dirty="0">
                <a:solidFill>
                  <a:srgbClr val="FF0000"/>
                </a:solidFill>
                <a:latin typeface="Times New Roman" panose="02020603050405020304" pitchFamily="18" charset="0"/>
                <a:cs typeface="Times New Roman" panose="02020603050405020304" pitchFamily="18" charset="0"/>
              </a:rPr>
              <a:t>1</a:t>
            </a:r>
            <a:endParaRPr lang="vi-VN" sz="3111" b="1" dirty="0">
              <a:solidFill>
                <a:srgbClr val="FF0000"/>
              </a:solidFill>
              <a:latin typeface="Times New Roman" panose="02020603050405020304" pitchFamily="18" charset="0"/>
              <a:cs typeface="Times New Roman" panose="02020603050405020304" pitchFamily="18" charset="0"/>
            </a:endParaRPr>
          </a:p>
        </p:txBody>
      </p:sp>
      <p:sp>
        <p:nvSpPr>
          <p:cNvPr id="32" name="TextBox 31"/>
          <p:cNvSpPr txBox="1"/>
          <p:nvPr/>
        </p:nvSpPr>
        <p:spPr>
          <a:xfrm>
            <a:off x="4454866" y="3505572"/>
            <a:ext cx="1513723" cy="571054"/>
          </a:xfrm>
          <a:prstGeom prst="rect">
            <a:avLst/>
          </a:prstGeom>
          <a:noFill/>
        </p:spPr>
        <p:txBody>
          <a:bodyPr wrap="square" rtlCol="0">
            <a:spAutoFit/>
          </a:bodyPr>
          <a:lstStyle/>
          <a:p>
            <a:r>
              <a:rPr lang="en-US" sz="3111" b="1" dirty="0">
                <a:solidFill>
                  <a:srgbClr val="FF0000"/>
                </a:solidFill>
                <a:latin typeface="Times New Roman" panose="02020603050405020304" pitchFamily="18" charset="0"/>
                <a:cs typeface="Times New Roman" panose="02020603050405020304" pitchFamily="18" charset="0"/>
              </a:rPr>
              <a:t>10 000</a:t>
            </a:r>
            <a:endParaRPr lang="vi-VN" sz="3111" b="1" dirty="0">
              <a:solidFill>
                <a:srgbClr val="FF0000"/>
              </a:solidFill>
              <a:latin typeface="Times New Roman" panose="02020603050405020304" pitchFamily="18" charset="0"/>
              <a:cs typeface="Times New Roman" panose="02020603050405020304" pitchFamily="18" charset="0"/>
            </a:endParaRPr>
          </a:p>
        </p:txBody>
      </p:sp>
      <p:sp>
        <p:nvSpPr>
          <p:cNvPr id="33" name="TextBox 32"/>
          <p:cNvSpPr txBox="1"/>
          <p:nvPr/>
        </p:nvSpPr>
        <p:spPr>
          <a:xfrm>
            <a:off x="4915722" y="2539312"/>
            <a:ext cx="786072" cy="571054"/>
          </a:xfrm>
          <a:prstGeom prst="rect">
            <a:avLst/>
          </a:prstGeom>
          <a:noFill/>
        </p:spPr>
        <p:txBody>
          <a:bodyPr wrap="square" rtlCol="0">
            <a:spAutoFit/>
          </a:bodyPr>
          <a:lstStyle/>
          <a:p>
            <a:r>
              <a:rPr lang="en-US" sz="3111" b="1" dirty="0">
                <a:solidFill>
                  <a:srgbClr val="FF0000"/>
                </a:solidFill>
                <a:latin typeface="Times New Roman" panose="02020603050405020304" pitchFamily="18" charset="0"/>
                <a:cs typeface="Times New Roman" panose="02020603050405020304" pitchFamily="18" charset="0"/>
              </a:rPr>
              <a:t>1</a:t>
            </a:r>
            <a:endParaRPr lang="vi-VN" sz="3111" b="1" dirty="0">
              <a:solidFill>
                <a:srgbClr val="FF0000"/>
              </a:solidFill>
              <a:latin typeface="Times New Roman" panose="02020603050405020304" pitchFamily="18" charset="0"/>
              <a:cs typeface="Times New Roman" panose="02020603050405020304" pitchFamily="18" charset="0"/>
            </a:endParaRPr>
          </a:p>
        </p:txBody>
      </p:sp>
      <p:sp>
        <p:nvSpPr>
          <p:cNvPr id="34" name="TextBox 33"/>
          <p:cNvSpPr txBox="1"/>
          <p:nvPr/>
        </p:nvSpPr>
        <p:spPr>
          <a:xfrm>
            <a:off x="2006399" y="1468635"/>
            <a:ext cx="4657777" cy="571054"/>
          </a:xfrm>
          <a:prstGeom prst="rect">
            <a:avLst/>
          </a:prstGeom>
          <a:noFill/>
        </p:spPr>
        <p:txBody>
          <a:bodyPr wrap="square" rtlCol="0">
            <a:spAutoFit/>
          </a:bodyPr>
          <a:lstStyle/>
          <a:p>
            <a:r>
              <a:rPr lang="en-US" sz="3111" b="1" dirty="0">
                <a:solidFill>
                  <a:srgbClr val="002060"/>
                </a:solidFill>
                <a:latin typeface="Times New Roman" panose="02020603050405020304" pitchFamily="18" charset="0"/>
                <a:cs typeface="Times New Roman" panose="02020603050405020304" pitchFamily="18" charset="0"/>
              </a:rPr>
              <a:t> 1</a:t>
            </a:r>
            <a:r>
              <a:rPr lang="vi-VN" sz="3111" b="1" dirty="0">
                <a:solidFill>
                  <a:srgbClr val="002060"/>
                </a:solidFill>
                <a:latin typeface="Times New Roman" panose="02020603050405020304" pitchFamily="18" charset="0"/>
                <a:cs typeface="Times New Roman" panose="02020603050405020304" pitchFamily="18" charset="0"/>
              </a:rPr>
              <a:t>m</a:t>
            </a:r>
            <a:r>
              <a:rPr lang="vi-VN" sz="3111" b="1" baseline="30000" dirty="0">
                <a:solidFill>
                  <a:srgbClr val="002060"/>
                </a:solidFill>
                <a:latin typeface="Times New Roman" panose="02020603050405020304" pitchFamily="18" charset="0"/>
                <a:cs typeface="Times New Roman" panose="02020603050405020304" pitchFamily="18" charset="0"/>
              </a:rPr>
              <a:t>2</a:t>
            </a:r>
            <a:r>
              <a:rPr lang="en-US" sz="3111" b="1" dirty="0">
                <a:solidFill>
                  <a:srgbClr val="002060"/>
                </a:solidFill>
                <a:latin typeface="Times New Roman" panose="02020603050405020304" pitchFamily="18" charset="0"/>
                <a:cs typeface="Times New Roman" panose="02020603050405020304" pitchFamily="18" charset="0"/>
              </a:rPr>
              <a:t>  </a:t>
            </a:r>
            <a:r>
              <a:rPr lang="vi-VN" sz="3111" b="1" dirty="0">
                <a:solidFill>
                  <a:srgbClr val="002060"/>
                </a:solidFill>
                <a:latin typeface="Times New Roman" panose="02020603050405020304" pitchFamily="18" charset="0"/>
                <a:cs typeface="Times New Roman" panose="02020603050405020304" pitchFamily="18" charset="0"/>
              </a:rPr>
              <a:t>      </a:t>
            </a:r>
            <a:r>
              <a:rPr lang="en-US" sz="3111" b="1" dirty="0">
                <a:solidFill>
                  <a:srgbClr val="002060"/>
                </a:solidFill>
                <a:latin typeface="Times New Roman" panose="02020603050405020304" pitchFamily="18" charset="0"/>
                <a:cs typeface="Times New Roman" panose="02020603050405020304" pitchFamily="18" charset="0"/>
              </a:rPr>
              <a:t>     = ……… d</a:t>
            </a:r>
            <a:r>
              <a:rPr lang="vi-VN" sz="3111" b="1" dirty="0">
                <a:solidFill>
                  <a:srgbClr val="002060"/>
                </a:solidFill>
                <a:latin typeface="Times New Roman" panose="02020603050405020304" pitchFamily="18" charset="0"/>
                <a:cs typeface="Times New Roman" panose="02020603050405020304" pitchFamily="18" charset="0"/>
              </a:rPr>
              <a:t>m</a:t>
            </a:r>
            <a:r>
              <a:rPr lang="vi-VN" sz="3111" b="1" baseline="30000" dirty="0">
                <a:solidFill>
                  <a:srgbClr val="002060"/>
                </a:solidFill>
                <a:latin typeface="Times New Roman" panose="02020603050405020304" pitchFamily="18" charset="0"/>
                <a:cs typeface="Times New Roman" panose="02020603050405020304" pitchFamily="18" charset="0"/>
              </a:rPr>
              <a:t>2</a:t>
            </a:r>
            <a:endParaRPr lang="vi-VN" sz="3111" b="1" dirty="0">
              <a:solidFill>
                <a:srgbClr val="002060"/>
              </a:solidFill>
              <a:latin typeface="Times New Roman" panose="02020603050405020304" pitchFamily="18" charset="0"/>
              <a:cs typeface="Times New Roman" panose="02020603050405020304" pitchFamily="18" charset="0"/>
            </a:endParaRPr>
          </a:p>
        </p:txBody>
      </p:sp>
      <p:sp>
        <p:nvSpPr>
          <p:cNvPr id="35" name="TextBox 34"/>
          <p:cNvSpPr txBox="1"/>
          <p:nvPr/>
        </p:nvSpPr>
        <p:spPr>
          <a:xfrm>
            <a:off x="2006399" y="2550558"/>
            <a:ext cx="4320480" cy="571054"/>
          </a:xfrm>
          <a:prstGeom prst="rect">
            <a:avLst/>
          </a:prstGeom>
          <a:noFill/>
        </p:spPr>
        <p:txBody>
          <a:bodyPr wrap="square" rtlCol="0">
            <a:spAutoFit/>
          </a:bodyPr>
          <a:lstStyle/>
          <a:p>
            <a:r>
              <a:rPr lang="en-US" sz="3111" b="1" dirty="0">
                <a:solidFill>
                  <a:srgbClr val="002060"/>
                </a:solidFill>
                <a:latin typeface="Times New Roman" panose="02020603050405020304" pitchFamily="18" charset="0"/>
                <a:cs typeface="Times New Roman" panose="02020603050405020304" pitchFamily="18" charset="0"/>
              </a:rPr>
              <a:t>100d</a:t>
            </a:r>
            <a:r>
              <a:rPr lang="vi-VN" sz="3111" b="1" dirty="0">
                <a:solidFill>
                  <a:srgbClr val="002060"/>
                </a:solidFill>
                <a:latin typeface="Times New Roman" panose="02020603050405020304" pitchFamily="18" charset="0"/>
                <a:cs typeface="Times New Roman" panose="02020603050405020304" pitchFamily="18" charset="0"/>
              </a:rPr>
              <a:t>m</a:t>
            </a:r>
            <a:r>
              <a:rPr lang="vi-VN" sz="3111" b="1" baseline="30000" dirty="0">
                <a:solidFill>
                  <a:srgbClr val="002060"/>
                </a:solidFill>
                <a:latin typeface="Times New Roman" panose="02020603050405020304" pitchFamily="18" charset="0"/>
                <a:cs typeface="Times New Roman" panose="02020603050405020304" pitchFamily="18" charset="0"/>
              </a:rPr>
              <a:t>2</a:t>
            </a:r>
            <a:r>
              <a:rPr lang="en-US" sz="3111" b="1" dirty="0">
                <a:solidFill>
                  <a:srgbClr val="002060"/>
                </a:solidFill>
                <a:latin typeface="Times New Roman" panose="02020603050405020304" pitchFamily="18" charset="0"/>
                <a:cs typeface="Times New Roman" panose="02020603050405020304" pitchFamily="18" charset="0"/>
              </a:rPr>
              <a:t>       = ……… </a:t>
            </a:r>
            <a:r>
              <a:rPr lang="vi-VN" sz="3111" b="1" dirty="0">
                <a:solidFill>
                  <a:srgbClr val="002060"/>
                </a:solidFill>
                <a:latin typeface="Times New Roman" panose="02020603050405020304" pitchFamily="18" charset="0"/>
                <a:cs typeface="Times New Roman" panose="02020603050405020304" pitchFamily="18" charset="0"/>
              </a:rPr>
              <a:t>m</a:t>
            </a:r>
            <a:r>
              <a:rPr lang="vi-VN" sz="3111" b="1" baseline="30000" dirty="0">
                <a:solidFill>
                  <a:srgbClr val="002060"/>
                </a:solidFill>
                <a:latin typeface="Times New Roman" panose="02020603050405020304" pitchFamily="18" charset="0"/>
                <a:cs typeface="Times New Roman" panose="02020603050405020304" pitchFamily="18" charset="0"/>
              </a:rPr>
              <a:t>2</a:t>
            </a:r>
            <a:endParaRPr lang="vi-VN" sz="3111" b="1" dirty="0">
              <a:solidFill>
                <a:srgbClr val="002060"/>
              </a:solidFill>
              <a:latin typeface="Times New Roman" panose="02020603050405020304" pitchFamily="18" charset="0"/>
              <a:cs typeface="Times New Roman" panose="02020603050405020304" pitchFamily="18" charset="0"/>
            </a:endParaRPr>
          </a:p>
        </p:txBody>
      </p:sp>
      <p:sp>
        <p:nvSpPr>
          <p:cNvPr id="36" name="TextBox 35"/>
          <p:cNvSpPr txBox="1"/>
          <p:nvPr/>
        </p:nvSpPr>
        <p:spPr>
          <a:xfrm>
            <a:off x="2006398" y="3577580"/>
            <a:ext cx="4555437" cy="571054"/>
          </a:xfrm>
          <a:prstGeom prst="rect">
            <a:avLst/>
          </a:prstGeom>
          <a:noFill/>
        </p:spPr>
        <p:txBody>
          <a:bodyPr wrap="square" rtlCol="0">
            <a:spAutoFit/>
          </a:bodyPr>
          <a:lstStyle/>
          <a:p>
            <a:r>
              <a:rPr lang="en-US" sz="3111" b="1" dirty="0">
                <a:solidFill>
                  <a:srgbClr val="002060"/>
                </a:solidFill>
                <a:latin typeface="Times New Roman" panose="02020603050405020304" pitchFamily="18" charset="0"/>
                <a:cs typeface="Times New Roman" panose="02020603050405020304" pitchFamily="18" charset="0"/>
              </a:rPr>
              <a:t>1</a:t>
            </a:r>
            <a:r>
              <a:rPr lang="vi-VN" sz="3111" b="1" dirty="0">
                <a:solidFill>
                  <a:srgbClr val="002060"/>
                </a:solidFill>
                <a:latin typeface="Times New Roman" panose="02020603050405020304" pitchFamily="18" charset="0"/>
                <a:cs typeface="Times New Roman" panose="02020603050405020304" pitchFamily="18" charset="0"/>
              </a:rPr>
              <a:t>m</a:t>
            </a:r>
            <a:r>
              <a:rPr lang="vi-VN" sz="3111" b="1" baseline="30000" dirty="0">
                <a:solidFill>
                  <a:srgbClr val="002060"/>
                </a:solidFill>
                <a:latin typeface="Times New Roman" panose="02020603050405020304" pitchFamily="18" charset="0"/>
                <a:cs typeface="Times New Roman" panose="02020603050405020304" pitchFamily="18" charset="0"/>
              </a:rPr>
              <a:t>2</a:t>
            </a:r>
            <a:r>
              <a:rPr lang="en-US" sz="3111" b="1" dirty="0">
                <a:solidFill>
                  <a:srgbClr val="002060"/>
                </a:solidFill>
                <a:latin typeface="Times New Roman" panose="02020603050405020304" pitchFamily="18" charset="0"/>
                <a:cs typeface="Times New Roman" panose="02020603050405020304" pitchFamily="18" charset="0"/>
              </a:rPr>
              <a:t>             = ……… </a:t>
            </a:r>
            <a:r>
              <a:rPr lang="vi-VN" sz="3111" b="1" dirty="0">
                <a:solidFill>
                  <a:srgbClr val="002060"/>
                </a:solidFill>
                <a:latin typeface="Times New Roman" panose="02020603050405020304" pitchFamily="18" charset="0"/>
                <a:cs typeface="Times New Roman" panose="02020603050405020304" pitchFamily="18" charset="0"/>
              </a:rPr>
              <a:t> cm</a:t>
            </a:r>
            <a:r>
              <a:rPr lang="vi-VN" sz="3111" b="1" baseline="30000" dirty="0">
                <a:solidFill>
                  <a:srgbClr val="002060"/>
                </a:solidFill>
                <a:latin typeface="Times New Roman" panose="02020603050405020304" pitchFamily="18" charset="0"/>
                <a:cs typeface="Times New Roman" panose="02020603050405020304" pitchFamily="18" charset="0"/>
              </a:rPr>
              <a:t>2</a:t>
            </a:r>
            <a:endParaRPr lang="en-US" sz="3111" dirty="0">
              <a:solidFill>
                <a:srgbClr val="002060"/>
              </a:solidFill>
              <a:latin typeface="Times New Roman" panose="02020603050405020304" pitchFamily="18" charset="0"/>
              <a:cs typeface="Times New Roman" panose="02020603050405020304" pitchFamily="18" charset="0"/>
            </a:endParaRPr>
          </a:p>
        </p:txBody>
      </p:sp>
      <p:sp>
        <p:nvSpPr>
          <p:cNvPr id="37" name="TextBox 36"/>
          <p:cNvSpPr txBox="1"/>
          <p:nvPr/>
        </p:nvSpPr>
        <p:spPr>
          <a:xfrm>
            <a:off x="1983656" y="4518694"/>
            <a:ext cx="4334471" cy="571054"/>
          </a:xfrm>
          <a:prstGeom prst="rect">
            <a:avLst/>
          </a:prstGeom>
          <a:noFill/>
        </p:spPr>
        <p:txBody>
          <a:bodyPr wrap="square" rtlCol="0">
            <a:spAutoFit/>
          </a:bodyPr>
          <a:lstStyle/>
          <a:p>
            <a:r>
              <a:rPr lang="vi-VN" sz="3111" b="1" dirty="0">
                <a:solidFill>
                  <a:srgbClr val="002060"/>
                </a:solidFill>
                <a:latin typeface="Times New Roman" panose="02020603050405020304" pitchFamily="18" charset="0"/>
                <a:cs typeface="Times New Roman" panose="02020603050405020304" pitchFamily="18" charset="0"/>
              </a:rPr>
              <a:t>10 000cm</a:t>
            </a:r>
            <a:r>
              <a:rPr lang="vi-VN" sz="3111" b="1" baseline="30000" dirty="0">
                <a:solidFill>
                  <a:srgbClr val="002060"/>
                </a:solidFill>
                <a:latin typeface="Times New Roman" panose="02020603050405020304" pitchFamily="18" charset="0"/>
                <a:cs typeface="Times New Roman" panose="02020603050405020304" pitchFamily="18" charset="0"/>
              </a:rPr>
              <a:t>2</a:t>
            </a:r>
            <a:r>
              <a:rPr lang="en-US" sz="3111" b="1" dirty="0">
                <a:solidFill>
                  <a:srgbClr val="002060"/>
                </a:solidFill>
                <a:latin typeface="Times New Roman" panose="02020603050405020304" pitchFamily="18" charset="0"/>
                <a:cs typeface="Times New Roman" panose="02020603050405020304" pitchFamily="18" charset="0"/>
              </a:rPr>
              <a:t>  = ………</a:t>
            </a:r>
            <a:r>
              <a:rPr lang="vi-VN" sz="3111" b="1" dirty="0">
                <a:solidFill>
                  <a:srgbClr val="002060"/>
                </a:solidFill>
                <a:latin typeface="Times New Roman" panose="02020603050405020304" pitchFamily="18" charset="0"/>
                <a:cs typeface="Times New Roman" panose="02020603050405020304" pitchFamily="18" charset="0"/>
              </a:rPr>
              <a:t> m</a:t>
            </a:r>
            <a:r>
              <a:rPr lang="vi-VN" sz="3111" b="1" baseline="30000" dirty="0">
                <a:solidFill>
                  <a:srgbClr val="002060"/>
                </a:solidFill>
                <a:latin typeface="Times New Roman" panose="02020603050405020304" pitchFamily="18" charset="0"/>
                <a:cs typeface="Times New Roman" panose="02020603050405020304" pitchFamily="18" charset="0"/>
              </a:rPr>
              <a:t>2</a:t>
            </a:r>
            <a:endParaRPr lang="vi-VN" sz="3111" b="1" dirty="0">
              <a:solidFill>
                <a:srgbClr val="002060"/>
              </a:solidFill>
              <a:latin typeface="Times New Roman" panose="02020603050405020304" pitchFamily="18" charset="0"/>
              <a:cs typeface="Times New Roman" panose="02020603050405020304" pitchFamily="18" charset="0"/>
            </a:endParaRPr>
          </a:p>
        </p:txBody>
      </p:sp>
      <p:pic>
        <p:nvPicPr>
          <p:cNvPr id="38" name="图片 4">
            <a:extLst>
              <a:ext uri="{FF2B5EF4-FFF2-40B4-BE49-F238E27FC236}">
                <a16:creationId xmlns:a16="http://schemas.microsoft.com/office/drawing/2014/main" id="{B1509875-3BFB-42B3-B581-46B4E9210C8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10800000">
            <a:off x="-520799" y="-687540"/>
            <a:ext cx="2512937" cy="2347892"/>
          </a:xfrm>
          <a:prstGeom prst="rect">
            <a:avLst/>
          </a:prstGeom>
        </p:spPr>
      </p:pic>
      <p:sp>
        <p:nvSpPr>
          <p:cNvPr id="39" name="Shape 233">
            <a:extLst>
              <a:ext uri="{FF2B5EF4-FFF2-40B4-BE49-F238E27FC236}">
                <a16:creationId xmlns:a16="http://schemas.microsoft.com/office/drawing/2014/main" id="{54774331-F1E3-400D-9BD8-1ECD5316E00E}"/>
              </a:ext>
            </a:extLst>
          </p:cNvPr>
          <p:cNvSpPr/>
          <p:nvPr/>
        </p:nvSpPr>
        <p:spPr>
          <a:xfrm>
            <a:off x="77712" y="95131"/>
            <a:ext cx="1515307" cy="787888"/>
          </a:xfrm>
          <a:prstGeom prst="rect">
            <a:avLst/>
          </a:prstGeom>
          <a:ln w="12700">
            <a:miter lim="400000"/>
          </a:ln>
          <a:extLst>
            <a:ext uri="{C572A759-6A51-4108-AA02-DFA0A04FC94B}">
              <ma14:wrappingTextBoxFlag xmlns:ma14="http://schemas.microsoft.com/office/mac/drawingml/2011/main" xmlns="" val="1"/>
            </a:ext>
          </a:extLst>
        </p:spPr>
        <p:txBody>
          <a:bodyPr wrap="square" lIns="21167" tIns="21167" rIns="21167" bIns="21167" anchor="ctr">
            <a:spAutoFit/>
          </a:bodyPr>
          <a:lstStyle/>
          <a:p>
            <a:pPr algn="ctr" defTabSz="343945" hangingPunct="0">
              <a:lnSpc>
                <a:spcPct val="150000"/>
              </a:lnSpc>
              <a:defRPr sz="2600" cap="none">
                <a:solidFill>
                  <a:srgbClr val="717172"/>
                </a:solidFill>
                <a:latin typeface="Lato Regular"/>
                <a:ea typeface="Lato Regular"/>
                <a:cs typeface="Lato Regular"/>
                <a:sym typeface="Lato Regular"/>
              </a:defRPr>
            </a:pPr>
            <a:r>
              <a:rPr lang="en-US" sz="3667" b="1" kern="0">
                <a:solidFill>
                  <a:srgbClr val="717172"/>
                </a:solidFill>
                <a:latin typeface="Times New Roman" panose="02020603050405020304" pitchFamily="18" charset="0"/>
                <a:ea typeface="仓耳玄三M W05" panose="02020400000000000000" pitchFamily="18" charset="-122"/>
                <a:cs typeface="Times New Roman" panose="02020603050405020304" pitchFamily="18" charset="0"/>
                <a:sym typeface="Lato Regular"/>
              </a:rPr>
              <a:t>Bài 2</a:t>
            </a:r>
            <a:endParaRPr sz="3667" b="1" kern="0" dirty="0">
              <a:solidFill>
                <a:srgbClr val="717172"/>
              </a:solidFill>
              <a:latin typeface="Times New Roman" panose="02020603050405020304" pitchFamily="18" charset="0"/>
              <a:ea typeface="仓耳玄三M W05" panose="02020400000000000000" pitchFamily="18" charset="-122"/>
              <a:cs typeface="Times New Roman" panose="02020603050405020304" pitchFamily="18" charset="0"/>
              <a:sym typeface="Lato Regular"/>
            </a:endParaRPr>
          </a:p>
        </p:txBody>
      </p:sp>
      <p:pic>
        <p:nvPicPr>
          <p:cNvPr id="40" name="图片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72089" y="3832985"/>
            <a:ext cx="2542634" cy="2053415"/>
          </a:xfrm>
          <a:prstGeom prst="rect">
            <a:avLst/>
          </a:prstGeom>
        </p:spPr>
      </p:pic>
    </p:spTree>
    <p:extLst>
      <p:ext uri="{BB962C8B-B14F-4D97-AF65-F5344CB8AC3E}">
        <p14:creationId xmlns:p14="http://schemas.microsoft.com/office/powerpoint/2010/main" val="24727608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fade">
                                      <p:cBhvr>
                                        <p:cTn id="7" dur="500"/>
                                        <p:tgtEl>
                                          <p:spTgt spid="26"/>
                                        </p:tgtEl>
                                      </p:cBhvr>
                                    </p:animEffect>
                                    <p:anim calcmode="lin" valueType="num">
                                      <p:cBhvr>
                                        <p:cTn id="8" dur="500" fill="hold"/>
                                        <p:tgtEl>
                                          <p:spTgt spid="26"/>
                                        </p:tgtEl>
                                        <p:attrNameLst>
                                          <p:attrName>ppt_x</p:attrName>
                                        </p:attrNameLst>
                                      </p:cBhvr>
                                      <p:tavLst>
                                        <p:tav tm="0">
                                          <p:val>
                                            <p:strVal val="#ppt_x"/>
                                          </p:val>
                                        </p:tav>
                                        <p:tav tm="100000">
                                          <p:val>
                                            <p:strVal val="#ppt_x"/>
                                          </p:val>
                                        </p:tav>
                                      </p:tavLst>
                                    </p:anim>
                                    <p:anim calcmode="lin" valueType="num">
                                      <p:cBhvr>
                                        <p:cTn id="9" dur="500" fill="hold"/>
                                        <p:tgtEl>
                                          <p:spTgt spid="2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30"/>
                                        </p:tgtEl>
                                        <p:attrNameLst>
                                          <p:attrName>style.visibility</p:attrName>
                                        </p:attrNameLst>
                                      </p:cBhvr>
                                      <p:to>
                                        <p:strVal val="visible"/>
                                      </p:to>
                                    </p:set>
                                    <p:animEffect transition="in" filter="wipe(down)">
                                      <p:cBhvr>
                                        <p:cTn id="14" dur="580">
                                          <p:stCondLst>
                                            <p:cond delay="0"/>
                                          </p:stCondLst>
                                        </p:cTn>
                                        <p:tgtEl>
                                          <p:spTgt spid="30"/>
                                        </p:tgtEl>
                                      </p:cBhvr>
                                    </p:animEffect>
                                    <p:anim calcmode="lin" valueType="num">
                                      <p:cBhvr>
                                        <p:cTn id="15" dur="1822" tmFilter="0,0; 0.14,0.36; 0.43,0.73; 0.71,0.91; 1.0,1.0">
                                          <p:stCondLst>
                                            <p:cond delay="0"/>
                                          </p:stCondLst>
                                        </p:cTn>
                                        <p:tgtEl>
                                          <p:spTgt spid="30"/>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30"/>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30"/>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30"/>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30"/>
                                        </p:tgtEl>
                                        <p:attrNameLst>
                                          <p:attrName>ppt_y</p:attrName>
                                        </p:attrNameLst>
                                      </p:cBhvr>
                                      <p:tavLst>
                                        <p:tav tm="0" fmla="#ppt_y-sin(pi*$)/81">
                                          <p:val>
                                            <p:fltVal val="0"/>
                                          </p:val>
                                        </p:tav>
                                        <p:tav tm="100000">
                                          <p:val>
                                            <p:fltVal val="1"/>
                                          </p:val>
                                        </p:tav>
                                      </p:tavLst>
                                    </p:anim>
                                    <p:animScale>
                                      <p:cBhvr>
                                        <p:cTn id="20" dur="26">
                                          <p:stCondLst>
                                            <p:cond delay="650"/>
                                          </p:stCondLst>
                                        </p:cTn>
                                        <p:tgtEl>
                                          <p:spTgt spid="30"/>
                                        </p:tgtEl>
                                      </p:cBhvr>
                                      <p:to x="100000" y="60000"/>
                                    </p:animScale>
                                    <p:animScale>
                                      <p:cBhvr>
                                        <p:cTn id="21" dur="166" decel="50000">
                                          <p:stCondLst>
                                            <p:cond delay="676"/>
                                          </p:stCondLst>
                                        </p:cTn>
                                        <p:tgtEl>
                                          <p:spTgt spid="30"/>
                                        </p:tgtEl>
                                      </p:cBhvr>
                                      <p:to x="100000" y="100000"/>
                                    </p:animScale>
                                    <p:animScale>
                                      <p:cBhvr>
                                        <p:cTn id="22" dur="26">
                                          <p:stCondLst>
                                            <p:cond delay="1312"/>
                                          </p:stCondLst>
                                        </p:cTn>
                                        <p:tgtEl>
                                          <p:spTgt spid="30"/>
                                        </p:tgtEl>
                                      </p:cBhvr>
                                      <p:to x="100000" y="80000"/>
                                    </p:animScale>
                                    <p:animScale>
                                      <p:cBhvr>
                                        <p:cTn id="23" dur="166" decel="50000">
                                          <p:stCondLst>
                                            <p:cond delay="1338"/>
                                          </p:stCondLst>
                                        </p:cTn>
                                        <p:tgtEl>
                                          <p:spTgt spid="30"/>
                                        </p:tgtEl>
                                      </p:cBhvr>
                                      <p:to x="100000" y="100000"/>
                                    </p:animScale>
                                    <p:animScale>
                                      <p:cBhvr>
                                        <p:cTn id="24" dur="26">
                                          <p:stCondLst>
                                            <p:cond delay="1642"/>
                                          </p:stCondLst>
                                        </p:cTn>
                                        <p:tgtEl>
                                          <p:spTgt spid="30"/>
                                        </p:tgtEl>
                                      </p:cBhvr>
                                      <p:to x="100000" y="90000"/>
                                    </p:animScale>
                                    <p:animScale>
                                      <p:cBhvr>
                                        <p:cTn id="25" dur="166" decel="50000">
                                          <p:stCondLst>
                                            <p:cond delay="1668"/>
                                          </p:stCondLst>
                                        </p:cTn>
                                        <p:tgtEl>
                                          <p:spTgt spid="30"/>
                                        </p:tgtEl>
                                      </p:cBhvr>
                                      <p:to x="100000" y="100000"/>
                                    </p:animScale>
                                    <p:animScale>
                                      <p:cBhvr>
                                        <p:cTn id="26" dur="26">
                                          <p:stCondLst>
                                            <p:cond delay="1808"/>
                                          </p:stCondLst>
                                        </p:cTn>
                                        <p:tgtEl>
                                          <p:spTgt spid="30"/>
                                        </p:tgtEl>
                                      </p:cBhvr>
                                      <p:to x="100000" y="95000"/>
                                    </p:animScale>
                                    <p:animScale>
                                      <p:cBhvr>
                                        <p:cTn id="27" dur="166" decel="50000">
                                          <p:stCondLst>
                                            <p:cond delay="1834"/>
                                          </p:stCondLst>
                                        </p:cTn>
                                        <p:tgtEl>
                                          <p:spTgt spid="30"/>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randombar(horizontal)">
                                      <p:cBhvr>
                                        <p:cTn id="32" dur="500"/>
                                        <p:tgtEl>
                                          <p:spTgt spid="3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wipe(down)">
                                      <p:cBhvr>
                                        <p:cTn id="37" dur="500"/>
                                        <p:tgtEl>
                                          <p:spTgt spid="32"/>
                                        </p:tgtEl>
                                      </p:cBhvr>
                                    </p:animEffect>
                                  </p:childTnLst>
                                </p:cTn>
                              </p:par>
                            </p:childTnLst>
                          </p:cTn>
                        </p:par>
                      </p:childTnLst>
                    </p:cTn>
                  </p:par>
                  <p:par>
                    <p:cTn id="38" fill="hold">
                      <p:stCondLst>
                        <p:cond delay="indefinite"/>
                      </p:stCondLst>
                      <p:childTnLst>
                        <p:par>
                          <p:cTn id="39" fill="hold">
                            <p:stCondLst>
                              <p:cond delay="0"/>
                            </p:stCondLst>
                            <p:childTnLst>
                              <p:par>
                                <p:cTn id="40" presetID="31" presetClass="entr" presetSubtype="0" fill="hold" grpId="0" nodeType="clickEffect">
                                  <p:stCondLst>
                                    <p:cond delay="0"/>
                                  </p:stCondLst>
                                  <p:childTnLst>
                                    <p:set>
                                      <p:cBhvr>
                                        <p:cTn id="41" dur="1" fill="hold">
                                          <p:stCondLst>
                                            <p:cond delay="0"/>
                                          </p:stCondLst>
                                        </p:cTn>
                                        <p:tgtEl>
                                          <p:spTgt spid="31"/>
                                        </p:tgtEl>
                                        <p:attrNameLst>
                                          <p:attrName>style.visibility</p:attrName>
                                        </p:attrNameLst>
                                      </p:cBhvr>
                                      <p:to>
                                        <p:strVal val="visible"/>
                                      </p:to>
                                    </p:set>
                                    <p:anim calcmode="lin" valueType="num">
                                      <p:cBhvr>
                                        <p:cTn id="42" dur="1000" fill="hold"/>
                                        <p:tgtEl>
                                          <p:spTgt spid="31"/>
                                        </p:tgtEl>
                                        <p:attrNameLst>
                                          <p:attrName>ppt_w</p:attrName>
                                        </p:attrNameLst>
                                      </p:cBhvr>
                                      <p:tavLst>
                                        <p:tav tm="0">
                                          <p:val>
                                            <p:fltVal val="0"/>
                                          </p:val>
                                        </p:tav>
                                        <p:tav tm="100000">
                                          <p:val>
                                            <p:strVal val="#ppt_w"/>
                                          </p:val>
                                        </p:tav>
                                      </p:tavLst>
                                    </p:anim>
                                    <p:anim calcmode="lin" valueType="num">
                                      <p:cBhvr>
                                        <p:cTn id="43" dur="1000" fill="hold"/>
                                        <p:tgtEl>
                                          <p:spTgt spid="31"/>
                                        </p:tgtEl>
                                        <p:attrNameLst>
                                          <p:attrName>ppt_h</p:attrName>
                                        </p:attrNameLst>
                                      </p:cBhvr>
                                      <p:tavLst>
                                        <p:tav tm="0">
                                          <p:val>
                                            <p:fltVal val="0"/>
                                          </p:val>
                                        </p:tav>
                                        <p:tav tm="100000">
                                          <p:val>
                                            <p:strVal val="#ppt_h"/>
                                          </p:val>
                                        </p:tav>
                                      </p:tavLst>
                                    </p:anim>
                                    <p:anim calcmode="lin" valueType="num">
                                      <p:cBhvr>
                                        <p:cTn id="44" dur="1000" fill="hold"/>
                                        <p:tgtEl>
                                          <p:spTgt spid="31"/>
                                        </p:tgtEl>
                                        <p:attrNameLst>
                                          <p:attrName>style.rotation</p:attrName>
                                        </p:attrNameLst>
                                      </p:cBhvr>
                                      <p:tavLst>
                                        <p:tav tm="0">
                                          <p:val>
                                            <p:fltVal val="90"/>
                                          </p:val>
                                        </p:tav>
                                        <p:tav tm="100000">
                                          <p:val>
                                            <p:fltVal val="0"/>
                                          </p:val>
                                        </p:tav>
                                      </p:tavLst>
                                    </p:anim>
                                    <p:animEffect transition="in" filter="fade">
                                      <p:cBhvr>
                                        <p:cTn id="45" dur="1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2" grpId="0"/>
      <p:bldP spid="3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212" y="0"/>
            <a:ext cx="10164961" cy="6169868"/>
          </a:xfrm>
        </p:spPr>
      </p:pic>
      <p:sp>
        <p:nvSpPr>
          <p:cNvPr id="5" name="任意多边形 3"/>
          <p:cNvSpPr/>
          <p:nvPr/>
        </p:nvSpPr>
        <p:spPr>
          <a:xfrm>
            <a:off x="307723" y="333870"/>
            <a:ext cx="9642807" cy="5291466"/>
          </a:xfrm>
          <a:custGeom>
            <a:avLst/>
            <a:gdLst>
              <a:gd name="connsiteX0" fmla="*/ 8615741 w 11086589"/>
              <a:gd name="connsiteY0" fmla="*/ 5429310 h 5721367"/>
              <a:gd name="connsiteX1" fmla="*/ 8455320 w 11086589"/>
              <a:gd name="connsiteY1" fmla="*/ 5461394 h 5721367"/>
              <a:gd name="connsiteX2" fmla="*/ 4396668 w 11086589"/>
              <a:gd name="connsiteY2" fmla="*/ 5718068 h 5721367"/>
              <a:gd name="connsiteX3" fmla="*/ 1316583 w 11086589"/>
              <a:gd name="connsiteY3" fmla="*/ 5397226 h 5721367"/>
              <a:gd name="connsiteX4" fmla="*/ 113425 w 11086589"/>
              <a:gd name="connsiteY4" fmla="*/ 3263626 h 5721367"/>
              <a:gd name="connsiteX5" fmla="*/ 546562 w 11086589"/>
              <a:gd name="connsiteY5" fmla="*/ 135415 h 5721367"/>
              <a:gd name="connsiteX6" fmla="*/ 4492920 w 11086589"/>
              <a:gd name="connsiteY6" fmla="*/ 520426 h 5721367"/>
              <a:gd name="connsiteX7" fmla="*/ 9867025 w 11086589"/>
              <a:gd name="connsiteY7" fmla="*/ 103331 h 5721367"/>
              <a:gd name="connsiteX8" fmla="*/ 11070183 w 11086589"/>
              <a:gd name="connsiteY8" fmla="*/ 1194194 h 5721367"/>
              <a:gd name="connsiteX9" fmla="*/ 10588920 w 11086589"/>
              <a:gd name="connsiteY9" fmla="*/ 3648636 h 5721367"/>
              <a:gd name="connsiteX10" fmla="*/ 10941846 w 11086589"/>
              <a:gd name="connsiteY10" fmla="*/ 5204720 h 5721367"/>
              <a:gd name="connsiteX11" fmla="*/ 8615741 w 11086589"/>
              <a:gd name="connsiteY11" fmla="*/ 5429310 h 5721367"/>
              <a:gd name="connsiteX0" fmla="*/ 8595349 w 11066197"/>
              <a:gd name="connsiteY0" fmla="*/ 5429310 h 5909763"/>
              <a:gd name="connsiteX1" fmla="*/ 8434928 w 11066197"/>
              <a:gd name="connsiteY1" fmla="*/ 5461394 h 5909763"/>
              <a:gd name="connsiteX2" fmla="*/ 4376276 w 11066197"/>
              <a:gd name="connsiteY2" fmla="*/ 5718068 h 5909763"/>
              <a:gd name="connsiteX3" fmla="*/ 1007433 w 11066197"/>
              <a:gd name="connsiteY3" fmla="*/ 5718068 h 5909763"/>
              <a:gd name="connsiteX4" fmla="*/ 93033 w 11066197"/>
              <a:gd name="connsiteY4" fmla="*/ 3263626 h 5909763"/>
              <a:gd name="connsiteX5" fmla="*/ 526170 w 11066197"/>
              <a:gd name="connsiteY5" fmla="*/ 135415 h 5909763"/>
              <a:gd name="connsiteX6" fmla="*/ 4472528 w 11066197"/>
              <a:gd name="connsiteY6" fmla="*/ 520426 h 5909763"/>
              <a:gd name="connsiteX7" fmla="*/ 9846633 w 11066197"/>
              <a:gd name="connsiteY7" fmla="*/ 103331 h 5909763"/>
              <a:gd name="connsiteX8" fmla="*/ 11049791 w 11066197"/>
              <a:gd name="connsiteY8" fmla="*/ 1194194 h 5909763"/>
              <a:gd name="connsiteX9" fmla="*/ 10568528 w 11066197"/>
              <a:gd name="connsiteY9" fmla="*/ 3648636 h 5909763"/>
              <a:gd name="connsiteX10" fmla="*/ 10921454 w 11066197"/>
              <a:gd name="connsiteY10" fmla="*/ 5204720 h 5909763"/>
              <a:gd name="connsiteX11" fmla="*/ 8595349 w 11066197"/>
              <a:gd name="connsiteY11" fmla="*/ 5429310 h 5909763"/>
              <a:gd name="connsiteX0" fmla="*/ 8595349 w 11066197"/>
              <a:gd name="connsiteY0" fmla="*/ 5429310 h 5987120"/>
              <a:gd name="connsiteX1" fmla="*/ 8434928 w 11066197"/>
              <a:gd name="connsiteY1" fmla="*/ 5461394 h 5987120"/>
              <a:gd name="connsiteX2" fmla="*/ 4456486 w 11066197"/>
              <a:gd name="connsiteY2" fmla="*/ 5894531 h 5987120"/>
              <a:gd name="connsiteX3" fmla="*/ 1007433 w 11066197"/>
              <a:gd name="connsiteY3" fmla="*/ 5718068 h 5987120"/>
              <a:gd name="connsiteX4" fmla="*/ 93033 w 11066197"/>
              <a:gd name="connsiteY4" fmla="*/ 3263626 h 5987120"/>
              <a:gd name="connsiteX5" fmla="*/ 526170 w 11066197"/>
              <a:gd name="connsiteY5" fmla="*/ 135415 h 5987120"/>
              <a:gd name="connsiteX6" fmla="*/ 4472528 w 11066197"/>
              <a:gd name="connsiteY6" fmla="*/ 520426 h 5987120"/>
              <a:gd name="connsiteX7" fmla="*/ 9846633 w 11066197"/>
              <a:gd name="connsiteY7" fmla="*/ 103331 h 5987120"/>
              <a:gd name="connsiteX8" fmla="*/ 11049791 w 11066197"/>
              <a:gd name="connsiteY8" fmla="*/ 1194194 h 5987120"/>
              <a:gd name="connsiteX9" fmla="*/ 10568528 w 11066197"/>
              <a:gd name="connsiteY9" fmla="*/ 3648636 h 5987120"/>
              <a:gd name="connsiteX10" fmla="*/ 10921454 w 11066197"/>
              <a:gd name="connsiteY10" fmla="*/ 5204720 h 5987120"/>
              <a:gd name="connsiteX11" fmla="*/ 8595349 w 11066197"/>
              <a:gd name="connsiteY11" fmla="*/ 5429310 h 5987120"/>
              <a:gd name="connsiteX0" fmla="*/ 10921454 w 11066197"/>
              <a:gd name="connsiteY0" fmla="*/ 5204720 h 5987120"/>
              <a:gd name="connsiteX1" fmla="*/ 8434928 w 11066197"/>
              <a:gd name="connsiteY1" fmla="*/ 5461394 h 5987120"/>
              <a:gd name="connsiteX2" fmla="*/ 4456486 w 11066197"/>
              <a:gd name="connsiteY2" fmla="*/ 5894531 h 5987120"/>
              <a:gd name="connsiteX3" fmla="*/ 1007433 w 11066197"/>
              <a:gd name="connsiteY3" fmla="*/ 5718068 h 5987120"/>
              <a:gd name="connsiteX4" fmla="*/ 93033 w 11066197"/>
              <a:gd name="connsiteY4" fmla="*/ 3263626 h 5987120"/>
              <a:gd name="connsiteX5" fmla="*/ 526170 w 11066197"/>
              <a:gd name="connsiteY5" fmla="*/ 135415 h 5987120"/>
              <a:gd name="connsiteX6" fmla="*/ 4472528 w 11066197"/>
              <a:gd name="connsiteY6" fmla="*/ 520426 h 5987120"/>
              <a:gd name="connsiteX7" fmla="*/ 9846633 w 11066197"/>
              <a:gd name="connsiteY7" fmla="*/ 103331 h 5987120"/>
              <a:gd name="connsiteX8" fmla="*/ 11049791 w 11066197"/>
              <a:gd name="connsiteY8" fmla="*/ 1194194 h 5987120"/>
              <a:gd name="connsiteX9" fmla="*/ 10568528 w 11066197"/>
              <a:gd name="connsiteY9" fmla="*/ 3648636 h 5987120"/>
              <a:gd name="connsiteX10" fmla="*/ 10921454 w 11066197"/>
              <a:gd name="connsiteY10" fmla="*/ 5204720 h 5987120"/>
              <a:gd name="connsiteX0" fmla="*/ 10921454 w 11066197"/>
              <a:gd name="connsiteY0" fmla="*/ 5204720 h 6002815"/>
              <a:gd name="connsiteX1" fmla="*/ 4456486 w 11066197"/>
              <a:gd name="connsiteY1" fmla="*/ 5894531 h 6002815"/>
              <a:gd name="connsiteX2" fmla="*/ 1007433 w 11066197"/>
              <a:gd name="connsiteY2" fmla="*/ 5718068 h 6002815"/>
              <a:gd name="connsiteX3" fmla="*/ 93033 w 11066197"/>
              <a:gd name="connsiteY3" fmla="*/ 3263626 h 6002815"/>
              <a:gd name="connsiteX4" fmla="*/ 526170 w 11066197"/>
              <a:gd name="connsiteY4" fmla="*/ 135415 h 6002815"/>
              <a:gd name="connsiteX5" fmla="*/ 4472528 w 11066197"/>
              <a:gd name="connsiteY5" fmla="*/ 520426 h 6002815"/>
              <a:gd name="connsiteX6" fmla="*/ 9846633 w 11066197"/>
              <a:gd name="connsiteY6" fmla="*/ 103331 h 6002815"/>
              <a:gd name="connsiteX7" fmla="*/ 11049791 w 11066197"/>
              <a:gd name="connsiteY7" fmla="*/ 1194194 h 6002815"/>
              <a:gd name="connsiteX8" fmla="*/ 10568528 w 11066197"/>
              <a:gd name="connsiteY8" fmla="*/ 3648636 h 6002815"/>
              <a:gd name="connsiteX9" fmla="*/ 10921454 w 11066197"/>
              <a:gd name="connsiteY9" fmla="*/ 5204720 h 6002815"/>
              <a:gd name="connsiteX0" fmla="*/ 10472275 w 11066197"/>
              <a:gd name="connsiteY0" fmla="*/ 5573688 h 5980491"/>
              <a:gd name="connsiteX1" fmla="*/ 4456486 w 11066197"/>
              <a:gd name="connsiteY1" fmla="*/ 5894531 h 5980491"/>
              <a:gd name="connsiteX2" fmla="*/ 1007433 w 11066197"/>
              <a:gd name="connsiteY2" fmla="*/ 5718068 h 5980491"/>
              <a:gd name="connsiteX3" fmla="*/ 93033 w 11066197"/>
              <a:gd name="connsiteY3" fmla="*/ 3263626 h 5980491"/>
              <a:gd name="connsiteX4" fmla="*/ 526170 w 11066197"/>
              <a:gd name="connsiteY4" fmla="*/ 135415 h 5980491"/>
              <a:gd name="connsiteX5" fmla="*/ 4472528 w 11066197"/>
              <a:gd name="connsiteY5" fmla="*/ 520426 h 5980491"/>
              <a:gd name="connsiteX6" fmla="*/ 9846633 w 11066197"/>
              <a:gd name="connsiteY6" fmla="*/ 103331 h 5980491"/>
              <a:gd name="connsiteX7" fmla="*/ 11049791 w 11066197"/>
              <a:gd name="connsiteY7" fmla="*/ 1194194 h 5980491"/>
              <a:gd name="connsiteX8" fmla="*/ 10568528 w 11066197"/>
              <a:gd name="connsiteY8" fmla="*/ 3648636 h 5980491"/>
              <a:gd name="connsiteX9" fmla="*/ 10472275 w 11066197"/>
              <a:gd name="connsiteY9" fmla="*/ 5573688 h 5980491"/>
              <a:gd name="connsiteX0" fmla="*/ 10229604 w 10823526"/>
              <a:gd name="connsiteY0" fmla="*/ 5582178 h 5980556"/>
              <a:gd name="connsiteX1" fmla="*/ 4213815 w 10823526"/>
              <a:gd name="connsiteY1" fmla="*/ 5903021 h 5980556"/>
              <a:gd name="connsiteX2" fmla="*/ 764762 w 10823526"/>
              <a:gd name="connsiteY2" fmla="*/ 5726558 h 5980556"/>
              <a:gd name="connsiteX3" fmla="*/ 363709 w 10823526"/>
              <a:gd name="connsiteY3" fmla="*/ 3400453 h 5980556"/>
              <a:gd name="connsiteX4" fmla="*/ 283499 w 10823526"/>
              <a:gd name="connsiteY4" fmla="*/ 143905 h 5980556"/>
              <a:gd name="connsiteX5" fmla="*/ 4229857 w 10823526"/>
              <a:gd name="connsiteY5" fmla="*/ 528916 h 5980556"/>
              <a:gd name="connsiteX6" fmla="*/ 9603962 w 10823526"/>
              <a:gd name="connsiteY6" fmla="*/ 111821 h 5980556"/>
              <a:gd name="connsiteX7" fmla="*/ 10807120 w 10823526"/>
              <a:gd name="connsiteY7" fmla="*/ 1202684 h 5980556"/>
              <a:gd name="connsiteX8" fmla="*/ 10325857 w 10823526"/>
              <a:gd name="connsiteY8" fmla="*/ 3657126 h 5980556"/>
              <a:gd name="connsiteX9" fmla="*/ 10229604 w 10823526"/>
              <a:gd name="connsiteY9" fmla="*/ 5582178 h 5980556"/>
              <a:gd name="connsiteX0" fmla="*/ 10261679 w 10855601"/>
              <a:gd name="connsiteY0" fmla="*/ 5644288 h 6042666"/>
              <a:gd name="connsiteX1" fmla="*/ 4245890 w 10855601"/>
              <a:gd name="connsiteY1" fmla="*/ 5965131 h 6042666"/>
              <a:gd name="connsiteX2" fmla="*/ 796837 w 10855601"/>
              <a:gd name="connsiteY2" fmla="*/ 5788668 h 6042666"/>
              <a:gd name="connsiteX3" fmla="*/ 395784 w 10855601"/>
              <a:gd name="connsiteY3" fmla="*/ 3462563 h 6042666"/>
              <a:gd name="connsiteX4" fmla="*/ 315574 w 10855601"/>
              <a:gd name="connsiteY4" fmla="*/ 206015 h 6042666"/>
              <a:gd name="connsiteX5" fmla="*/ 4695069 w 10855601"/>
              <a:gd name="connsiteY5" fmla="*/ 318310 h 6042666"/>
              <a:gd name="connsiteX6" fmla="*/ 9636037 w 10855601"/>
              <a:gd name="connsiteY6" fmla="*/ 173931 h 6042666"/>
              <a:gd name="connsiteX7" fmla="*/ 10839195 w 10855601"/>
              <a:gd name="connsiteY7" fmla="*/ 1264794 h 6042666"/>
              <a:gd name="connsiteX8" fmla="*/ 10357932 w 10855601"/>
              <a:gd name="connsiteY8" fmla="*/ 3719236 h 6042666"/>
              <a:gd name="connsiteX9" fmla="*/ 10261679 w 10855601"/>
              <a:gd name="connsiteY9" fmla="*/ 5644288 h 6042666"/>
              <a:gd name="connsiteX0" fmla="*/ 10039792 w 10633714"/>
              <a:gd name="connsiteY0" fmla="*/ 5522731 h 5921109"/>
              <a:gd name="connsiteX1" fmla="*/ 4024003 w 10633714"/>
              <a:gd name="connsiteY1" fmla="*/ 5843574 h 5921109"/>
              <a:gd name="connsiteX2" fmla="*/ 574950 w 10633714"/>
              <a:gd name="connsiteY2" fmla="*/ 5667111 h 5921109"/>
              <a:gd name="connsiteX3" fmla="*/ 173897 w 10633714"/>
              <a:gd name="connsiteY3" fmla="*/ 3341006 h 5921109"/>
              <a:gd name="connsiteX4" fmla="*/ 398487 w 10633714"/>
              <a:gd name="connsiteY4" fmla="*/ 405300 h 5921109"/>
              <a:gd name="connsiteX5" fmla="*/ 4473182 w 10633714"/>
              <a:gd name="connsiteY5" fmla="*/ 196753 h 5921109"/>
              <a:gd name="connsiteX6" fmla="*/ 9414150 w 10633714"/>
              <a:gd name="connsiteY6" fmla="*/ 52374 h 5921109"/>
              <a:gd name="connsiteX7" fmla="*/ 10617308 w 10633714"/>
              <a:gd name="connsiteY7" fmla="*/ 1143237 h 5921109"/>
              <a:gd name="connsiteX8" fmla="*/ 10136045 w 10633714"/>
              <a:gd name="connsiteY8" fmla="*/ 3597679 h 5921109"/>
              <a:gd name="connsiteX9" fmla="*/ 10039792 w 10633714"/>
              <a:gd name="connsiteY9" fmla="*/ 5522731 h 5921109"/>
              <a:gd name="connsiteX0" fmla="*/ 10039792 w 10221163"/>
              <a:gd name="connsiteY0" fmla="*/ 5558917 h 5957295"/>
              <a:gd name="connsiteX1" fmla="*/ 4024003 w 10221163"/>
              <a:gd name="connsiteY1" fmla="*/ 5879760 h 5957295"/>
              <a:gd name="connsiteX2" fmla="*/ 574950 w 10221163"/>
              <a:gd name="connsiteY2" fmla="*/ 5703297 h 5957295"/>
              <a:gd name="connsiteX3" fmla="*/ 173897 w 10221163"/>
              <a:gd name="connsiteY3" fmla="*/ 3377192 h 5957295"/>
              <a:gd name="connsiteX4" fmla="*/ 398487 w 10221163"/>
              <a:gd name="connsiteY4" fmla="*/ 441486 h 5957295"/>
              <a:gd name="connsiteX5" fmla="*/ 4473182 w 10221163"/>
              <a:gd name="connsiteY5" fmla="*/ 232939 h 5957295"/>
              <a:gd name="connsiteX6" fmla="*/ 9414150 w 10221163"/>
              <a:gd name="connsiteY6" fmla="*/ 88560 h 5957295"/>
              <a:gd name="connsiteX7" fmla="*/ 10152087 w 10221163"/>
              <a:gd name="connsiteY7" fmla="*/ 1692771 h 5957295"/>
              <a:gd name="connsiteX8" fmla="*/ 10136045 w 10221163"/>
              <a:gd name="connsiteY8" fmla="*/ 3633865 h 5957295"/>
              <a:gd name="connsiteX9" fmla="*/ 10039792 w 10221163"/>
              <a:gd name="connsiteY9" fmla="*/ 5558917 h 5957295"/>
              <a:gd name="connsiteX0" fmla="*/ 10039792 w 10221163"/>
              <a:gd name="connsiteY0" fmla="*/ 5700259 h 6098637"/>
              <a:gd name="connsiteX1" fmla="*/ 4024003 w 10221163"/>
              <a:gd name="connsiteY1" fmla="*/ 6021102 h 6098637"/>
              <a:gd name="connsiteX2" fmla="*/ 574950 w 10221163"/>
              <a:gd name="connsiteY2" fmla="*/ 5844639 h 6098637"/>
              <a:gd name="connsiteX3" fmla="*/ 173897 w 10221163"/>
              <a:gd name="connsiteY3" fmla="*/ 3518534 h 6098637"/>
              <a:gd name="connsiteX4" fmla="*/ 398487 w 10221163"/>
              <a:gd name="connsiteY4" fmla="*/ 582828 h 6098637"/>
              <a:gd name="connsiteX5" fmla="*/ 4473182 w 10221163"/>
              <a:gd name="connsiteY5" fmla="*/ 374281 h 6098637"/>
              <a:gd name="connsiteX6" fmla="*/ 9414150 w 10221163"/>
              <a:gd name="connsiteY6" fmla="*/ 229902 h 6098637"/>
              <a:gd name="connsiteX7" fmla="*/ 10136045 w 10221163"/>
              <a:gd name="connsiteY7" fmla="*/ 3775207 h 6098637"/>
              <a:gd name="connsiteX8" fmla="*/ 10039792 w 10221163"/>
              <a:gd name="connsiteY8" fmla="*/ 5700259 h 6098637"/>
              <a:gd name="connsiteX0" fmla="*/ 10039792 w 10290578"/>
              <a:gd name="connsiteY0" fmla="*/ 5700259 h 6098637"/>
              <a:gd name="connsiteX1" fmla="*/ 4024003 w 10290578"/>
              <a:gd name="connsiteY1" fmla="*/ 6021102 h 6098637"/>
              <a:gd name="connsiteX2" fmla="*/ 574950 w 10290578"/>
              <a:gd name="connsiteY2" fmla="*/ 5844639 h 6098637"/>
              <a:gd name="connsiteX3" fmla="*/ 173897 w 10290578"/>
              <a:gd name="connsiteY3" fmla="*/ 3518534 h 6098637"/>
              <a:gd name="connsiteX4" fmla="*/ 398487 w 10290578"/>
              <a:gd name="connsiteY4" fmla="*/ 582828 h 6098637"/>
              <a:gd name="connsiteX5" fmla="*/ 4473182 w 10290578"/>
              <a:gd name="connsiteY5" fmla="*/ 374281 h 6098637"/>
              <a:gd name="connsiteX6" fmla="*/ 9414150 w 10290578"/>
              <a:gd name="connsiteY6" fmla="*/ 229902 h 6098637"/>
              <a:gd name="connsiteX7" fmla="*/ 10136045 w 10290578"/>
              <a:gd name="connsiteY7" fmla="*/ 3775207 h 6098637"/>
              <a:gd name="connsiteX8" fmla="*/ 10039792 w 10290578"/>
              <a:gd name="connsiteY8" fmla="*/ 5700259 h 6098637"/>
              <a:gd name="connsiteX0" fmla="*/ 10039792 w 10221163"/>
              <a:gd name="connsiteY0" fmla="*/ 5700259 h 6098637"/>
              <a:gd name="connsiteX1" fmla="*/ 4024003 w 10221163"/>
              <a:gd name="connsiteY1" fmla="*/ 6021102 h 6098637"/>
              <a:gd name="connsiteX2" fmla="*/ 574950 w 10221163"/>
              <a:gd name="connsiteY2" fmla="*/ 5844639 h 6098637"/>
              <a:gd name="connsiteX3" fmla="*/ 173897 w 10221163"/>
              <a:gd name="connsiteY3" fmla="*/ 3518534 h 6098637"/>
              <a:gd name="connsiteX4" fmla="*/ 398487 w 10221163"/>
              <a:gd name="connsiteY4" fmla="*/ 582828 h 6098637"/>
              <a:gd name="connsiteX5" fmla="*/ 4473182 w 10221163"/>
              <a:gd name="connsiteY5" fmla="*/ 374281 h 6098637"/>
              <a:gd name="connsiteX6" fmla="*/ 9414150 w 10221163"/>
              <a:gd name="connsiteY6" fmla="*/ 229902 h 6098637"/>
              <a:gd name="connsiteX7" fmla="*/ 10136045 w 10221163"/>
              <a:gd name="connsiteY7" fmla="*/ 3775207 h 6098637"/>
              <a:gd name="connsiteX8" fmla="*/ 10039792 w 10221163"/>
              <a:gd name="connsiteY8" fmla="*/ 5700259 h 6098637"/>
              <a:gd name="connsiteX0" fmla="*/ 10039792 w 10617640"/>
              <a:gd name="connsiteY0" fmla="*/ 5703794 h 6102172"/>
              <a:gd name="connsiteX1" fmla="*/ 4024003 w 10617640"/>
              <a:gd name="connsiteY1" fmla="*/ 6024637 h 6102172"/>
              <a:gd name="connsiteX2" fmla="*/ 574950 w 10617640"/>
              <a:gd name="connsiteY2" fmla="*/ 5848174 h 6102172"/>
              <a:gd name="connsiteX3" fmla="*/ 173897 w 10617640"/>
              <a:gd name="connsiteY3" fmla="*/ 3522069 h 6102172"/>
              <a:gd name="connsiteX4" fmla="*/ 398487 w 10617640"/>
              <a:gd name="connsiteY4" fmla="*/ 586363 h 6102172"/>
              <a:gd name="connsiteX5" fmla="*/ 4473182 w 10617640"/>
              <a:gd name="connsiteY5" fmla="*/ 377816 h 6102172"/>
              <a:gd name="connsiteX6" fmla="*/ 9414150 w 10617640"/>
              <a:gd name="connsiteY6" fmla="*/ 233437 h 6102172"/>
              <a:gd name="connsiteX7" fmla="*/ 10392719 w 10617640"/>
              <a:gd name="connsiteY7" fmla="*/ 3826868 h 6102172"/>
              <a:gd name="connsiteX8" fmla="*/ 10039792 w 10617640"/>
              <a:gd name="connsiteY8" fmla="*/ 5703794 h 6102172"/>
              <a:gd name="connsiteX0" fmla="*/ 10039792 w 10612529"/>
              <a:gd name="connsiteY0" fmla="*/ 5703794 h 6102172"/>
              <a:gd name="connsiteX1" fmla="*/ 4024003 w 10612529"/>
              <a:gd name="connsiteY1" fmla="*/ 6024637 h 6102172"/>
              <a:gd name="connsiteX2" fmla="*/ 574950 w 10612529"/>
              <a:gd name="connsiteY2" fmla="*/ 5848174 h 6102172"/>
              <a:gd name="connsiteX3" fmla="*/ 173897 w 10612529"/>
              <a:gd name="connsiteY3" fmla="*/ 3522069 h 6102172"/>
              <a:gd name="connsiteX4" fmla="*/ 398487 w 10612529"/>
              <a:gd name="connsiteY4" fmla="*/ 586363 h 6102172"/>
              <a:gd name="connsiteX5" fmla="*/ 4473182 w 10612529"/>
              <a:gd name="connsiteY5" fmla="*/ 377816 h 6102172"/>
              <a:gd name="connsiteX6" fmla="*/ 9414150 w 10612529"/>
              <a:gd name="connsiteY6" fmla="*/ 233437 h 6102172"/>
              <a:gd name="connsiteX7" fmla="*/ 10392719 w 10612529"/>
              <a:gd name="connsiteY7" fmla="*/ 3826868 h 6102172"/>
              <a:gd name="connsiteX8" fmla="*/ 10039792 w 10612529"/>
              <a:gd name="connsiteY8" fmla="*/ 5703794 h 6102172"/>
              <a:gd name="connsiteX0" fmla="*/ 10039792 w 10544672"/>
              <a:gd name="connsiteY0" fmla="*/ 5703794 h 6102172"/>
              <a:gd name="connsiteX1" fmla="*/ 4024003 w 10544672"/>
              <a:gd name="connsiteY1" fmla="*/ 6024637 h 6102172"/>
              <a:gd name="connsiteX2" fmla="*/ 574950 w 10544672"/>
              <a:gd name="connsiteY2" fmla="*/ 5848174 h 6102172"/>
              <a:gd name="connsiteX3" fmla="*/ 173897 w 10544672"/>
              <a:gd name="connsiteY3" fmla="*/ 3522069 h 6102172"/>
              <a:gd name="connsiteX4" fmla="*/ 398487 w 10544672"/>
              <a:gd name="connsiteY4" fmla="*/ 586363 h 6102172"/>
              <a:gd name="connsiteX5" fmla="*/ 4473182 w 10544672"/>
              <a:gd name="connsiteY5" fmla="*/ 377816 h 6102172"/>
              <a:gd name="connsiteX6" fmla="*/ 9414150 w 10544672"/>
              <a:gd name="connsiteY6" fmla="*/ 233437 h 6102172"/>
              <a:gd name="connsiteX7" fmla="*/ 10392719 w 10544672"/>
              <a:gd name="connsiteY7" fmla="*/ 3826868 h 6102172"/>
              <a:gd name="connsiteX8" fmla="*/ 10039792 w 10544672"/>
              <a:gd name="connsiteY8" fmla="*/ 5703794 h 6102172"/>
              <a:gd name="connsiteX0" fmla="*/ 9333939 w 10395205"/>
              <a:gd name="connsiteY0" fmla="*/ 5896299 h 6103210"/>
              <a:gd name="connsiteX1" fmla="*/ 4024003 w 10395205"/>
              <a:gd name="connsiteY1" fmla="*/ 6024637 h 6103210"/>
              <a:gd name="connsiteX2" fmla="*/ 574950 w 10395205"/>
              <a:gd name="connsiteY2" fmla="*/ 5848174 h 6103210"/>
              <a:gd name="connsiteX3" fmla="*/ 173897 w 10395205"/>
              <a:gd name="connsiteY3" fmla="*/ 3522069 h 6103210"/>
              <a:gd name="connsiteX4" fmla="*/ 398487 w 10395205"/>
              <a:gd name="connsiteY4" fmla="*/ 586363 h 6103210"/>
              <a:gd name="connsiteX5" fmla="*/ 4473182 w 10395205"/>
              <a:gd name="connsiteY5" fmla="*/ 377816 h 6103210"/>
              <a:gd name="connsiteX6" fmla="*/ 9414150 w 10395205"/>
              <a:gd name="connsiteY6" fmla="*/ 233437 h 6103210"/>
              <a:gd name="connsiteX7" fmla="*/ 10392719 w 10395205"/>
              <a:gd name="connsiteY7" fmla="*/ 3826868 h 6103210"/>
              <a:gd name="connsiteX8" fmla="*/ 9333939 w 10395205"/>
              <a:gd name="connsiteY8" fmla="*/ 5896299 h 6103210"/>
              <a:gd name="connsiteX0" fmla="*/ 9333939 w 10533420"/>
              <a:gd name="connsiteY0" fmla="*/ 5769640 h 5976551"/>
              <a:gd name="connsiteX1" fmla="*/ 4024003 w 10533420"/>
              <a:gd name="connsiteY1" fmla="*/ 5897978 h 5976551"/>
              <a:gd name="connsiteX2" fmla="*/ 574950 w 10533420"/>
              <a:gd name="connsiteY2" fmla="*/ 5721515 h 5976551"/>
              <a:gd name="connsiteX3" fmla="*/ 173897 w 10533420"/>
              <a:gd name="connsiteY3" fmla="*/ 3395410 h 5976551"/>
              <a:gd name="connsiteX4" fmla="*/ 398487 w 10533420"/>
              <a:gd name="connsiteY4" fmla="*/ 459704 h 5976551"/>
              <a:gd name="connsiteX5" fmla="*/ 4473182 w 10533420"/>
              <a:gd name="connsiteY5" fmla="*/ 251157 h 5976551"/>
              <a:gd name="connsiteX6" fmla="*/ 9863329 w 10533420"/>
              <a:gd name="connsiteY6" fmla="*/ 267199 h 5976551"/>
              <a:gd name="connsiteX7" fmla="*/ 10392719 w 10533420"/>
              <a:gd name="connsiteY7" fmla="*/ 3700209 h 5976551"/>
              <a:gd name="connsiteX8" fmla="*/ 9333939 w 10533420"/>
              <a:gd name="connsiteY8" fmla="*/ 5769640 h 5976551"/>
              <a:gd name="connsiteX0" fmla="*/ 9333939 w 10533420"/>
              <a:gd name="connsiteY0" fmla="*/ 5769640 h 5883680"/>
              <a:gd name="connsiteX1" fmla="*/ 4425055 w 10533420"/>
              <a:gd name="connsiteY1" fmla="*/ 5625262 h 5883680"/>
              <a:gd name="connsiteX2" fmla="*/ 574950 w 10533420"/>
              <a:gd name="connsiteY2" fmla="*/ 5721515 h 5883680"/>
              <a:gd name="connsiteX3" fmla="*/ 173897 w 10533420"/>
              <a:gd name="connsiteY3" fmla="*/ 3395410 h 5883680"/>
              <a:gd name="connsiteX4" fmla="*/ 398487 w 10533420"/>
              <a:gd name="connsiteY4" fmla="*/ 459704 h 5883680"/>
              <a:gd name="connsiteX5" fmla="*/ 4473182 w 10533420"/>
              <a:gd name="connsiteY5" fmla="*/ 251157 h 5883680"/>
              <a:gd name="connsiteX6" fmla="*/ 9863329 w 10533420"/>
              <a:gd name="connsiteY6" fmla="*/ 267199 h 5883680"/>
              <a:gd name="connsiteX7" fmla="*/ 10392719 w 10533420"/>
              <a:gd name="connsiteY7" fmla="*/ 3700209 h 5883680"/>
              <a:gd name="connsiteX8" fmla="*/ 9333939 w 10533420"/>
              <a:gd name="connsiteY8" fmla="*/ 5769640 h 5883680"/>
              <a:gd name="connsiteX0" fmla="*/ 9333939 w 10517490"/>
              <a:gd name="connsiteY0" fmla="*/ 5615359 h 5729399"/>
              <a:gd name="connsiteX1" fmla="*/ 4425055 w 10517490"/>
              <a:gd name="connsiteY1" fmla="*/ 5470981 h 5729399"/>
              <a:gd name="connsiteX2" fmla="*/ 574950 w 10517490"/>
              <a:gd name="connsiteY2" fmla="*/ 5567234 h 5729399"/>
              <a:gd name="connsiteX3" fmla="*/ 173897 w 10517490"/>
              <a:gd name="connsiteY3" fmla="*/ 3241129 h 5729399"/>
              <a:gd name="connsiteX4" fmla="*/ 398487 w 10517490"/>
              <a:gd name="connsiteY4" fmla="*/ 305423 h 5729399"/>
              <a:gd name="connsiteX5" fmla="*/ 4473182 w 10517490"/>
              <a:gd name="connsiteY5" fmla="*/ 96876 h 5729399"/>
              <a:gd name="connsiteX6" fmla="*/ 9831244 w 10517490"/>
              <a:gd name="connsiteY6" fmla="*/ 353550 h 5729399"/>
              <a:gd name="connsiteX7" fmla="*/ 10392719 w 10517490"/>
              <a:gd name="connsiteY7" fmla="*/ 3545928 h 5729399"/>
              <a:gd name="connsiteX8" fmla="*/ 9333939 w 10517490"/>
              <a:gd name="connsiteY8" fmla="*/ 5615359 h 5729399"/>
              <a:gd name="connsiteX0" fmla="*/ 9333939 w 10440867"/>
              <a:gd name="connsiteY0" fmla="*/ 5615359 h 5729399"/>
              <a:gd name="connsiteX1" fmla="*/ 4425055 w 10440867"/>
              <a:gd name="connsiteY1" fmla="*/ 5470981 h 5729399"/>
              <a:gd name="connsiteX2" fmla="*/ 574950 w 10440867"/>
              <a:gd name="connsiteY2" fmla="*/ 5567234 h 5729399"/>
              <a:gd name="connsiteX3" fmla="*/ 173897 w 10440867"/>
              <a:gd name="connsiteY3" fmla="*/ 3241129 h 5729399"/>
              <a:gd name="connsiteX4" fmla="*/ 398487 w 10440867"/>
              <a:gd name="connsiteY4" fmla="*/ 305423 h 5729399"/>
              <a:gd name="connsiteX5" fmla="*/ 4473182 w 10440867"/>
              <a:gd name="connsiteY5" fmla="*/ 96876 h 5729399"/>
              <a:gd name="connsiteX6" fmla="*/ 9831244 w 10440867"/>
              <a:gd name="connsiteY6" fmla="*/ 353550 h 5729399"/>
              <a:gd name="connsiteX7" fmla="*/ 10264382 w 10440867"/>
              <a:gd name="connsiteY7" fmla="*/ 3545928 h 5729399"/>
              <a:gd name="connsiteX8" fmla="*/ 9333939 w 10440867"/>
              <a:gd name="connsiteY8" fmla="*/ 5615359 h 5729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0867" h="5729399">
                <a:moveTo>
                  <a:pt x="9333939" y="5615359"/>
                </a:moveTo>
                <a:cubicBezTo>
                  <a:pt x="8360718" y="5936201"/>
                  <a:pt x="5884886" y="5479002"/>
                  <a:pt x="4425055" y="5470981"/>
                </a:cubicBezTo>
                <a:cubicBezTo>
                  <a:pt x="2965224" y="5462960"/>
                  <a:pt x="1283476" y="5938876"/>
                  <a:pt x="574950" y="5567234"/>
                </a:cubicBezTo>
                <a:cubicBezTo>
                  <a:pt x="-133576" y="5195592"/>
                  <a:pt x="203307" y="4118097"/>
                  <a:pt x="173897" y="3241129"/>
                </a:cubicBezTo>
                <a:cubicBezTo>
                  <a:pt x="144487" y="2364161"/>
                  <a:pt x="-318061" y="829465"/>
                  <a:pt x="398487" y="305423"/>
                </a:cubicBezTo>
                <a:cubicBezTo>
                  <a:pt x="1115035" y="-218619"/>
                  <a:pt x="2901056" y="88855"/>
                  <a:pt x="4473182" y="96876"/>
                </a:cubicBezTo>
                <a:cubicBezTo>
                  <a:pt x="6045308" y="104897"/>
                  <a:pt x="8866044" y="-221292"/>
                  <a:pt x="9831244" y="353550"/>
                </a:cubicBezTo>
                <a:cubicBezTo>
                  <a:pt x="10796444" y="928392"/>
                  <a:pt x="10347266" y="2668960"/>
                  <a:pt x="10264382" y="3545928"/>
                </a:cubicBezTo>
                <a:cubicBezTo>
                  <a:pt x="10181498" y="4422896"/>
                  <a:pt x="10307160" y="5294517"/>
                  <a:pt x="9333939" y="561535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Helvetica" panose="020B0604020202030204" pitchFamily="34" charset="0"/>
            </a:endParaRPr>
          </a:p>
        </p:txBody>
      </p:sp>
      <p:sp>
        <p:nvSpPr>
          <p:cNvPr id="6" name="任意多边形 5"/>
          <p:cNvSpPr/>
          <p:nvPr/>
        </p:nvSpPr>
        <p:spPr>
          <a:xfrm>
            <a:off x="-32568" y="265212"/>
            <a:ext cx="10130300" cy="5576026"/>
          </a:xfrm>
          <a:custGeom>
            <a:avLst/>
            <a:gdLst>
              <a:gd name="connsiteX0" fmla="*/ 8615741 w 11086589"/>
              <a:gd name="connsiteY0" fmla="*/ 5429310 h 5721367"/>
              <a:gd name="connsiteX1" fmla="*/ 8455320 w 11086589"/>
              <a:gd name="connsiteY1" fmla="*/ 5461394 h 5721367"/>
              <a:gd name="connsiteX2" fmla="*/ 4396668 w 11086589"/>
              <a:gd name="connsiteY2" fmla="*/ 5718068 h 5721367"/>
              <a:gd name="connsiteX3" fmla="*/ 1316583 w 11086589"/>
              <a:gd name="connsiteY3" fmla="*/ 5397226 h 5721367"/>
              <a:gd name="connsiteX4" fmla="*/ 113425 w 11086589"/>
              <a:gd name="connsiteY4" fmla="*/ 3263626 h 5721367"/>
              <a:gd name="connsiteX5" fmla="*/ 546562 w 11086589"/>
              <a:gd name="connsiteY5" fmla="*/ 135415 h 5721367"/>
              <a:gd name="connsiteX6" fmla="*/ 4492920 w 11086589"/>
              <a:gd name="connsiteY6" fmla="*/ 520426 h 5721367"/>
              <a:gd name="connsiteX7" fmla="*/ 9867025 w 11086589"/>
              <a:gd name="connsiteY7" fmla="*/ 103331 h 5721367"/>
              <a:gd name="connsiteX8" fmla="*/ 11070183 w 11086589"/>
              <a:gd name="connsiteY8" fmla="*/ 1194194 h 5721367"/>
              <a:gd name="connsiteX9" fmla="*/ 10588920 w 11086589"/>
              <a:gd name="connsiteY9" fmla="*/ 3648636 h 5721367"/>
              <a:gd name="connsiteX10" fmla="*/ 10941846 w 11086589"/>
              <a:gd name="connsiteY10" fmla="*/ 5204720 h 5721367"/>
              <a:gd name="connsiteX11" fmla="*/ 8615741 w 11086589"/>
              <a:gd name="connsiteY11" fmla="*/ 5429310 h 5721367"/>
              <a:gd name="connsiteX0" fmla="*/ 8595349 w 11066197"/>
              <a:gd name="connsiteY0" fmla="*/ 5429310 h 5909763"/>
              <a:gd name="connsiteX1" fmla="*/ 8434928 w 11066197"/>
              <a:gd name="connsiteY1" fmla="*/ 5461394 h 5909763"/>
              <a:gd name="connsiteX2" fmla="*/ 4376276 w 11066197"/>
              <a:gd name="connsiteY2" fmla="*/ 5718068 h 5909763"/>
              <a:gd name="connsiteX3" fmla="*/ 1007433 w 11066197"/>
              <a:gd name="connsiteY3" fmla="*/ 5718068 h 5909763"/>
              <a:gd name="connsiteX4" fmla="*/ 93033 w 11066197"/>
              <a:gd name="connsiteY4" fmla="*/ 3263626 h 5909763"/>
              <a:gd name="connsiteX5" fmla="*/ 526170 w 11066197"/>
              <a:gd name="connsiteY5" fmla="*/ 135415 h 5909763"/>
              <a:gd name="connsiteX6" fmla="*/ 4472528 w 11066197"/>
              <a:gd name="connsiteY6" fmla="*/ 520426 h 5909763"/>
              <a:gd name="connsiteX7" fmla="*/ 9846633 w 11066197"/>
              <a:gd name="connsiteY7" fmla="*/ 103331 h 5909763"/>
              <a:gd name="connsiteX8" fmla="*/ 11049791 w 11066197"/>
              <a:gd name="connsiteY8" fmla="*/ 1194194 h 5909763"/>
              <a:gd name="connsiteX9" fmla="*/ 10568528 w 11066197"/>
              <a:gd name="connsiteY9" fmla="*/ 3648636 h 5909763"/>
              <a:gd name="connsiteX10" fmla="*/ 10921454 w 11066197"/>
              <a:gd name="connsiteY10" fmla="*/ 5204720 h 5909763"/>
              <a:gd name="connsiteX11" fmla="*/ 8595349 w 11066197"/>
              <a:gd name="connsiteY11" fmla="*/ 5429310 h 5909763"/>
              <a:gd name="connsiteX0" fmla="*/ 8595349 w 11066197"/>
              <a:gd name="connsiteY0" fmla="*/ 5429310 h 5987120"/>
              <a:gd name="connsiteX1" fmla="*/ 8434928 w 11066197"/>
              <a:gd name="connsiteY1" fmla="*/ 5461394 h 5987120"/>
              <a:gd name="connsiteX2" fmla="*/ 4456486 w 11066197"/>
              <a:gd name="connsiteY2" fmla="*/ 5894531 h 5987120"/>
              <a:gd name="connsiteX3" fmla="*/ 1007433 w 11066197"/>
              <a:gd name="connsiteY3" fmla="*/ 5718068 h 5987120"/>
              <a:gd name="connsiteX4" fmla="*/ 93033 w 11066197"/>
              <a:gd name="connsiteY4" fmla="*/ 3263626 h 5987120"/>
              <a:gd name="connsiteX5" fmla="*/ 526170 w 11066197"/>
              <a:gd name="connsiteY5" fmla="*/ 135415 h 5987120"/>
              <a:gd name="connsiteX6" fmla="*/ 4472528 w 11066197"/>
              <a:gd name="connsiteY6" fmla="*/ 520426 h 5987120"/>
              <a:gd name="connsiteX7" fmla="*/ 9846633 w 11066197"/>
              <a:gd name="connsiteY7" fmla="*/ 103331 h 5987120"/>
              <a:gd name="connsiteX8" fmla="*/ 11049791 w 11066197"/>
              <a:gd name="connsiteY8" fmla="*/ 1194194 h 5987120"/>
              <a:gd name="connsiteX9" fmla="*/ 10568528 w 11066197"/>
              <a:gd name="connsiteY9" fmla="*/ 3648636 h 5987120"/>
              <a:gd name="connsiteX10" fmla="*/ 10921454 w 11066197"/>
              <a:gd name="connsiteY10" fmla="*/ 5204720 h 5987120"/>
              <a:gd name="connsiteX11" fmla="*/ 8595349 w 11066197"/>
              <a:gd name="connsiteY11" fmla="*/ 5429310 h 5987120"/>
              <a:gd name="connsiteX0" fmla="*/ 10921454 w 11066197"/>
              <a:gd name="connsiteY0" fmla="*/ 5204720 h 5987120"/>
              <a:gd name="connsiteX1" fmla="*/ 8434928 w 11066197"/>
              <a:gd name="connsiteY1" fmla="*/ 5461394 h 5987120"/>
              <a:gd name="connsiteX2" fmla="*/ 4456486 w 11066197"/>
              <a:gd name="connsiteY2" fmla="*/ 5894531 h 5987120"/>
              <a:gd name="connsiteX3" fmla="*/ 1007433 w 11066197"/>
              <a:gd name="connsiteY3" fmla="*/ 5718068 h 5987120"/>
              <a:gd name="connsiteX4" fmla="*/ 93033 w 11066197"/>
              <a:gd name="connsiteY4" fmla="*/ 3263626 h 5987120"/>
              <a:gd name="connsiteX5" fmla="*/ 526170 w 11066197"/>
              <a:gd name="connsiteY5" fmla="*/ 135415 h 5987120"/>
              <a:gd name="connsiteX6" fmla="*/ 4472528 w 11066197"/>
              <a:gd name="connsiteY6" fmla="*/ 520426 h 5987120"/>
              <a:gd name="connsiteX7" fmla="*/ 9846633 w 11066197"/>
              <a:gd name="connsiteY7" fmla="*/ 103331 h 5987120"/>
              <a:gd name="connsiteX8" fmla="*/ 11049791 w 11066197"/>
              <a:gd name="connsiteY8" fmla="*/ 1194194 h 5987120"/>
              <a:gd name="connsiteX9" fmla="*/ 10568528 w 11066197"/>
              <a:gd name="connsiteY9" fmla="*/ 3648636 h 5987120"/>
              <a:gd name="connsiteX10" fmla="*/ 10921454 w 11066197"/>
              <a:gd name="connsiteY10" fmla="*/ 5204720 h 5987120"/>
              <a:gd name="connsiteX0" fmla="*/ 10921454 w 11066197"/>
              <a:gd name="connsiteY0" fmla="*/ 5204720 h 6002815"/>
              <a:gd name="connsiteX1" fmla="*/ 4456486 w 11066197"/>
              <a:gd name="connsiteY1" fmla="*/ 5894531 h 6002815"/>
              <a:gd name="connsiteX2" fmla="*/ 1007433 w 11066197"/>
              <a:gd name="connsiteY2" fmla="*/ 5718068 h 6002815"/>
              <a:gd name="connsiteX3" fmla="*/ 93033 w 11066197"/>
              <a:gd name="connsiteY3" fmla="*/ 3263626 h 6002815"/>
              <a:gd name="connsiteX4" fmla="*/ 526170 w 11066197"/>
              <a:gd name="connsiteY4" fmla="*/ 135415 h 6002815"/>
              <a:gd name="connsiteX5" fmla="*/ 4472528 w 11066197"/>
              <a:gd name="connsiteY5" fmla="*/ 520426 h 6002815"/>
              <a:gd name="connsiteX6" fmla="*/ 9846633 w 11066197"/>
              <a:gd name="connsiteY6" fmla="*/ 103331 h 6002815"/>
              <a:gd name="connsiteX7" fmla="*/ 11049791 w 11066197"/>
              <a:gd name="connsiteY7" fmla="*/ 1194194 h 6002815"/>
              <a:gd name="connsiteX8" fmla="*/ 10568528 w 11066197"/>
              <a:gd name="connsiteY8" fmla="*/ 3648636 h 6002815"/>
              <a:gd name="connsiteX9" fmla="*/ 10921454 w 11066197"/>
              <a:gd name="connsiteY9" fmla="*/ 5204720 h 6002815"/>
              <a:gd name="connsiteX0" fmla="*/ 10472275 w 11066197"/>
              <a:gd name="connsiteY0" fmla="*/ 5573688 h 5980491"/>
              <a:gd name="connsiteX1" fmla="*/ 4456486 w 11066197"/>
              <a:gd name="connsiteY1" fmla="*/ 5894531 h 5980491"/>
              <a:gd name="connsiteX2" fmla="*/ 1007433 w 11066197"/>
              <a:gd name="connsiteY2" fmla="*/ 5718068 h 5980491"/>
              <a:gd name="connsiteX3" fmla="*/ 93033 w 11066197"/>
              <a:gd name="connsiteY3" fmla="*/ 3263626 h 5980491"/>
              <a:gd name="connsiteX4" fmla="*/ 526170 w 11066197"/>
              <a:gd name="connsiteY4" fmla="*/ 135415 h 5980491"/>
              <a:gd name="connsiteX5" fmla="*/ 4472528 w 11066197"/>
              <a:gd name="connsiteY5" fmla="*/ 520426 h 5980491"/>
              <a:gd name="connsiteX6" fmla="*/ 9846633 w 11066197"/>
              <a:gd name="connsiteY6" fmla="*/ 103331 h 5980491"/>
              <a:gd name="connsiteX7" fmla="*/ 11049791 w 11066197"/>
              <a:gd name="connsiteY7" fmla="*/ 1194194 h 5980491"/>
              <a:gd name="connsiteX8" fmla="*/ 10568528 w 11066197"/>
              <a:gd name="connsiteY8" fmla="*/ 3648636 h 5980491"/>
              <a:gd name="connsiteX9" fmla="*/ 10472275 w 11066197"/>
              <a:gd name="connsiteY9" fmla="*/ 5573688 h 5980491"/>
              <a:gd name="connsiteX0" fmla="*/ 10229604 w 10823526"/>
              <a:gd name="connsiteY0" fmla="*/ 5582178 h 5980556"/>
              <a:gd name="connsiteX1" fmla="*/ 4213815 w 10823526"/>
              <a:gd name="connsiteY1" fmla="*/ 5903021 h 5980556"/>
              <a:gd name="connsiteX2" fmla="*/ 764762 w 10823526"/>
              <a:gd name="connsiteY2" fmla="*/ 5726558 h 5980556"/>
              <a:gd name="connsiteX3" fmla="*/ 363709 w 10823526"/>
              <a:gd name="connsiteY3" fmla="*/ 3400453 h 5980556"/>
              <a:gd name="connsiteX4" fmla="*/ 283499 w 10823526"/>
              <a:gd name="connsiteY4" fmla="*/ 143905 h 5980556"/>
              <a:gd name="connsiteX5" fmla="*/ 4229857 w 10823526"/>
              <a:gd name="connsiteY5" fmla="*/ 528916 h 5980556"/>
              <a:gd name="connsiteX6" fmla="*/ 9603962 w 10823526"/>
              <a:gd name="connsiteY6" fmla="*/ 111821 h 5980556"/>
              <a:gd name="connsiteX7" fmla="*/ 10807120 w 10823526"/>
              <a:gd name="connsiteY7" fmla="*/ 1202684 h 5980556"/>
              <a:gd name="connsiteX8" fmla="*/ 10325857 w 10823526"/>
              <a:gd name="connsiteY8" fmla="*/ 3657126 h 5980556"/>
              <a:gd name="connsiteX9" fmla="*/ 10229604 w 10823526"/>
              <a:gd name="connsiteY9" fmla="*/ 5582178 h 5980556"/>
              <a:gd name="connsiteX0" fmla="*/ 10261679 w 10855601"/>
              <a:gd name="connsiteY0" fmla="*/ 5644288 h 6042666"/>
              <a:gd name="connsiteX1" fmla="*/ 4245890 w 10855601"/>
              <a:gd name="connsiteY1" fmla="*/ 5965131 h 6042666"/>
              <a:gd name="connsiteX2" fmla="*/ 796837 w 10855601"/>
              <a:gd name="connsiteY2" fmla="*/ 5788668 h 6042666"/>
              <a:gd name="connsiteX3" fmla="*/ 395784 w 10855601"/>
              <a:gd name="connsiteY3" fmla="*/ 3462563 h 6042666"/>
              <a:gd name="connsiteX4" fmla="*/ 315574 w 10855601"/>
              <a:gd name="connsiteY4" fmla="*/ 206015 h 6042666"/>
              <a:gd name="connsiteX5" fmla="*/ 4695069 w 10855601"/>
              <a:gd name="connsiteY5" fmla="*/ 318310 h 6042666"/>
              <a:gd name="connsiteX6" fmla="*/ 9636037 w 10855601"/>
              <a:gd name="connsiteY6" fmla="*/ 173931 h 6042666"/>
              <a:gd name="connsiteX7" fmla="*/ 10839195 w 10855601"/>
              <a:gd name="connsiteY7" fmla="*/ 1264794 h 6042666"/>
              <a:gd name="connsiteX8" fmla="*/ 10357932 w 10855601"/>
              <a:gd name="connsiteY8" fmla="*/ 3719236 h 6042666"/>
              <a:gd name="connsiteX9" fmla="*/ 10261679 w 10855601"/>
              <a:gd name="connsiteY9" fmla="*/ 5644288 h 6042666"/>
              <a:gd name="connsiteX0" fmla="*/ 10039792 w 10633714"/>
              <a:gd name="connsiteY0" fmla="*/ 5522731 h 5921109"/>
              <a:gd name="connsiteX1" fmla="*/ 4024003 w 10633714"/>
              <a:gd name="connsiteY1" fmla="*/ 5843574 h 5921109"/>
              <a:gd name="connsiteX2" fmla="*/ 574950 w 10633714"/>
              <a:gd name="connsiteY2" fmla="*/ 5667111 h 5921109"/>
              <a:gd name="connsiteX3" fmla="*/ 173897 w 10633714"/>
              <a:gd name="connsiteY3" fmla="*/ 3341006 h 5921109"/>
              <a:gd name="connsiteX4" fmla="*/ 398487 w 10633714"/>
              <a:gd name="connsiteY4" fmla="*/ 405300 h 5921109"/>
              <a:gd name="connsiteX5" fmla="*/ 4473182 w 10633714"/>
              <a:gd name="connsiteY5" fmla="*/ 196753 h 5921109"/>
              <a:gd name="connsiteX6" fmla="*/ 9414150 w 10633714"/>
              <a:gd name="connsiteY6" fmla="*/ 52374 h 5921109"/>
              <a:gd name="connsiteX7" fmla="*/ 10617308 w 10633714"/>
              <a:gd name="connsiteY7" fmla="*/ 1143237 h 5921109"/>
              <a:gd name="connsiteX8" fmla="*/ 10136045 w 10633714"/>
              <a:gd name="connsiteY8" fmla="*/ 3597679 h 5921109"/>
              <a:gd name="connsiteX9" fmla="*/ 10039792 w 10633714"/>
              <a:gd name="connsiteY9" fmla="*/ 5522731 h 5921109"/>
              <a:gd name="connsiteX0" fmla="*/ 10039792 w 10221163"/>
              <a:gd name="connsiteY0" fmla="*/ 5558917 h 5957295"/>
              <a:gd name="connsiteX1" fmla="*/ 4024003 w 10221163"/>
              <a:gd name="connsiteY1" fmla="*/ 5879760 h 5957295"/>
              <a:gd name="connsiteX2" fmla="*/ 574950 w 10221163"/>
              <a:gd name="connsiteY2" fmla="*/ 5703297 h 5957295"/>
              <a:gd name="connsiteX3" fmla="*/ 173897 w 10221163"/>
              <a:gd name="connsiteY3" fmla="*/ 3377192 h 5957295"/>
              <a:gd name="connsiteX4" fmla="*/ 398487 w 10221163"/>
              <a:gd name="connsiteY4" fmla="*/ 441486 h 5957295"/>
              <a:gd name="connsiteX5" fmla="*/ 4473182 w 10221163"/>
              <a:gd name="connsiteY5" fmla="*/ 232939 h 5957295"/>
              <a:gd name="connsiteX6" fmla="*/ 9414150 w 10221163"/>
              <a:gd name="connsiteY6" fmla="*/ 88560 h 5957295"/>
              <a:gd name="connsiteX7" fmla="*/ 10152087 w 10221163"/>
              <a:gd name="connsiteY7" fmla="*/ 1692771 h 5957295"/>
              <a:gd name="connsiteX8" fmla="*/ 10136045 w 10221163"/>
              <a:gd name="connsiteY8" fmla="*/ 3633865 h 5957295"/>
              <a:gd name="connsiteX9" fmla="*/ 10039792 w 10221163"/>
              <a:gd name="connsiteY9" fmla="*/ 5558917 h 5957295"/>
              <a:gd name="connsiteX0" fmla="*/ 10039792 w 10221163"/>
              <a:gd name="connsiteY0" fmla="*/ 5700259 h 6098637"/>
              <a:gd name="connsiteX1" fmla="*/ 4024003 w 10221163"/>
              <a:gd name="connsiteY1" fmla="*/ 6021102 h 6098637"/>
              <a:gd name="connsiteX2" fmla="*/ 574950 w 10221163"/>
              <a:gd name="connsiteY2" fmla="*/ 5844639 h 6098637"/>
              <a:gd name="connsiteX3" fmla="*/ 173897 w 10221163"/>
              <a:gd name="connsiteY3" fmla="*/ 3518534 h 6098637"/>
              <a:gd name="connsiteX4" fmla="*/ 398487 w 10221163"/>
              <a:gd name="connsiteY4" fmla="*/ 582828 h 6098637"/>
              <a:gd name="connsiteX5" fmla="*/ 4473182 w 10221163"/>
              <a:gd name="connsiteY5" fmla="*/ 374281 h 6098637"/>
              <a:gd name="connsiteX6" fmla="*/ 9414150 w 10221163"/>
              <a:gd name="connsiteY6" fmla="*/ 229902 h 6098637"/>
              <a:gd name="connsiteX7" fmla="*/ 10136045 w 10221163"/>
              <a:gd name="connsiteY7" fmla="*/ 3775207 h 6098637"/>
              <a:gd name="connsiteX8" fmla="*/ 10039792 w 10221163"/>
              <a:gd name="connsiteY8" fmla="*/ 5700259 h 6098637"/>
              <a:gd name="connsiteX0" fmla="*/ 10039792 w 10290578"/>
              <a:gd name="connsiteY0" fmla="*/ 5700259 h 6098637"/>
              <a:gd name="connsiteX1" fmla="*/ 4024003 w 10290578"/>
              <a:gd name="connsiteY1" fmla="*/ 6021102 h 6098637"/>
              <a:gd name="connsiteX2" fmla="*/ 574950 w 10290578"/>
              <a:gd name="connsiteY2" fmla="*/ 5844639 h 6098637"/>
              <a:gd name="connsiteX3" fmla="*/ 173897 w 10290578"/>
              <a:gd name="connsiteY3" fmla="*/ 3518534 h 6098637"/>
              <a:gd name="connsiteX4" fmla="*/ 398487 w 10290578"/>
              <a:gd name="connsiteY4" fmla="*/ 582828 h 6098637"/>
              <a:gd name="connsiteX5" fmla="*/ 4473182 w 10290578"/>
              <a:gd name="connsiteY5" fmla="*/ 374281 h 6098637"/>
              <a:gd name="connsiteX6" fmla="*/ 9414150 w 10290578"/>
              <a:gd name="connsiteY6" fmla="*/ 229902 h 6098637"/>
              <a:gd name="connsiteX7" fmla="*/ 10136045 w 10290578"/>
              <a:gd name="connsiteY7" fmla="*/ 3775207 h 6098637"/>
              <a:gd name="connsiteX8" fmla="*/ 10039792 w 10290578"/>
              <a:gd name="connsiteY8" fmla="*/ 5700259 h 6098637"/>
              <a:gd name="connsiteX0" fmla="*/ 10039792 w 10221163"/>
              <a:gd name="connsiteY0" fmla="*/ 5700259 h 6098637"/>
              <a:gd name="connsiteX1" fmla="*/ 4024003 w 10221163"/>
              <a:gd name="connsiteY1" fmla="*/ 6021102 h 6098637"/>
              <a:gd name="connsiteX2" fmla="*/ 574950 w 10221163"/>
              <a:gd name="connsiteY2" fmla="*/ 5844639 h 6098637"/>
              <a:gd name="connsiteX3" fmla="*/ 173897 w 10221163"/>
              <a:gd name="connsiteY3" fmla="*/ 3518534 h 6098637"/>
              <a:gd name="connsiteX4" fmla="*/ 398487 w 10221163"/>
              <a:gd name="connsiteY4" fmla="*/ 582828 h 6098637"/>
              <a:gd name="connsiteX5" fmla="*/ 4473182 w 10221163"/>
              <a:gd name="connsiteY5" fmla="*/ 374281 h 6098637"/>
              <a:gd name="connsiteX6" fmla="*/ 9414150 w 10221163"/>
              <a:gd name="connsiteY6" fmla="*/ 229902 h 6098637"/>
              <a:gd name="connsiteX7" fmla="*/ 10136045 w 10221163"/>
              <a:gd name="connsiteY7" fmla="*/ 3775207 h 6098637"/>
              <a:gd name="connsiteX8" fmla="*/ 10039792 w 10221163"/>
              <a:gd name="connsiteY8" fmla="*/ 5700259 h 6098637"/>
              <a:gd name="connsiteX0" fmla="*/ 10039792 w 10617640"/>
              <a:gd name="connsiteY0" fmla="*/ 5703794 h 6102172"/>
              <a:gd name="connsiteX1" fmla="*/ 4024003 w 10617640"/>
              <a:gd name="connsiteY1" fmla="*/ 6024637 h 6102172"/>
              <a:gd name="connsiteX2" fmla="*/ 574950 w 10617640"/>
              <a:gd name="connsiteY2" fmla="*/ 5848174 h 6102172"/>
              <a:gd name="connsiteX3" fmla="*/ 173897 w 10617640"/>
              <a:gd name="connsiteY3" fmla="*/ 3522069 h 6102172"/>
              <a:gd name="connsiteX4" fmla="*/ 398487 w 10617640"/>
              <a:gd name="connsiteY4" fmla="*/ 586363 h 6102172"/>
              <a:gd name="connsiteX5" fmla="*/ 4473182 w 10617640"/>
              <a:gd name="connsiteY5" fmla="*/ 377816 h 6102172"/>
              <a:gd name="connsiteX6" fmla="*/ 9414150 w 10617640"/>
              <a:gd name="connsiteY6" fmla="*/ 233437 h 6102172"/>
              <a:gd name="connsiteX7" fmla="*/ 10392719 w 10617640"/>
              <a:gd name="connsiteY7" fmla="*/ 3826868 h 6102172"/>
              <a:gd name="connsiteX8" fmla="*/ 10039792 w 10617640"/>
              <a:gd name="connsiteY8" fmla="*/ 5703794 h 6102172"/>
              <a:gd name="connsiteX0" fmla="*/ 10039792 w 10612529"/>
              <a:gd name="connsiteY0" fmla="*/ 5703794 h 6102172"/>
              <a:gd name="connsiteX1" fmla="*/ 4024003 w 10612529"/>
              <a:gd name="connsiteY1" fmla="*/ 6024637 h 6102172"/>
              <a:gd name="connsiteX2" fmla="*/ 574950 w 10612529"/>
              <a:gd name="connsiteY2" fmla="*/ 5848174 h 6102172"/>
              <a:gd name="connsiteX3" fmla="*/ 173897 w 10612529"/>
              <a:gd name="connsiteY3" fmla="*/ 3522069 h 6102172"/>
              <a:gd name="connsiteX4" fmla="*/ 398487 w 10612529"/>
              <a:gd name="connsiteY4" fmla="*/ 586363 h 6102172"/>
              <a:gd name="connsiteX5" fmla="*/ 4473182 w 10612529"/>
              <a:gd name="connsiteY5" fmla="*/ 377816 h 6102172"/>
              <a:gd name="connsiteX6" fmla="*/ 9414150 w 10612529"/>
              <a:gd name="connsiteY6" fmla="*/ 233437 h 6102172"/>
              <a:gd name="connsiteX7" fmla="*/ 10392719 w 10612529"/>
              <a:gd name="connsiteY7" fmla="*/ 3826868 h 6102172"/>
              <a:gd name="connsiteX8" fmla="*/ 10039792 w 10612529"/>
              <a:gd name="connsiteY8" fmla="*/ 5703794 h 6102172"/>
              <a:gd name="connsiteX0" fmla="*/ 10039792 w 10544672"/>
              <a:gd name="connsiteY0" fmla="*/ 5703794 h 6102172"/>
              <a:gd name="connsiteX1" fmla="*/ 4024003 w 10544672"/>
              <a:gd name="connsiteY1" fmla="*/ 6024637 h 6102172"/>
              <a:gd name="connsiteX2" fmla="*/ 574950 w 10544672"/>
              <a:gd name="connsiteY2" fmla="*/ 5848174 h 6102172"/>
              <a:gd name="connsiteX3" fmla="*/ 173897 w 10544672"/>
              <a:gd name="connsiteY3" fmla="*/ 3522069 h 6102172"/>
              <a:gd name="connsiteX4" fmla="*/ 398487 w 10544672"/>
              <a:gd name="connsiteY4" fmla="*/ 586363 h 6102172"/>
              <a:gd name="connsiteX5" fmla="*/ 4473182 w 10544672"/>
              <a:gd name="connsiteY5" fmla="*/ 377816 h 6102172"/>
              <a:gd name="connsiteX6" fmla="*/ 9414150 w 10544672"/>
              <a:gd name="connsiteY6" fmla="*/ 233437 h 6102172"/>
              <a:gd name="connsiteX7" fmla="*/ 10392719 w 10544672"/>
              <a:gd name="connsiteY7" fmla="*/ 3826868 h 6102172"/>
              <a:gd name="connsiteX8" fmla="*/ 10039792 w 10544672"/>
              <a:gd name="connsiteY8" fmla="*/ 5703794 h 6102172"/>
              <a:gd name="connsiteX0" fmla="*/ 9333939 w 10395205"/>
              <a:gd name="connsiteY0" fmla="*/ 5896299 h 6103210"/>
              <a:gd name="connsiteX1" fmla="*/ 4024003 w 10395205"/>
              <a:gd name="connsiteY1" fmla="*/ 6024637 h 6103210"/>
              <a:gd name="connsiteX2" fmla="*/ 574950 w 10395205"/>
              <a:gd name="connsiteY2" fmla="*/ 5848174 h 6103210"/>
              <a:gd name="connsiteX3" fmla="*/ 173897 w 10395205"/>
              <a:gd name="connsiteY3" fmla="*/ 3522069 h 6103210"/>
              <a:gd name="connsiteX4" fmla="*/ 398487 w 10395205"/>
              <a:gd name="connsiteY4" fmla="*/ 586363 h 6103210"/>
              <a:gd name="connsiteX5" fmla="*/ 4473182 w 10395205"/>
              <a:gd name="connsiteY5" fmla="*/ 377816 h 6103210"/>
              <a:gd name="connsiteX6" fmla="*/ 9414150 w 10395205"/>
              <a:gd name="connsiteY6" fmla="*/ 233437 h 6103210"/>
              <a:gd name="connsiteX7" fmla="*/ 10392719 w 10395205"/>
              <a:gd name="connsiteY7" fmla="*/ 3826868 h 6103210"/>
              <a:gd name="connsiteX8" fmla="*/ 9333939 w 10395205"/>
              <a:gd name="connsiteY8" fmla="*/ 5896299 h 6103210"/>
              <a:gd name="connsiteX0" fmla="*/ 9333939 w 10533420"/>
              <a:gd name="connsiteY0" fmla="*/ 5769640 h 5976551"/>
              <a:gd name="connsiteX1" fmla="*/ 4024003 w 10533420"/>
              <a:gd name="connsiteY1" fmla="*/ 5897978 h 5976551"/>
              <a:gd name="connsiteX2" fmla="*/ 574950 w 10533420"/>
              <a:gd name="connsiteY2" fmla="*/ 5721515 h 5976551"/>
              <a:gd name="connsiteX3" fmla="*/ 173897 w 10533420"/>
              <a:gd name="connsiteY3" fmla="*/ 3395410 h 5976551"/>
              <a:gd name="connsiteX4" fmla="*/ 398487 w 10533420"/>
              <a:gd name="connsiteY4" fmla="*/ 459704 h 5976551"/>
              <a:gd name="connsiteX5" fmla="*/ 4473182 w 10533420"/>
              <a:gd name="connsiteY5" fmla="*/ 251157 h 5976551"/>
              <a:gd name="connsiteX6" fmla="*/ 9863329 w 10533420"/>
              <a:gd name="connsiteY6" fmla="*/ 267199 h 5976551"/>
              <a:gd name="connsiteX7" fmla="*/ 10392719 w 10533420"/>
              <a:gd name="connsiteY7" fmla="*/ 3700209 h 5976551"/>
              <a:gd name="connsiteX8" fmla="*/ 9333939 w 10533420"/>
              <a:gd name="connsiteY8" fmla="*/ 5769640 h 5976551"/>
              <a:gd name="connsiteX0" fmla="*/ 9333939 w 10533420"/>
              <a:gd name="connsiteY0" fmla="*/ 5769640 h 5883680"/>
              <a:gd name="connsiteX1" fmla="*/ 4425055 w 10533420"/>
              <a:gd name="connsiteY1" fmla="*/ 5625262 h 5883680"/>
              <a:gd name="connsiteX2" fmla="*/ 574950 w 10533420"/>
              <a:gd name="connsiteY2" fmla="*/ 5721515 h 5883680"/>
              <a:gd name="connsiteX3" fmla="*/ 173897 w 10533420"/>
              <a:gd name="connsiteY3" fmla="*/ 3395410 h 5883680"/>
              <a:gd name="connsiteX4" fmla="*/ 398487 w 10533420"/>
              <a:gd name="connsiteY4" fmla="*/ 459704 h 5883680"/>
              <a:gd name="connsiteX5" fmla="*/ 4473182 w 10533420"/>
              <a:gd name="connsiteY5" fmla="*/ 251157 h 5883680"/>
              <a:gd name="connsiteX6" fmla="*/ 9863329 w 10533420"/>
              <a:gd name="connsiteY6" fmla="*/ 267199 h 5883680"/>
              <a:gd name="connsiteX7" fmla="*/ 10392719 w 10533420"/>
              <a:gd name="connsiteY7" fmla="*/ 3700209 h 5883680"/>
              <a:gd name="connsiteX8" fmla="*/ 9333939 w 10533420"/>
              <a:gd name="connsiteY8" fmla="*/ 5769640 h 5883680"/>
              <a:gd name="connsiteX0" fmla="*/ 9333939 w 10517490"/>
              <a:gd name="connsiteY0" fmla="*/ 5615359 h 5729399"/>
              <a:gd name="connsiteX1" fmla="*/ 4425055 w 10517490"/>
              <a:gd name="connsiteY1" fmla="*/ 5470981 h 5729399"/>
              <a:gd name="connsiteX2" fmla="*/ 574950 w 10517490"/>
              <a:gd name="connsiteY2" fmla="*/ 5567234 h 5729399"/>
              <a:gd name="connsiteX3" fmla="*/ 173897 w 10517490"/>
              <a:gd name="connsiteY3" fmla="*/ 3241129 h 5729399"/>
              <a:gd name="connsiteX4" fmla="*/ 398487 w 10517490"/>
              <a:gd name="connsiteY4" fmla="*/ 305423 h 5729399"/>
              <a:gd name="connsiteX5" fmla="*/ 4473182 w 10517490"/>
              <a:gd name="connsiteY5" fmla="*/ 96876 h 5729399"/>
              <a:gd name="connsiteX6" fmla="*/ 9831244 w 10517490"/>
              <a:gd name="connsiteY6" fmla="*/ 353550 h 5729399"/>
              <a:gd name="connsiteX7" fmla="*/ 10392719 w 10517490"/>
              <a:gd name="connsiteY7" fmla="*/ 3545928 h 5729399"/>
              <a:gd name="connsiteX8" fmla="*/ 9333939 w 10517490"/>
              <a:gd name="connsiteY8" fmla="*/ 5615359 h 5729399"/>
              <a:gd name="connsiteX0" fmla="*/ 9333939 w 10440867"/>
              <a:gd name="connsiteY0" fmla="*/ 5615359 h 5729399"/>
              <a:gd name="connsiteX1" fmla="*/ 4425055 w 10440867"/>
              <a:gd name="connsiteY1" fmla="*/ 5470981 h 5729399"/>
              <a:gd name="connsiteX2" fmla="*/ 574950 w 10440867"/>
              <a:gd name="connsiteY2" fmla="*/ 5567234 h 5729399"/>
              <a:gd name="connsiteX3" fmla="*/ 173897 w 10440867"/>
              <a:gd name="connsiteY3" fmla="*/ 3241129 h 5729399"/>
              <a:gd name="connsiteX4" fmla="*/ 398487 w 10440867"/>
              <a:gd name="connsiteY4" fmla="*/ 305423 h 5729399"/>
              <a:gd name="connsiteX5" fmla="*/ 4473182 w 10440867"/>
              <a:gd name="connsiteY5" fmla="*/ 96876 h 5729399"/>
              <a:gd name="connsiteX6" fmla="*/ 9831244 w 10440867"/>
              <a:gd name="connsiteY6" fmla="*/ 353550 h 5729399"/>
              <a:gd name="connsiteX7" fmla="*/ 10264382 w 10440867"/>
              <a:gd name="connsiteY7" fmla="*/ 3545928 h 5729399"/>
              <a:gd name="connsiteX8" fmla="*/ 9333939 w 10440867"/>
              <a:gd name="connsiteY8" fmla="*/ 5615359 h 5729399"/>
              <a:gd name="connsiteX0" fmla="*/ 9333939 w 10382686"/>
              <a:gd name="connsiteY0" fmla="*/ 5696181 h 5810221"/>
              <a:gd name="connsiteX1" fmla="*/ 4425055 w 10382686"/>
              <a:gd name="connsiteY1" fmla="*/ 5551803 h 5810221"/>
              <a:gd name="connsiteX2" fmla="*/ 574950 w 10382686"/>
              <a:gd name="connsiteY2" fmla="*/ 5648056 h 5810221"/>
              <a:gd name="connsiteX3" fmla="*/ 173897 w 10382686"/>
              <a:gd name="connsiteY3" fmla="*/ 3321951 h 5810221"/>
              <a:gd name="connsiteX4" fmla="*/ 398487 w 10382686"/>
              <a:gd name="connsiteY4" fmla="*/ 386245 h 5810221"/>
              <a:gd name="connsiteX5" fmla="*/ 4473182 w 10382686"/>
              <a:gd name="connsiteY5" fmla="*/ 177698 h 5810221"/>
              <a:gd name="connsiteX6" fmla="*/ 9722079 w 10382686"/>
              <a:gd name="connsiteY6" fmla="*/ 293734 h 5810221"/>
              <a:gd name="connsiteX7" fmla="*/ 10264382 w 10382686"/>
              <a:gd name="connsiteY7" fmla="*/ 3626750 h 5810221"/>
              <a:gd name="connsiteX8" fmla="*/ 9333939 w 10382686"/>
              <a:gd name="connsiteY8" fmla="*/ 5696181 h 5810221"/>
              <a:gd name="connsiteX0" fmla="*/ 9333939 w 10382686"/>
              <a:gd name="connsiteY0" fmla="*/ 5696181 h 5781561"/>
              <a:gd name="connsiteX1" fmla="*/ 4284700 w 10382686"/>
              <a:gd name="connsiteY1" fmla="*/ 5411165 h 5781561"/>
              <a:gd name="connsiteX2" fmla="*/ 574950 w 10382686"/>
              <a:gd name="connsiteY2" fmla="*/ 5648056 h 5781561"/>
              <a:gd name="connsiteX3" fmla="*/ 173897 w 10382686"/>
              <a:gd name="connsiteY3" fmla="*/ 3321951 h 5781561"/>
              <a:gd name="connsiteX4" fmla="*/ 398487 w 10382686"/>
              <a:gd name="connsiteY4" fmla="*/ 386245 h 5781561"/>
              <a:gd name="connsiteX5" fmla="*/ 4473182 w 10382686"/>
              <a:gd name="connsiteY5" fmla="*/ 177698 h 5781561"/>
              <a:gd name="connsiteX6" fmla="*/ 9722079 w 10382686"/>
              <a:gd name="connsiteY6" fmla="*/ 293734 h 5781561"/>
              <a:gd name="connsiteX7" fmla="*/ 10264382 w 10382686"/>
              <a:gd name="connsiteY7" fmla="*/ 3626750 h 5781561"/>
              <a:gd name="connsiteX8" fmla="*/ 9333939 w 10382686"/>
              <a:gd name="connsiteY8" fmla="*/ 5696181 h 5781561"/>
              <a:gd name="connsiteX0" fmla="*/ 9281946 w 10330693"/>
              <a:gd name="connsiteY0" fmla="*/ 5696181 h 5781561"/>
              <a:gd name="connsiteX1" fmla="*/ 4232707 w 10330693"/>
              <a:gd name="connsiteY1" fmla="*/ 5411165 h 5781561"/>
              <a:gd name="connsiteX2" fmla="*/ 522957 w 10330693"/>
              <a:gd name="connsiteY2" fmla="*/ 5648056 h 5781561"/>
              <a:gd name="connsiteX3" fmla="*/ 243114 w 10330693"/>
              <a:gd name="connsiteY3" fmla="*/ 3290698 h 5781561"/>
              <a:gd name="connsiteX4" fmla="*/ 346494 w 10330693"/>
              <a:gd name="connsiteY4" fmla="*/ 386245 h 5781561"/>
              <a:gd name="connsiteX5" fmla="*/ 4421189 w 10330693"/>
              <a:gd name="connsiteY5" fmla="*/ 177698 h 5781561"/>
              <a:gd name="connsiteX6" fmla="*/ 9670086 w 10330693"/>
              <a:gd name="connsiteY6" fmla="*/ 293734 h 5781561"/>
              <a:gd name="connsiteX7" fmla="*/ 10212389 w 10330693"/>
              <a:gd name="connsiteY7" fmla="*/ 3626750 h 5781561"/>
              <a:gd name="connsiteX8" fmla="*/ 9281946 w 10330693"/>
              <a:gd name="connsiteY8" fmla="*/ 5696181 h 5781561"/>
              <a:gd name="connsiteX0" fmla="*/ 9281946 w 10330693"/>
              <a:gd name="connsiteY0" fmla="*/ 5696181 h 5766746"/>
              <a:gd name="connsiteX1" fmla="*/ 3626658 w 10330693"/>
              <a:gd name="connsiteY1" fmla="*/ 5317407 h 5766746"/>
              <a:gd name="connsiteX2" fmla="*/ 522957 w 10330693"/>
              <a:gd name="connsiteY2" fmla="*/ 5648056 h 5766746"/>
              <a:gd name="connsiteX3" fmla="*/ 243114 w 10330693"/>
              <a:gd name="connsiteY3" fmla="*/ 3290698 h 5766746"/>
              <a:gd name="connsiteX4" fmla="*/ 346494 w 10330693"/>
              <a:gd name="connsiteY4" fmla="*/ 386245 h 5766746"/>
              <a:gd name="connsiteX5" fmla="*/ 4421189 w 10330693"/>
              <a:gd name="connsiteY5" fmla="*/ 177698 h 5766746"/>
              <a:gd name="connsiteX6" fmla="*/ 9670086 w 10330693"/>
              <a:gd name="connsiteY6" fmla="*/ 293734 h 5766746"/>
              <a:gd name="connsiteX7" fmla="*/ 10212389 w 10330693"/>
              <a:gd name="connsiteY7" fmla="*/ 3626750 h 5766746"/>
              <a:gd name="connsiteX8" fmla="*/ 9281946 w 10330693"/>
              <a:gd name="connsiteY8" fmla="*/ 5696181 h 5766746"/>
              <a:gd name="connsiteX0" fmla="*/ 9281946 w 10211852"/>
              <a:gd name="connsiteY0" fmla="*/ 5692783 h 5766172"/>
              <a:gd name="connsiteX1" fmla="*/ 3626658 w 10211852"/>
              <a:gd name="connsiteY1" fmla="*/ 5314009 h 5766172"/>
              <a:gd name="connsiteX2" fmla="*/ 522957 w 10211852"/>
              <a:gd name="connsiteY2" fmla="*/ 5644658 h 5766172"/>
              <a:gd name="connsiteX3" fmla="*/ 243114 w 10211852"/>
              <a:gd name="connsiteY3" fmla="*/ 3287300 h 5766172"/>
              <a:gd name="connsiteX4" fmla="*/ 346494 w 10211852"/>
              <a:gd name="connsiteY4" fmla="*/ 382847 h 5766172"/>
              <a:gd name="connsiteX5" fmla="*/ 4421189 w 10211852"/>
              <a:gd name="connsiteY5" fmla="*/ 174300 h 5766172"/>
              <a:gd name="connsiteX6" fmla="*/ 9670086 w 10211852"/>
              <a:gd name="connsiteY6" fmla="*/ 290336 h 5766172"/>
              <a:gd name="connsiteX7" fmla="*/ 10000272 w 10211852"/>
              <a:gd name="connsiteY7" fmla="*/ 3576473 h 5766172"/>
              <a:gd name="connsiteX8" fmla="*/ 9281946 w 10211852"/>
              <a:gd name="connsiteY8" fmla="*/ 5692783 h 5766172"/>
              <a:gd name="connsiteX0" fmla="*/ 9281946 w 10193103"/>
              <a:gd name="connsiteY0" fmla="*/ 5834146 h 5907535"/>
              <a:gd name="connsiteX1" fmla="*/ 3626658 w 10193103"/>
              <a:gd name="connsiteY1" fmla="*/ 5455372 h 5907535"/>
              <a:gd name="connsiteX2" fmla="*/ 522957 w 10193103"/>
              <a:gd name="connsiteY2" fmla="*/ 5786021 h 5907535"/>
              <a:gd name="connsiteX3" fmla="*/ 243114 w 10193103"/>
              <a:gd name="connsiteY3" fmla="*/ 3428663 h 5907535"/>
              <a:gd name="connsiteX4" fmla="*/ 346494 w 10193103"/>
              <a:gd name="connsiteY4" fmla="*/ 524210 h 5907535"/>
              <a:gd name="connsiteX5" fmla="*/ 4421189 w 10193103"/>
              <a:gd name="connsiteY5" fmla="*/ 315663 h 5907535"/>
              <a:gd name="connsiteX6" fmla="*/ 9639783 w 10193103"/>
              <a:gd name="connsiteY6" fmla="*/ 244181 h 5907535"/>
              <a:gd name="connsiteX7" fmla="*/ 10000272 w 10193103"/>
              <a:gd name="connsiteY7" fmla="*/ 3717836 h 5907535"/>
              <a:gd name="connsiteX8" fmla="*/ 9281946 w 10193103"/>
              <a:gd name="connsiteY8" fmla="*/ 5834146 h 5907535"/>
              <a:gd name="connsiteX0" fmla="*/ 9428829 w 10339986"/>
              <a:gd name="connsiteY0" fmla="*/ 5834146 h 5907535"/>
              <a:gd name="connsiteX1" fmla="*/ 3773541 w 10339986"/>
              <a:gd name="connsiteY1" fmla="*/ 5455372 h 5907535"/>
              <a:gd name="connsiteX2" fmla="*/ 669840 w 10339986"/>
              <a:gd name="connsiteY2" fmla="*/ 5786021 h 5907535"/>
              <a:gd name="connsiteX3" fmla="*/ 389997 w 10339986"/>
              <a:gd name="connsiteY3" fmla="*/ 3428663 h 5907535"/>
              <a:gd name="connsiteX4" fmla="*/ 493377 w 10339986"/>
              <a:gd name="connsiteY4" fmla="*/ 524210 h 5907535"/>
              <a:gd name="connsiteX5" fmla="*/ 4568072 w 10339986"/>
              <a:gd name="connsiteY5" fmla="*/ 315663 h 5907535"/>
              <a:gd name="connsiteX6" fmla="*/ 9786666 w 10339986"/>
              <a:gd name="connsiteY6" fmla="*/ 244181 h 5907535"/>
              <a:gd name="connsiteX7" fmla="*/ 10147155 w 10339986"/>
              <a:gd name="connsiteY7" fmla="*/ 3717836 h 5907535"/>
              <a:gd name="connsiteX8" fmla="*/ 9428829 w 10339986"/>
              <a:gd name="connsiteY8" fmla="*/ 5834146 h 5907535"/>
              <a:gd name="connsiteX0" fmla="*/ 9095501 w 10359569"/>
              <a:gd name="connsiteY0" fmla="*/ 5802893 h 5881075"/>
              <a:gd name="connsiteX1" fmla="*/ 3773541 w 10359569"/>
              <a:gd name="connsiteY1" fmla="*/ 5455372 h 5881075"/>
              <a:gd name="connsiteX2" fmla="*/ 669840 w 10359569"/>
              <a:gd name="connsiteY2" fmla="*/ 5786021 h 5881075"/>
              <a:gd name="connsiteX3" fmla="*/ 389997 w 10359569"/>
              <a:gd name="connsiteY3" fmla="*/ 3428663 h 5881075"/>
              <a:gd name="connsiteX4" fmla="*/ 493377 w 10359569"/>
              <a:gd name="connsiteY4" fmla="*/ 524210 h 5881075"/>
              <a:gd name="connsiteX5" fmla="*/ 4568072 w 10359569"/>
              <a:gd name="connsiteY5" fmla="*/ 315663 h 5881075"/>
              <a:gd name="connsiteX6" fmla="*/ 9786666 w 10359569"/>
              <a:gd name="connsiteY6" fmla="*/ 244181 h 5881075"/>
              <a:gd name="connsiteX7" fmla="*/ 10147155 w 10359569"/>
              <a:gd name="connsiteY7" fmla="*/ 3717836 h 5881075"/>
              <a:gd name="connsiteX8" fmla="*/ 9095501 w 10359569"/>
              <a:gd name="connsiteY8" fmla="*/ 5802893 h 5881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59569" h="5881075">
                <a:moveTo>
                  <a:pt x="9095501" y="5802893"/>
                </a:moveTo>
                <a:cubicBezTo>
                  <a:pt x="8033232" y="6092482"/>
                  <a:pt x="5177818" y="5458184"/>
                  <a:pt x="3773541" y="5455372"/>
                </a:cubicBezTo>
                <a:cubicBezTo>
                  <a:pt x="2369264" y="5452560"/>
                  <a:pt x="1233764" y="6123806"/>
                  <a:pt x="669840" y="5786021"/>
                </a:cubicBezTo>
                <a:cubicBezTo>
                  <a:pt x="105916" y="5448236"/>
                  <a:pt x="419407" y="4305631"/>
                  <a:pt x="389997" y="3428663"/>
                </a:cubicBezTo>
                <a:cubicBezTo>
                  <a:pt x="360587" y="2551695"/>
                  <a:pt x="-536296" y="1199307"/>
                  <a:pt x="493377" y="524210"/>
                </a:cubicBezTo>
                <a:cubicBezTo>
                  <a:pt x="1523050" y="-150887"/>
                  <a:pt x="3019191" y="362334"/>
                  <a:pt x="4568072" y="315663"/>
                </a:cubicBezTo>
                <a:cubicBezTo>
                  <a:pt x="6116953" y="268992"/>
                  <a:pt x="8856819" y="-322848"/>
                  <a:pt x="9786666" y="244181"/>
                </a:cubicBezTo>
                <a:cubicBezTo>
                  <a:pt x="10716513" y="811210"/>
                  <a:pt x="10262349" y="2791384"/>
                  <a:pt x="10147155" y="3717836"/>
                </a:cubicBezTo>
                <a:cubicBezTo>
                  <a:pt x="10031961" y="4644288"/>
                  <a:pt x="10157770" y="5513304"/>
                  <a:pt x="9095501" y="5802893"/>
                </a:cubicBezTo>
                <a:close/>
              </a:path>
            </a:pathLst>
          </a:custGeom>
          <a:noFill/>
          <a:ln>
            <a:solidFill>
              <a:srgbClr val="9CC4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Helvetica" panose="020B0604020202030204" pitchFamily="34" charset="0"/>
            </a:endParaRPr>
          </a:p>
        </p:txBody>
      </p:sp>
      <p:pic>
        <p:nvPicPr>
          <p:cNvPr id="7" name="图片 21">
            <a:extLst>
              <a:ext uri="{FF2B5EF4-FFF2-40B4-BE49-F238E27FC236}">
                <a16:creationId xmlns:a16="http://schemas.microsoft.com/office/drawing/2014/main" id="{DF430FA6-B996-4B7E-B089-F52B0A5C74A9}"/>
              </a:ext>
            </a:extLst>
          </p:cNvPr>
          <p:cNvPicPr>
            <a:picLocks noChangeAspect="1"/>
          </p:cNvPicPr>
          <p:nvPr/>
        </p:nvPicPr>
        <p:blipFill>
          <a:blip r:embed="rId3"/>
          <a:stretch>
            <a:fillRect/>
          </a:stretch>
        </p:blipFill>
        <p:spPr>
          <a:xfrm>
            <a:off x="7145147" y="4305826"/>
            <a:ext cx="3191606" cy="1509441"/>
          </a:xfrm>
          <a:prstGeom prst="rect">
            <a:avLst/>
          </a:prstGeom>
        </p:spPr>
      </p:pic>
      <p:sp>
        <p:nvSpPr>
          <p:cNvPr id="8" name="TextBox 7"/>
          <p:cNvSpPr txBox="1"/>
          <p:nvPr/>
        </p:nvSpPr>
        <p:spPr>
          <a:xfrm>
            <a:off x="975544" y="1374943"/>
            <a:ext cx="8496944" cy="3354765"/>
          </a:xfrm>
          <a:prstGeom prst="rect">
            <a:avLst/>
          </a:prstGeom>
          <a:noFill/>
        </p:spPr>
        <p:txBody>
          <a:bodyPr wrap="square" rtlCol="0">
            <a:spAutoFit/>
          </a:bodyPr>
          <a:lstStyle/>
          <a:p>
            <a:r>
              <a:rPr lang="en-US" altLang="en-US" sz="3600" b="1">
                <a:solidFill>
                  <a:srgbClr val="002060"/>
                </a:solidFill>
                <a:latin typeface="Times New Roman" pitchFamily="18" charset="0"/>
                <a:cs typeface="Times New Roman" pitchFamily="18" charset="0"/>
              </a:rPr>
              <a:t>   Để lát nền căn phòng, người ta đã sử dụng 100 viên gạch hình vuông có cạnh 60cm. Hỏi căn phòng đó có diện tích bao nhiêu mét vuông, biết diện tích phần gạch vữa không đáng kể?</a:t>
            </a:r>
          </a:p>
          <a:p>
            <a:pPr algn="l"/>
            <a:endParaRPr lang="en-US" sz="3200" dirty="0">
              <a:latin typeface="小单纯体" panose="02010601030101010101" pitchFamily="2" charset="-122"/>
              <a:ea typeface="小单纯体" panose="02010601030101010101" pitchFamily="2" charset="-122"/>
            </a:endParaRPr>
          </a:p>
        </p:txBody>
      </p:sp>
      <p:grpSp>
        <p:nvGrpSpPr>
          <p:cNvPr id="10" name="组合 21"/>
          <p:cNvGrpSpPr/>
          <p:nvPr/>
        </p:nvGrpSpPr>
        <p:grpSpPr>
          <a:xfrm rot="20756899">
            <a:off x="3628372" y="546378"/>
            <a:ext cx="2903255" cy="767124"/>
            <a:chOff x="7773633" y="765100"/>
            <a:chExt cx="3696052" cy="572753"/>
          </a:xfrm>
          <a:solidFill>
            <a:srgbClr val="E2BAC6"/>
          </a:solidFill>
        </p:grpSpPr>
        <p:sp>
          <p:nvSpPr>
            <p:cNvPr id="11" name="任意多边形 19"/>
            <p:cNvSpPr/>
            <p:nvPr/>
          </p:nvSpPr>
          <p:spPr>
            <a:xfrm rot="766669">
              <a:off x="7972505" y="808464"/>
              <a:ext cx="3497180" cy="529389"/>
            </a:xfrm>
            <a:custGeom>
              <a:avLst/>
              <a:gdLst>
                <a:gd name="connsiteX0" fmla="*/ 0 w 3497180"/>
                <a:gd name="connsiteY0" fmla="*/ 0 h 529389"/>
                <a:gd name="connsiteX1" fmla="*/ 3481135 w 3497180"/>
                <a:gd name="connsiteY1" fmla="*/ 0 h 529389"/>
                <a:gd name="connsiteX2" fmla="*/ 3346765 w 3497180"/>
                <a:gd name="connsiteY2" fmla="*/ 52377 h 529389"/>
                <a:gd name="connsiteX3" fmla="*/ 3497179 w 3497180"/>
                <a:gd name="connsiteY3" fmla="*/ 126437 h 529389"/>
                <a:gd name="connsiteX4" fmla="*/ 3497180 w 3497180"/>
                <a:gd name="connsiteY4" fmla="*/ 141924 h 529389"/>
                <a:gd name="connsiteX5" fmla="*/ 3340294 w 3497180"/>
                <a:gd name="connsiteY5" fmla="*/ 203079 h 529389"/>
                <a:gd name="connsiteX6" fmla="*/ 3497180 w 3497180"/>
                <a:gd name="connsiteY6" fmla="*/ 280324 h 529389"/>
                <a:gd name="connsiteX7" fmla="*/ 3497179 w 3497180"/>
                <a:gd name="connsiteY7" fmla="*/ 285757 h 529389"/>
                <a:gd name="connsiteX8" fmla="*/ 3334011 w 3497180"/>
                <a:gd name="connsiteY8" fmla="*/ 349361 h 529389"/>
                <a:gd name="connsiteX9" fmla="*/ 3494395 w 3497180"/>
                <a:gd name="connsiteY9" fmla="*/ 428329 h 529389"/>
                <a:gd name="connsiteX10" fmla="*/ 3497180 w 3497180"/>
                <a:gd name="connsiteY10" fmla="*/ 363473 h 529389"/>
                <a:gd name="connsiteX11" fmla="*/ 3497180 w 3497180"/>
                <a:gd name="connsiteY11" fmla="*/ 529389 h 529389"/>
                <a:gd name="connsiteX12" fmla="*/ 3490055 w 3497180"/>
                <a:gd name="connsiteY12" fmla="*/ 529389 h 529389"/>
                <a:gd name="connsiteX13" fmla="*/ 3494102 w 3497180"/>
                <a:gd name="connsiteY13" fmla="*/ 435134 h 529389"/>
                <a:gd name="connsiteX14" fmla="*/ 3327539 w 3497180"/>
                <a:gd name="connsiteY14" fmla="*/ 500061 h 529389"/>
                <a:gd name="connsiteX15" fmla="*/ 3387105 w 3497180"/>
                <a:gd name="connsiteY15" fmla="*/ 529389 h 529389"/>
                <a:gd name="connsiteX16" fmla="*/ 0 w 3497180"/>
                <a:gd name="connsiteY16" fmla="*/ 529389 h 529389"/>
                <a:gd name="connsiteX0" fmla="*/ 0 w 3497180"/>
                <a:gd name="connsiteY0" fmla="*/ 0 h 529389"/>
                <a:gd name="connsiteX1" fmla="*/ 3481135 w 3497180"/>
                <a:gd name="connsiteY1" fmla="*/ 0 h 529389"/>
                <a:gd name="connsiteX2" fmla="*/ 3346765 w 3497180"/>
                <a:gd name="connsiteY2" fmla="*/ 52377 h 529389"/>
                <a:gd name="connsiteX3" fmla="*/ 3497179 w 3497180"/>
                <a:gd name="connsiteY3" fmla="*/ 126437 h 529389"/>
                <a:gd name="connsiteX4" fmla="*/ 3497180 w 3497180"/>
                <a:gd name="connsiteY4" fmla="*/ 141924 h 529389"/>
                <a:gd name="connsiteX5" fmla="*/ 3340294 w 3497180"/>
                <a:gd name="connsiteY5" fmla="*/ 203079 h 529389"/>
                <a:gd name="connsiteX6" fmla="*/ 3497180 w 3497180"/>
                <a:gd name="connsiteY6" fmla="*/ 280324 h 529389"/>
                <a:gd name="connsiteX7" fmla="*/ 3497179 w 3497180"/>
                <a:gd name="connsiteY7" fmla="*/ 285757 h 529389"/>
                <a:gd name="connsiteX8" fmla="*/ 3334011 w 3497180"/>
                <a:gd name="connsiteY8" fmla="*/ 349361 h 529389"/>
                <a:gd name="connsiteX9" fmla="*/ 3494395 w 3497180"/>
                <a:gd name="connsiteY9" fmla="*/ 428329 h 529389"/>
                <a:gd name="connsiteX10" fmla="*/ 3497180 w 3497180"/>
                <a:gd name="connsiteY10" fmla="*/ 529389 h 529389"/>
                <a:gd name="connsiteX11" fmla="*/ 3490055 w 3497180"/>
                <a:gd name="connsiteY11" fmla="*/ 529389 h 529389"/>
                <a:gd name="connsiteX12" fmla="*/ 3494102 w 3497180"/>
                <a:gd name="connsiteY12" fmla="*/ 435134 h 529389"/>
                <a:gd name="connsiteX13" fmla="*/ 3327539 w 3497180"/>
                <a:gd name="connsiteY13" fmla="*/ 500061 h 529389"/>
                <a:gd name="connsiteX14" fmla="*/ 3387105 w 3497180"/>
                <a:gd name="connsiteY14" fmla="*/ 529389 h 529389"/>
                <a:gd name="connsiteX15" fmla="*/ 0 w 3497180"/>
                <a:gd name="connsiteY15" fmla="*/ 529389 h 529389"/>
                <a:gd name="connsiteX16" fmla="*/ 0 w 3497180"/>
                <a:gd name="connsiteY16" fmla="*/ 0 h 529389"/>
                <a:gd name="connsiteX0" fmla="*/ 0 w 3497180"/>
                <a:gd name="connsiteY0" fmla="*/ 0 h 529389"/>
                <a:gd name="connsiteX1" fmla="*/ 3481135 w 3497180"/>
                <a:gd name="connsiteY1" fmla="*/ 0 h 529389"/>
                <a:gd name="connsiteX2" fmla="*/ 3346765 w 3497180"/>
                <a:gd name="connsiteY2" fmla="*/ 52377 h 529389"/>
                <a:gd name="connsiteX3" fmla="*/ 3497179 w 3497180"/>
                <a:gd name="connsiteY3" fmla="*/ 126437 h 529389"/>
                <a:gd name="connsiteX4" fmla="*/ 3497180 w 3497180"/>
                <a:gd name="connsiteY4" fmla="*/ 141924 h 529389"/>
                <a:gd name="connsiteX5" fmla="*/ 3340294 w 3497180"/>
                <a:gd name="connsiteY5" fmla="*/ 203079 h 529389"/>
                <a:gd name="connsiteX6" fmla="*/ 3497180 w 3497180"/>
                <a:gd name="connsiteY6" fmla="*/ 280324 h 529389"/>
                <a:gd name="connsiteX7" fmla="*/ 3497179 w 3497180"/>
                <a:gd name="connsiteY7" fmla="*/ 285757 h 529389"/>
                <a:gd name="connsiteX8" fmla="*/ 3334011 w 3497180"/>
                <a:gd name="connsiteY8" fmla="*/ 349361 h 529389"/>
                <a:gd name="connsiteX9" fmla="*/ 3494395 w 3497180"/>
                <a:gd name="connsiteY9" fmla="*/ 428329 h 529389"/>
                <a:gd name="connsiteX10" fmla="*/ 3497180 w 3497180"/>
                <a:gd name="connsiteY10" fmla="*/ 529389 h 529389"/>
                <a:gd name="connsiteX11" fmla="*/ 3494102 w 3497180"/>
                <a:gd name="connsiteY11" fmla="*/ 435134 h 529389"/>
                <a:gd name="connsiteX12" fmla="*/ 3327539 w 3497180"/>
                <a:gd name="connsiteY12" fmla="*/ 500061 h 529389"/>
                <a:gd name="connsiteX13" fmla="*/ 3387105 w 3497180"/>
                <a:gd name="connsiteY13" fmla="*/ 529389 h 529389"/>
                <a:gd name="connsiteX14" fmla="*/ 0 w 3497180"/>
                <a:gd name="connsiteY14" fmla="*/ 529389 h 529389"/>
                <a:gd name="connsiteX15" fmla="*/ 0 w 3497180"/>
                <a:gd name="connsiteY15" fmla="*/ 0 h 529389"/>
                <a:gd name="connsiteX0" fmla="*/ 0 w 3514683"/>
                <a:gd name="connsiteY0" fmla="*/ 0 h 529389"/>
                <a:gd name="connsiteX1" fmla="*/ 3481135 w 3514683"/>
                <a:gd name="connsiteY1" fmla="*/ 0 h 529389"/>
                <a:gd name="connsiteX2" fmla="*/ 3346765 w 3514683"/>
                <a:gd name="connsiteY2" fmla="*/ 52377 h 529389"/>
                <a:gd name="connsiteX3" fmla="*/ 3497179 w 3514683"/>
                <a:gd name="connsiteY3" fmla="*/ 126437 h 529389"/>
                <a:gd name="connsiteX4" fmla="*/ 3497180 w 3514683"/>
                <a:gd name="connsiteY4" fmla="*/ 141924 h 529389"/>
                <a:gd name="connsiteX5" fmla="*/ 3340294 w 3514683"/>
                <a:gd name="connsiteY5" fmla="*/ 203079 h 529389"/>
                <a:gd name="connsiteX6" fmla="*/ 3497180 w 3514683"/>
                <a:gd name="connsiteY6" fmla="*/ 280324 h 529389"/>
                <a:gd name="connsiteX7" fmla="*/ 3497179 w 3514683"/>
                <a:gd name="connsiteY7" fmla="*/ 285757 h 529389"/>
                <a:gd name="connsiteX8" fmla="*/ 3334011 w 3514683"/>
                <a:gd name="connsiteY8" fmla="*/ 349361 h 529389"/>
                <a:gd name="connsiteX9" fmla="*/ 3494395 w 3514683"/>
                <a:gd name="connsiteY9" fmla="*/ 428329 h 529389"/>
                <a:gd name="connsiteX10" fmla="*/ 3494102 w 3514683"/>
                <a:gd name="connsiteY10" fmla="*/ 435134 h 529389"/>
                <a:gd name="connsiteX11" fmla="*/ 3327539 w 3514683"/>
                <a:gd name="connsiteY11" fmla="*/ 500061 h 529389"/>
                <a:gd name="connsiteX12" fmla="*/ 3387105 w 3514683"/>
                <a:gd name="connsiteY12" fmla="*/ 529389 h 529389"/>
                <a:gd name="connsiteX13" fmla="*/ 0 w 3514683"/>
                <a:gd name="connsiteY13" fmla="*/ 529389 h 529389"/>
                <a:gd name="connsiteX14" fmla="*/ 0 w 3514683"/>
                <a:gd name="connsiteY14" fmla="*/ 0 h 529389"/>
                <a:gd name="connsiteX0" fmla="*/ 0 w 3514683"/>
                <a:gd name="connsiteY0" fmla="*/ 0 h 529389"/>
                <a:gd name="connsiteX1" fmla="*/ 3481135 w 3514683"/>
                <a:gd name="connsiteY1" fmla="*/ 0 h 529389"/>
                <a:gd name="connsiteX2" fmla="*/ 3346765 w 3514683"/>
                <a:gd name="connsiteY2" fmla="*/ 52377 h 529389"/>
                <a:gd name="connsiteX3" fmla="*/ 3497179 w 3514683"/>
                <a:gd name="connsiteY3" fmla="*/ 126437 h 529389"/>
                <a:gd name="connsiteX4" fmla="*/ 3340294 w 3514683"/>
                <a:gd name="connsiteY4" fmla="*/ 203079 h 529389"/>
                <a:gd name="connsiteX5" fmla="*/ 3497180 w 3514683"/>
                <a:gd name="connsiteY5" fmla="*/ 280324 h 529389"/>
                <a:gd name="connsiteX6" fmla="*/ 3497179 w 3514683"/>
                <a:gd name="connsiteY6" fmla="*/ 285757 h 529389"/>
                <a:gd name="connsiteX7" fmla="*/ 3334011 w 3514683"/>
                <a:gd name="connsiteY7" fmla="*/ 349361 h 529389"/>
                <a:gd name="connsiteX8" fmla="*/ 3494395 w 3514683"/>
                <a:gd name="connsiteY8" fmla="*/ 428329 h 529389"/>
                <a:gd name="connsiteX9" fmla="*/ 3494102 w 3514683"/>
                <a:gd name="connsiteY9" fmla="*/ 435134 h 529389"/>
                <a:gd name="connsiteX10" fmla="*/ 3327539 w 3514683"/>
                <a:gd name="connsiteY10" fmla="*/ 500061 h 529389"/>
                <a:gd name="connsiteX11" fmla="*/ 3387105 w 3514683"/>
                <a:gd name="connsiteY11" fmla="*/ 529389 h 529389"/>
                <a:gd name="connsiteX12" fmla="*/ 0 w 3514683"/>
                <a:gd name="connsiteY12" fmla="*/ 529389 h 529389"/>
                <a:gd name="connsiteX13" fmla="*/ 0 w 3514683"/>
                <a:gd name="connsiteY13" fmla="*/ 0 h 529389"/>
                <a:gd name="connsiteX0" fmla="*/ 0 w 3514683"/>
                <a:gd name="connsiteY0" fmla="*/ 0 h 529389"/>
                <a:gd name="connsiteX1" fmla="*/ 3481135 w 3514683"/>
                <a:gd name="connsiteY1" fmla="*/ 0 h 529389"/>
                <a:gd name="connsiteX2" fmla="*/ 3346765 w 3514683"/>
                <a:gd name="connsiteY2" fmla="*/ 52377 h 529389"/>
                <a:gd name="connsiteX3" fmla="*/ 3497179 w 3514683"/>
                <a:gd name="connsiteY3" fmla="*/ 126437 h 529389"/>
                <a:gd name="connsiteX4" fmla="*/ 3340294 w 3514683"/>
                <a:gd name="connsiteY4" fmla="*/ 203079 h 529389"/>
                <a:gd name="connsiteX5" fmla="*/ 3497180 w 3514683"/>
                <a:gd name="connsiteY5" fmla="*/ 280324 h 529389"/>
                <a:gd name="connsiteX6" fmla="*/ 3497179 w 3514683"/>
                <a:gd name="connsiteY6" fmla="*/ 285757 h 529389"/>
                <a:gd name="connsiteX7" fmla="*/ 3334011 w 3514683"/>
                <a:gd name="connsiteY7" fmla="*/ 349361 h 529389"/>
                <a:gd name="connsiteX8" fmla="*/ 3494395 w 3514683"/>
                <a:gd name="connsiteY8" fmla="*/ 428329 h 529389"/>
                <a:gd name="connsiteX9" fmla="*/ 3494102 w 3514683"/>
                <a:gd name="connsiteY9" fmla="*/ 435134 h 529389"/>
                <a:gd name="connsiteX10" fmla="*/ 3327539 w 3514683"/>
                <a:gd name="connsiteY10" fmla="*/ 500061 h 529389"/>
                <a:gd name="connsiteX11" fmla="*/ 3387105 w 3514683"/>
                <a:gd name="connsiteY11" fmla="*/ 529389 h 529389"/>
                <a:gd name="connsiteX12" fmla="*/ 0 w 3514683"/>
                <a:gd name="connsiteY12" fmla="*/ 529389 h 529389"/>
                <a:gd name="connsiteX13" fmla="*/ 0 w 3514683"/>
                <a:gd name="connsiteY13" fmla="*/ 0 h 529389"/>
                <a:gd name="connsiteX0" fmla="*/ 0 w 3514683"/>
                <a:gd name="connsiteY0" fmla="*/ 0 h 529389"/>
                <a:gd name="connsiteX1" fmla="*/ 3481135 w 3514683"/>
                <a:gd name="connsiteY1" fmla="*/ 0 h 529389"/>
                <a:gd name="connsiteX2" fmla="*/ 3346765 w 3514683"/>
                <a:gd name="connsiteY2" fmla="*/ 52377 h 529389"/>
                <a:gd name="connsiteX3" fmla="*/ 3497179 w 3514683"/>
                <a:gd name="connsiteY3" fmla="*/ 126437 h 529389"/>
                <a:gd name="connsiteX4" fmla="*/ 3340294 w 3514683"/>
                <a:gd name="connsiteY4" fmla="*/ 203079 h 529389"/>
                <a:gd name="connsiteX5" fmla="*/ 3497180 w 3514683"/>
                <a:gd name="connsiteY5" fmla="*/ 280324 h 529389"/>
                <a:gd name="connsiteX6" fmla="*/ 3497179 w 3514683"/>
                <a:gd name="connsiteY6" fmla="*/ 285757 h 529389"/>
                <a:gd name="connsiteX7" fmla="*/ 3334011 w 3514683"/>
                <a:gd name="connsiteY7" fmla="*/ 349361 h 529389"/>
                <a:gd name="connsiteX8" fmla="*/ 3494395 w 3514683"/>
                <a:gd name="connsiteY8" fmla="*/ 428329 h 529389"/>
                <a:gd name="connsiteX9" fmla="*/ 3494102 w 3514683"/>
                <a:gd name="connsiteY9" fmla="*/ 435134 h 529389"/>
                <a:gd name="connsiteX10" fmla="*/ 3327539 w 3514683"/>
                <a:gd name="connsiteY10" fmla="*/ 500061 h 529389"/>
                <a:gd name="connsiteX11" fmla="*/ 3387105 w 3514683"/>
                <a:gd name="connsiteY11" fmla="*/ 529389 h 529389"/>
                <a:gd name="connsiteX12" fmla="*/ 0 w 3514683"/>
                <a:gd name="connsiteY12" fmla="*/ 529389 h 529389"/>
                <a:gd name="connsiteX13" fmla="*/ 0 w 3514683"/>
                <a:gd name="connsiteY13" fmla="*/ 0 h 529389"/>
                <a:gd name="connsiteX0" fmla="*/ 0 w 3497180"/>
                <a:gd name="connsiteY0" fmla="*/ 0 h 529389"/>
                <a:gd name="connsiteX1" fmla="*/ 3481135 w 3497180"/>
                <a:gd name="connsiteY1" fmla="*/ 0 h 529389"/>
                <a:gd name="connsiteX2" fmla="*/ 3346765 w 3497180"/>
                <a:gd name="connsiteY2" fmla="*/ 52377 h 529389"/>
                <a:gd name="connsiteX3" fmla="*/ 3497179 w 3497180"/>
                <a:gd name="connsiteY3" fmla="*/ 126437 h 529389"/>
                <a:gd name="connsiteX4" fmla="*/ 3340294 w 3497180"/>
                <a:gd name="connsiteY4" fmla="*/ 203079 h 529389"/>
                <a:gd name="connsiteX5" fmla="*/ 3497180 w 3497180"/>
                <a:gd name="connsiteY5" fmla="*/ 280324 h 529389"/>
                <a:gd name="connsiteX6" fmla="*/ 3497179 w 3497180"/>
                <a:gd name="connsiteY6" fmla="*/ 285757 h 529389"/>
                <a:gd name="connsiteX7" fmla="*/ 3334011 w 3497180"/>
                <a:gd name="connsiteY7" fmla="*/ 349361 h 529389"/>
                <a:gd name="connsiteX8" fmla="*/ 3494395 w 3497180"/>
                <a:gd name="connsiteY8" fmla="*/ 428329 h 529389"/>
                <a:gd name="connsiteX9" fmla="*/ 3327539 w 3497180"/>
                <a:gd name="connsiteY9" fmla="*/ 500061 h 529389"/>
                <a:gd name="connsiteX10" fmla="*/ 3387105 w 3497180"/>
                <a:gd name="connsiteY10" fmla="*/ 529389 h 529389"/>
                <a:gd name="connsiteX11" fmla="*/ 0 w 3497180"/>
                <a:gd name="connsiteY11" fmla="*/ 529389 h 529389"/>
                <a:gd name="connsiteX12" fmla="*/ 0 w 3497180"/>
                <a:gd name="connsiteY12" fmla="*/ 0 h 529389"/>
                <a:gd name="connsiteX0" fmla="*/ 0 w 3497180"/>
                <a:gd name="connsiteY0" fmla="*/ 0 h 529389"/>
                <a:gd name="connsiteX1" fmla="*/ 3481135 w 3497180"/>
                <a:gd name="connsiteY1" fmla="*/ 0 h 529389"/>
                <a:gd name="connsiteX2" fmla="*/ 3346765 w 3497180"/>
                <a:gd name="connsiteY2" fmla="*/ 52377 h 529389"/>
                <a:gd name="connsiteX3" fmla="*/ 3497179 w 3497180"/>
                <a:gd name="connsiteY3" fmla="*/ 126437 h 529389"/>
                <a:gd name="connsiteX4" fmla="*/ 3340294 w 3497180"/>
                <a:gd name="connsiteY4" fmla="*/ 203079 h 529389"/>
                <a:gd name="connsiteX5" fmla="*/ 3497180 w 3497180"/>
                <a:gd name="connsiteY5" fmla="*/ 280324 h 529389"/>
                <a:gd name="connsiteX6" fmla="*/ 3497179 w 3497180"/>
                <a:gd name="connsiteY6" fmla="*/ 285757 h 529389"/>
                <a:gd name="connsiteX7" fmla="*/ 3334011 w 3497180"/>
                <a:gd name="connsiteY7" fmla="*/ 349361 h 529389"/>
                <a:gd name="connsiteX8" fmla="*/ 3494395 w 3497180"/>
                <a:gd name="connsiteY8" fmla="*/ 428329 h 529389"/>
                <a:gd name="connsiteX9" fmla="*/ 3327539 w 3497180"/>
                <a:gd name="connsiteY9" fmla="*/ 500061 h 529389"/>
                <a:gd name="connsiteX10" fmla="*/ 3387105 w 3497180"/>
                <a:gd name="connsiteY10" fmla="*/ 529389 h 529389"/>
                <a:gd name="connsiteX11" fmla="*/ 0 w 3497180"/>
                <a:gd name="connsiteY11" fmla="*/ 529389 h 529389"/>
                <a:gd name="connsiteX12" fmla="*/ 0 w 3497180"/>
                <a:gd name="connsiteY12" fmla="*/ 0 h 529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97180" h="529389">
                  <a:moveTo>
                    <a:pt x="0" y="0"/>
                  </a:moveTo>
                  <a:lnTo>
                    <a:pt x="3481135" y="0"/>
                  </a:lnTo>
                  <a:lnTo>
                    <a:pt x="3346765" y="52377"/>
                  </a:lnTo>
                  <a:lnTo>
                    <a:pt x="3497179" y="126437"/>
                  </a:lnTo>
                  <a:cubicBezTo>
                    <a:pt x="3418736" y="164758"/>
                    <a:pt x="3317284" y="191750"/>
                    <a:pt x="3340294" y="203079"/>
                  </a:cubicBezTo>
                  <a:lnTo>
                    <a:pt x="3497180" y="280324"/>
                  </a:lnTo>
                  <a:cubicBezTo>
                    <a:pt x="3497180" y="282135"/>
                    <a:pt x="3497179" y="283946"/>
                    <a:pt x="3497179" y="285757"/>
                  </a:cubicBezTo>
                  <a:lnTo>
                    <a:pt x="3334011" y="349361"/>
                  </a:lnTo>
                  <a:lnTo>
                    <a:pt x="3494395" y="428329"/>
                  </a:lnTo>
                  <a:cubicBezTo>
                    <a:pt x="3410967" y="464195"/>
                    <a:pt x="3345421" y="483218"/>
                    <a:pt x="3327539" y="500061"/>
                  </a:cubicBezTo>
                  <a:lnTo>
                    <a:pt x="3387105" y="529389"/>
                  </a:lnTo>
                  <a:lnTo>
                    <a:pt x="0" y="529389"/>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sp>
          <p:nvSpPr>
            <p:cNvPr id="12" name="任意多边形 20"/>
            <p:cNvSpPr/>
            <p:nvPr/>
          </p:nvSpPr>
          <p:spPr>
            <a:xfrm rot="766669" flipH="1" flipV="1">
              <a:off x="7773633" y="765100"/>
              <a:ext cx="3497180" cy="529389"/>
            </a:xfrm>
            <a:custGeom>
              <a:avLst/>
              <a:gdLst>
                <a:gd name="connsiteX0" fmla="*/ 0 w 3497180"/>
                <a:gd name="connsiteY0" fmla="*/ 0 h 529389"/>
                <a:gd name="connsiteX1" fmla="*/ 3481135 w 3497180"/>
                <a:gd name="connsiteY1" fmla="*/ 0 h 529389"/>
                <a:gd name="connsiteX2" fmla="*/ 3346765 w 3497180"/>
                <a:gd name="connsiteY2" fmla="*/ 52377 h 529389"/>
                <a:gd name="connsiteX3" fmla="*/ 3497179 w 3497180"/>
                <a:gd name="connsiteY3" fmla="*/ 126437 h 529389"/>
                <a:gd name="connsiteX4" fmla="*/ 3497180 w 3497180"/>
                <a:gd name="connsiteY4" fmla="*/ 141924 h 529389"/>
                <a:gd name="connsiteX5" fmla="*/ 3340294 w 3497180"/>
                <a:gd name="connsiteY5" fmla="*/ 203079 h 529389"/>
                <a:gd name="connsiteX6" fmla="*/ 3497180 w 3497180"/>
                <a:gd name="connsiteY6" fmla="*/ 280324 h 529389"/>
                <a:gd name="connsiteX7" fmla="*/ 3497179 w 3497180"/>
                <a:gd name="connsiteY7" fmla="*/ 285757 h 529389"/>
                <a:gd name="connsiteX8" fmla="*/ 3334011 w 3497180"/>
                <a:gd name="connsiteY8" fmla="*/ 349361 h 529389"/>
                <a:gd name="connsiteX9" fmla="*/ 3494395 w 3497180"/>
                <a:gd name="connsiteY9" fmla="*/ 428329 h 529389"/>
                <a:gd name="connsiteX10" fmla="*/ 3497180 w 3497180"/>
                <a:gd name="connsiteY10" fmla="*/ 363473 h 529389"/>
                <a:gd name="connsiteX11" fmla="*/ 3497180 w 3497180"/>
                <a:gd name="connsiteY11" fmla="*/ 529389 h 529389"/>
                <a:gd name="connsiteX12" fmla="*/ 3490055 w 3497180"/>
                <a:gd name="connsiteY12" fmla="*/ 529389 h 529389"/>
                <a:gd name="connsiteX13" fmla="*/ 3494102 w 3497180"/>
                <a:gd name="connsiteY13" fmla="*/ 435134 h 529389"/>
                <a:gd name="connsiteX14" fmla="*/ 3327539 w 3497180"/>
                <a:gd name="connsiteY14" fmla="*/ 500061 h 529389"/>
                <a:gd name="connsiteX15" fmla="*/ 3387105 w 3497180"/>
                <a:gd name="connsiteY15" fmla="*/ 529389 h 529389"/>
                <a:gd name="connsiteX16" fmla="*/ 0 w 3497180"/>
                <a:gd name="connsiteY16" fmla="*/ 529389 h 529389"/>
                <a:gd name="connsiteX0" fmla="*/ 0 w 3497180"/>
                <a:gd name="connsiteY0" fmla="*/ 0 h 529389"/>
                <a:gd name="connsiteX1" fmla="*/ 3481135 w 3497180"/>
                <a:gd name="connsiteY1" fmla="*/ 0 h 529389"/>
                <a:gd name="connsiteX2" fmla="*/ 3346765 w 3497180"/>
                <a:gd name="connsiteY2" fmla="*/ 52377 h 529389"/>
                <a:gd name="connsiteX3" fmla="*/ 3497179 w 3497180"/>
                <a:gd name="connsiteY3" fmla="*/ 126437 h 529389"/>
                <a:gd name="connsiteX4" fmla="*/ 3497180 w 3497180"/>
                <a:gd name="connsiteY4" fmla="*/ 141924 h 529389"/>
                <a:gd name="connsiteX5" fmla="*/ 3340294 w 3497180"/>
                <a:gd name="connsiteY5" fmla="*/ 203079 h 529389"/>
                <a:gd name="connsiteX6" fmla="*/ 3497180 w 3497180"/>
                <a:gd name="connsiteY6" fmla="*/ 280324 h 529389"/>
                <a:gd name="connsiteX7" fmla="*/ 3497179 w 3497180"/>
                <a:gd name="connsiteY7" fmla="*/ 285757 h 529389"/>
                <a:gd name="connsiteX8" fmla="*/ 3334011 w 3497180"/>
                <a:gd name="connsiteY8" fmla="*/ 349361 h 529389"/>
                <a:gd name="connsiteX9" fmla="*/ 3494395 w 3497180"/>
                <a:gd name="connsiteY9" fmla="*/ 428329 h 529389"/>
                <a:gd name="connsiteX10" fmla="*/ 3497180 w 3497180"/>
                <a:gd name="connsiteY10" fmla="*/ 529389 h 529389"/>
                <a:gd name="connsiteX11" fmla="*/ 3490055 w 3497180"/>
                <a:gd name="connsiteY11" fmla="*/ 529389 h 529389"/>
                <a:gd name="connsiteX12" fmla="*/ 3494102 w 3497180"/>
                <a:gd name="connsiteY12" fmla="*/ 435134 h 529389"/>
                <a:gd name="connsiteX13" fmla="*/ 3327539 w 3497180"/>
                <a:gd name="connsiteY13" fmla="*/ 500061 h 529389"/>
                <a:gd name="connsiteX14" fmla="*/ 3387105 w 3497180"/>
                <a:gd name="connsiteY14" fmla="*/ 529389 h 529389"/>
                <a:gd name="connsiteX15" fmla="*/ 0 w 3497180"/>
                <a:gd name="connsiteY15" fmla="*/ 529389 h 529389"/>
                <a:gd name="connsiteX16" fmla="*/ 0 w 3497180"/>
                <a:gd name="connsiteY16" fmla="*/ 0 h 529389"/>
                <a:gd name="connsiteX0" fmla="*/ 0 w 3497180"/>
                <a:gd name="connsiteY0" fmla="*/ 0 h 529389"/>
                <a:gd name="connsiteX1" fmla="*/ 3481135 w 3497180"/>
                <a:gd name="connsiteY1" fmla="*/ 0 h 529389"/>
                <a:gd name="connsiteX2" fmla="*/ 3346765 w 3497180"/>
                <a:gd name="connsiteY2" fmla="*/ 52377 h 529389"/>
                <a:gd name="connsiteX3" fmla="*/ 3497179 w 3497180"/>
                <a:gd name="connsiteY3" fmla="*/ 126437 h 529389"/>
                <a:gd name="connsiteX4" fmla="*/ 3497180 w 3497180"/>
                <a:gd name="connsiteY4" fmla="*/ 141924 h 529389"/>
                <a:gd name="connsiteX5" fmla="*/ 3340294 w 3497180"/>
                <a:gd name="connsiteY5" fmla="*/ 203079 h 529389"/>
                <a:gd name="connsiteX6" fmla="*/ 3497180 w 3497180"/>
                <a:gd name="connsiteY6" fmla="*/ 280324 h 529389"/>
                <a:gd name="connsiteX7" fmla="*/ 3497179 w 3497180"/>
                <a:gd name="connsiteY7" fmla="*/ 285757 h 529389"/>
                <a:gd name="connsiteX8" fmla="*/ 3334011 w 3497180"/>
                <a:gd name="connsiteY8" fmla="*/ 349361 h 529389"/>
                <a:gd name="connsiteX9" fmla="*/ 3494395 w 3497180"/>
                <a:gd name="connsiteY9" fmla="*/ 428329 h 529389"/>
                <a:gd name="connsiteX10" fmla="*/ 3497180 w 3497180"/>
                <a:gd name="connsiteY10" fmla="*/ 529389 h 529389"/>
                <a:gd name="connsiteX11" fmla="*/ 3494102 w 3497180"/>
                <a:gd name="connsiteY11" fmla="*/ 435134 h 529389"/>
                <a:gd name="connsiteX12" fmla="*/ 3327539 w 3497180"/>
                <a:gd name="connsiteY12" fmla="*/ 500061 h 529389"/>
                <a:gd name="connsiteX13" fmla="*/ 3387105 w 3497180"/>
                <a:gd name="connsiteY13" fmla="*/ 529389 h 529389"/>
                <a:gd name="connsiteX14" fmla="*/ 0 w 3497180"/>
                <a:gd name="connsiteY14" fmla="*/ 529389 h 529389"/>
                <a:gd name="connsiteX15" fmla="*/ 0 w 3497180"/>
                <a:gd name="connsiteY15" fmla="*/ 0 h 529389"/>
                <a:gd name="connsiteX0" fmla="*/ 0 w 3514683"/>
                <a:gd name="connsiteY0" fmla="*/ 0 h 529389"/>
                <a:gd name="connsiteX1" fmla="*/ 3481135 w 3514683"/>
                <a:gd name="connsiteY1" fmla="*/ 0 h 529389"/>
                <a:gd name="connsiteX2" fmla="*/ 3346765 w 3514683"/>
                <a:gd name="connsiteY2" fmla="*/ 52377 h 529389"/>
                <a:gd name="connsiteX3" fmla="*/ 3497179 w 3514683"/>
                <a:gd name="connsiteY3" fmla="*/ 126437 h 529389"/>
                <a:gd name="connsiteX4" fmla="*/ 3497180 w 3514683"/>
                <a:gd name="connsiteY4" fmla="*/ 141924 h 529389"/>
                <a:gd name="connsiteX5" fmla="*/ 3340294 w 3514683"/>
                <a:gd name="connsiteY5" fmla="*/ 203079 h 529389"/>
                <a:gd name="connsiteX6" fmla="*/ 3497180 w 3514683"/>
                <a:gd name="connsiteY6" fmla="*/ 280324 h 529389"/>
                <a:gd name="connsiteX7" fmla="*/ 3497179 w 3514683"/>
                <a:gd name="connsiteY7" fmla="*/ 285757 h 529389"/>
                <a:gd name="connsiteX8" fmla="*/ 3334011 w 3514683"/>
                <a:gd name="connsiteY8" fmla="*/ 349361 h 529389"/>
                <a:gd name="connsiteX9" fmla="*/ 3494395 w 3514683"/>
                <a:gd name="connsiteY9" fmla="*/ 428329 h 529389"/>
                <a:gd name="connsiteX10" fmla="*/ 3494102 w 3514683"/>
                <a:gd name="connsiteY10" fmla="*/ 435134 h 529389"/>
                <a:gd name="connsiteX11" fmla="*/ 3327539 w 3514683"/>
                <a:gd name="connsiteY11" fmla="*/ 500061 h 529389"/>
                <a:gd name="connsiteX12" fmla="*/ 3387105 w 3514683"/>
                <a:gd name="connsiteY12" fmla="*/ 529389 h 529389"/>
                <a:gd name="connsiteX13" fmla="*/ 0 w 3514683"/>
                <a:gd name="connsiteY13" fmla="*/ 529389 h 529389"/>
                <a:gd name="connsiteX14" fmla="*/ 0 w 3514683"/>
                <a:gd name="connsiteY14" fmla="*/ 0 h 529389"/>
                <a:gd name="connsiteX0" fmla="*/ 0 w 3514683"/>
                <a:gd name="connsiteY0" fmla="*/ 0 h 529389"/>
                <a:gd name="connsiteX1" fmla="*/ 3481135 w 3514683"/>
                <a:gd name="connsiteY1" fmla="*/ 0 h 529389"/>
                <a:gd name="connsiteX2" fmla="*/ 3346765 w 3514683"/>
                <a:gd name="connsiteY2" fmla="*/ 52377 h 529389"/>
                <a:gd name="connsiteX3" fmla="*/ 3497179 w 3514683"/>
                <a:gd name="connsiteY3" fmla="*/ 126437 h 529389"/>
                <a:gd name="connsiteX4" fmla="*/ 3340294 w 3514683"/>
                <a:gd name="connsiteY4" fmla="*/ 203079 h 529389"/>
                <a:gd name="connsiteX5" fmla="*/ 3497180 w 3514683"/>
                <a:gd name="connsiteY5" fmla="*/ 280324 h 529389"/>
                <a:gd name="connsiteX6" fmla="*/ 3497179 w 3514683"/>
                <a:gd name="connsiteY6" fmla="*/ 285757 h 529389"/>
                <a:gd name="connsiteX7" fmla="*/ 3334011 w 3514683"/>
                <a:gd name="connsiteY7" fmla="*/ 349361 h 529389"/>
                <a:gd name="connsiteX8" fmla="*/ 3494395 w 3514683"/>
                <a:gd name="connsiteY8" fmla="*/ 428329 h 529389"/>
                <a:gd name="connsiteX9" fmla="*/ 3494102 w 3514683"/>
                <a:gd name="connsiteY9" fmla="*/ 435134 h 529389"/>
                <a:gd name="connsiteX10" fmla="*/ 3327539 w 3514683"/>
                <a:gd name="connsiteY10" fmla="*/ 500061 h 529389"/>
                <a:gd name="connsiteX11" fmla="*/ 3387105 w 3514683"/>
                <a:gd name="connsiteY11" fmla="*/ 529389 h 529389"/>
                <a:gd name="connsiteX12" fmla="*/ 0 w 3514683"/>
                <a:gd name="connsiteY12" fmla="*/ 529389 h 529389"/>
                <a:gd name="connsiteX13" fmla="*/ 0 w 3514683"/>
                <a:gd name="connsiteY13" fmla="*/ 0 h 529389"/>
                <a:gd name="connsiteX0" fmla="*/ 0 w 3514683"/>
                <a:gd name="connsiteY0" fmla="*/ 0 h 529389"/>
                <a:gd name="connsiteX1" fmla="*/ 3481135 w 3514683"/>
                <a:gd name="connsiteY1" fmla="*/ 0 h 529389"/>
                <a:gd name="connsiteX2" fmla="*/ 3346765 w 3514683"/>
                <a:gd name="connsiteY2" fmla="*/ 52377 h 529389"/>
                <a:gd name="connsiteX3" fmla="*/ 3497179 w 3514683"/>
                <a:gd name="connsiteY3" fmla="*/ 126437 h 529389"/>
                <a:gd name="connsiteX4" fmla="*/ 3340294 w 3514683"/>
                <a:gd name="connsiteY4" fmla="*/ 203079 h 529389"/>
                <a:gd name="connsiteX5" fmla="*/ 3497180 w 3514683"/>
                <a:gd name="connsiteY5" fmla="*/ 280324 h 529389"/>
                <a:gd name="connsiteX6" fmla="*/ 3497179 w 3514683"/>
                <a:gd name="connsiteY6" fmla="*/ 285757 h 529389"/>
                <a:gd name="connsiteX7" fmla="*/ 3334011 w 3514683"/>
                <a:gd name="connsiteY7" fmla="*/ 349361 h 529389"/>
                <a:gd name="connsiteX8" fmla="*/ 3494395 w 3514683"/>
                <a:gd name="connsiteY8" fmla="*/ 428329 h 529389"/>
                <a:gd name="connsiteX9" fmla="*/ 3494102 w 3514683"/>
                <a:gd name="connsiteY9" fmla="*/ 435134 h 529389"/>
                <a:gd name="connsiteX10" fmla="*/ 3327539 w 3514683"/>
                <a:gd name="connsiteY10" fmla="*/ 500061 h 529389"/>
                <a:gd name="connsiteX11" fmla="*/ 3387105 w 3514683"/>
                <a:gd name="connsiteY11" fmla="*/ 529389 h 529389"/>
                <a:gd name="connsiteX12" fmla="*/ 0 w 3514683"/>
                <a:gd name="connsiteY12" fmla="*/ 529389 h 529389"/>
                <a:gd name="connsiteX13" fmla="*/ 0 w 3514683"/>
                <a:gd name="connsiteY13" fmla="*/ 0 h 529389"/>
                <a:gd name="connsiteX0" fmla="*/ 0 w 3514683"/>
                <a:gd name="connsiteY0" fmla="*/ 0 h 529389"/>
                <a:gd name="connsiteX1" fmla="*/ 3481135 w 3514683"/>
                <a:gd name="connsiteY1" fmla="*/ 0 h 529389"/>
                <a:gd name="connsiteX2" fmla="*/ 3346765 w 3514683"/>
                <a:gd name="connsiteY2" fmla="*/ 52377 h 529389"/>
                <a:gd name="connsiteX3" fmla="*/ 3497179 w 3514683"/>
                <a:gd name="connsiteY3" fmla="*/ 126437 h 529389"/>
                <a:gd name="connsiteX4" fmla="*/ 3340294 w 3514683"/>
                <a:gd name="connsiteY4" fmla="*/ 203079 h 529389"/>
                <a:gd name="connsiteX5" fmla="*/ 3497180 w 3514683"/>
                <a:gd name="connsiteY5" fmla="*/ 280324 h 529389"/>
                <a:gd name="connsiteX6" fmla="*/ 3497179 w 3514683"/>
                <a:gd name="connsiteY6" fmla="*/ 285757 h 529389"/>
                <a:gd name="connsiteX7" fmla="*/ 3334011 w 3514683"/>
                <a:gd name="connsiteY7" fmla="*/ 349361 h 529389"/>
                <a:gd name="connsiteX8" fmla="*/ 3494395 w 3514683"/>
                <a:gd name="connsiteY8" fmla="*/ 428329 h 529389"/>
                <a:gd name="connsiteX9" fmla="*/ 3494102 w 3514683"/>
                <a:gd name="connsiteY9" fmla="*/ 435134 h 529389"/>
                <a:gd name="connsiteX10" fmla="*/ 3327539 w 3514683"/>
                <a:gd name="connsiteY10" fmla="*/ 500061 h 529389"/>
                <a:gd name="connsiteX11" fmla="*/ 3387105 w 3514683"/>
                <a:gd name="connsiteY11" fmla="*/ 529389 h 529389"/>
                <a:gd name="connsiteX12" fmla="*/ 0 w 3514683"/>
                <a:gd name="connsiteY12" fmla="*/ 529389 h 529389"/>
                <a:gd name="connsiteX13" fmla="*/ 0 w 3514683"/>
                <a:gd name="connsiteY13" fmla="*/ 0 h 529389"/>
                <a:gd name="connsiteX0" fmla="*/ 0 w 3497180"/>
                <a:gd name="connsiteY0" fmla="*/ 0 h 529389"/>
                <a:gd name="connsiteX1" fmla="*/ 3481135 w 3497180"/>
                <a:gd name="connsiteY1" fmla="*/ 0 h 529389"/>
                <a:gd name="connsiteX2" fmla="*/ 3346765 w 3497180"/>
                <a:gd name="connsiteY2" fmla="*/ 52377 h 529389"/>
                <a:gd name="connsiteX3" fmla="*/ 3497179 w 3497180"/>
                <a:gd name="connsiteY3" fmla="*/ 126437 h 529389"/>
                <a:gd name="connsiteX4" fmla="*/ 3340294 w 3497180"/>
                <a:gd name="connsiteY4" fmla="*/ 203079 h 529389"/>
                <a:gd name="connsiteX5" fmla="*/ 3497180 w 3497180"/>
                <a:gd name="connsiteY5" fmla="*/ 280324 h 529389"/>
                <a:gd name="connsiteX6" fmla="*/ 3497179 w 3497180"/>
                <a:gd name="connsiteY6" fmla="*/ 285757 h 529389"/>
                <a:gd name="connsiteX7" fmla="*/ 3334011 w 3497180"/>
                <a:gd name="connsiteY7" fmla="*/ 349361 h 529389"/>
                <a:gd name="connsiteX8" fmla="*/ 3494395 w 3497180"/>
                <a:gd name="connsiteY8" fmla="*/ 428329 h 529389"/>
                <a:gd name="connsiteX9" fmla="*/ 3327539 w 3497180"/>
                <a:gd name="connsiteY9" fmla="*/ 500061 h 529389"/>
                <a:gd name="connsiteX10" fmla="*/ 3387105 w 3497180"/>
                <a:gd name="connsiteY10" fmla="*/ 529389 h 529389"/>
                <a:gd name="connsiteX11" fmla="*/ 0 w 3497180"/>
                <a:gd name="connsiteY11" fmla="*/ 529389 h 529389"/>
                <a:gd name="connsiteX12" fmla="*/ 0 w 3497180"/>
                <a:gd name="connsiteY12" fmla="*/ 0 h 529389"/>
                <a:gd name="connsiteX0" fmla="*/ 0 w 3497180"/>
                <a:gd name="connsiteY0" fmla="*/ 0 h 529389"/>
                <a:gd name="connsiteX1" fmla="*/ 3481135 w 3497180"/>
                <a:gd name="connsiteY1" fmla="*/ 0 h 529389"/>
                <a:gd name="connsiteX2" fmla="*/ 3346765 w 3497180"/>
                <a:gd name="connsiteY2" fmla="*/ 52377 h 529389"/>
                <a:gd name="connsiteX3" fmla="*/ 3497179 w 3497180"/>
                <a:gd name="connsiteY3" fmla="*/ 126437 h 529389"/>
                <a:gd name="connsiteX4" fmla="*/ 3340294 w 3497180"/>
                <a:gd name="connsiteY4" fmla="*/ 203079 h 529389"/>
                <a:gd name="connsiteX5" fmla="*/ 3497180 w 3497180"/>
                <a:gd name="connsiteY5" fmla="*/ 280324 h 529389"/>
                <a:gd name="connsiteX6" fmla="*/ 3497179 w 3497180"/>
                <a:gd name="connsiteY6" fmla="*/ 285757 h 529389"/>
                <a:gd name="connsiteX7" fmla="*/ 3334011 w 3497180"/>
                <a:gd name="connsiteY7" fmla="*/ 349361 h 529389"/>
                <a:gd name="connsiteX8" fmla="*/ 3494395 w 3497180"/>
                <a:gd name="connsiteY8" fmla="*/ 428329 h 529389"/>
                <a:gd name="connsiteX9" fmla="*/ 3327539 w 3497180"/>
                <a:gd name="connsiteY9" fmla="*/ 500061 h 529389"/>
                <a:gd name="connsiteX10" fmla="*/ 3387105 w 3497180"/>
                <a:gd name="connsiteY10" fmla="*/ 529389 h 529389"/>
                <a:gd name="connsiteX11" fmla="*/ 0 w 3497180"/>
                <a:gd name="connsiteY11" fmla="*/ 529389 h 529389"/>
                <a:gd name="connsiteX12" fmla="*/ 0 w 3497180"/>
                <a:gd name="connsiteY12" fmla="*/ 0 h 5293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497180" h="529389">
                  <a:moveTo>
                    <a:pt x="0" y="0"/>
                  </a:moveTo>
                  <a:lnTo>
                    <a:pt x="3481135" y="0"/>
                  </a:lnTo>
                  <a:lnTo>
                    <a:pt x="3346765" y="52377"/>
                  </a:lnTo>
                  <a:lnTo>
                    <a:pt x="3497179" y="126437"/>
                  </a:lnTo>
                  <a:cubicBezTo>
                    <a:pt x="3418736" y="164758"/>
                    <a:pt x="3317284" y="191750"/>
                    <a:pt x="3340294" y="203079"/>
                  </a:cubicBezTo>
                  <a:lnTo>
                    <a:pt x="3497180" y="280324"/>
                  </a:lnTo>
                  <a:cubicBezTo>
                    <a:pt x="3497180" y="282135"/>
                    <a:pt x="3497179" y="283946"/>
                    <a:pt x="3497179" y="285757"/>
                  </a:cubicBezTo>
                  <a:lnTo>
                    <a:pt x="3334011" y="349361"/>
                  </a:lnTo>
                  <a:lnTo>
                    <a:pt x="3494395" y="428329"/>
                  </a:lnTo>
                  <a:cubicBezTo>
                    <a:pt x="3410967" y="464195"/>
                    <a:pt x="3345421" y="483218"/>
                    <a:pt x="3327539" y="500061"/>
                  </a:cubicBezTo>
                  <a:lnTo>
                    <a:pt x="3387105" y="529389"/>
                  </a:lnTo>
                  <a:lnTo>
                    <a:pt x="0" y="529389"/>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ln w="0"/>
                <a:solidFill>
                  <a:schemeClr val="tx1"/>
                </a:solidFill>
                <a:effectLst>
                  <a:outerShdw blurRad="38100" dist="19050" dir="2700000" algn="tl" rotWithShape="0">
                    <a:schemeClr val="dk1">
                      <a:alpha val="40000"/>
                    </a:schemeClr>
                  </a:outerShdw>
                </a:effectLst>
                <a:latin typeface="Times New Roman" panose="02020603050405020304" pitchFamily="18" charset="0"/>
                <a:cs typeface="Times New Roman" panose="02020603050405020304" pitchFamily="18" charset="0"/>
              </a:endParaRPr>
            </a:p>
          </p:txBody>
        </p:sp>
      </p:grpSp>
      <p:sp>
        <p:nvSpPr>
          <p:cNvPr id="13" name="文本框 4">
            <a:extLst>
              <a:ext uri="{FF2B5EF4-FFF2-40B4-BE49-F238E27FC236}">
                <a16:creationId xmlns:a16="http://schemas.microsoft.com/office/drawing/2014/main" id="{EC497786-36E9-4FA4-92D7-8A943E4F9569}"/>
              </a:ext>
            </a:extLst>
          </p:cNvPr>
          <p:cNvSpPr txBox="1"/>
          <p:nvPr/>
        </p:nvSpPr>
        <p:spPr>
          <a:xfrm>
            <a:off x="3415501" y="566790"/>
            <a:ext cx="2864219" cy="707886"/>
          </a:xfrm>
          <a:prstGeom prst="rect">
            <a:avLst/>
          </a:prstGeom>
          <a:noFill/>
        </p:spPr>
        <p:txBody>
          <a:bodyPr wrap="square" rtlCol="0">
            <a:spAutoFit/>
          </a:bodyPr>
          <a:lstStyle/>
          <a:p>
            <a:pPr algn="ctr" defTabSz="380985"/>
            <a:r>
              <a:rPr lang="en-US" altLang="zh-CN" sz="4000" b="1">
                <a:solidFill>
                  <a:srgbClr val="0000FF"/>
                </a:solidFill>
                <a:effectLst>
                  <a:outerShdw blurRad="50800" dist="38100" dir="5400000" sx="113000" sy="113000" algn="t" rotWithShape="0">
                    <a:srgbClr val="1F497D">
                      <a:lumMod val="60000"/>
                      <a:lumOff val="40000"/>
                      <a:alpha val="40000"/>
                    </a:srgbClr>
                  </a:outerShdw>
                </a:effectLst>
                <a:latin typeface="UVN Banh Mi" pitchFamily="2" charset="0"/>
                <a:ea typeface="inpin heiti" panose="00000500000000000000" pitchFamily="2" charset="-122"/>
                <a:cs typeface="851tegakizatsu" panose="02000600000000000000" pitchFamily="2" charset="-122"/>
                <a:sym typeface="inpin heiti" panose="00000500000000000000" pitchFamily="2" charset="-122"/>
              </a:rPr>
              <a:t>Bài 3</a:t>
            </a:r>
            <a:endParaRPr lang="zh-CN" altLang="en-US" sz="4000" b="1" dirty="0">
              <a:solidFill>
                <a:srgbClr val="0000FF"/>
              </a:solidFill>
              <a:effectLst>
                <a:outerShdw blurRad="50800" dist="38100" dir="5400000" sx="113000" sy="113000" algn="t" rotWithShape="0">
                  <a:srgbClr val="BBD1EE"/>
                </a:outerShdw>
              </a:effectLst>
              <a:latin typeface="UVN Banh Mi" pitchFamily="2" charset="0"/>
              <a:ea typeface="inpin heiti" panose="00000500000000000000" pitchFamily="2" charset="-122"/>
              <a:cs typeface="851tegakizatsu" panose="02000600000000000000" pitchFamily="2" charset="-122"/>
              <a:sym typeface="inpin heiti" panose="00000500000000000000" pitchFamily="2" charset="-122"/>
            </a:endParaRPr>
          </a:p>
        </p:txBody>
      </p:sp>
      <p:pic>
        <p:nvPicPr>
          <p:cNvPr id="14" name="图片 12">
            <a:extLst>
              <a:ext uri="{FF2B5EF4-FFF2-40B4-BE49-F238E27FC236}">
                <a16:creationId xmlns:a16="http://schemas.microsoft.com/office/drawing/2014/main" id="{58C7FC5D-E27D-4EFC-964E-ED1E135EB1C0}"/>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763372" y="127548"/>
            <a:ext cx="2313598" cy="1178155"/>
          </a:xfrm>
          <a:prstGeom prst="rect">
            <a:avLst/>
          </a:prstGeom>
        </p:spPr>
      </p:pic>
    </p:spTree>
    <p:extLst>
      <p:ext uri="{BB962C8B-B14F-4D97-AF65-F5344CB8AC3E}">
        <p14:creationId xmlns:p14="http://schemas.microsoft.com/office/powerpoint/2010/main" val="4133500706"/>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anim calcmode="lin" valueType="num">
                                      <p:cBhvr>
                                        <p:cTn id="18" dur="500" fill="hold"/>
                                        <p:tgtEl>
                                          <p:spTgt spid="6"/>
                                        </p:tgtEl>
                                        <p:attrNameLst>
                                          <p:attrName>ppt_x</p:attrName>
                                        </p:attrNameLst>
                                      </p:cBhvr>
                                      <p:tavLst>
                                        <p:tav tm="0">
                                          <p:val>
                                            <p:strVal val="#ppt_x"/>
                                          </p:val>
                                        </p:tav>
                                        <p:tav tm="100000">
                                          <p:val>
                                            <p:strVal val="#ppt_x"/>
                                          </p:val>
                                        </p:tav>
                                      </p:tavLst>
                                    </p:anim>
                                    <p:anim calcmode="lin" valueType="num">
                                      <p:cBhvr>
                                        <p:cTn id="19" dur="500" fill="hold"/>
                                        <p:tgtEl>
                                          <p:spTgt spid="6"/>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anim calcmode="lin" valueType="num">
                                      <p:cBhvr>
                                        <p:cTn id="23" dur="500" fill="hold"/>
                                        <p:tgtEl>
                                          <p:spTgt spid="10"/>
                                        </p:tgtEl>
                                        <p:attrNameLst>
                                          <p:attrName>ppt_x</p:attrName>
                                        </p:attrNameLst>
                                      </p:cBhvr>
                                      <p:tavLst>
                                        <p:tav tm="0">
                                          <p:val>
                                            <p:strVal val="#ppt_x"/>
                                          </p:val>
                                        </p:tav>
                                        <p:tav tm="100000">
                                          <p:val>
                                            <p:strVal val="#ppt_x"/>
                                          </p:val>
                                        </p:tav>
                                      </p:tavLst>
                                    </p:anim>
                                    <p:anim calcmode="lin" valueType="num">
                                      <p:cBhvr>
                                        <p:cTn id="24" dur="500" fill="hold"/>
                                        <p:tgtEl>
                                          <p:spTgt spid="10"/>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anim calcmode="lin" valueType="num">
                                      <p:cBhvr>
                                        <p:cTn id="28" dur="500" fill="hold"/>
                                        <p:tgtEl>
                                          <p:spTgt spid="13"/>
                                        </p:tgtEl>
                                        <p:attrNameLst>
                                          <p:attrName>ppt_x</p:attrName>
                                        </p:attrNameLst>
                                      </p:cBhvr>
                                      <p:tavLst>
                                        <p:tav tm="0">
                                          <p:val>
                                            <p:strVal val="#ppt_x"/>
                                          </p:val>
                                        </p:tav>
                                        <p:tav tm="100000">
                                          <p:val>
                                            <p:strVal val="#ppt_x"/>
                                          </p:val>
                                        </p:tav>
                                      </p:tavLst>
                                    </p:anim>
                                    <p:anim calcmode="lin" valueType="num">
                                      <p:cBhvr>
                                        <p:cTn id="29" dur="500" fill="hold"/>
                                        <p:tgtEl>
                                          <p:spTgt spid="1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1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212" y="0"/>
            <a:ext cx="10164961" cy="6097860"/>
          </a:xfrm>
        </p:spPr>
      </p:pic>
      <p:sp>
        <p:nvSpPr>
          <p:cNvPr id="5" name="Rectangle 39">
            <a:extLst>
              <a:ext uri="{FF2B5EF4-FFF2-40B4-BE49-F238E27FC236}">
                <a16:creationId xmlns:a16="http://schemas.microsoft.com/office/drawing/2014/main" id="{FEF7539B-48A5-4942-A83A-2EE0E8AF1FC3}"/>
              </a:ext>
            </a:extLst>
          </p:cNvPr>
          <p:cNvSpPr>
            <a:spLocks noChangeArrowheads="1"/>
          </p:cNvSpPr>
          <p:nvPr/>
        </p:nvSpPr>
        <p:spPr bwMode="auto">
          <a:xfrm>
            <a:off x="459154" y="355559"/>
            <a:ext cx="9241693" cy="500388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p>
            <a:pPr defTabSz="380985"/>
            <a:endParaRPr lang="zh-CN" altLang="en-US" sz="1500" dirty="0">
              <a:solidFill>
                <a:prstClr val="black"/>
              </a:solidFill>
              <a:latin typeface="inpin heiti" panose="00000500000000000000" pitchFamily="2" charset="-122"/>
              <a:ea typeface="inpin heiti" panose="00000500000000000000" pitchFamily="2" charset="-122"/>
              <a:sym typeface="inpin heiti" panose="00000500000000000000" pitchFamily="2" charset="-122"/>
            </a:endParaRPr>
          </a:p>
        </p:txBody>
      </p:sp>
      <p:pic>
        <p:nvPicPr>
          <p:cNvPr id="6" name="图片 12">
            <a:extLst>
              <a:ext uri="{FF2B5EF4-FFF2-40B4-BE49-F238E27FC236}">
                <a16:creationId xmlns:a16="http://schemas.microsoft.com/office/drawing/2014/main" id="{58C7FC5D-E27D-4EFC-964E-ED1E135EB1C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18409" y="4536845"/>
            <a:ext cx="2313598" cy="1178155"/>
          </a:xfrm>
          <a:prstGeom prst="rect">
            <a:avLst/>
          </a:prstGeom>
        </p:spPr>
      </p:pic>
      <p:sp>
        <p:nvSpPr>
          <p:cNvPr id="7" name="Text Box 50"/>
          <p:cNvSpPr txBox="1">
            <a:spLocks noChangeArrowheads="1"/>
          </p:cNvSpPr>
          <p:nvPr/>
        </p:nvSpPr>
        <p:spPr bwMode="auto">
          <a:xfrm>
            <a:off x="459153" y="265212"/>
            <a:ext cx="9241693"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Arial" pitchFamily="34" charset="0"/>
                <a:cs typeface="Arial" pitchFamily="34" charset="0"/>
              </a:defRPr>
            </a:lvl1pPr>
            <a:lvl2pPr>
              <a:defRPr sz="2800">
                <a:solidFill>
                  <a:schemeClr val="tx1"/>
                </a:solidFill>
                <a:latin typeface="Arial" pitchFamily="34" charset="0"/>
                <a:cs typeface="Arial" pitchFamily="34" charset="0"/>
              </a:defRPr>
            </a:lvl2pPr>
            <a:lvl3pPr>
              <a:defRPr sz="2400">
                <a:solidFill>
                  <a:schemeClr val="tx1"/>
                </a:solidFill>
                <a:latin typeface="Arial" pitchFamily="34" charset="0"/>
                <a:cs typeface="Arial" pitchFamily="34" charset="0"/>
              </a:defRPr>
            </a:lvl3pPr>
            <a:lvl4pPr>
              <a:defRPr sz="2000">
                <a:solidFill>
                  <a:schemeClr val="tx1"/>
                </a:solidFill>
                <a:latin typeface="Arial" pitchFamily="34" charset="0"/>
                <a:cs typeface="Arial" pitchFamily="34" charset="0"/>
              </a:defRPr>
            </a:lvl4pPr>
            <a:lvl5pPr>
              <a:defRPr sz="2000">
                <a:solidFill>
                  <a:schemeClr val="tx1"/>
                </a:solidFill>
                <a:latin typeface="Arial" pitchFamily="34" charset="0"/>
                <a:cs typeface="Arial" pitchFamily="34" charset="0"/>
              </a:defRPr>
            </a:lvl5pPr>
            <a:lvl6pPr eaLnBrk="0" hangingPunct="0">
              <a:defRPr sz="2000">
                <a:solidFill>
                  <a:schemeClr val="tx1"/>
                </a:solidFill>
                <a:latin typeface="Arial" pitchFamily="34" charset="0"/>
                <a:cs typeface="Arial" pitchFamily="34" charset="0"/>
              </a:defRPr>
            </a:lvl6pPr>
            <a:lvl7pPr eaLnBrk="0" hangingPunct="0">
              <a:defRPr sz="2000">
                <a:solidFill>
                  <a:schemeClr val="tx1"/>
                </a:solidFill>
                <a:latin typeface="Arial" pitchFamily="34" charset="0"/>
                <a:cs typeface="Arial" pitchFamily="34" charset="0"/>
              </a:defRPr>
            </a:lvl7pPr>
            <a:lvl8pPr eaLnBrk="0" hangingPunct="0">
              <a:defRPr sz="2000">
                <a:solidFill>
                  <a:schemeClr val="tx1"/>
                </a:solidFill>
                <a:latin typeface="Arial" pitchFamily="34" charset="0"/>
                <a:cs typeface="Arial" pitchFamily="34" charset="0"/>
              </a:defRPr>
            </a:lvl8pPr>
            <a:lvl9pPr eaLnBrk="0" hangingPunct="0">
              <a:defRPr sz="2000">
                <a:solidFill>
                  <a:schemeClr val="tx1"/>
                </a:solidFill>
                <a:latin typeface="Arial" pitchFamily="34" charset="0"/>
                <a:cs typeface="Arial" pitchFamily="34" charset="0"/>
              </a:defRPr>
            </a:lvl9pPr>
          </a:lstStyle>
          <a:p>
            <a:pPr>
              <a:lnSpc>
                <a:spcPct val="150000"/>
              </a:lnSpc>
              <a:spcBef>
                <a:spcPct val="50000"/>
              </a:spcBef>
            </a:pPr>
            <a:r>
              <a:rPr lang="en-US" altLang="en-US" sz="2400" b="1" dirty="0">
                <a:solidFill>
                  <a:srgbClr val="FF0000"/>
                </a:solidFill>
                <a:latin typeface="Times New Roman" pitchFamily="18" charset="0"/>
                <a:cs typeface="Times New Roman" pitchFamily="18" charset="0"/>
              </a:rPr>
              <a:t>Bài 3: </a:t>
            </a:r>
            <a:r>
              <a:rPr lang="en-US" altLang="en-US" sz="2400" b="1" dirty="0">
                <a:solidFill>
                  <a:srgbClr val="002060"/>
                </a:solidFill>
                <a:latin typeface="Times New Roman" pitchFamily="18" charset="0"/>
                <a:cs typeface="Times New Roman" pitchFamily="18" charset="0"/>
              </a:rPr>
              <a:t>Để lát nền căn phòng, người ta đã sử dụng 100 viên gạch hình vuông có cạnh 60cm. </a:t>
            </a:r>
            <a:r>
              <a:rPr lang="en-US" altLang="en-US" sz="2400" b="1" dirty="0" err="1">
                <a:solidFill>
                  <a:srgbClr val="002060"/>
                </a:solidFill>
                <a:latin typeface="Times New Roman" pitchFamily="18" charset="0"/>
                <a:cs typeface="Times New Roman" pitchFamily="18" charset="0"/>
              </a:rPr>
              <a:t>Hỏi</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căn</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phòng</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đó</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có</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diện</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tích</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bao</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nhiêu</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mét</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vuông</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biết</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diện</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tích</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phần</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gạch</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vữa</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không</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đáng</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kể</a:t>
            </a:r>
            <a:r>
              <a:rPr lang="en-US" altLang="en-US" sz="2400" b="1" dirty="0">
                <a:solidFill>
                  <a:srgbClr val="002060"/>
                </a:solidFill>
                <a:latin typeface="Times New Roman" pitchFamily="18" charset="0"/>
                <a:cs typeface="Times New Roman" pitchFamily="18" charset="0"/>
              </a:rPr>
              <a:t>?</a:t>
            </a:r>
          </a:p>
        </p:txBody>
      </p:sp>
      <p:sp>
        <p:nvSpPr>
          <p:cNvPr id="8" name="Text Box 51"/>
          <p:cNvSpPr txBox="1">
            <a:spLocks noChangeArrowheads="1"/>
          </p:cNvSpPr>
          <p:nvPr/>
        </p:nvSpPr>
        <p:spPr bwMode="auto">
          <a:xfrm>
            <a:off x="3378287" y="2403613"/>
            <a:ext cx="159769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Arial" pitchFamily="34" charset="0"/>
                <a:cs typeface="Arial" pitchFamily="34" charset="0"/>
              </a:defRPr>
            </a:lvl1pPr>
            <a:lvl2pPr>
              <a:defRPr sz="2800">
                <a:solidFill>
                  <a:schemeClr val="tx1"/>
                </a:solidFill>
                <a:latin typeface="Arial" pitchFamily="34" charset="0"/>
                <a:cs typeface="Arial" pitchFamily="34" charset="0"/>
              </a:defRPr>
            </a:lvl2pPr>
            <a:lvl3pPr>
              <a:defRPr sz="2400">
                <a:solidFill>
                  <a:schemeClr val="tx1"/>
                </a:solidFill>
                <a:latin typeface="Arial" pitchFamily="34" charset="0"/>
                <a:cs typeface="Arial" pitchFamily="34" charset="0"/>
              </a:defRPr>
            </a:lvl3pPr>
            <a:lvl4pPr>
              <a:defRPr sz="2000">
                <a:solidFill>
                  <a:schemeClr val="tx1"/>
                </a:solidFill>
                <a:latin typeface="Arial" pitchFamily="34" charset="0"/>
                <a:cs typeface="Arial" pitchFamily="34" charset="0"/>
              </a:defRPr>
            </a:lvl4pPr>
            <a:lvl5pPr>
              <a:defRPr sz="2000">
                <a:solidFill>
                  <a:schemeClr val="tx1"/>
                </a:solidFill>
                <a:latin typeface="Arial" pitchFamily="34" charset="0"/>
                <a:cs typeface="Arial" pitchFamily="34" charset="0"/>
              </a:defRPr>
            </a:lvl5pPr>
            <a:lvl6pPr eaLnBrk="0" hangingPunct="0">
              <a:defRPr sz="2000">
                <a:solidFill>
                  <a:schemeClr val="tx1"/>
                </a:solidFill>
                <a:latin typeface="Arial" pitchFamily="34" charset="0"/>
                <a:cs typeface="Arial" pitchFamily="34" charset="0"/>
              </a:defRPr>
            </a:lvl6pPr>
            <a:lvl7pPr eaLnBrk="0" hangingPunct="0">
              <a:defRPr sz="2000">
                <a:solidFill>
                  <a:schemeClr val="tx1"/>
                </a:solidFill>
                <a:latin typeface="Arial" pitchFamily="34" charset="0"/>
                <a:cs typeface="Arial" pitchFamily="34" charset="0"/>
              </a:defRPr>
            </a:lvl7pPr>
            <a:lvl8pPr eaLnBrk="0" hangingPunct="0">
              <a:defRPr sz="2000">
                <a:solidFill>
                  <a:schemeClr val="tx1"/>
                </a:solidFill>
                <a:latin typeface="Arial" pitchFamily="34" charset="0"/>
                <a:cs typeface="Arial" pitchFamily="34" charset="0"/>
              </a:defRPr>
            </a:lvl8pPr>
            <a:lvl9pPr eaLnBrk="0" hangingPunct="0">
              <a:defRPr sz="2000">
                <a:solidFill>
                  <a:schemeClr val="tx1"/>
                </a:solidFill>
                <a:latin typeface="Arial" pitchFamily="34" charset="0"/>
                <a:cs typeface="Arial" pitchFamily="34" charset="0"/>
              </a:defRPr>
            </a:lvl9pPr>
          </a:lstStyle>
          <a:p>
            <a:pPr eaLnBrk="1" hangingPunct="1"/>
            <a:r>
              <a:rPr lang="en-US" altLang="en-US" sz="2400" b="1" dirty="0" err="1">
                <a:solidFill>
                  <a:srgbClr val="00B050"/>
                </a:solidFill>
                <a:latin typeface="Times New Roman" pitchFamily="18" charset="0"/>
                <a:cs typeface="Times New Roman" pitchFamily="18" charset="0"/>
              </a:rPr>
              <a:t>Tóm</a:t>
            </a:r>
            <a:r>
              <a:rPr lang="en-US" altLang="en-US" sz="2400" b="1" dirty="0">
                <a:solidFill>
                  <a:srgbClr val="00B050"/>
                </a:solidFill>
                <a:latin typeface="Times New Roman" pitchFamily="18" charset="0"/>
                <a:cs typeface="Times New Roman" pitchFamily="18" charset="0"/>
              </a:rPr>
              <a:t> </a:t>
            </a:r>
            <a:r>
              <a:rPr lang="en-US" altLang="en-US" sz="2400" b="1" dirty="0" err="1">
                <a:solidFill>
                  <a:srgbClr val="00B050"/>
                </a:solidFill>
                <a:latin typeface="Times New Roman" pitchFamily="18" charset="0"/>
                <a:cs typeface="Times New Roman" pitchFamily="18" charset="0"/>
              </a:rPr>
              <a:t>tắt</a:t>
            </a:r>
            <a:r>
              <a:rPr lang="en-US" altLang="en-US" sz="2400" b="1" dirty="0">
                <a:solidFill>
                  <a:srgbClr val="00B050"/>
                </a:solidFill>
                <a:latin typeface="Times New Roman" pitchFamily="18" charset="0"/>
                <a:cs typeface="Times New Roman" pitchFamily="18" charset="0"/>
              </a:rPr>
              <a:t>:</a:t>
            </a:r>
          </a:p>
        </p:txBody>
      </p:sp>
      <p:sp>
        <p:nvSpPr>
          <p:cNvPr id="9" name="Text Box 50"/>
          <p:cNvSpPr txBox="1">
            <a:spLocks noChangeArrowheads="1"/>
          </p:cNvSpPr>
          <p:nvPr/>
        </p:nvSpPr>
        <p:spPr bwMode="auto">
          <a:xfrm>
            <a:off x="2735734" y="2889405"/>
            <a:ext cx="2720302" cy="579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Arial" pitchFamily="34" charset="0"/>
                <a:cs typeface="Arial" pitchFamily="34" charset="0"/>
              </a:defRPr>
            </a:lvl1pPr>
            <a:lvl2pPr>
              <a:defRPr sz="2800">
                <a:solidFill>
                  <a:schemeClr val="tx1"/>
                </a:solidFill>
                <a:latin typeface="Arial" pitchFamily="34" charset="0"/>
                <a:cs typeface="Arial" pitchFamily="34" charset="0"/>
              </a:defRPr>
            </a:lvl2pPr>
            <a:lvl3pPr>
              <a:defRPr sz="2400">
                <a:solidFill>
                  <a:schemeClr val="tx1"/>
                </a:solidFill>
                <a:latin typeface="Arial" pitchFamily="34" charset="0"/>
                <a:cs typeface="Arial" pitchFamily="34" charset="0"/>
              </a:defRPr>
            </a:lvl3pPr>
            <a:lvl4pPr>
              <a:defRPr sz="2000">
                <a:solidFill>
                  <a:schemeClr val="tx1"/>
                </a:solidFill>
                <a:latin typeface="Arial" pitchFamily="34" charset="0"/>
                <a:cs typeface="Arial" pitchFamily="34" charset="0"/>
              </a:defRPr>
            </a:lvl4pPr>
            <a:lvl5pPr>
              <a:defRPr sz="2000">
                <a:solidFill>
                  <a:schemeClr val="tx1"/>
                </a:solidFill>
                <a:latin typeface="Arial" pitchFamily="34" charset="0"/>
                <a:cs typeface="Arial" pitchFamily="34" charset="0"/>
              </a:defRPr>
            </a:lvl5pPr>
            <a:lvl6pPr eaLnBrk="0" hangingPunct="0">
              <a:defRPr sz="2000">
                <a:solidFill>
                  <a:schemeClr val="tx1"/>
                </a:solidFill>
                <a:latin typeface="Arial" pitchFamily="34" charset="0"/>
                <a:cs typeface="Arial" pitchFamily="34" charset="0"/>
              </a:defRPr>
            </a:lvl6pPr>
            <a:lvl7pPr eaLnBrk="0" hangingPunct="0">
              <a:defRPr sz="2000">
                <a:solidFill>
                  <a:schemeClr val="tx1"/>
                </a:solidFill>
                <a:latin typeface="Arial" pitchFamily="34" charset="0"/>
                <a:cs typeface="Arial" pitchFamily="34" charset="0"/>
              </a:defRPr>
            </a:lvl7pPr>
            <a:lvl8pPr eaLnBrk="0" hangingPunct="0">
              <a:defRPr sz="2000">
                <a:solidFill>
                  <a:schemeClr val="tx1"/>
                </a:solidFill>
                <a:latin typeface="Arial" pitchFamily="34" charset="0"/>
                <a:cs typeface="Arial" pitchFamily="34" charset="0"/>
              </a:defRPr>
            </a:lvl8pPr>
            <a:lvl9pPr eaLnBrk="0" hangingPunct="0">
              <a:defRPr sz="2000">
                <a:solidFill>
                  <a:schemeClr val="tx1"/>
                </a:solidFill>
                <a:latin typeface="Arial" pitchFamily="34" charset="0"/>
                <a:cs typeface="Arial" pitchFamily="34" charset="0"/>
              </a:defRPr>
            </a:lvl9pPr>
          </a:lstStyle>
          <a:p>
            <a:pPr eaLnBrk="1" hangingPunct="1">
              <a:lnSpc>
                <a:spcPct val="150000"/>
              </a:lnSpc>
              <a:spcBef>
                <a:spcPct val="50000"/>
              </a:spcBef>
            </a:pPr>
            <a:r>
              <a:rPr lang="en-US" altLang="en-US" sz="2400" b="1" dirty="0" err="1">
                <a:solidFill>
                  <a:srgbClr val="002060"/>
                </a:solidFill>
                <a:latin typeface="Times New Roman" pitchFamily="18" charset="0"/>
                <a:cs typeface="Times New Roman" pitchFamily="18" charset="0"/>
              </a:rPr>
              <a:t>Lát</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căn</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phòng</a:t>
            </a:r>
            <a:r>
              <a:rPr lang="en-US" altLang="en-US" sz="2400" b="1" dirty="0">
                <a:solidFill>
                  <a:srgbClr val="002060"/>
                </a:solidFill>
                <a:latin typeface="Times New Roman" pitchFamily="18" charset="0"/>
                <a:cs typeface="Times New Roman" pitchFamily="18" charset="0"/>
              </a:rPr>
              <a:t>:</a:t>
            </a:r>
          </a:p>
        </p:txBody>
      </p:sp>
      <p:sp>
        <p:nvSpPr>
          <p:cNvPr id="10" name="Text Box 50"/>
          <p:cNvSpPr txBox="1">
            <a:spLocks noChangeArrowheads="1"/>
          </p:cNvSpPr>
          <p:nvPr/>
        </p:nvSpPr>
        <p:spPr bwMode="auto">
          <a:xfrm>
            <a:off x="5034136" y="3482945"/>
            <a:ext cx="1270000" cy="579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cs typeface="Arial" pitchFamily="34" charset="0"/>
              </a:defRPr>
            </a:lvl1pPr>
            <a:lvl2pPr>
              <a:defRPr sz="2800">
                <a:solidFill>
                  <a:schemeClr val="tx1"/>
                </a:solidFill>
                <a:latin typeface="Arial" pitchFamily="34" charset="0"/>
                <a:cs typeface="Arial" pitchFamily="34" charset="0"/>
              </a:defRPr>
            </a:lvl2pPr>
            <a:lvl3pPr>
              <a:defRPr sz="2400">
                <a:solidFill>
                  <a:schemeClr val="tx1"/>
                </a:solidFill>
                <a:latin typeface="Arial" pitchFamily="34" charset="0"/>
                <a:cs typeface="Arial" pitchFamily="34" charset="0"/>
              </a:defRPr>
            </a:lvl3pPr>
            <a:lvl4pPr>
              <a:defRPr sz="2000">
                <a:solidFill>
                  <a:schemeClr val="tx1"/>
                </a:solidFill>
                <a:latin typeface="Arial" pitchFamily="34" charset="0"/>
                <a:cs typeface="Arial" pitchFamily="34" charset="0"/>
              </a:defRPr>
            </a:lvl4pPr>
            <a:lvl5pPr>
              <a:defRPr sz="2000">
                <a:solidFill>
                  <a:schemeClr val="tx1"/>
                </a:solidFill>
                <a:latin typeface="Arial" pitchFamily="34" charset="0"/>
                <a:cs typeface="Arial" pitchFamily="34" charset="0"/>
              </a:defRPr>
            </a:lvl5pPr>
            <a:lvl6pPr eaLnBrk="0" hangingPunct="0">
              <a:defRPr sz="2000">
                <a:solidFill>
                  <a:schemeClr val="tx1"/>
                </a:solidFill>
                <a:latin typeface="Arial" pitchFamily="34" charset="0"/>
                <a:cs typeface="Arial" pitchFamily="34" charset="0"/>
              </a:defRPr>
            </a:lvl6pPr>
            <a:lvl7pPr eaLnBrk="0" hangingPunct="0">
              <a:defRPr sz="2000">
                <a:solidFill>
                  <a:schemeClr val="tx1"/>
                </a:solidFill>
                <a:latin typeface="Arial" pitchFamily="34" charset="0"/>
                <a:cs typeface="Arial" pitchFamily="34" charset="0"/>
              </a:defRPr>
            </a:lvl7pPr>
            <a:lvl8pPr eaLnBrk="0" hangingPunct="0">
              <a:defRPr sz="2000">
                <a:solidFill>
                  <a:schemeClr val="tx1"/>
                </a:solidFill>
                <a:latin typeface="Arial" pitchFamily="34" charset="0"/>
                <a:cs typeface="Arial" pitchFamily="34" charset="0"/>
              </a:defRPr>
            </a:lvl8pPr>
            <a:lvl9pPr eaLnBrk="0" hangingPunct="0">
              <a:defRPr sz="2000">
                <a:solidFill>
                  <a:schemeClr val="tx1"/>
                </a:solidFill>
                <a:latin typeface="Arial" pitchFamily="34" charset="0"/>
                <a:cs typeface="Arial" pitchFamily="34" charset="0"/>
              </a:defRPr>
            </a:lvl9pPr>
          </a:lstStyle>
          <a:p>
            <a:pPr eaLnBrk="1" hangingPunct="1">
              <a:lnSpc>
                <a:spcPct val="150000"/>
              </a:lnSpc>
              <a:spcBef>
                <a:spcPct val="50000"/>
              </a:spcBef>
            </a:pPr>
            <a:r>
              <a:rPr lang="en-US" altLang="en-US" sz="2400" b="1" dirty="0">
                <a:solidFill>
                  <a:srgbClr val="FF0000"/>
                </a:solidFill>
                <a:latin typeface="Times New Roman" pitchFamily="18" charset="0"/>
                <a:cs typeface="Times New Roman" pitchFamily="18" charset="0"/>
              </a:rPr>
              <a:t>60cm</a:t>
            </a:r>
          </a:p>
        </p:txBody>
      </p:sp>
      <p:sp>
        <p:nvSpPr>
          <p:cNvPr id="11" name="Text Box 50"/>
          <p:cNvSpPr txBox="1">
            <a:spLocks noChangeArrowheads="1"/>
          </p:cNvSpPr>
          <p:nvPr/>
        </p:nvSpPr>
        <p:spPr bwMode="auto">
          <a:xfrm>
            <a:off x="2735734" y="4005725"/>
            <a:ext cx="3238500" cy="579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Arial" pitchFamily="34" charset="0"/>
                <a:cs typeface="Arial" pitchFamily="34" charset="0"/>
              </a:defRPr>
            </a:lvl1pPr>
            <a:lvl2pPr>
              <a:defRPr sz="2800">
                <a:solidFill>
                  <a:schemeClr val="tx1"/>
                </a:solidFill>
                <a:latin typeface="Arial" pitchFamily="34" charset="0"/>
                <a:cs typeface="Arial" pitchFamily="34" charset="0"/>
              </a:defRPr>
            </a:lvl2pPr>
            <a:lvl3pPr>
              <a:defRPr sz="2400">
                <a:solidFill>
                  <a:schemeClr val="tx1"/>
                </a:solidFill>
                <a:latin typeface="Arial" pitchFamily="34" charset="0"/>
                <a:cs typeface="Arial" pitchFamily="34" charset="0"/>
              </a:defRPr>
            </a:lvl3pPr>
            <a:lvl4pPr>
              <a:defRPr sz="2000">
                <a:solidFill>
                  <a:schemeClr val="tx1"/>
                </a:solidFill>
                <a:latin typeface="Arial" pitchFamily="34" charset="0"/>
                <a:cs typeface="Arial" pitchFamily="34" charset="0"/>
              </a:defRPr>
            </a:lvl4pPr>
            <a:lvl5pPr>
              <a:defRPr sz="2000">
                <a:solidFill>
                  <a:schemeClr val="tx1"/>
                </a:solidFill>
                <a:latin typeface="Arial" pitchFamily="34" charset="0"/>
                <a:cs typeface="Arial" pitchFamily="34" charset="0"/>
              </a:defRPr>
            </a:lvl5pPr>
            <a:lvl6pPr eaLnBrk="0" hangingPunct="0">
              <a:defRPr sz="2000">
                <a:solidFill>
                  <a:schemeClr val="tx1"/>
                </a:solidFill>
                <a:latin typeface="Arial" pitchFamily="34" charset="0"/>
                <a:cs typeface="Arial" pitchFamily="34" charset="0"/>
              </a:defRPr>
            </a:lvl6pPr>
            <a:lvl7pPr eaLnBrk="0" hangingPunct="0">
              <a:defRPr sz="2000">
                <a:solidFill>
                  <a:schemeClr val="tx1"/>
                </a:solidFill>
                <a:latin typeface="Arial" pitchFamily="34" charset="0"/>
                <a:cs typeface="Arial" pitchFamily="34" charset="0"/>
              </a:defRPr>
            </a:lvl7pPr>
            <a:lvl8pPr eaLnBrk="0" hangingPunct="0">
              <a:defRPr sz="2000">
                <a:solidFill>
                  <a:schemeClr val="tx1"/>
                </a:solidFill>
                <a:latin typeface="Arial" pitchFamily="34" charset="0"/>
                <a:cs typeface="Arial" pitchFamily="34" charset="0"/>
              </a:defRPr>
            </a:lvl8pPr>
            <a:lvl9pPr eaLnBrk="0" hangingPunct="0">
              <a:defRPr sz="2000">
                <a:solidFill>
                  <a:schemeClr val="tx1"/>
                </a:solidFill>
                <a:latin typeface="Arial" pitchFamily="34" charset="0"/>
                <a:cs typeface="Arial" pitchFamily="34" charset="0"/>
              </a:defRPr>
            </a:lvl9pPr>
          </a:lstStyle>
          <a:p>
            <a:pPr eaLnBrk="1" hangingPunct="1">
              <a:lnSpc>
                <a:spcPct val="150000"/>
              </a:lnSpc>
              <a:spcBef>
                <a:spcPct val="50000"/>
              </a:spcBef>
            </a:pPr>
            <a:r>
              <a:rPr lang="en-US" altLang="en-US" sz="2400" b="1" dirty="0" err="1">
                <a:solidFill>
                  <a:srgbClr val="002060"/>
                </a:solidFill>
                <a:latin typeface="Times New Roman" pitchFamily="18" charset="0"/>
                <a:cs typeface="Times New Roman" pitchFamily="18" charset="0"/>
              </a:rPr>
              <a:t>Diện</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tích</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căn</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phòng</a:t>
            </a:r>
            <a:r>
              <a:rPr lang="en-US" altLang="en-US" sz="2400" b="1" dirty="0">
                <a:solidFill>
                  <a:srgbClr val="002060"/>
                </a:solidFill>
                <a:latin typeface="Times New Roman" pitchFamily="18" charset="0"/>
                <a:cs typeface="Times New Roman" pitchFamily="18" charset="0"/>
              </a:rPr>
              <a:t>:</a:t>
            </a:r>
          </a:p>
        </p:txBody>
      </p:sp>
      <p:sp>
        <p:nvSpPr>
          <p:cNvPr id="12" name="Text Box 50"/>
          <p:cNvSpPr txBox="1">
            <a:spLocks noChangeArrowheads="1"/>
          </p:cNvSpPr>
          <p:nvPr/>
        </p:nvSpPr>
        <p:spPr bwMode="auto">
          <a:xfrm>
            <a:off x="2740360" y="3443728"/>
            <a:ext cx="2572604" cy="579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Arial" pitchFamily="34" charset="0"/>
                <a:cs typeface="Arial" pitchFamily="34" charset="0"/>
              </a:defRPr>
            </a:lvl1pPr>
            <a:lvl2pPr>
              <a:defRPr sz="2800">
                <a:solidFill>
                  <a:schemeClr val="tx1"/>
                </a:solidFill>
                <a:latin typeface="Arial" pitchFamily="34" charset="0"/>
                <a:cs typeface="Arial" pitchFamily="34" charset="0"/>
              </a:defRPr>
            </a:lvl2pPr>
            <a:lvl3pPr>
              <a:defRPr sz="2400">
                <a:solidFill>
                  <a:schemeClr val="tx1"/>
                </a:solidFill>
                <a:latin typeface="Arial" pitchFamily="34" charset="0"/>
                <a:cs typeface="Arial" pitchFamily="34" charset="0"/>
              </a:defRPr>
            </a:lvl3pPr>
            <a:lvl4pPr>
              <a:defRPr sz="2000">
                <a:solidFill>
                  <a:schemeClr val="tx1"/>
                </a:solidFill>
                <a:latin typeface="Arial" pitchFamily="34" charset="0"/>
                <a:cs typeface="Arial" pitchFamily="34" charset="0"/>
              </a:defRPr>
            </a:lvl4pPr>
            <a:lvl5pPr>
              <a:defRPr sz="2000">
                <a:solidFill>
                  <a:schemeClr val="tx1"/>
                </a:solidFill>
                <a:latin typeface="Arial" pitchFamily="34" charset="0"/>
                <a:cs typeface="Arial" pitchFamily="34" charset="0"/>
              </a:defRPr>
            </a:lvl5pPr>
            <a:lvl6pPr eaLnBrk="0" hangingPunct="0">
              <a:defRPr sz="2000">
                <a:solidFill>
                  <a:schemeClr val="tx1"/>
                </a:solidFill>
                <a:latin typeface="Arial" pitchFamily="34" charset="0"/>
                <a:cs typeface="Arial" pitchFamily="34" charset="0"/>
              </a:defRPr>
            </a:lvl6pPr>
            <a:lvl7pPr eaLnBrk="0" hangingPunct="0">
              <a:defRPr sz="2000">
                <a:solidFill>
                  <a:schemeClr val="tx1"/>
                </a:solidFill>
                <a:latin typeface="Arial" pitchFamily="34" charset="0"/>
                <a:cs typeface="Arial" pitchFamily="34" charset="0"/>
              </a:defRPr>
            </a:lvl7pPr>
            <a:lvl8pPr eaLnBrk="0" hangingPunct="0">
              <a:defRPr sz="2000">
                <a:solidFill>
                  <a:schemeClr val="tx1"/>
                </a:solidFill>
                <a:latin typeface="Arial" pitchFamily="34" charset="0"/>
                <a:cs typeface="Arial" pitchFamily="34" charset="0"/>
              </a:defRPr>
            </a:lvl8pPr>
            <a:lvl9pPr eaLnBrk="0" hangingPunct="0">
              <a:defRPr sz="2000">
                <a:solidFill>
                  <a:schemeClr val="tx1"/>
                </a:solidFill>
                <a:latin typeface="Arial" pitchFamily="34" charset="0"/>
                <a:cs typeface="Arial" pitchFamily="34" charset="0"/>
              </a:defRPr>
            </a:lvl9pPr>
          </a:lstStyle>
          <a:p>
            <a:pPr eaLnBrk="1" hangingPunct="1">
              <a:lnSpc>
                <a:spcPct val="150000"/>
              </a:lnSpc>
              <a:spcBef>
                <a:spcPct val="50000"/>
              </a:spcBef>
            </a:pPr>
            <a:r>
              <a:rPr lang="en-US" altLang="en-US" sz="2400" b="1" dirty="0" err="1">
                <a:solidFill>
                  <a:srgbClr val="002060"/>
                </a:solidFill>
                <a:latin typeface="Times New Roman" pitchFamily="18" charset="0"/>
                <a:cs typeface="Times New Roman" pitchFamily="18" charset="0"/>
              </a:rPr>
              <a:t>Cạnh</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viên</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gạch</a:t>
            </a:r>
            <a:r>
              <a:rPr lang="en-US" altLang="en-US" sz="2400" b="1" dirty="0">
                <a:solidFill>
                  <a:srgbClr val="002060"/>
                </a:solidFill>
                <a:latin typeface="Times New Roman" pitchFamily="18" charset="0"/>
                <a:cs typeface="Times New Roman" pitchFamily="18" charset="0"/>
              </a:rPr>
              <a:t>:</a:t>
            </a:r>
          </a:p>
        </p:txBody>
      </p:sp>
      <p:sp>
        <p:nvSpPr>
          <p:cNvPr id="13" name="Text Box 50"/>
          <p:cNvSpPr txBox="1">
            <a:spLocks noChangeArrowheads="1"/>
          </p:cNvSpPr>
          <p:nvPr/>
        </p:nvSpPr>
        <p:spPr bwMode="auto">
          <a:xfrm>
            <a:off x="5007992" y="2931249"/>
            <a:ext cx="2523022"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Arial" pitchFamily="34" charset="0"/>
                <a:cs typeface="Arial" pitchFamily="34" charset="0"/>
              </a:defRPr>
            </a:lvl1pPr>
            <a:lvl2pPr>
              <a:defRPr sz="2800">
                <a:solidFill>
                  <a:schemeClr val="tx1"/>
                </a:solidFill>
                <a:latin typeface="Arial" pitchFamily="34" charset="0"/>
                <a:cs typeface="Arial" pitchFamily="34" charset="0"/>
              </a:defRPr>
            </a:lvl2pPr>
            <a:lvl3pPr>
              <a:defRPr sz="2400">
                <a:solidFill>
                  <a:schemeClr val="tx1"/>
                </a:solidFill>
                <a:latin typeface="Arial" pitchFamily="34" charset="0"/>
                <a:cs typeface="Arial" pitchFamily="34" charset="0"/>
              </a:defRPr>
            </a:lvl3pPr>
            <a:lvl4pPr>
              <a:defRPr sz="2000">
                <a:solidFill>
                  <a:schemeClr val="tx1"/>
                </a:solidFill>
                <a:latin typeface="Arial" pitchFamily="34" charset="0"/>
                <a:cs typeface="Arial" pitchFamily="34" charset="0"/>
              </a:defRPr>
            </a:lvl4pPr>
            <a:lvl5pPr>
              <a:defRPr sz="2000">
                <a:solidFill>
                  <a:schemeClr val="tx1"/>
                </a:solidFill>
                <a:latin typeface="Arial" pitchFamily="34" charset="0"/>
                <a:cs typeface="Arial" pitchFamily="34" charset="0"/>
              </a:defRPr>
            </a:lvl5pPr>
            <a:lvl6pPr eaLnBrk="0" hangingPunct="0">
              <a:defRPr sz="2000">
                <a:solidFill>
                  <a:schemeClr val="tx1"/>
                </a:solidFill>
                <a:latin typeface="Arial" pitchFamily="34" charset="0"/>
                <a:cs typeface="Arial" pitchFamily="34" charset="0"/>
              </a:defRPr>
            </a:lvl6pPr>
            <a:lvl7pPr eaLnBrk="0" hangingPunct="0">
              <a:defRPr sz="2000">
                <a:solidFill>
                  <a:schemeClr val="tx1"/>
                </a:solidFill>
                <a:latin typeface="Arial" pitchFamily="34" charset="0"/>
                <a:cs typeface="Arial" pitchFamily="34" charset="0"/>
              </a:defRPr>
            </a:lvl7pPr>
            <a:lvl8pPr eaLnBrk="0" hangingPunct="0">
              <a:defRPr sz="2000">
                <a:solidFill>
                  <a:schemeClr val="tx1"/>
                </a:solidFill>
                <a:latin typeface="Arial" pitchFamily="34" charset="0"/>
                <a:cs typeface="Arial" pitchFamily="34" charset="0"/>
              </a:defRPr>
            </a:lvl8pPr>
            <a:lvl9pPr eaLnBrk="0" hangingPunct="0">
              <a:defRPr sz="2000">
                <a:solidFill>
                  <a:schemeClr val="tx1"/>
                </a:solidFill>
                <a:latin typeface="Arial" pitchFamily="34" charset="0"/>
                <a:cs typeface="Arial" pitchFamily="34" charset="0"/>
              </a:defRPr>
            </a:lvl9pPr>
          </a:lstStyle>
          <a:p>
            <a:pPr eaLnBrk="1" hangingPunct="1">
              <a:lnSpc>
                <a:spcPct val="150000"/>
              </a:lnSpc>
              <a:spcBef>
                <a:spcPct val="50000"/>
              </a:spcBef>
            </a:pPr>
            <a:r>
              <a:rPr lang="en-US" altLang="en-US" sz="2400" b="1" dirty="0">
                <a:solidFill>
                  <a:srgbClr val="FF0000"/>
                </a:solidFill>
                <a:latin typeface="Times New Roman" pitchFamily="18" charset="0"/>
                <a:cs typeface="Times New Roman" pitchFamily="18" charset="0"/>
              </a:rPr>
              <a:t>100 viên gạch</a:t>
            </a:r>
          </a:p>
        </p:txBody>
      </p:sp>
      <p:sp>
        <p:nvSpPr>
          <p:cNvPr id="14" name="Text Box 50"/>
          <p:cNvSpPr txBox="1">
            <a:spLocks noChangeArrowheads="1"/>
          </p:cNvSpPr>
          <p:nvPr/>
        </p:nvSpPr>
        <p:spPr bwMode="auto">
          <a:xfrm>
            <a:off x="5534248" y="4005725"/>
            <a:ext cx="1778000" cy="5799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200">
                <a:solidFill>
                  <a:schemeClr val="tx1"/>
                </a:solidFill>
                <a:latin typeface="Arial" pitchFamily="34" charset="0"/>
                <a:cs typeface="Arial" pitchFamily="34" charset="0"/>
              </a:defRPr>
            </a:lvl1pPr>
            <a:lvl2pPr>
              <a:defRPr sz="2800">
                <a:solidFill>
                  <a:schemeClr val="tx1"/>
                </a:solidFill>
                <a:latin typeface="Arial" pitchFamily="34" charset="0"/>
                <a:cs typeface="Arial" pitchFamily="34" charset="0"/>
              </a:defRPr>
            </a:lvl2pPr>
            <a:lvl3pPr>
              <a:defRPr sz="2400">
                <a:solidFill>
                  <a:schemeClr val="tx1"/>
                </a:solidFill>
                <a:latin typeface="Arial" pitchFamily="34" charset="0"/>
                <a:cs typeface="Arial" pitchFamily="34" charset="0"/>
              </a:defRPr>
            </a:lvl3pPr>
            <a:lvl4pPr>
              <a:defRPr sz="2000">
                <a:solidFill>
                  <a:schemeClr val="tx1"/>
                </a:solidFill>
                <a:latin typeface="Arial" pitchFamily="34" charset="0"/>
                <a:cs typeface="Arial" pitchFamily="34" charset="0"/>
              </a:defRPr>
            </a:lvl4pPr>
            <a:lvl5pPr>
              <a:defRPr sz="2000">
                <a:solidFill>
                  <a:schemeClr val="tx1"/>
                </a:solidFill>
                <a:latin typeface="Arial" pitchFamily="34" charset="0"/>
                <a:cs typeface="Arial" pitchFamily="34" charset="0"/>
              </a:defRPr>
            </a:lvl5pPr>
            <a:lvl6pPr eaLnBrk="0" hangingPunct="0">
              <a:defRPr sz="2000">
                <a:solidFill>
                  <a:schemeClr val="tx1"/>
                </a:solidFill>
                <a:latin typeface="Arial" pitchFamily="34" charset="0"/>
                <a:cs typeface="Arial" pitchFamily="34" charset="0"/>
              </a:defRPr>
            </a:lvl6pPr>
            <a:lvl7pPr eaLnBrk="0" hangingPunct="0">
              <a:defRPr sz="2000">
                <a:solidFill>
                  <a:schemeClr val="tx1"/>
                </a:solidFill>
                <a:latin typeface="Arial" pitchFamily="34" charset="0"/>
                <a:cs typeface="Arial" pitchFamily="34" charset="0"/>
              </a:defRPr>
            </a:lvl7pPr>
            <a:lvl8pPr eaLnBrk="0" hangingPunct="0">
              <a:defRPr sz="2000">
                <a:solidFill>
                  <a:schemeClr val="tx1"/>
                </a:solidFill>
                <a:latin typeface="Arial" pitchFamily="34" charset="0"/>
                <a:cs typeface="Arial" pitchFamily="34" charset="0"/>
              </a:defRPr>
            </a:lvl8pPr>
            <a:lvl9pPr eaLnBrk="0" hangingPunct="0">
              <a:defRPr sz="2000">
                <a:solidFill>
                  <a:schemeClr val="tx1"/>
                </a:solidFill>
                <a:latin typeface="Arial" pitchFamily="34" charset="0"/>
                <a:cs typeface="Arial" pitchFamily="34" charset="0"/>
              </a:defRPr>
            </a:lvl9pPr>
          </a:lstStyle>
          <a:p>
            <a:pPr eaLnBrk="1" hangingPunct="1">
              <a:lnSpc>
                <a:spcPct val="150000"/>
              </a:lnSpc>
              <a:spcBef>
                <a:spcPct val="50000"/>
              </a:spcBef>
            </a:pPr>
            <a:r>
              <a:rPr lang="en-US" altLang="en-US" sz="2400" b="1" dirty="0">
                <a:solidFill>
                  <a:srgbClr val="FF0000"/>
                </a:solidFill>
                <a:latin typeface="Times New Roman" pitchFamily="18" charset="0"/>
                <a:cs typeface="Times New Roman" pitchFamily="18" charset="0"/>
              </a:rPr>
              <a:t>… m</a:t>
            </a:r>
            <a:r>
              <a:rPr lang="en-US" altLang="en-US" sz="2400" b="1" baseline="30000" dirty="0">
                <a:solidFill>
                  <a:srgbClr val="FF0000"/>
                </a:solidFill>
                <a:latin typeface="Times New Roman" pitchFamily="18" charset="0"/>
                <a:cs typeface="Times New Roman" pitchFamily="18" charset="0"/>
              </a:rPr>
              <a:t>2 </a:t>
            </a:r>
            <a:r>
              <a:rPr lang="en-US" altLang="en-US" sz="2400" b="1" dirty="0">
                <a:solidFill>
                  <a:srgbClr val="FF0000"/>
                </a:solidFill>
                <a:latin typeface="Times New Roman" pitchFamily="18" charset="0"/>
                <a:cs typeface="Times New Roman" pitchFamily="18" charset="0"/>
              </a:rPr>
              <a:t>?</a:t>
            </a:r>
          </a:p>
        </p:txBody>
      </p:sp>
      <p:pic>
        <p:nvPicPr>
          <p:cNvPr id="15" name="图片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609" y="4126859"/>
            <a:ext cx="1234177" cy="1557434"/>
          </a:xfrm>
          <a:prstGeom prst="rect">
            <a:avLst/>
          </a:prstGeom>
        </p:spPr>
      </p:pic>
    </p:spTree>
    <p:extLst>
      <p:ext uri="{BB962C8B-B14F-4D97-AF65-F5344CB8AC3E}">
        <p14:creationId xmlns:p14="http://schemas.microsoft.com/office/powerpoint/2010/main" val="191237518"/>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 presetClass="entr" presetSubtype="1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checkerboard(across)">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5" presetClass="entr" presetSubtype="10" fill="hold" grpId="0" nodeType="clickEffect">
                                  <p:stCondLst>
                                    <p:cond delay="0"/>
                                  </p:stCondLst>
                                  <p:childTnLst>
                                    <p:set>
                                      <p:cBhvr>
                                        <p:cTn id="23" dur="1" fill="hold">
                                          <p:stCondLst>
                                            <p:cond delay="0"/>
                                          </p:stCondLst>
                                        </p:cTn>
                                        <p:tgtEl>
                                          <p:spTgt spid="12"/>
                                        </p:tgtEl>
                                        <p:attrNameLst>
                                          <p:attrName>style.visibility</p:attrName>
                                        </p:attrNameLst>
                                      </p:cBhvr>
                                      <p:to>
                                        <p:strVal val="visible"/>
                                      </p:to>
                                    </p:set>
                                    <p:animEffect transition="in" filter="checkerboard(across)">
                                      <p:cBhvr>
                                        <p:cTn id="24" dur="500"/>
                                        <p:tgtEl>
                                          <p:spTgt spid="12"/>
                                        </p:tgtEl>
                                      </p:cBhvr>
                                    </p:animEffect>
                                  </p:childTnLst>
                                </p:cTn>
                              </p:par>
                            </p:childTnLst>
                          </p:cTn>
                        </p:par>
                      </p:childTnLst>
                    </p:cTn>
                  </p:par>
                  <p:par>
                    <p:cTn id="25" fill="hold">
                      <p:stCondLst>
                        <p:cond delay="indefinite"/>
                      </p:stCondLst>
                      <p:childTnLst>
                        <p:par>
                          <p:cTn id="26" fill="hold">
                            <p:stCondLst>
                              <p:cond delay="0"/>
                            </p:stCondLst>
                            <p:childTnLst>
                              <p:par>
                                <p:cTn id="27" presetID="5" presetClass="entr" presetSubtype="10"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checkerboard(across)">
                                      <p:cBhvr>
                                        <p:cTn id="29" dur="500"/>
                                        <p:tgtEl>
                                          <p:spTgt spid="10"/>
                                        </p:tgtEl>
                                      </p:cBhvr>
                                    </p:animEffect>
                                  </p:childTnLst>
                                </p:cTn>
                              </p:par>
                            </p:childTnLst>
                          </p:cTn>
                        </p:par>
                      </p:childTnLst>
                    </p:cTn>
                  </p:par>
                  <p:par>
                    <p:cTn id="30" fill="hold">
                      <p:stCondLst>
                        <p:cond delay="indefinite"/>
                      </p:stCondLst>
                      <p:childTnLst>
                        <p:par>
                          <p:cTn id="31" fill="hold">
                            <p:stCondLst>
                              <p:cond delay="0"/>
                            </p:stCondLst>
                            <p:childTnLst>
                              <p:par>
                                <p:cTn id="32" presetID="5" presetClass="entr" presetSubtype="10"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checkerboard(across)">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5" presetClass="entr" presetSubtype="10" fill="hold" grpId="0" nodeType="clickEffect">
                                  <p:stCondLst>
                                    <p:cond delay="0"/>
                                  </p:stCondLst>
                                  <p:childTnLst>
                                    <p:set>
                                      <p:cBhvr>
                                        <p:cTn id="38" dur="1" fill="hold">
                                          <p:stCondLst>
                                            <p:cond delay="0"/>
                                          </p:stCondLst>
                                        </p:cTn>
                                        <p:tgtEl>
                                          <p:spTgt spid="13"/>
                                        </p:tgtEl>
                                        <p:attrNameLst>
                                          <p:attrName>style.visibility</p:attrName>
                                        </p:attrNameLst>
                                      </p:cBhvr>
                                      <p:to>
                                        <p:strVal val="visible"/>
                                      </p:to>
                                    </p:set>
                                    <p:animEffect transition="in" filter="checkerboard(across)">
                                      <p:cBhvr>
                                        <p:cTn id="39" dur="500"/>
                                        <p:tgtEl>
                                          <p:spTgt spid="13"/>
                                        </p:tgtEl>
                                      </p:cBhvr>
                                    </p:animEffect>
                                  </p:childTnLst>
                                </p:cTn>
                              </p:par>
                            </p:childTnLst>
                          </p:cTn>
                        </p:par>
                      </p:childTnLst>
                    </p:cTn>
                  </p:par>
                  <p:par>
                    <p:cTn id="40" fill="hold">
                      <p:stCondLst>
                        <p:cond delay="indefinite"/>
                      </p:stCondLst>
                      <p:childTnLst>
                        <p:par>
                          <p:cTn id="41" fill="hold">
                            <p:stCondLst>
                              <p:cond delay="0"/>
                            </p:stCondLst>
                            <p:childTnLst>
                              <p:par>
                                <p:cTn id="42" presetID="5" presetClass="entr" presetSubtype="10" fill="hold" grpId="0" nodeType="click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checkerboard(across)">
                                      <p:cBhvr>
                                        <p:cTn id="44"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13" grpId="0"/>
      <p:bldP spid="1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212" y="0"/>
            <a:ext cx="10164961" cy="6097860"/>
          </a:xfrm>
        </p:spPr>
      </p:pic>
      <p:sp>
        <p:nvSpPr>
          <p:cNvPr id="5" name="Rectangle 39">
            <a:extLst>
              <a:ext uri="{FF2B5EF4-FFF2-40B4-BE49-F238E27FC236}">
                <a16:creationId xmlns:a16="http://schemas.microsoft.com/office/drawing/2014/main" id="{FEF7539B-48A5-4942-A83A-2EE0E8AF1FC3}"/>
              </a:ext>
            </a:extLst>
          </p:cNvPr>
          <p:cNvSpPr>
            <a:spLocks noChangeArrowheads="1"/>
          </p:cNvSpPr>
          <p:nvPr/>
        </p:nvSpPr>
        <p:spPr bwMode="auto">
          <a:xfrm>
            <a:off x="459154" y="355559"/>
            <a:ext cx="9241693" cy="5003883"/>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p>
            <a:pPr defTabSz="380985"/>
            <a:endParaRPr lang="zh-CN" altLang="en-US" sz="1500" dirty="0">
              <a:solidFill>
                <a:prstClr val="black"/>
              </a:solidFill>
              <a:latin typeface="inpin heiti" panose="00000500000000000000" pitchFamily="2" charset="-122"/>
              <a:ea typeface="inpin heiti" panose="00000500000000000000" pitchFamily="2" charset="-122"/>
              <a:sym typeface="inpin heiti" panose="00000500000000000000" pitchFamily="2" charset="-122"/>
            </a:endParaRPr>
          </a:p>
        </p:txBody>
      </p:sp>
      <p:pic>
        <p:nvPicPr>
          <p:cNvPr id="6" name="图片 12">
            <a:extLst>
              <a:ext uri="{FF2B5EF4-FFF2-40B4-BE49-F238E27FC236}">
                <a16:creationId xmlns:a16="http://schemas.microsoft.com/office/drawing/2014/main" id="{58C7FC5D-E27D-4EFC-964E-ED1E135EB1C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18409" y="4536845"/>
            <a:ext cx="2313598" cy="1178155"/>
          </a:xfrm>
          <a:prstGeom prst="rect">
            <a:avLst/>
          </a:prstGeom>
        </p:spPr>
      </p:pic>
      <p:sp>
        <p:nvSpPr>
          <p:cNvPr id="7" name="Text Box 50"/>
          <p:cNvSpPr txBox="1">
            <a:spLocks noChangeArrowheads="1"/>
          </p:cNvSpPr>
          <p:nvPr/>
        </p:nvSpPr>
        <p:spPr bwMode="auto">
          <a:xfrm>
            <a:off x="459153" y="265212"/>
            <a:ext cx="9241693"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Arial" pitchFamily="34" charset="0"/>
                <a:cs typeface="Arial" pitchFamily="34" charset="0"/>
              </a:defRPr>
            </a:lvl1pPr>
            <a:lvl2pPr>
              <a:defRPr sz="2800">
                <a:solidFill>
                  <a:schemeClr val="tx1"/>
                </a:solidFill>
                <a:latin typeface="Arial" pitchFamily="34" charset="0"/>
                <a:cs typeface="Arial" pitchFamily="34" charset="0"/>
              </a:defRPr>
            </a:lvl2pPr>
            <a:lvl3pPr>
              <a:defRPr sz="2400">
                <a:solidFill>
                  <a:schemeClr val="tx1"/>
                </a:solidFill>
                <a:latin typeface="Arial" pitchFamily="34" charset="0"/>
                <a:cs typeface="Arial" pitchFamily="34" charset="0"/>
              </a:defRPr>
            </a:lvl3pPr>
            <a:lvl4pPr>
              <a:defRPr sz="2000">
                <a:solidFill>
                  <a:schemeClr val="tx1"/>
                </a:solidFill>
                <a:latin typeface="Arial" pitchFamily="34" charset="0"/>
                <a:cs typeface="Arial" pitchFamily="34" charset="0"/>
              </a:defRPr>
            </a:lvl4pPr>
            <a:lvl5pPr>
              <a:defRPr sz="2000">
                <a:solidFill>
                  <a:schemeClr val="tx1"/>
                </a:solidFill>
                <a:latin typeface="Arial" pitchFamily="34" charset="0"/>
                <a:cs typeface="Arial" pitchFamily="34" charset="0"/>
              </a:defRPr>
            </a:lvl5pPr>
            <a:lvl6pPr eaLnBrk="0" hangingPunct="0">
              <a:defRPr sz="2000">
                <a:solidFill>
                  <a:schemeClr val="tx1"/>
                </a:solidFill>
                <a:latin typeface="Arial" pitchFamily="34" charset="0"/>
                <a:cs typeface="Arial" pitchFamily="34" charset="0"/>
              </a:defRPr>
            </a:lvl6pPr>
            <a:lvl7pPr eaLnBrk="0" hangingPunct="0">
              <a:defRPr sz="2000">
                <a:solidFill>
                  <a:schemeClr val="tx1"/>
                </a:solidFill>
                <a:latin typeface="Arial" pitchFamily="34" charset="0"/>
                <a:cs typeface="Arial" pitchFamily="34" charset="0"/>
              </a:defRPr>
            </a:lvl7pPr>
            <a:lvl8pPr eaLnBrk="0" hangingPunct="0">
              <a:defRPr sz="2000">
                <a:solidFill>
                  <a:schemeClr val="tx1"/>
                </a:solidFill>
                <a:latin typeface="Arial" pitchFamily="34" charset="0"/>
                <a:cs typeface="Arial" pitchFamily="34" charset="0"/>
              </a:defRPr>
            </a:lvl8pPr>
            <a:lvl9pPr eaLnBrk="0" hangingPunct="0">
              <a:defRPr sz="2000">
                <a:solidFill>
                  <a:schemeClr val="tx1"/>
                </a:solidFill>
                <a:latin typeface="Arial" pitchFamily="34" charset="0"/>
                <a:cs typeface="Arial" pitchFamily="34" charset="0"/>
              </a:defRPr>
            </a:lvl9pPr>
          </a:lstStyle>
          <a:p>
            <a:pPr>
              <a:lnSpc>
                <a:spcPct val="150000"/>
              </a:lnSpc>
              <a:spcBef>
                <a:spcPct val="50000"/>
              </a:spcBef>
            </a:pPr>
            <a:r>
              <a:rPr lang="en-US" altLang="en-US" sz="2400" b="1" dirty="0">
                <a:solidFill>
                  <a:srgbClr val="FF0000"/>
                </a:solidFill>
                <a:latin typeface="Times New Roman" pitchFamily="18" charset="0"/>
                <a:cs typeface="Times New Roman" pitchFamily="18" charset="0"/>
              </a:rPr>
              <a:t>Bài 3: </a:t>
            </a:r>
            <a:r>
              <a:rPr lang="en-US" altLang="en-US" sz="2400" b="1" dirty="0">
                <a:solidFill>
                  <a:srgbClr val="002060"/>
                </a:solidFill>
                <a:latin typeface="Times New Roman" pitchFamily="18" charset="0"/>
                <a:cs typeface="Times New Roman" pitchFamily="18" charset="0"/>
              </a:rPr>
              <a:t>Để lát nền căn phòng, người ta đã sử dụng 100 viên gạch hình vuông có cạnh 60cm. </a:t>
            </a:r>
            <a:r>
              <a:rPr lang="en-US" altLang="en-US" sz="2400" b="1" dirty="0" err="1">
                <a:solidFill>
                  <a:srgbClr val="002060"/>
                </a:solidFill>
                <a:latin typeface="Times New Roman" pitchFamily="18" charset="0"/>
                <a:cs typeface="Times New Roman" pitchFamily="18" charset="0"/>
              </a:rPr>
              <a:t>Hỏi</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căn</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phòng</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đó</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có</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diện</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tích</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bao</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nhiêu</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mét</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vuông</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biết</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diện</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tích</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phần</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gạch</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vữa</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không</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đáng</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kể</a:t>
            </a:r>
            <a:r>
              <a:rPr lang="en-US" altLang="en-US" sz="2400" b="1" dirty="0">
                <a:solidFill>
                  <a:srgbClr val="002060"/>
                </a:solidFill>
                <a:latin typeface="Times New Roman" pitchFamily="18" charset="0"/>
                <a:cs typeface="Times New Roman" pitchFamily="18" charset="0"/>
              </a:rPr>
              <a:t>?</a:t>
            </a:r>
          </a:p>
        </p:txBody>
      </p:sp>
      <p:sp>
        <p:nvSpPr>
          <p:cNvPr id="8" name="Rectangle 53"/>
          <p:cNvSpPr>
            <a:spLocks noChangeArrowheads="1"/>
          </p:cNvSpPr>
          <p:nvPr/>
        </p:nvSpPr>
        <p:spPr bwMode="auto">
          <a:xfrm>
            <a:off x="4224266" y="2065412"/>
            <a:ext cx="141111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eaLnBrk="1" hangingPunct="1"/>
            <a:r>
              <a:rPr lang="en-US" altLang="en-US" sz="2400" b="1" u="sng" dirty="0" err="1">
                <a:solidFill>
                  <a:srgbClr val="00B050"/>
                </a:solidFill>
                <a:latin typeface="Times New Roman" pitchFamily="18" charset="0"/>
              </a:rPr>
              <a:t>Bài</a:t>
            </a:r>
            <a:r>
              <a:rPr lang="en-US" altLang="en-US" sz="2400" b="1" u="sng" dirty="0">
                <a:solidFill>
                  <a:srgbClr val="00B050"/>
                </a:solidFill>
                <a:latin typeface="Times New Roman" pitchFamily="18" charset="0"/>
              </a:rPr>
              <a:t> </a:t>
            </a:r>
            <a:r>
              <a:rPr lang="en-US" altLang="en-US" sz="2400" b="1" u="sng" dirty="0" err="1">
                <a:solidFill>
                  <a:srgbClr val="00B050"/>
                </a:solidFill>
                <a:latin typeface="Times New Roman" pitchFamily="18" charset="0"/>
              </a:rPr>
              <a:t>giải</a:t>
            </a:r>
            <a:endParaRPr lang="en-US" altLang="en-US" sz="2400" b="1" u="sng" dirty="0">
              <a:solidFill>
                <a:srgbClr val="00B050"/>
              </a:solidFill>
              <a:latin typeface="Times New Roman" pitchFamily="18" charset="0"/>
            </a:endParaRPr>
          </a:p>
        </p:txBody>
      </p:sp>
      <p:sp>
        <p:nvSpPr>
          <p:cNvPr id="9" name="Text Box 48"/>
          <p:cNvSpPr txBox="1">
            <a:spLocks noChangeArrowheads="1"/>
          </p:cNvSpPr>
          <p:nvPr/>
        </p:nvSpPr>
        <p:spPr bwMode="auto">
          <a:xfrm>
            <a:off x="2563168" y="2638040"/>
            <a:ext cx="442736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Arial" pitchFamily="34" charset="0"/>
                <a:cs typeface="Arial" pitchFamily="34" charset="0"/>
              </a:defRPr>
            </a:lvl1pPr>
            <a:lvl2pPr>
              <a:defRPr sz="2800">
                <a:solidFill>
                  <a:schemeClr val="tx1"/>
                </a:solidFill>
                <a:latin typeface="Arial" pitchFamily="34" charset="0"/>
                <a:cs typeface="Arial" pitchFamily="34" charset="0"/>
              </a:defRPr>
            </a:lvl2pPr>
            <a:lvl3pPr>
              <a:defRPr sz="2400">
                <a:solidFill>
                  <a:schemeClr val="tx1"/>
                </a:solidFill>
                <a:latin typeface="Arial" pitchFamily="34" charset="0"/>
                <a:cs typeface="Arial" pitchFamily="34" charset="0"/>
              </a:defRPr>
            </a:lvl3pPr>
            <a:lvl4pPr>
              <a:defRPr sz="2000">
                <a:solidFill>
                  <a:schemeClr val="tx1"/>
                </a:solidFill>
                <a:latin typeface="Arial" pitchFamily="34" charset="0"/>
                <a:cs typeface="Arial" pitchFamily="34" charset="0"/>
              </a:defRPr>
            </a:lvl4pPr>
            <a:lvl5pPr>
              <a:defRPr sz="2000">
                <a:solidFill>
                  <a:schemeClr val="tx1"/>
                </a:solidFill>
                <a:latin typeface="Arial" pitchFamily="34" charset="0"/>
                <a:cs typeface="Arial" pitchFamily="34" charset="0"/>
              </a:defRPr>
            </a:lvl5pPr>
            <a:lvl6pPr eaLnBrk="0" hangingPunct="0">
              <a:defRPr sz="2000">
                <a:solidFill>
                  <a:schemeClr val="tx1"/>
                </a:solidFill>
                <a:latin typeface="Arial" pitchFamily="34" charset="0"/>
                <a:cs typeface="Arial" pitchFamily="34" charset="0"/>
              </a:defRPr>
            </a:lvl6pPr>
            <a:lvl7pPr eaLnBrk="0" hangingPunct="0">
              <a:defRPr sz="2000">
                <a:solidFill>
                  <a:schemeClr val="tx1"/>
                </a:solidFill>
                <a:latin typeface="Arial" pitchFamily="34" charset="0"/>
                <a:cs typeface="Arial" pitchFamily="34" charset="0"/>
              </a:defRPr>
            </a:lvl7pPr>
            <a:lvl8pPr eaLnBrk="0" hangingPunct="0">
              <a:defRPr sz="2000">
                <a:solidFill>
                  <a:schemeClr val="tx1"/>
                </a:solidFill>
                <a:latin typeface="Arial" pitchFamily="34" charset="0"/>
                <a:cs typeface="Arial" pitchFamily="34" charset="0"/>
              </a:defRPr>
            </a:lvl8pPr>
            <a:lvl9pPr eaLnBrk="0" hangingPunct="0">
              <a:defRPr sz="2000">
                <a:solidFill>
                  <a:schemeClr val="tx1"/>
                </a:solidFill>
                <a:latin typeface="Arial" pitchFamily="34" charset="0"/>
                <a:cs typeface="Arial" pitchFamily="34" charset="0"/>
              </a:defRPr>
            </a:lvl9pPr>
          </a:lstStyle>
          <a:p>
            <a:pPr algn="ctr" eaLnBrk="1" hangingPunct="1"/>
            <a:r>
              <a:rPr lang="en-US" altLang="en-US" sz="2400" b="1" dirty="0" err="1">
                <a:solidFill>
                  <a:srgbClr val="002060"/>
                </a:solidFill>
                <a:latin typeface="Times New Roman" pitchFamily="18" charset="0"/>
                <a:cs typeface="Times New Roman" pitchFamily="18" charset="0"/>
              </a:rPr>
              <a:t>Diện</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tích</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một</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viên</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gạch</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là</a:t>
            </a:r>
            <a:r>
              <a:rPr lang="en-US" altLang="en-US" sz="2400" b="1" dirty="0">
                <a:solidFill>
                  <a:srgbClr val="002060"/>
                </a:solidFill>
                <a:latin typeface="Times New Roman" pitchFamily="18" charset="0"/>
                <a:cs typeface="Times New Roman" pitchFamily="18" charset="0"/>
              </a:rPr>
              <a:t> :</a:t>
            </a:r>
          </a:p>
        </p:txBody>
      </p:sp>
      <p:sp>
        <p:nvSpPr>
          <p:cNvPr id="10" name="Text Box 54"/>
          <p:cNvSpPr txBox="1">
            <a:spLocks noChangeArrowheads="1"/>
          </p:cNvSpPr>
          <p:nvPr/>
        </p:nvSpPr>
        <p:spPr bwMode="auto">
          <a:xfrm>
            <a:off x="3264159" y="3121530"/>
            <a:ext cx="1770944"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Arial" pitchFamily="34" charset="0"/>
                <a:cs typeface="Arial" pitchFamily="34" charset="0"/>
              </a:defRPr>
            </a:lvl1pPr>
            <a:lvl2pPr>
              <a:defRPr sz="2800">
                <a:solidFill>
                  <a:schemeClr val="tx1"/>
                </a:solidFill>
                <a:latin typeface="Arial" pitchFamily="34" charset="0"/>
                <a:cs typeface="Arial" pitchFamily="34" charset="0"/>
              </a:defRPr>
            </a:lvl2pPr>
            <a:lvl3pPr>
              <a:defRPr sz="2400">
                <a:solidFill>
                  <a:schemeClr val="tx1"/>
                </a:solidFill>
                <a:latin typeface="Arial" pitchFamily="34" charset="0"/>
                <a:cs typeface="Arial" pitchFamily="34" charset="0"/>
              </a:defRPr>
            </a:lvl3pPr>
            <a:lvl4pPr>
              <a:defRPr sz="2000">
                <a:solidFill>
                  <a:schemeClr val="tx1"/>
                </a:solidFill>
                <a:latin typeface="Arial" pitchFamily="34" charset="0"/>
                <a:cs typeface="Arial" pitchFamily="34" charset="0"/>
              </a:defRPr>
            </a:lvl4pPr>
            <a:lvl5pPr>
              <a:defRPr sz="2000">
                <a:solidFill>
                  <a:schemeClr val="tx1"/>
                </a:solidFill>
                <a:latin typeface="Arial" pitchFamily="34" charset="0"/>
                <a:cs typeface="Arial" pitchFamily="34" charset="0"/>
              </a:defRPr>
            </a:lvl5pPr>
            <a:lvl6pPr eaLnBrk="0" hangingPunct="0">
              <a:defRPr sz="2000">
                <a:solidFill>
                  <a:schemeClr val="tx1"/>
                </a:solidFill>
                <a:latin typeface="Arial" pitchFamily="34" charset="0"/>
                <a:cs typeface="Arial" pitchFamily="34" charset="0"/>
              </a:defRPr>
            </a:lvl6pPr>
            <a:lvl7pPr eaLnBrk="0" hangingPunct="0">
              <a:defRPr sz="2000">
                <a:solidFill>
                  <a:schemeClr val="tx1"/>
                </a:solidFill>
                <a:latin typeface="Arial" pitchFamily="34" charset="0"/>
                <a:cs typeface="Arial" pitchFamily="34" charset="0"/>
              </a:defRPr>
            </a:lvl7pPr>
            <a:lvl8pPr eaLnBrk="0" hangingPunct="0">
              <a:defRPr sz="2000">
                <a:solidFill>
                  <a:schemeClr val="tx1"/>
                </a:solidFill>
                <a:latin typeface="Arial" pitchFamily="34" charset="0"/>
                <a:cs typeface="Arial" pitchFamily="34" charset="0"/>
              </a:defRPr>
            </a:lvl8pPr>
            <a:lvl9pPr eaLnBrk="0" hangingPunct="0">
              <a:defRPr sz="2000">
                <a:solidFill>
                  <a:schemeClr val="tx1"/>
                </a:solidFill>
                <a:latin typeface="Arial" pitchFamily="34" charset="0"/>
                <a:cs typeface="Arial" pitchFamily="34" charset="0"/>
              </a:defRPr>
            </a:lvl9pPr>
          </a:lstStyle>
          <a:p>
            <a:pPr algn="ctr" eaLnBrk="1" hangingPunct="1">
              <a:spcBef>
                <a:spcPct val="50000"/>
              </a:spcBef>
            </a:pPr>
            <a:r>
              <a:rPr lang="en-US" altLang="en-US" sz="2400" b="1" dirty="0">
                <a:solidFill>
                  <a:srgbClr val="002060"/>
                </a:solidFill>
                <a:latin typeface="Times New Roman" pitchFamily="18" charset="0"/>
                <a:cs typeface="Times New Roman" pitchFamily="18" charset="0"/>
              </a:rPr>
              <a:t>60 x 60 =</a:t>
            </a:r>
            <a:endParaRPr lang="en-US" altLang="en-US" sz="2400" dirty="0">
              <a:solidFill>
                <a:srgbClr val="002060"/>
              </a:solidFill>
              <a:latin typeface="Times New Roman" pitchFamily="18" charset="0"/>
              <a:cs typeface="Times New Roman" pitchFamily="18" charset="0"/>
            </a:endParaRPr>
          </a:p>
        </p:txBody>
      </p:sp>
      <p:sp>
        <p:nvSpPr>
          <p:cNvPr id="11" name="TextBox 10"/>
          <p:cNvSpPr txBox="1"/>
          <p:nvPr/>
        </p:nvSpPr>
        <p:spPr>
          <a:xfrm>
            <a:off x="4804165" y="3146112"/>
            <a:ext cx="1920213" cy="461665"/>
          </a:xfrm>
          <a:prstGeom prst="rect">
            <a:avLst/>
          </a:prstGeom>
          <a:noFill/>
        </p:spPr>
        <p:txBody>
          <a:bodyPr wrap="square" rtlCol="0">
            <a:spAutoFit/>
          </a:bodyPr>
          <a:lstStyle/>
          <a:p>
            <a:r>
              <a:rPr lang="en-US" altLang="en-US" sz="2400" b="1" dirty="0">
                <a:solidFill>
                  <a:srgbClr val="002060"/>
                </a:solidFill>
                <a:latin typeface="Times New Roman" pitchFamily="18" charset="0"/>
                <a:cs typeface="Times New Roman" pitchFamily="18" charset="0"/>
              </a:rPr>
              <a:t>3600 (cm</a:t>
            </a:r>
            <a:r>
              <a:rPr lang="en-US" altLang="en-US" sz="2400" b="1" baseline="30000" dirty="0">
                <a:solidFill>
                  <a:srgbClr val="002060"/>
                </a:solidFill>
                <a:latin typeface="Times New Roman" pitchFamily="18" charset="0"/>
                <a:cs typeface="Times New Roman" pitchFamily="18" charset="0"/>
              </a:rPr>
              <a:t>2</a:t>
            </a:r>
            <a:r>
              <a:rPr lang="en-US" altLang="en-US" sz="2400" b="1" dirty="0">
                <a:solidFill>
                  <a:srgbClr val="002060"/>
                </a:solidFill>
                <a:latin typeface="Times New Roman" pitchFamily="18" charset="0"/>
                <a:cs typeface="Times New Roman" pitchFamily="18" charset="0"/>
              </a:rPr>
              <a:t>)</a:t>
            </a:r>
            <a:endParaRPr lang="en-GB" sz="2400" dirty="0">
              <a:solidFill>
                <a:srgbClr val="002060"/>
              </a:solidFill>
            </a:endParaRPr>
          </a:p>
        </p:txBody>
      </p:sp>
      <p:sp>
        <p:nvSpPr>
          <p:cNvPr id="12" name="Text Box 49"/>
          <p:cNvSpPr txBox="1">
            <a:spLocks noChangeArrowheads="1"/>
          </p:cNvSpPr>
          <p:nvPr/>
        </p:nvSpPr>
        <p:spPr bwMode="auto">
          <a:xfrm>
            <a:off x="2476666" y="3647726"/>
            <a:ext cx="493536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Arial" pitchFamily="34" charset="0"/>
                <a:cs typeface="Arial" pitchFamily="34" charset="0"/>
              </a:defRPr>
            </a:lvl1pPr>
            <a:lvl2pPr>
              <a:defRPr sz="2800">
                <a:solidFill>
                  <a:schemeClr val="tx1"/>
                </a:solidFill>
                <a:latin typeface="Arial" pitchFamily="34" charset="0"/>
                <a:cs typeface="Arial" pitchFamily="34" charset="0"/>
              </a:defRPr>
            </a:lvl2pPr>
            <a:lvl3pPr>
              <a:defRPr sz="2400">
                <a:solidFill>
                  <a:schemeClr val="tx1"/>
                </a:solidFill>
                <a:latin typeface="Arial" pitchFamily="34" charset="0"/>
                <a:cs typeface="Arial" pitchFamily="34" charset="0"/>
              </a:defRPr>
            </a:lvl3pPr>
            <a:lvl4pPr>
              <a:defRPr sz="2000">
                <a:solidFill>
                  <a:schemeClr val="tx1"/>
                </a:solidFill>
                <a:latin typeface="Arial" pitchFamily="34" charset="0"/>
                <a:cs typeface="Arial" pitchFamily="34" charset="0"/>
              </a:defRPr>
            </a:lvl4pPr>
            <a:lvl5pPr>
              <a:defRPr sz="2000">
                <a:solidFill>
                  <a:schemeClr val="tx1"/>
                </a:solidFill>
                <a:latin typeface="Arial" pitchFamily="34" charset="0"/>
                <a:cs typeface="Arial" pitchFamily="34" charset="0"/>
              </a:defRPr>
            </a:lvl5pPr>
            <a:lvl6pPr eaLnBrk="0" hangingPunct="0">
              <a:defRPr sz="2000">
                <a:solidFill>
                  <a:schemeClr val="tx1"/>
                </a:solidFill>
                <a:latin typeface="Arial" pitchFamily="34" charset="0"/>
                <a:cs typeface="Arial" pitchFamily="34" charset="0"/>
              </a:defRPr>
            </a:lvl6pPr>
            <a:lvl7pPr eaLnBrk="0" hangingPunct="0">
              <a:defRPr sz="2000">
                <a:solidFill>
                  <a:schemeClr val="tx1"/>
                </a:solidFill>
                <a:latin typeface="Arial" pitchFamily="34" charset="0"/>
                <a:cs typeface="Arial" pitchFamily="34" charset="0"/>
              </a:defRPr>
            </a:lvl7pPr>
            <a:lvl8pPr eaLnBrk="0" hangingPunct="0">
              <a:defRPr sz="2000">
                <a:solidFill>
                  <a:schemeClr val="tx1"/>
                </a:solidFill>
                <a:latin typeface="Arial" pitchFamily="34" charset="0"/>
                <a:cs typeface="Arial" pitchFamily="34" charset="0"/>
              </a:defRPr>
            </a:lvl8pPr>
            <a:lvl9pPr eaLnBrk="0" hangingPunct="0">
              <a:defRPr sz="2000">
                <a:solidFill>
                  <a:schemeClr val="tx1"/>
                </a:solidFill>
                <a:latin typeface="Arial" pitchFamily="34" charset="0"/>
                <a:cs typeface="Arial" pitchFamily="34" charset="0"/>
              </a:defRPr>
            </a:lvl9pPr>
          </a:lstStyle>
          <a:p>
            <a:pPr algn="ctr" eaLnBrk="1" hangingPunct="1"/>
            <a:r>
              <a:rPr lang="en-US" altLang="en-US" sz="2400" b="1" dirty="0" err="1">
                <a:solidFill>
                  <a:srgbClr val="002060"/>
                </a:solidFill>
                <a:latin typeface="Times New Roman" pitchFamily="18" charset="0"/>
                <a:cs typeface="Times New Roman" pitchFamily="18" charset="0"/>
              </a:rPr>
              <a:t>Diện</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tích</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của</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căn</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phòng</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đó</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là</a:t>
            </a:r>
            <a:r>
              <a:rPr lang="en-US" altLang="en-US" sz="2400" b="1" dirty="0">
                <a:solidFill>
                  <a:srgbClr val="002060"/>
                </a:solidFill>
                <a:latin typeface="Times New Roman" pitchFamily="18" charset="0"/>
                <a:cs typeface="Times New Roman" pitchFamily="18" charset="0"/>
              </a:rPr>
              <a:t> :</a:t>
            </a:r>
          </a:p>
        </p:txBody>
      </p:sp>
      <p:sp>
        <p:nvSpPr>
          <p:cNvPr id="13" name="Text Box 50"/>
          <p:cNvSpPr txBox="1">
            <a:spLocks noChangeArrowheads="1"/>
          </p:cNvSpPr>
          <p:nvPr/>
        </p:nvSpPr>
        <p:spPr bwMode="auto">
          <a:xfrm>
            <a:off x="2199680" y="4144641"/>
            <a:ext cx="22646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Arial" pitchFamily="34" charset="0"/>
                <a:cs typeface="Arial" pitchFamily="34" charset="0"/>
              </a:defRPr>
            </a:lvl1pPr>
            <a:lvl2pPr>
              <a:defRPr sz="2800">
                <a:solidFill>
                  <a:schemeClr val="tx1"/>
                </a:solidFill>
                <a:latin typeface="Arial" pitchFamily="34" charset="0"/>
                <a:cs typeface="Arial" pitchFamily="34" charset="0"/>
              </a:defRPr>
            </a:lvl2pPr>
            <a:lvl3pPr>
              <a:defRPr sz="2400">
                <a:solidFill>
                  <a:schemeClr val="tx1"/>
                </a:solidFill>
                <a:latin typeface="Arial" pitchFamily="34" charset="0"/>
                <a:cs typeface="Arial" pitchFamily="34" charset="0"/>
              </a:defRPr>
            </a:lvl3pPr>
            <a:lvl4pPr>
              <a:defRPr sz="2000">
                <a:solidFill>
                  <a:schemeClr val="tx1"/>
                </a:solidFill>
                <a:latin typeface="Arial" pitchFamily="34" charset="0"/>
                <a:cs typeface="Arial" pitchFamily="34" charset="0"/>
              </a:defRPr>
            </a:lvl4pPr>
            <a:lvl5pPr>
              <a:defRPr sz="2000">
                <a:solidFill>
                  <a:schemeClr val="tx1"/>
                </a:solidFill>
                <a:latin typeface="Arial" pitchFamily="34" charset="0"/>
                <a:cs typeface="Arial" pitchFamily="34" charset="0"/>
              </a:defRPr>
            </a:lvl5pPr>
            <a:lvl6pPr eaLnBrk="0" hangingPunct="0">
              <a:defRPr sz="2000">
                <a:solidFill>
                  <a:schemeClr val="tx1"/>
                </a:solidFill>
                <a:latin typeface="Arial" pitchFamily="34" charset="0"/>
                <a:cs typeface="Arial" pitchFamily="34" charset="0"/>
              </a:defRPr>
            </a:lvl6pPr>
            <a:lvl7pPr eaLnBrk="0" hangingPunct="0">
              <a:defRPr sz="2000">
                <a:solidFill>
                  <a:schemeClr val="tx1"/>
                </a:solidFill>
                <a:latin typeface="Arial" pitchFamily="34" charset="0"/>
                <a:cs typeface="Arial" pitchFamily="34" charset="0"/>
              </a:defRPr>
            </a:lvl7pPr>
            <a:lvl8pPr eaLnBrk="0" hangingPunct="0">
              <a:defRPr sz="2000">
                <a:solidFill>
                  <a:schemeClr val="tx1"/>
                </a:solidFill>
                <a:latin typeface="Arial" pitchFamily="34" charset="0"/>
                <a:cs typeface="Arial" pitchFamily="34" charset="0"/>
              </a:defRPr>
            </a:lvl8pPr>
            <a:lvl9pPr eaLnBrk="0" hangingPunct="0">
              <a:defRPr sz="2000">
                <a:solidFill>
                  <a:schemeClr val="tx1"/>
                </a:solidFill>
                <a:latin typeface="Arial" pitchFamily="34" charset="0"/>
                <a:cs typeface="Arial" pitchFamily="34" charset="0"/>
              </a:defRPr>
            </a:lvl9pPr>
          </a:lstStyle>
          <a:p>
            <a:pPr algn="ctr" eaLnBrk="1" hangingPunct="1">
              <a:spcBef>
                <a:spcPct val="50000"/>
              </a:spcBef>
            </a:pPr>
            <a:r>
              <a:rPr lang="en-US" altLang="en-US" sz="2400" b="1" dirty="0">
                <a:solidFill>
                  <a:srgbClr val="002060"/>
                </a:solidFill>
                <a:latin typeface="Times New Roman" pitchFamily="18" charset="0"/>
                <a:cs typeface="Times New Roman" pitchFamily="18" charset="0"/>
              </a:rPr>
              <a:t>3 600 x 100 =</a:t>
            </a:r>
            <a:endParaRPr lang="en-US" altLang="en-US" sz="2400" dirty="0">
              <a:solidFill>
                <a:srgbClr val="002060"/>
              </a:solidFill>
              <a:latin typeface="Times New Roman" pitchFamily="18" charset="0"/>
              <a:cs typeface="Times New Roman" pitchFamily="18" charset="0"/>
            </a:endParaRPr>
          </a:p>
        </p:txBody>
      </p:sp>
      <p:sp>
        <p:nvSpPr>
          <p:cNvPr id="14" name="TextBox 13"/>
          <p:cNvSpPr txBox="1"/>
          <p:nvPr/>
        </p:nvSpPr>
        <p:spPr>
          <a:xfrm>
            <a:off x="4224266" y="4129642"/>
            <a:ext cx="2164292" cy="461665"/>
          </a:xfrm>
          <a:prstGeom prst="rect">
            <a:avLst/>
          </a:prstGeom>
          <a:noFill/>
        </p:spPr>
        <p:txBody>
          <a:bodyPr wrap="square" rtlCol="0">
            <a:spAutoFit/>
          </a:bodyPr>
          <a:lstStyle/>
          <a:p>
            <a:r>
              <a:rPr lang="en-US" altLang="en-US" sz="2400" b="1" dirty="0">
                <a:solidFill>
                  <a:srgbClr val="002060"/>
                </a:solidFill>
                <a:latin typeface="Times New Roman" pitchFamily="18" charset="0"/>
                <a:cs typeface="Times New Roman" pitchFamily="18" charset="0"/>
              </a:rPr>
              <a:t>720 000 (</a:t>
            </a:r>
            <a:r>
              <a:rPr lang="en-US" altLang="en-US" sz="2400" b="1" dirty="0">
                <a:solidFill>
                  <a:srgbClr val="FF0000"/>
                </a:solidFill>
                <a:latin typeface="Times New Roman" pitchFamily="18" charset="0"/>
                <a:cs typeface="Times New Roman" pitchFamily="18" charset="0"/>
              </a:rPr>
              <a:t>cm</a:t>
            </a:r>
            <a:r>
              <a:rPr lang="en-US" altLang="en-US" sz="2400" b="1" baseline="30000" dirty="0">
                <a:solidFill>
                  <a:srgbClr val="FF0000"/>
                </a:solidFill>
                <a:latin typeface="Times New Roman" pitchFamily="18" charset="0"/>
                <a:cs typeface="Times New Roman" pitchFamily="18" charset="0"/>
              </a:rPr>
              <a:t>2</a:t>
            </a:r>
            <a:r>
              <a:rPr lang="en-US" altLang="en-US" sz="2400" b="1" dirty="0">
                <a:solidFill>
                  <a:srgbClr val="002060"/>
                </a:solidFill>
                <a:latin typeface="Times New Roman" pitchFamily="18" charset="0"/>
                <a:cs typeface="Times New Roman" pitchFamily="18" charset="0"/>
              </a:rPr>
              <a:t>)</a:t>
            </a:r>
            <a:endParaRPr lang="en-GB" sz="2400" dirty="0">
              <a:solidFill>
                <a:srgbClr val="002060"/>
              </a:solidFill>
            </a:endParaRPr>
          </a:p>
        </p:txBody>
      </p:sp>
      <p:sp>
        <p:nvSpPr>
          <p:cNvPr id="15" name="TextBox 14"/>
          <p:cNvSpPr txBox="1"/>
          <p:nvPr/>
        </p:nvSpPr>
        <p:spPr>
          <a:xfrm>
            <a:off x="6188634" y="4144640"/>
            <a:ext cx="1223392" cy="461665"/>
          </a:xfrm>
          <a:prstGeom prst="rect">
            <a:avLst/>
          </a:prstGeom>
          <a:noFill/>
        </p:spPr>
        <p:txBody>
          <a:bodyPr wrap="square" rtlCol="0">
            <a:spAutoFit/>
          </a:bodyPr>
          <a:lstStyle/>
          <a:p>
            <a:r>
              <a:rPr lang="en-US" altLang="en-US" sz="2400" b="1" dirty="0">
                <a:solidFill>
                  <a:srgbClr val="FF0000"/>
                </a:solidFill>
                <a:latin typeface="Times New Roman" pitchFamily="18" charset="0"/>
                <a:cs typeface="Times New Roman" pitchFamily="18" charset="0"/>
              </a:rPr>
              <a:t>= 72m</a:t>
            </a:r>
            <a:r>
              <a:rPr lang="en-US" altLang="en-US" sz="2400" b="1" baseline="30000" dirty="0">
                <a:solidFill>
                  <a:srgbClr val="FF0000"/>
                </a:solidFill>
                <a:latin typeface="Times New Roman" pitchFamily="18" charset="0"/>
                <a:cs typeface="Times New Roman" pitchFamily="18" charset="0"/>
              </a:rPr>
              <a:t>2</a:t>
            </a:r>
            <a:r>
              <a:rPr lang="en-US" altLang="en-US" sz="2400" b="1" dirty="0">
                <a:solidFill>
                  <a:srgbClr val="FF0000"/>
                </a:solidFill>
                <a:latin typeface="Times New Roman" pitchFamily="18" charset="0"/>
                <a:cs typeface="Times New Roman" pitchFamily="18" charset="0"/>
              </a:rPr>
              <a:t> </a:t>
            </a:r>
            <a:endParaRPr lang="en-GB" sz="2400" dirty="0">
              <a:solidFill>
                <a:srgbClr val="FF0000"/>
              </a:solidFill>
            </a:endParaRPr>
          </a:p>
        </p:txBody>
      </p:sp>
      <p:sp>
        <p:nvSpPr>
          <p:cNvPr id="16" name="Text Box 52"/>
          <p:cNvSpPr txBox="1">
            <a:spLocks noChangeArrowheads="1"/>
          </p:cNvSpPr>
          <p:nvPr/>
        </p:nvSpPr>
        <p:spPr bwMode="auto">
          <a:xfrm>
            <a:off x="4846323" y="4657412"/>
            <a:ext cx="245004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200">
                <a:solidFill>
                  <a:schemeClr val="tx1"/>
                </a:solidFill>
                <a:latin typeface="Arial" pitchFamily="34" charset="0"/>
                <a:cs typeface="Arial" pitchFamily="34" charset="0"/>
              </a:defRPr>
            </a:lvl1pPr>
            <a:lvl2pPr>
              <a:defRPr sz="2800">
                <a:solidFill>
                  <a:schemeClr val="tx1"/>
                </a:solidFill>
                <a:latin typeface="Arial" pitchFamily="34" charset="0"/>
                <a:cs typeface="Arial" pitchFamily="34" charset="0"/>
              </a:defRPr>
            </a:lvl2pPr>
            <a:lvl3pPr>
              <a:defRPr sz="2400">
                <a:solidFill>
                  <a:schemeClr val="tx1"/>
                </a:solidFill>
                <a:latin typeface="Arial" pitchFamily="34" charset="0"/>
                <a:cs typeface="Arial" pitchFamily="34" charset="0"/>
              </a:defRPr>
            </a:lvl3pPr>
            <a:lvl4pPr>
              <a:defRPr sz="2000">
                <a:solidFill>
                  <a:schemeClr val="tx1"/>
                </a:solidFill>
                <a:latin typeface="Arial" pitchFamily="34" charset="0"/>
                <a:cs typeface="Arial" pitchFamily="34" charset="0"/>
              </a:defRPr>
            </a:lvl4pPr>
            <a:lvl5pPr>
              <a:defRPr sz="2000">
                <a:solidFill>
                  <a:schemeClr val="tx1"/>
                </a:solidFill>
                <a:latin typeface="Arial" pitchFamily="34" charset="0"/>
                <a:cs typeface="Arial" pitchFamily="34" charset="0"/>
              </a:defRPr>
            </a:lvl5pPr>
            <a:lvl6pPr eaLnBrk="0" hangingPunct="0">
              <a:defRPr sz="2000">
                <a:solidFill>
                  <a:schemeClr val="tx1"/>
                </a:solidFill>
                <a:latin typeface="Arial" pitchFamily="34" charset="0"/>
                <a:cs typeface="Arial" pitchFamily="34" charset="0"/>
              </a:defRPr>
            </a:lvl6pPr>
            <a:lvl7pPr eaLnBrk="0" hangingPunct="0">
              <a:defRPr sz="2000">
                <a:solidFill>
                  <a:schemeClr val="tx1"/>
                </a:solidFill>
                <a:latin typeface="Arial" pitchFamily="34" charset="0"/>
                <a:cs typeface="Arial" pitchFamily="34" charset="0"/>
              </a:defRPr>
            </a:lvl7pPr>
            <a:lvl8pPr eaLnBrk="0" hangingPunct="0">
              <a:defRPr sz="2000">
                <a:solidFill>
                  <a:schemeClr val="tx1"/>
                </a:solidFill>
                <a:latin typeface="Arial" pitchFamily="34" charset="0"/>
                <a:cs typeface="Arial" pitchFamily="34" charset="0"/>
              </a:defRPr>
            </a:lvl8pPr>
            <a:lvl9pPr eaLnBrk="0" hangingPunct="0">
              <a:defRPr sz="2000">
                <a:solidFill>
                  <a:schemeClr val="tx1"/>
                </a:solidFill>
                <a:latin typeface="Arial" pitchFamily="34" charset="0"/>
                <a:cs typeface="Arial" pitchFamily="34" charset="0"/>
              </a:defRPr>
            </a:lvl9pPr>
          </a:lstStyle>
          <a:p>
            <a:pPr eaLnBrk="1" hangingPunct="1">
              <a:spcBef>
                <a:spcPct val="50000"/>
              </a:spcBef>
            </a:pP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Đáp</a:t>
            </a:r>
            <a:r>
              <a:rPr lang="en-US" altLang="en-US" sz="2400" b="1" dirty="0">
                <a:solidFill>
                  <a:srgbClr val="002060"/>
                </a:solidFill>
                <a:latin typeface="Times New Roman" pitchFamily="18" charset="0"/>
                <a:cs typeface="Times New Roman" pitchFamily="18" charset="0"/>
              </a:rPr>
              <a:t> </a:t>
            </a:r>
            <a:r>
              <a:rPr lang="en-US" altLang="en-US" sz="2400" b="1" dirty="0" err="1">
                <a:solidFill>
                  <a:srgbClr val="002060"/>
                </a:solidFill>
                <a:latin typeface="Times New Roman" pitchFamily="18" charset="0"/>
                <a:cs typeface="Times New Roman" pitchFamily="18" charset="0"/>
              </a:rPr>
              <a:t>số</a:t>
            </a:r>
            <a:r>
              <a:rPr lang="en-US" altLang="en-US" sz="2400" b="1" dirty="0">
                <a:solidFill>
                  <a:srgbClr val="002060"/>
                </a:solidFill>
                <a:latin typeface="Times New Roman" pitchFamily="18" charset="0"/>
                <a:cs typeface="Times New Roman" pitchFamily="18" charset="0"/>
              </a:rPr>
              <a:t> : 72m</a:t>
            </a:r>
            <a:r>
              <a:rPr lang="en-US" altLang="en-US" sz="2400" b="1" baseline="30000" dirty="0">
                <a:solidFill>
                  <a:srgbClr val="002060"/>
                </a:solidFill>
                <a:latin typeface="Times New Roman" pitchFamily="18" charset="0"/>
                <a:cs typeface="Times New Roman" pitchFamily="18" charset="0"/>
              </a:rPr>
              <a:t>2</a:t>
            </a:r>
            <a:r>
              <a:rPr lang="en-US" altLang="en-US" sz="2400" b="1" dirty="0">
                <a:solidFill>
                  <a:srgbClr val="002060"/>
                </a:solidFill>
                <a:latin typeface="Times New Roman" pitchFamily="18" charset="0"/>
                <a:cs typeface="Times New Roman" pitchFamily="18" charset="0"/>
              </a:rPr>
              <a:t>       </a:t>
            </a:r>
            <a:endParaRPr lang="en-US" altLang="en-US" sz="2400" dirty="0">
              <a:solidFill>
                <a:srgbClr val="002060"/>
              </a:solidFill>
              <a:latin typeface="Times New Roman" pitchFamily="18" charset="0"/>
              <a:cs typeface="Times New Roman" pitchFamily="18" charset="0"/>
            </a:endParaRPr>
          </a:p>
        </p:txBody>
      </p:sp>
      <p:pic>
        <p:nvPicPr>
          <p:cNvPr id="17" name="图片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609" y="4126859"/>
            <a:ext cx="1234177" cy="1557434"/>
          </a:xfrm>
          <a:prstGeom prst="rect">
            <a:avLst/>
          </a:prstGeom>
        </p:spPr>
      </p:pic>
    </p:spTree>
    <p:extLst>
      <p:ext uri="{BB962C8B-B14F-4D97-AF65-F5344CB8AC3E}">
        <p14:creationId xmlns:p14="http://schemas.microsoft.com/office/powerpoint/2010/main" val="363430187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8"/>
                                        </p:tgtEl>
                                        <p:attrNameLst>
                                          <p:attrName>style.visibility</p:attrName>
                                        </p:attrNameLst>
                                      </p:cBhvr>
                                      <p:to>
                                        <p:strVal val="visible"/>
                                      </p:to>
                                    </p:set>
                                    <p:anim calcmode="lin" valueType="num">
                                      <p:cBhvr additive="base">
                                        <p:cTn id="13" dur="500" fill="hold"/>
                                        <p:tgtEl>
                                          <p:spTgt spid="8"/>
                                        </p:tgtEl>
                                        <p:attrNameLst>
                                          <p:attrName>ppt_x</p:attrName>
                                        </p:attrNameLst>
                                      </p:cBhvr>
                                      <p:tavLst>
                                        <p:tav tm="0">
                                          <p:val>
                                            <p:strVal val="#ppt_x"/>
                                          </p:val>
                                        </p:tav>
                                        <p:tav tm="100000">
                                          <p:val>
                                            <p:strVal val="#ppt_x"/>
                                          </p:val>
                                        </p:tav>
                                      </p:tavLst>
                                    </p:anim>
                                    <p:anim calcmode="lin" valueType="num">
                                      <p:cBhvr additive="base">
                                        <p:cTn id="14"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additive="base">
                                        <p:cTn id="19" dur="500" fill="hold"/>
                                        <p:tgtEl>
                                          <p:spTgt spid="9"/>
                                        </p:tgtEl>
                                        <p:attrNameLst>
                                          <p:attrName>ppt_x</p:attrName>
                                        </p:attrNameLst>
                                      </p:cBhvr>
                                      <p:tavLst>
                                        <p:tav tm="0">
                                          <p:val>
                                            <p:strVal val="#ppt_x"/>
                                          </p:val>
                                        </p:tav>
                                        <p:tav tm="100000">
                                          <p:val>
                                            <p:strVal val="#ppt_x"/>
                                          </p:val>
                                        </p:tav>
                                      </p:tavLst>
                                    </p:anim>
                                    <p:anim calcmode="lin" valueType="num">
                                      <p:cBhvr additive="base">
                                        <p:cTn id="20"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additive="base">
                                        <p:cTn id="25" dur="500" fill="hold"/>
                                        <p:tgtEl>
                                          <p:spTgt spid="10"/>
                                        </p:tgtEl>
                                        <p:attrNameLst>
                                          <p:attrName>ppt_x</p:attrName>
                                        </p:attrNameLst>
                                      </p:cBhvr>
                                      <p:tavLst>
                                        <p:tav tm="0">
                                          <p:val>
                                            <p:strVal val="#ppt_x"/>
                                          </p:val>
                                        </p:tav>
                                        <p:tav tm="100000">
                                          <p:val>
                                            <p:strVal val="#ppt_x"/>
                                          </p:val>
                                        </p:tav>
                                      </p:tavLst>
                                    </p:anim>
                                    <p:anim calcmode="lin" valueType="num">
                                      <p:cBhvr additive="base">
                                        <p:cTn id="2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4"/>
                                        </p:tgtEl>
                                        <p:attrNameLst>
                                          <p:attrName>style.visibility</p:attrName>
                                        </p:attrNameLst>
                                      </p:cBhvr>
                                      <p:to>
                                        <p:strVal val="visible"/>
                                      </p:to>
                                    </p:set>
                                    <p:anim calcmode="lin" valueType="num">
                                      <p:cBhvr additive="base">
                                        <p:cTn id="49" dur="500" fill="hold"/>
                                        <p:tgtEl>
                                          <p:spTgt spid="14"/>
                                        </p:tgtEl>
                                        <p:attrNameLst>
                                          <p:attrName>ppt_x</p:attrName>
                                        </p:attrNameLst>
                                      </p:cBhvr>
                                      <p:tavLst>
                                        <p:tav tm="0">
                                          <p:val>
                                            <p:strVal val="#ppt_x"/>
                                          </p:val>
                                        </p:tav>
                                        <p:tav tm="100000">
                                          <p:val>
                                            <p:strVal val="#ppt_x"/>
                                          </p:val>
                                        </p:tav>
                                      </p:tavLst>
                                    </p:anim>
                                    <p:anim calcmode="lin" valueType="num">
                                      <p:cBhvr additive="base">
                                        <p:cTn id="50"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5"/>
                                        </p:tgtEl>
                                        <p:attrNameLst>
                                          <p:attrName>style.visibility</p:attrName>
                                        </p:attrNameLst>
                                      </p:cBhvr>
                                      <p:to>
                                        <p:strVal val="visible"/>
                                      </p:to>
                                    </p:set>
                                    <p:anim calcmode="lin" valueType="num">
                                      <p:cBhvr additive="base">
                                        <p:cTn id="55" dur="500" fill="hold"/>
                                        <p:tgtEl>
                                          <p:spTgt spid="15"/>
                                        </p:tgtEl>
                                        <p:attrNameLst>
                                          <p:attrName>ppt_x</p:attrName>
                                        </p:attrNameLst>
                                      </p:cBhvr>
                                      <p:tavLst>
                                        <p:tav tm="0">
                                          <p:val>
                                            <p:strVal val="#ppt_x"/>
                                          </p:val>
                                        </p:tav>
                                        <p:tav tm="100000">
                                          <p:val>
                                            <p:strVal val="#ppt_x"/>
                                          </p:val>
                                        </p:tav>
                                      </p:tavLst>
                                    </p:anim>
                                    <p:anim calcmode="lin" valueType="num">
                                      <p:cBhvr additive="base">
                                        <p:cTn id="5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6"/>
                                        </p:tgtEl>
                                        <p:attrNameLst>
                                          <p:attrName>style.visibility</p:attrName>
                                        </p:attrNameLst>
                                      </p:cBhvr>
                                      <p:to>
                                        <p:strVal val="visible"/>
                                      </p:to>
                                    </p:set>
                                    <p:anim calcmode="lin" valueType="num">
                                      <p:cBhvr additive="base">
                                        <p:cTn id="61" dur="500" fill="hold"/>
                                        <p:tgtEl>
                                          <p:spTgt spid="16"/>
                                        </p:tgtEl>
                                        <p:attrNameLst>
                                          <p:attrName>ppt_x</p:attrName>
                                        </p:attrNameLst>
                                      </p:cBhvr>
                                      <p:tavLst>
                                        <p:tav tm="0">
                                          <p:val>
                                            <p:strVal val="#ppt_x"/>
                                          </p:val>
                                        </p:tav>
                                        <p:tav tm="100000">
                                          <p:val>
                                            <p:strVal val="#ppt_x"/>
                                          </p:val>
                                        </p:tav>
                                      </p:tavLst>
                                    </p:anim>
                                    <p:anim calcmode="lin" valueType="num">
                                      <p:cBhvr additive="base">
                                        <p:cTn id="6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P spid="10" grpId="0"/>
      <p:bldP spid="11" grpId="0"/>
      <p:bldP spid="12" grpId="0"/>
      <p:bldP spid="13" grpId="0"/>
      <p:bldP spid="14" grpId="0"/>
      <p:bldP spid="15" grpId="0"/>
      <p:bldP spid="1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212" y="0"/>
            <a:ext cx="10164961" cy="6080556"/>
          </a:xfrm>
        </p:spPr>
      </p:pic>
      <p:grpSp>
        <p:nvGrpSpPr>
          <p:cNvPr id="91" name="start timer"/>
          <p:cNvGrpSpPr/>
          <p:nvPr/>
        </p:nvGrpSpPr>
        <p:grpSpPr>
          <a:xfrm>
            <a:off x="7304560" y="994833"/>
            <a:ext cx="2197366" cy="666636"/>
            <a:chOff x="1332706" y="185859"/>
            <a:chExt cx="2636838" cy="799962"/>
          </a:xfrm>
        </p:grpSpPr>
        <p:sp>
          <p:nvSpPr>
            <p:cNvPr id="92" name="Rounded Rectangle 91"/>
            <p:cNvSpPr/>
            <p:nvPr/>
          </p:nvSpPr>
          <p:spPr>
            <a:xfrm>
              <a:off x="133270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333" dirty="0">
                <a:latin typeface="Arial" panose="020B0604020202020204" pitchFamily="34" charset="0"/>
                <a:cs typeface="Arial" panose="020B0604020202020204" pitchFamily="34" charset="0"/>
              </a:endParaRPr>
            </a:p>
          </p:txBody>
        </p:sp>
        <p:sp>
          <p:nvSpPr>
            <p:cNvPr id="93" name="Rounded Rectangle 92"/>
            <p:cNvSpPr/>
            <p:nvPr/>
          </p:nvSpPr>
          <p:spPr>
            <a:xfrm>
              <a:off x="133270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333" dirty="0">
                  <a:latin typeface="Arial" panose="020B0604020202020204" pitchFamily="34" charset="0"/>
                  <a:cs typeface="Arial" panose="020B0604020202020204" pitchFamily="34" charset="0"/>
                </a:rPr>
                <a:t>START TIMER</a:t>
              </a:r>
            </a:p>
          </p:txBody>
        </p:sp>
      </p:grpSp>
      <p:grpSp>
        <p:nvGrpSpPr>
          <p:cNvPr id="94" name="times up"/>
          <p:cNvGrpSpPr/>
          <p:nvPr/>
        </p:nvGrpSpPr>
        <p:grpSpPr>
          <a:xfrm>
            <a:off x="7304560" y="994833"/>
            <a:ext cx="2197366" cy="666636"/>
            <a:chOff x="4321176" y="185859"/>
            <a:chExt cx="2636838" cy="799962"/>
          </a:xfrm>
        </p:grpSpPr>
        <p:sp>
          <p:nvSpPr>
            <p:cNvPr id="95" name="Rounded Rectangle 94"/>
            <p:cNvSpPr/>
            <p:nvPr/>
          </p:nvSpPr>
          <p:spPr>
            <a:xfrm>
              <a:off x="432117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333" dirty="0">
                <a:latin typeface="Arial" panose="020B0604020202020204" pitchFamily="34" charset="0"/>
                <a:cs typeface="Arial" panose="020B0604020202020204" pitchFamily="34" charset="0"/>
              </a:endParaRPr>
            </a:p>
          </p:txBody>
        </p:sp>
        <p:sp>
          <p:nvSpPr>
            <p:cNvPr id="96" name="Rounded Rectangle 95"/>
            <p:cNvSpPr/>
            <p:nvPr/>
          </p:nvSpPr>
          <p:spPr>
            <a:xfrm>
              <a:off x="432117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333" dirty="0">
                  <a:latin typeface="Arial" panose="020B0604020202020204" pitchFamily="34" charset="0"/>
                  <a:cs typeface="Arial" panose="020B0604020202020204" pitchFamily="34" charset="0"/>
                </a:rPr>
                <a:t>TIME’S UP!</a:t>
              </a:r>
            </a:p>
          </p:txBody>
        </p:sp>
      </p:grpSp>
      <p:sp>
        <p:nvSpPr>
          <p:cNvPr id="97" name="AutoShape 3"/>
          <p:cNvSpPr>
            <a:spLocks noChangeAspect="1" noChangeArrowheads="1" noTextEdit="1"/>
          </p:cNvSpPr>
          <p:nvPr/>
        </p:nvSpPr>
        <p:spPr bwMode="auto">
          <a:xfrm>
            <a:off x="6044560" y="1819440"/>
            <a:ext cx="4102366" cy="4487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98" name="Rectangle 5"/>
          <p:cNvSpPr>
            <a:spLocks noChangeArrowheads="1"/>
          </p:cNvSpPr>
          <p:nvPr/>
        </p:nvSpPr>
        <p:spPr bwMode="auto">
          <a:xfrm>
            <a:off x="8257800" y="2290399"/>
            <a:ext cx="113771" cy="309562"/>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99" name="Rectangle 6"/>
          <p:cNvSpPr>
            <a:spLocks noChangeArrowheads="1"/>
          </p:cNvSpPr>
          <p:nvPr/>
        </p:nvSpPr>
        <p:spPr bwMode="auto">
          <a:xfrm>
            <a:off x="8257800" y="2290399"/>
            <a:ext cx="113771"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00" name="Rectangle 7"/>
          <p:cNvSpPr>
            <a:spLocks noChangeArrowheads="1"/>
          </p:cNvSpPr>
          <p:nvPr/>
        </p:nvSpPr>
        <p:spPr bwMode="auto">
          <a:xfrm>
            <a:off x="8257800" y="2290398"/>
            <a:ext cx="113771" cy="121709"/>
          </a:xfrm>
          <a:prstGeom prst="rect">
            <a:avLst/>
          </a:prstGeom>
          <a:solidFill>
            <a:srgbClr val="8685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01" name="Rectangle 8"/>
          <p:cNvSpPr>
            <a:spLocks noChangeArrowheads="1"/>
          </p:cNvSpPr>
          <p:nvPr/>
        </p:nvSpPr>
        <p:spPr bwMode="auto">
          <a:xfrm>
            <a:off x="8257800" y="2290398"/>
            <a:ext cx="113771" cy="121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02" name="Freeform 9"/>
          <p:cNvSpPr>
            <a:spLocks/>
          </p:cNvSpPr>
          <p:nvPr/>
        </p:nvSpPr>
        <p:spPr bwMode="auto">
          <a:xfrm>
            <a:off x="8126831" y="2200442"/>
            <a:ext cx="383646" cy="162719"/>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03" name="Freeform 10"/>
          <p:cNvSpPr>
            <a:spLocks/>
          </p:cNvSpPr>
          <p:nvPr/>
        </p:nvSpPr>
        <p:spPr bwMode="auto">
          <a:xfrm>
            <a:off x="8982760" y="2406816"/>
            <a:ext cx="759354" cy="924719"/>
          </a:xfrm>
          <a:custGeom>
            <a:avLst/>
            <a:gdLst>
              <a:gd name="T0" fmla="*/ 5 w 372"/>
              <a:gd name="T1" fmla="*/ 378 h 454"/>
              <a:gd name="T2" fmla="*/ 8 w 372"/>
              <a:gd name="T3" fmla="*/ 397 h 454"/>
              <a:gd name="T4" fmla="*/ 80 w 372"/>
              <a:gd name="T5" fmla="*/ 450 h 454"/>
              <a:gd name="T6" fmla="*/ 99 w 372"/>
              <a:gd name="T7" fmla="*/ 447 h 454"/>
              <a:gd name="T8" fmla="*/ 368 w 372"/>
              <a:gd name="T9" fmla="*/ 76 h 454"/>
              <a:gd name="T10" fmla="*/ 364 w 372"/>
              <a:gd name="T11" fmla="*/ 57 h 454"/>
              <a:gd name="T12" fmla="*/ 292 w 372"/>
              <a:gd name="T13" fmla="*/ 5 h 454"/>
              <a:gd name="T14" fmla="*/ 273 w 372"/>
              <a:gd name="T15" fmla="*/ 8 h 454"/>
              <a:gd name="T16" fmla="*/ 5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5" y="378"/>
                </a:moveTo>
                <a:cubicBezTo>
                  <a:pt x="0" y="384"/>
                  <a:pt x="2" y="393"/>
                  <a:pt x="8" y="397"/>
                </a:cubicBezTo>
                <a:cubicBezTo>
                  <a:pt x="80" y="450"/>
                  <a:pt x="80" y="450"/>
                  <a:pt x="80" y="450"/>
                </a:cubicBezTo>
                <a:cubicBezTo>
                  <a:pt x="86" y="454"/>
                  <a:pt x="95" y="453"/>
                  <a:pt x="99" y="447"/>
                </a:cubicBezTo>
                <a:cubicBezTo>
                  <a:pt x="368" y="76"/>
                  <a:pt x="368" y="76"/>
                  <a:pt x="368" y="76"/>
                </a:cubicBezTo>
                <a:cubicBezTo>
                  <a:pt x="372" y="70"/>
                  <a:pt x="371" y="62"/>
                  <a:pt x="364" y="57"/>
                </a:cubicBezTo>
                <a:cubicBezTo>
                  <a:pt x="292" y="5"/>
                  <a:pt x="292" y="5"/>
                  <a:pt x="292" y="5"/>
                </a:cubicBezTo>
                <a:cubicBezTo>
                  <a:pt x="286" y="0"/>
                  <a:pt x="277" y="2"/>
                  <a:pt x="273" y="8"/>
                </a:cubicBezTo>
                <a:cubicBezTo>
                  <a:pt x="5" y="378"/>
                  <a:pt x="5" y="378"/>
                  <a:pt x="5"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04" name="Freeform 11"/>
          <p:cNvSpPr>
            <a:spLocks/>
          </p:cNvSpPr>
          <p:nvPr/>
        </p:nvSpPr>
        <p:spPr bwMode="auto">
          <a:xfrm>
            <a:off x="6900488" y="2389618"/>
            <a:ext cx="758032" cy="926042"/>
          </a:xfrm>
          <a:custGeom>
            <a:avLst/>
            <a:gdLst>
              <a:gd name="T0" fmla="*/ 368 w 372"/>
              <a:gd name="T1" fmla="*/ 378 h 454"/>
              <a:gd name="T2" fmla="*/ 365 w 372"/>
              <a:gd name="T3" fmla="*/ 397 h 454"/>
              <a:gd name="T4" fmla="*/ 292 w 372"/>
              <a:gd name="T5" fmla="*/ 449 h 454"/>
              <a:gd name="T6" fmla="*/ 273 w 372"/>
              <a:gd name="T7" fmla="*/ 446 h 454"/>
              <a:gd name="T8" fmla="*/ 5 w 372"/>
              <a:gd name="T9" fmla="*/ 76 h 454"/>
              <a:gd name="T10" fmla="*/ 8 w 372"/>
              <a:gd name="T11" fmla="*/ 57 h 454"/>
              <a:gd name="T12" fmla="*/ 80 w 372"/>
              <a:gd name="T13" fmla="*/ 4 h 454"/>
              <a:gd name="T14" fmla="*/ 100 w 372"/>
              <a:gd name="T15" fmla="*/ 7 h 454"/>
              <a:gd name="T16" fmla="*/ 368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368" y="378"/>
                </a:moveTo>
                <a:cubicBezTo>
                  <a:pt x="372" y="384"/>
                  <a:pt x="371" y="392"/>
                  <a:pt x="365" y="397"/>
                </a:cubicBezTo>
                <a:cubicBezTo>
                  <a:pt x="292" y="449"/>
                  <a:pt x="292" y="449"/>
                  <a:pt x="292" y="449"/>
                </a:cubicBezTo>
                <a:cubicBezTo>
                  <a:pt x="286" y="454"/>
                  <a:pt x="277" y="452"/>
                  <a:pt x="273" y="446"/>
                </a:cubicBezTo>
                <a:cubicBezTo>
                  <a:pt x="5" y="76"/>
                  <a:pt x="5" y="76"/>
                  <a:pt x="5" y="76"/>
                </a:cubicBezTo>
                <a:cubicBezTo>
                  <a:pt x="0" y="70"/>
                  <a:pt x="2" y="61"/>
                  <a:pt x="8" y="57"/>
                </a:cubicBezTo>
                <a:cubicBezTo>
                  <a:pt x="80" y="4"/>
                  <a:pt x="80" y="4"/>
                  <a:pt x="80" y="4"/>
                </a:cubicBezTo>
                <a:cubicBezTo>
                  <a:pt x="86" y="0"/>
                  <a:pt x="95" y="1"/>
                  <a:pt x="100" y="7"/>
                </a:cubicBezTo>
                <a:cubicBezTo>
                  <a:pt x="368" y="378"/>
                  <a:pt x="368" y="378"/>
                  <a:pt x="368"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05" name="Freeform 12"/>
          <p:cNvSpPr>
            <a:spLocks noEditPoints="1"/>
          </p:cNvSpPr>
          <p:nvPr/>
        </p:nvSpPr>
        <p:spPr bwMode="auto">
          <a:xfrm>
            <a:off x="7076436" y="2644942"/>
            <a:ext cx="226219" cy="162719"/>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close/>
                <a:moveTo>
                  <a:pt x="152" y="0"/>
                </a:moveTo>
                <a:lnTo>
                  <a:pt x="152" y="0"/>
                </a:lnTo>
                <a:lnTo>
                  <a:pt x="171" y="26"/>
                </a:lnTo>
                <a:lnTo>
                  <a:pt x="171" y="26"/>
                </a:lnTo>
                <a:lnTo>
                  <a:pt x="152" y="0"/>
                </a:lnTo>
                <a:close/>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06" name="Freeform 13"/>
          <p:cNvSpPr>
            <a:spLocks noEditPoints="1"/>
          </p:cNvSpPr>
          <p:nvPr/>
        </p:nvSpPr>
        <p:spPr bwMode="auto">
          <a:xfrm>
            <a:off x="7076436" y="2644942"/>
            <a:ext cx="226219" cy="162719"/>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moveTo>
                  <a:pt x="152" y="0"/>
                </a:moveTo>
                <a:lnTo>
                  <a:pt x="152" y="0"/>
                </a:lnTo>
                <a:lnTo>
                  <a:pt x="171" y="26"/>
                </a:lnTo>
                <a:lnTo>
                  <a:pt x="171" y="26"/>
                </a:lnTo>
                <a:lnTo>
                  <a:pt x="1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07" name="Freeform 14"/>
          <p:cNvSpPr>
            <a:spLocks/>
          </p:cNvSpPr>
          <p:nvPr/>
        </p:nvSpPr>
        <p:spPr bwMode="auto">
          <a:xfrm>
            <a:off x="7076436" y="2644942"/>
            <a:ext cx="226219" cy="162719"/>
          </a:xfrm>
          <a:custGeom>
            <a:avLst/>
            <a:gdLst>
              <a:gd name="T0" fmla="*/ 99 w 111"/>
              <a:gd name="T1" fmla="*/ 0 h 80"/>
              <a:gd name="T2" fmla="*/ 0 w 111"/>
              <a:gd name="T3" fmla="*/ 63 h 80"/>
              <a:gd name="T4" fmla="*/ 12 w 111"/>
              <a:gd name="T5" fmla="*/ 80 h 80"/>
              <a:gd name="T6" fmla="*/ 33 w 111"/>
              <a:gd name="T7" fmla="*/ 66 h 80"/>
              <a:gd name="T8" fmla="*/ 47 w 111"/>
              <a:gd name="T9" fmla="*/ 59 h 80"/>
              <a:gd name="T10" fmla="*/ 85 w 111"/>
              <a:gd name="T11" fmla="*/ 36 h 80"/>
              <a:gd name="T12" fmla="*/ 107 w 111"/>
              <a:gd name="T13" fmla="*/ 19 h 80"/>
              <a:gd name="T14" fmla="*/ 111 w 111"/>
              <a:gd name="T15" fmla="*/ 17 h 80"/>
              <a:gd name="T16" fmla="*/ 99 w 111"/>
              <a:gd name="T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80">
                <a:moveTo>
                  <a:pt x="99" y="0"/>
                </a:moveTo>
                <a:cubicBezTo>
                  <a:pt x="0" y="63"/>
                  <a:pt x="0" y="63"/>
                  <a:pt x="0" y="63"/>
                </a:cubicBezTo>
                <a:cubicBezTo>
                  <a:pt x="12" y="80"/>
                  <a:pt x="12" y="80"/>
                  <a:pt x="12" y="80"/>
                </a:cubicBezTo>
                <a:cubicBezTo>
                  <a:pt x="19" y="75"/>
                  <a:pt x="26" y="70"/>
                  <a:pt x="33" y="66"/>
                </a:cubicBezTo>
                <a:cubicBezTo>
                  <a:pt x="38" y="64"/>
                  <a:pt x="42" y="61"/>
                  <a:pt x="47" y="59"/>
                </a:cubicBezTo>
                <a:cubicBezTo>
                  <a:pt x="58" y="50"/>
                  <a:pt x="71" y="42"/>
                  <a:pt x="85" y="36"/>
                </a:cubicBezTo>
                <a:cubicBezTo>
                  <a:pt x="92" y="30"/>
                  <a:pt x="99" y="25"/>
                  <a:pt x="107" y="19"/>
                </a:cubicBezTo>
                <a:cubicBezTo>
                  <a:pt x="108" y="19"/>
                  <a:pt x="110" y="18"/>
                  <a:pt x="111" y="17"/>
                </a:cubicBezTo>
                <a:cubicBezTo>
                  <a:pt x="99" y="0"/>
                  <a:pt x="99" y="0"/>
                  <a:pt x="99"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08" name="Freeform 15"/>
          <p:cNvSpPr>
            <a:spLocks/>
          </p:cNvSpPr>
          <p:nvPr/>
        </p:nvSpPr>
        <p:spPr bwMode="auto">
          <a:xfrm>
            <a:off x="9543675" y="2791785"/>
            <a:ext cx="25136" cy="31750"/>
          </a:xfrm>
          <a:custGeom>
            <a:avLst/>
            <a:gdLst>
              <a:gd name="T0" fmla="*/ 11 w 12"/>
              <a:gd name="T1" fmla="*/ 0 h 16"/>
              <a:gd name="T2" fmla="*/ 0 w 12"/>
              <a:gd name="T3" fmla="*/ 15 h 16"/>
              <a:gd name="T4" fmla="*/ 1 w 12"/>
              <a:gd name="T5" fmla="*/ 16 h 16"/>
              <a:gd name="T6" fmla="*/ 12 w 12"/>
              <a:gd name="T7" fmla="*/ 0 h 16"/>
              <a:gd name="T8" fmla="*/ 11 w 12"/>
              <a:gd name="T9" fmla="*/ 0 h 16"/>
            </a:gdLst>
            <a:ahLst/>
            <a:cxnLst>
              <a:cxn ang="0">
                <a:pos x="T0" y="T1"/>
              </a:cxn>
              <a:cxn ang="0">
                <a:pos x="T2" y="T3"/>
              </a:cxn>
              <a:cxn ang="0">
                <a:pos x="T4" y="T5"/>
              </a:cxn>
              <a:cxn ang="0">
                <a:pos x="T6" y="T7"/>
              </a:cxn>
              <a:cxn ang="0">
                <a:pos x="T8" y="T9"/>
              </a:cxn>
            </a:cxnLst>
            <a:rect l="0" t="0" r="r" b="b"/>
            <a:pathLst>
              <a:path w="12" h="16">
                <a:moveTo>
                  <a:pt x="11" y="0"/>
                </a:moveTo>
                <a:cubicBezTo>
                  <a:pt x="0" y="15"/>
                  <a:pt x="0" y="15"/>
                  <a:pt x="0" y="15"/>
                </a:cubicBezTo>
                <a:cubicBezTo>
                  <a:pt x="0" y="15"/>
                  <a:pt x="1" y="15"/>
                  <a:pt x="1" y="16"/>
                </a:cubicBezTo>
                <a:cubicBezTo>
                  <a:pt x="12" y="0"/>
                  <a:pt x="12" y="0"/>
                  <a:pt x="12" y="0"/>
                </a:cubicBezTo>
                <a:cubicBezTo>
                  <a:pt x="11" y="0"/>
                  <a:pt x="11" y="0"/>
                  <a:pt x="11"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09" name="Freeform 16"/>
          <p:cNvSpPr>
            <a:spLocks/>
          </p:cNvSpPr>
          <p:nvPr/>
        </p:nvSpPr>
        <p:spPr bwMode="auto">
          <a:xfrm>
            <a:off x="9343915" y="2663462"/>
            <a:ext cx="222250" cy="158750"/>
          </a:xfrm>
          <a:custGeom>
            <a:avLst/>
            <a:gdLst>
              <a:gd name="T0" fmla="*/ 11 w 109"/>
              <a:gd name="T1" fmla="*/ 0 h 78"/>
              <a:gd name="T2" fmla="*/ 0 w 109"/>
              <a:gd name="T3" fmla="*/ 16 h 78"/>
              <a:gd name="T4" fmla="*/ 4 w 109"/>
              <a:gd name="T5" fmla="*/ 18 h 78"/>
              <a:gd name="T6" fmla="*/ 26 w 109"/>
              <a:gd name="T7" fmla="*/ 35 h 78"/>
              <a:gd name="T8" fmla="*/ 64 w 109"/>
              <a:gd name="T9" fmla="*/ 58 h 78"/>
              <a:gd name="T10" fmla="*/ 78 w 109"/>
              <a:gd name="T11" fmla="*/ 65 h 78"/>
              <a:gd name="T12" fmla="*/ 98 w 109"/>
              <a:gd name="T13" fmla="*/ 78 h 78"/>
              <a:gd name="T14" fmla="*/ 109 w 109"/>
              <a:gd name="T15" fmla="*/ 63 h 78"/>
              <a:gd name="T16" fmla="*/ 11 w 109"/>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78">
                <a:moveTo>
                  <a:pt x="11" y="0"/>
                </a:moveTo>
                <a:cubicBezTo>
                  <a:pt x="0" y="16"/>
                  <a:pt x="0" y="16"/>
                  <a:pt x="0" y="16"/>
                </a:cubicBezTo>
                <a:cubicBezTo>
                  <a:pt x="1" y="17"/>
                  <a:pt x="3" y="18"/>
                  <a:pt x="4" y="18"/>
                </a:cubicBezTo>
                <a:cubicBezTo>
                  <a:pt x="11" y="24"/>
                  <a:pt x="19" y="29"/>
                  <a:pt x="26" y="35"/>
                </a:cubicBezTo>
                <a:cubicBezTo>
                  <a:pt x="40" y="41"/>
                  <a:pt x="52" y="49"/>
                  <a:pt x="64" y="58"/>
                </a:cubicBezTo>
                <a:cubicBezTo>
                  <a:pt x="68" y="61"/>
                  <a:pt x="73" y="63"/>
                  <a:pt x="78" y="65"/>
                </a:cubicBezTo>
                <a:cubicBezTo>
                  <a:pt x="85" y="69"/>
                  <a:pt x="92" y="73"/>
                  <a:pt x="98" y="78"/>
                </a:cubicBezTo>
                <a:cubicBezTo>
                  <a:pt x="109" y="63"/>
                  <a:pt x="109" y="63"/>
                  <a:pt x="109" y="63"/>
                </a:cubicBezTo>
                <a:cubicBezTo>
                  <a:pt x="11" y="0"/>
                  <a:pt x="11" y="0"/>
                  <a:pt x="11"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10" name="Freeform 17"/>
          <p:cNvSpPr>
            <a:spLocks/>
          </p:cNvSpPr>
          <p:nvPr/>
        </p:nvSpPr>
        <p:spPr bwMode="auto">
          <a:xfrm>
            <a:off x="6425560" y="1963639"/>
            <a:ext cx="1300428" cy="1100667"/>
          </a:xfrm>
          <a:custGeom>
            <a:avLst/>
            <a:gdLst>
              <a:gd name="T0" fmla="*/ 638 w 638"/>
              <a:gd name="T1" fmla="*/ 194 h 540"/>
              <a:gd name="T2" fmla="*/ 638 w 638"/>
              <a:gd name="T3" fmla="*/ 194 h 540"/>
              <a:gd name="T4" fmla="*/ 194 w 638"/>
              <a:gd name="T5" fmla="*/ 96 h 540"/>
              <a:gd name="T6" fmla="*/ 96 w 638"/>
              <a:gd name="T7" fmla="*/ 540 h 540"/>
              <a:gd name="T8" fmla="*/ 96 w 638"/>
              <a:gd name="T9" fmla="*/ 540 h 540"/>
              <a:gd name="T10" fmla="*/ 638 w 638"/>
              <a:gd name="T11" fmla="*/ 194 h 540"/>
            </a:gdLst>
            <a:ahLst/>
            <a:cxnLst>
              <a:cxn ang="0">
                <a:pos x="T0" y="T1"/>
              </a:cxn>
              <a:cxn ang="0">
                <a:pos x="T2" y="T3"/>
              </a:cxn>
              <a:cxn ang="0">
                <a:pos x="T4" y="T5"/>
              </a:cxn>
              <a:cxn ang="0">
                <a:pos x="T6" y="T7"/>
              </a:cxn>
              <a:cxn ang="0">
                <a:pos x="T8" y="T9"/>
              </a:cxn>
              <a:cxn ang="0">
                <a:pos x="T10" y="T11"/>
              </a:cxn>
            </a:cxnLst>
            <a:rect l="0" t="0" r="r" b="b"/>
            <a:pathLst>
              <a:path w="638" h="540">
                <a:moveTo>
                  <a:pt x="638" y="194"/>
                </a:moveTo>
                <a:cubicBezTo>
                  <a:pt x="638" y="194"/>
                  <a:pt x="638" y="194"/>
                  <a:pt x="638" y="194"/>
                </a:cubicBezTo>
                <a:cubicBezTo>
                  <a:pt x="543" y="44"/>
                  <a:pt x="344" y="0"/>
                  <a:pt x="194" y="96"/>
                </a:cubicBezTo>
                <a:cubicBezTo>
                  <a:pt x="44" y="191"/>
                  <a:pt x="0" y="390"/>
                  <a:pt x="96" y="540"/>
                </a:cubicBezTo>
                <a:cubicBezTo>
                  <a:pt x="96" y="540"/>
                  <a:pt x="96" y="540"/>
                  <a:pt x="96" y="540"/>
                </a:cubicBezTo>
                <a:cubicBezTo>
                  <a:pt x="638" y="194"/>
                  <a:pt x="638" y="194"/>
                  <a:pt x="638"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11" name="Freeform 18"/>
          <p:cNvSpPr>
            <a:spLocks noEditPoints="1"/>
          </p:cNvSpPr>
          <p:nvPr/>
        </p:nvSpPr>
        <p:spPr bwMode="auto">
          <a:xfrm>
            <a:off x="6605477" y="2966410"/>
            <a:ext cx="169333" cy="97896"/>
          </a:xfrm>
          <a:custGeom>
            <a:avLst/>
            <a:gdLst>
              <a:gd name="T0" fmla="*/ 0 w 83"/>
              <a:gd name="T1" fmla="*/ 36 h 48"/>
              <a:gd name="T2" fmla="*/ 8 w 83"/>
              <a:gd name="T3" fmla="*/ 48 h 48"/>
              <a:gd name="T4" fmla="*/ 0 w 83"/>
              <a:gd name="T5" fmla="*/ 36 h 48"/>
              <a:gd name="T6" fmla="*/ 83 w 83"/>
              <a:gd name="T7" fmla="*/ 0 h 48"/>
              <a:gd name="T8" fmla="*/ 8 w 83"/>
              <a:gd name="T9" fmla="*/ 48 h 48"/>
              <a:gd name="T10" fmla="*/ 83 w 83"/>
              <a:gd name="T11" fmla="*/ 0 h 48"/>
              <a:gd name="T12" fmla="*/ 83 w 83"/>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83" h="48">
                <a:moveTo>
                  <a:pt x="0" y="36"/>
                </a:moveTo>
                <a:cubicBezTo>
                  <a:pt x="3" y="40"/>
                  <a:pt x="5" y="44"/>
                  <a:pt x="8" y="48"/>
                </a:cubicBezTo>
                <a:cubicBezTo>
                  <a:pt x="5" y="44"/>
                  <a:pt x="3" y="40"/>
                  <a:pt x="0" y="36"/>
                </a:cubicBezTo>
                <a:moveTo>
                  <a:pt x="83" y="0"/>
                </a:moveTo>
                <a:cubicBezTo>
                  <a:pt x="8" y="48"/>
                  <a:pt x="8" y="48"/>
                  <a:pt x="8" y="48"/>
                </a:cubicBezTo>
                <a:cubicBezTo>
                  <a:pt x="83" y="0"/>
                  <a:pt x="83" y="0"/>
                  <a:pt x="83" y="0"/>
                </a:cubicBezTo>
                <a:cubicBezTo>
                  <a:pt x="83" y="0"/>
                  <a:pt x="83" y="0"/>
                  <a:pt x="83"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12" name="Freeform 19"/>
          <p:cNvSpPr>
            <a:spLocks/>
          </p:cNvSpPr>
          <p:nvPr/>
        </p:nvSpPr>
        <p:spPr bwMode="auto">
          <a:xfrm>
            <a:off x="6549915" y="2163399"/>
            <a:ext cx="304271" cy="900907"/>
          </a:xfrm>
          <a:custGeom>
            <a:avLst/>
            <a:gdLst>
              <a:gd name="T0" fmla="*/ 149 w 149"/>
              <a:gd name="T1" fmla="*/ 0 h 442"/>
              <a:gd name="T2" fmla="*/ 60 w 149"/>
              <a:gd name="T3" fmla="*/ 95 h 442"/>
              <a:gd name="T4" fmla="*/ 5 w 149"/>
              <a:gd name="T5" fmla="*/ 278 h 442"/>
              <a:gd name="T6" fmla="*/ 13 w 149"/>
              <a:gd name="T7" fmla="*/ 391 h 442"/>
              <a:gd name="T8" fmla="*/ 27 w 149"/>
              <a:gd name="T9" fmla="*/ 430 h 442"/>
              <a:gd name="T10" fmla="*/ 35 w 149"/>
              <a:gd name="T11" fmla="*/ 442 h 442"/>
              <a:gd name="T12" fmla="*/ 35 w 149"/>
              <a:gd name="T13" fmla="*/ 442 h 442"/>
              <a:gd name="T14" fmla="*/ 35 w 149"/>
              <a:gd name="T15" fmla="*/ 442 h 442"/>
              <a:gd name="T16" fmla="*/ 110 w 149"/>
              <a:gd name="T17" fmla="*/ 394 h 442"/>
              <a:gd name="T18" fmla="*/ 105 w 149"/>
              <a:gd name="T19" fmla="*/ 139 h 442"/>
              <a:gd name="T20" fmla="*/ 148 w 149"/>
              <a:gd name="T21" fmla="*/ 2 h 442"/>
              <a:gd name="T22" fmla="*/ 149 w 149"/>
              <a:gd name="T23" fmla="*/ 0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9" h="442">
                <a:moveTo>
                  <a:pt x="149" y="0"/>
                </a:moveTo>
                <a:cubicBezTo>
                  <a:pt x="117" y="27"/>
                  <a:pt x="80" y="57"/>
                  <a:pt x="60" y="95"/>
                </a:cubicBezTo>
                <a:cubicBezTo>
                  <a:pt x="31" y="152"/>
                  <a:pt x="12" y="215"/>
                  <a:pt x="5" y="278"/>
                </a:cubicBezTo>
                <a:cubicBezTo>
                  <a:pt x="0" y="328"/>
                  <a:pt x="7" y="359"/>
                  <a:pt x="13" y="391"/>
                </a:cubicBezTo>
                <a:cubicBezTo>
                  <a:pt x="16" y="407"/>
                  <a:pt x="21" y="418"/>
                  <a:pt x="27" y="430"/>
                </a:cubicBezTo>
                <a:cubicBezTo>
                  <a:pt x="30" y="434"/>
                  <a:pt x="32" y="438"/>
                  <a:pt x="35" y="442"/>
                </a:cubicBezTo>
                <a:cubicBezTo>
                  <a:pt x="35" y="442"/>
                  <a:pt x="35" y="442"/>
                  <a:pt x="35" y="442"/>
                </a:cubicBezTo>
                <a:cubicBezTo>
                  <a:pt x="35" y="442"/>
                  <a:pt x="35" y="442"/>
                  <a:pt x="35" y="442"/>
                </a:cubicBezTo>
                <a:cubicBezTo>
                  <a:pt x="110" y="394"/>
                  <a:pt x="110" y="394"/>
                  <a:pt x="110" y="394"/>
                </a:cubicBezTo>
                <a:cubicBezTo>
                  <a:pt x="92" y="312"/>
                  <a:pt x="87" y="222"/>
                  <a:pt x="105" y="139"/>
                </a:cubicBezTo>
                <a:cubicBezTo>
                  <a:pt x="115" y="91"/>
                  <a:pt x="130" y="47"/>
                  <a:pt x="148" y="2"/>
                </a:cubicBezTo>
                <a:cubicBezTo>
                  <a:pt x="148" y="2"/>
                  <a:pt x="149" y="1"/>
                  <a:pt x="149" y="0"/>
                </a:cubicBezTo>
              </a:path>
            </a:pathLst>
          </a:custGeom>
          <a:solidFill>
            <a:srgbClr val="F391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13" name="Freeform 20"/>
          <p:cNvSpPr>
            <a:spLocks/>
          </p:cNvSpPr>
          <p:nvPr/>
        </p:nvSpPr>
        <p:spPr bwMode="auto">
          <a:xfrm>
            <a:off x="6934885" y="5528899"/>
            <a:ext cx="637646" cy="784490"/>
          </a:xfrm>
          <a:custGeom>
            <a:avLst/>
            <a:gdLst>
              <a:gd name="T0" fmla="*/ 140 w 313"/>
              <a:gd name="T1" fmla="*/ 366 h 385"/>
              <a:gd name="T2" fmla="*/ 112 w 313"/>
              <a:gd name="T3" fmla="*/ 381 h 385"/>
              <a:gd name="T4" fmla="*/ 13 w 313"/>
              <a:gd name="T5" fmla="*/ 378 h 385"/>
              <a:gd name="T6" fmla="*/ 6 w 313"/>
              <a:gd name="T7" fmla="*/ 350 h 385"/>
              <a:gd name="T8" fmla="*/ 174 w 313"/>
              <a:gd name="T9" fmla="*/ 13 h 385"/>
              <a:gd name="T10" fmla="*/ 201 w 313"/>
              <a:gd name="T11" fmla="*/ 6 h 385"/>
              <a:gd name="T12" fmla="*/ 301 w 313"/>
              <a:gd name="T13" fmla="*/ 66 h 385"/>
              <a:gd name="T14" fmla="*/ 308 w 313"/>
              <a:gd name="T15" fmla="*/ 93 h 385"/>
              <a:gd name="T16" fmla="*/ 140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40" y="366"/>
                </a:moveTo>
                <a:cubicBezTo>
                  <a:pt x="134" y="376"/>
                  <a:pt x="129" y="381"/>
                  <a:pt x="112" y="381"/>
                </a:cubicBezTo>
                <a:cubicBezTo>
                  <a:pt x="112" y="381"/>
                  <a:pt x="36" y="385"/>
                  <a:pt x="13" y="378"/>
                </a:cubicBezTo>
                <a:cubicBezTo>
                  <a:pt x="2" y="375"/>
                  <a:pt x="0" y="360"/>
                  <a:pt x="6" y="350"/>
                </a:cubicBezTo>
                <a:cubicBezTo>
                  <a:pt x="174" y="13"/>
                  <a:pt x="174" y="13"/>
                  <a:pt x="174" y="13"/>
                </a:cubicBezTo>
                <a:cubicBezTo>
                  <a:pt x="179" y="4"/>
                  <a:pt x="192" y="0"/>
                  <a:pt x="201" y="6"/>
                </a:cubicBezTo>
                <a:cubicBezTo>
                  <a:pt x="301" y="66"/>
                  <a:pt x="301" y="66"/>
                  <a:pt x="301" y="66"/>
                </a:cubicBezTo>
                <a:cubicBezTo>
                  <a:pt x="310" y="71"/>
                  <a:pt x="313" y="84"/>
                  <a:pt x="308" y="93"/>
                </a:cubicBezTo>
                <a:cubicBezTo>
                  <a:pt x="140" y="366"/>
                  <a:pt x="140" y="366"/>
                  <a:pt x="140"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14" name="Freeform 21"/>
          <p:cNvSpPr>
            <a:spLocks noEditPoints="1"/>
          </p:cNvSpPr>
          <p:nvPr/>
        </p:nvSpPr>
        <p:spPr bwMode="auto">
          <a:xfrm>
            <a:off x="7159779" y="5756440"/>
            <a:ext cx="276490" cy="198438"/>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close/>
                <a:moveTo>
                  <a:pt x="23" y="0"/>
                </a:moveTo>
                <a:lnTo>
                  <a:pt x="0" y="45"/>
                </a:lnTo>
                <a:lnTo>
                  <a:pt x="0" y="45"/>
                </a:lnTo>
                <a:lnTo>
                  <a:pt x="23" y="0"/>
                </a:lnTo>
                <a:lnTo>
                  <a:pt x="23"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15" name="Freeform 22"/>
          <p:cNvSpPr>
            <a:spLocks noEditPoints="1"/>
          </p:cNvSpPr>
          <p:nvPr/>
        </p:nvSpPr>
        <p:spPr bwMode="auto">
          <a:xfrm>
            <a:off x="7159779" y="5756440"/>
            <a:ext cx="276490" cy="198438"/>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moveTo>
                  <a:pt x="23" y="0"/>
                </a:moveTo>
                <a:lnTo>
                  <a:pt x="0" y="45"/>
                </a:lnTo>
                <a:lnTo>
                  <a:pt x="0" y="45"/>
                </a:lnTo>
                <a:lnTo>
                  <a:pt x="23" y="0"/>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16" name="Freeform 23"/>
          <p:cNvSpPr>
            <a:spLocks/>
          </p:cNvSpPr>
          <p:nvPr/>
        </p:nvSpPr>
        <p:spPr bwMode="auto">
          <a:xfrm>
            <a:off x="7159779" y="5756440"/>
            <a:ext cx="276490" cy="198438"/>
          </a:xfrm>
          <a:custGeom>
            <a:avLst/>
            <a:gdLst>
              <a:gd name="T0" fmla="*/ 15 w 136"/>
              <a:gd name="T1" fmla="*/ 0 h 97"/>
              <a:gd name="T2" fmla="*/ 0 w 136"/>
              <a:gd name="T3" fmla="*/ 29 h 97"/>
              <a:gd name="T4" fmla="*/ 59 w 136"/>
              <a:gd name="T5" fmla="*/ 64 h 97"/>
              <a:gd name="T6" fmla="*/ 127 w 136"/>
              <a:gd name="T7" fmla="*/ 97 h 97"/>
              <a:gd name="T8" fmla="*/ 136 w 136"/>
              <a:gd name="T9" fmla="*/ 81 h 97"/>
              <a:gd name="T10" fmla="*/ 15 w 136"/>
              <a:gd name="T11" fmla="*/ 0 h 97"/>
            </a:gdLst>
            <a:ahLst/>
            <a:cxnLst>
              <a:cxn ang="0">
                <a:pos x="T0" y="T1"/>
              </a:cxn>
              <a:cxn ang="0">
                <a:pos x="T2" y="T3"/>
              </a:cxn>
              <a:cxn ang="0">
                <a:pos x="T4" y="T5"/>
              </a:cxn>
              <a:cxn ang="0">
                <a:pos x="T6" y="T7"/>
              </a:cxn>
              <a:cxn ang="0">
                <a:pos x="T8" y="T9"/>
              </a:cxn>
              <a:cxn ang="0">
                <a:pos x="T10" y="T11"/>
              </a:cxn>
            </a:cxnLst>
            <a:rect l="0" t="0" r="r" b="b"/>
            <a:pathLst>
              <a:path w="136" h="97">
                <a:moveTo>
                  <a:pt x="15" y="0"/>
                </a:moveTo>
                <a:cubicBezTo>
                  <a:pt x="0" y="29"/>
                  <a:pt x="0" y="29"/>
                  <a:pt x="0" y="29"/>
                </a:cubicBezTo>
                <a:cubicBezTo>
                  <a:pt x="20" y="40"/>
                  <a:pt x="40" y="52"/>
                  <a:pt x="59" y="64"/>
                </a:cubicBezTo>
                <a:cubicBezTo>
                  <a:pt x="82" y="74"/>
                  <a:pt x="105" y="85"/>
                  <a:pt x="127" y="97"/>
                </a:cubicBezTo>
                <a:cubicBezTo>
                  <a:pt x="136" y="81"/>
                  <a:pt x="136" y="81"/>
                  <a:pt x="136" y="81"/>
                </a:cubicBezTo>
                <a:cubicBezTo>
                  <a:pt x="94" y="57"/>
                  <a:pt x="53" y="30"/>
                  <a:pt x="15"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17" name="Freeform 24"/>
          <p:cNvSpPr>
            <a:spLocks/>
          </p:cNvSpPr>
          <p:nvPr/>
        </p:nvSpPr>
        <p:spPr bwMode="auto">
          <a:xfrm>
            <a:off x="9072718" y="5528899"/>
            <a:ext cx="637646" cy="784490"/>
          </a:xfrm>
          <a:custGeom>
            <a:avLst/>
            <a:gdLst>
              <a:gd name="T0" fmla="*/ 173 w 313"/>
              <a:gd name="T1" fmla="*/ 366 h 385"/>
              <a:gd name="T2" fmla="*/ 201 w 313"/>
              <a:gd name="T3" fmla="*/ 381 h 385"/>
              <a:gd name="T4" fmla="*/ 300 w 313"/>
              <a:gd name="T5" fmla="*/ 378 h 385"/>
              <a:gd name="T6" fmla="*/ 307 w 313"/>
              <a:gd name="T7" fmla="*/ 350 h 385"/>
              <a:gd name="T8" fmla="*/ 139 w 313"/>
              <a:gd name="T9" fmla="*/ 13 h 385"/>
              <a:gd name="T10" fmla="*/ 112 w 313"/>
              <a:gd name="T11" fmla="*/ 6 h 385"/>
              <a:gd name="T12" fmla="*/ 12 w 313"/>
              <a:gd name="T13" fmla="*/ 66 h 385"/>
              <a:gd name="T14" fmla="*/ 5 w 313"/>
              <a:gd name="T15" fmla="*/ 93 h 385"/>
              <a:gd name="T16" fmla="*/ 173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73" y="366"/>
                </a:moveTo>
                <a:cubicBezTo>
                  <a:pt x="179" y="376"/>
                  <a:pt x="184" y="381"/>
                  <a:pt x="201" y="381"/>
                </a:cubicBezTo>
                <a:cubicBezTo>
                  <a:pt x="201" y="381"/>
                  <a:pt x="277" y="385"/>
                  <a:pt x="300" y="378"/>
                </a:cubicBezTo>
                <a:cubicBezTo>
                  <a:pt x="311" y="375"/>
                  <a:pt x="313" y="360"/>
                  <a:pt x="307" y="350"/>
                </a:cubicBezTo>
                <a:cubicBezTo>
                  <a:pt x="139" y="13"/>
                  <a:pt x="139" y="13"/>
                  <a:pt x="139" y="13"/>
                </a:cubicBezTo>
                <a:cubicBezTo>
                  <a:pt x="134" y="4"/>
                  <a:pt x="121" y="0"/>
                  <a:pt x="112" y="6"/>
                </a:cubicBezTo>
                <a:cubicBezTo>
                  <a:pt x="12" y="66"/>
                  <a:pt x="12" y="66"/>
                  <a:pt x="12" y="66"/>
                </a:cubicBezTo>
                <a:cubicBezTo>
                  <a:pt x="3" y="71"/>
                  <a:pt x="0" y="84"/>
                  <a:pt x="5" y="93"/>
                </a:cubicBezTo>
                <a:cubicBezTo>
                  <a:pt x="173" y="366"/>
                  <a:pt x="173" y="366"/>
                  <a:pt x="173"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18" name="Freeform 25"/>
          <p:cNvSpPr>
            <a:spLocks/>
          </p:cNvSpPr>
          <p:nvPr/>
        </p:nvSpPr>
        <p:spPr bwMode="auto">
          <a:xfrm>
            <a:off x="9456364" y="5755119"/>
            <a:ext cx="30428" cy="60854"/>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19" name="Freeform 26"/>
          <p:cNvSpPr>
            <a:spLocks/>
          </p:cNvSpPr>
          <p:nvPr/>
        </p:nvSpPr>
        <p:spPr bwMode="auto">
          <a:xfrm>
            <a:off x="9456364" y="5755119"/>
            <a:ext cx="30428" cy="60854"/>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20" name="Freeform 27"/>
          <p:cNvSpPr>
            <a:spLocks/>
          </p:cNvSpPr>
          <p:nvPr/>
        </p:nvSpPr>
        <p:spPr bwMode="auto">
          <a:xfrm>
            <a:off x="9207654" y="5755118"/>
            <a:ext cx="279136" cy="199761"/>
          </a:xfrm>
          <a:custGeom>
            <a:avLst/>
            <a:gdLst>
              <a:gd name="T0" fmla="*/ 122 w 137"/>
              <a:gd name="T1" fmla="*/ 0 h 98"/>
              <a:gd name="T2" fmla="*/ 0 w 137"/>
              <a:gd name="T3" fmla="*/ 81 h 98"/>
              <a:gd name="T4" fmla="*/ 10 w 137"/>
              <a:gd name="T5" fmla="*/ 98 h 98"/>
              <a:gd name="T6" fmla="*/ 78 w 137"/>
              <a:gd name="T7" fmla="*/ 65 h 98"/>
              <a:gd name="T8" fmla="*/ 137 w 137"/>
              <a:gd name="T9" fmla="*/ 30 h 98"/>
              <a:gd name="T10" fmla="*/ 122 w 137"/>
              <a:gd name="T11" fmla="*/ 0 h 98"/>
            </a:gdLst>
            <a:ahLst/>
            <a:cxnLst>
              <a:cxn ang="0">
                <a:pos x="T0" y="T1"/>
              </a:cxn>
              <a:cxn ang="0">
                <a:pos x="T2" y="T3"/>
              </a:cxn>
              <a:cxn ang="0">
                <a:pos x="T4" y="T5"/>
              </a:cxn>
              <a:cxn ang="0">
                <a:pos x="T6" y="T7"/>
              </a:cxn>
              <a:cxn ang="0">
                <a:pos x="T8" y="T9"/>
              </a:cxn>
              <a:cxn ang="0">
                <a:pos x="T10" y="T11"/>
              </a:cxn>
            </a:cxnLst>
            <a:rect l="0" t="0" r="r" b="b"/>
            <a:pathLst>
              <a:path w="137" h="98">
                <a:moveTo>
                  <a:pt x="122" y="0"/>
                </a:moveTo>
                <a:cubicBezTo>
                  <a:pt x="83" y="30"/>
                  <a:pt x="43" y="58"/>
                  <a:pt x="0" y="81"/>
                </a:cubicBezTo>
                <a:cubicBezTo>
                  <a:pt x="10" y="98"/>
                  <a:pt x="10" y="98"/>
                  <a:pt x="10" y="98"/>
                </a:cubicBezTo>
                <a:cubicBezTo>
                  <a:pt x="32" y="86"/>
                  <a:pt x="55" y="75"/>
                  <a:pt x="78" y="65"/>
                </a:cubicBezTo>
                <a:cubicBezTo>
                  <a:pt x="97" y="53"/>
                  <a:pt x="117" y="41"/>
                  <a:pt x="137" y="30"/>
                </a:cubicBezTo>
                <a:cubicBezTo>
                  <a:pt x="122" y="0"/>
                  <a:pt x="122" y="0"/>
                  <a:pt x="122"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grpSp>
        <p:nvGrpSpPr>
          <p:cNvPr id="121" name="Clock hand spin">
            <a:extLst>
              <a:ext uri="{FF2B5EF4-FFF2-40B4-BE49-F238E27FC236}">
                <a16:creationId xmlns:a16="http://schemas.microsoft.com/office/drawing/2014/main" id="{BB0445D5-A6E5-40E7-BBDD-5E3EFA13BDED}"/>
              </a:ext>
            </a:extLst>
          </p:cNvPr>
          <p:cNvGrpSpPr/>
          <p:nvPr/>
        </p:nvGrpSpPr>
        <p:grpSpPr>
          <a:xfrm rot="1786145">
            <a:off x="6725862" y="2725638"/>
            <a:ext cx="3190876" cy="3192199"/>
            <a:chOff x="817563" y="2264166"/>
            <a:chExt cx="3829050" cy="3830638"/>
          </a:xfrm>
        </p:grpSpPr>
        <p:sp>
          <p:nvSpPr>
            <p:cNvPr id="122" name="Oval 28"/>
            <p:cNvSpPr>
              <a:spLocks noChangeArrowheads="1"/>
            </p:cNvSpPr>
            <p:nvPr/>
          </p:nvSpPr>
          <p:spPr bwMode="auto">
            <a:xfrm>
              <a:off x="817563" y="2264166"/>
              <a:ext cx="3829050" cy="3830638"/>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dirty="0"/>
            </a:p>
          </p:txBody>
        </p:sp>
        <p:sp>
          <p:nvSpPr>
            <p:cNvPr id="123" name="hour hand"/>
            <p:cNvSpPr>
              <a:spLocks/>
            </p:cNvSpPr>
            <p:nvPr/>
          </p:nvSpPr>
          <p:spPr bwMode="auto">
            <a:xfrm>
              <a:off x="2159000" y="3253178"/>
              <a:ext cx="601663"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dirty="0"/>
            </a:p>
          </p:txBody>
        </p:sp>
      </p:grpSp>
      <p:sp>
        <p:nvSpPr>
          <p:cNvPr id="124" name="Freeform 29"/>
          <p:cNvSpPr>
            <a:spLocks noEditPoints="1"/>
          </p:cNvSpPr>
          <p:nvPr/>
        </p:nvSpPr>
        <p:spPr bwMode="auto">
          <a:xfrm>
            <a:off x="6493029" y="2494128"/>
            <a:ext cx="3656542" cy="3653896"/>
          </a:xfrm>
          <a:custGeom>
            <a:avLst/>
            <a:gdLst>
              <a:gd name="T0" fmla="*/ 897 w 1794"/>
              <a:gd name="T1" fmla="*/ 1793 h 1793"/>
              <a:gd name="T2" fmla="*/ 263 w 1794"/>
              <a:gd name="T3" fmla="*/ 1531 h 1793"/>
              <a:gd name="T4" fmla="*/ 0 w 1794"/>
              <a:gd name="T5" fmla="*/ 897 h 1793"/>
              <a:gd name="T6" fmla="*/ 263 w 1794"/>
              <a:gd name="T7" fmla="*/ 262 h 1793"/>
              <a:gd name="T8" fmla="*/ 897 w 1794"/>
              <a:gd name="T9" fmla="*/ 0 h 1793"/>
              <a:gd name="T10" fmla="*/ 1531 w 1794"/>
              <a:gd name="T11" fmla="*/ 262 h 1793"/>
              <a:gd name="T12" fmla="*/ 1794 w 1794"/>
              <a:gd name="T13" fmla="*/ 897 h 1793"/>
              <a:gd name="T14" fmla="*/ 1531 w 1794"/>
              <a:gd name="T15" fmla="*/ 1531 h 1793"/>
              <a:gd name="T16" fmla="*/ 897 w 1794"/>
              <a:gd name="T17" fmla="*/ 1793 h 1793"/>
              <a:gd name="T18" fmla="*/ 897 w 1794"/>
              <a:gd name="T19" fmla="*/ 79 h 1793"/>
              <a:gd name="T20" fmla="*/ 79 w 1794"/>
              <a:gd name="T21" fmla="*/ 897 h 1793"/>
              <a:gd name="T22" fmla="*/ 897 w 1794"/>
              <a:gd name="T23" fmla="*/ 1714 h 1793"/>
              <a:gd name="T24" fmla="*/ 1715 w 1794"/>
              <a:gd name="T25" fmla="*/ 897 h 1793"/>
              <a:gd name="T26" fmla="*/ 897 w 1794"/>
              <a:gd name="T27" fmla="*/ 79 h 1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94" h="1793">
                <a:moveTo>
                  <a:pt x="897" y="1793"/>
                </a:moveTo>
                <a:cubicBezTo>
                  <a:pt x="658" y="1793"/>
                  <a:pt x="432" y="1700"/>
                  <a:pt x="263" y="1531"/>
                </a:cubicBezTo>
                <a:cubicBezTo>
                  <a:pt x="94" y="1361"/>
                  <a:pt x="0" y="1136"/>
                  <a:pt x="0" y="897"/>
                </a:cubicBezTo>
                <a:cubicBezTo>
                  <a:pt x="0" y="657"/>
                  <a:pt x="94" y="432"/>
                  <a:pt x="263" y="262"/>
                </a:cubicBezTo>
                <a:cubicBezTo>
                  <a:pt x="432" y="93"/>
                  <a:pt x="658" y="0"/>
                  <a:pt x="897" y="0"/>
                </a:cubicBezTo>
                <a:cubicBezTo>
                  <a:pt x="1137" y="0"/>
                  <a:pt x="1362" y="93"/>
                  <a:pt x="1531" y="262"/>
                </a:cubicBezTo>
                <a:cubicBezTo>
                  <a:pt x="1701" y="432"/>
                  <a:pt x="1794" y="657"/>
                  <a:pt x="1794" y="897"/>
                </a:cubicBezTo>
                <a:cubicBezTo>
                  <a:pt x="1794" y="1136"/>
                  <a:pt x="1701" y="1361"/>
                  <a:pt x="1531" y="1531"/>
                </a:cubicBezTo>
                <a:cubicBezTo>
                  <a:pt x="1362" y="1700"/>
                  <a:pt x="1137" y="1793"/>
                  <a:pt x="897" y="1793"/>
                </a:cubicBezTo>
                <a:moveTo>
                  <a:pt x="897" y="79"/>
                </a:moveTo>
                <a:cubicBezTo>
                  <a:pt x="446" y="79"/>
                  <a:pt x="79" y="446"/>
                  <a:pt x="79" y="897"/>
                </a:cubicBezTo>
                <a:cubicBezTo>
                  <a:pt x="79" y="1348"/>
                  <a:pt x="446" y="1714"/>
                  <a:pt x="897" y="1714"/>
                </a:cubicBezTo>
                <a:cubicBezTo>
                  <a:pt x="1348" y="1714"/>
                  <a:pt x="1715" y="1348"/>
                  <a:pt x="1715" y="897"/>
                </a:cubicBezTo>
                <a:cubicBezTo>
                  <a:pt x="1715" y="446"/>
                  <a:pt x="1348" y="79"/>
                  <a:pt x="897" y="79"/>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25" name="Freeform 30"/>
          <p:cNvSpPr>
            <a:spLocks noEditPoints="1"/>
          </p:cNvSpPr>
          <p:nvPr/>
        </p:nvSpPr>
        <p:spPr bwMode="auto">
          <a:xfrm>
            <a:off x="6637228" y="2637004"/>
            <a:ext cx="3369469" cy="3368146"/>
          </a:xfrm>
          <a:custGeom>
            <a:avLst/>
            <a:gdLst>
              <a:gd name="T0" fmla="*/ 826 w 1653"/>
              <a:gd name="T1" fmla="*/ 1653 h 1653"/>
              <a:gd name="T2" fmla="*/ 0 w 1653"/>
              <a:gd name="T3" fmla="*/ 827 h 1653"/>
              <a:gd name="T4" fmla="*/ 826 w 1653"/>
              <a:gd name="T5" fmla="*/ 0 h 1653"/>
              <a:gd name="T6" fmla="*/ 1653 w 1653"/>
              <a:gd name="T7" fmla="*/ 827 h 1653"/>
              <a:gd name="T8" fmla="*/ 826 w 1653"/>
              <a:gd name="T9" fmla="*/ 1653 h 1653"/>
              <a:gd name="T10" fmla="*/ 826 w 1653"/>
              <a:gd name="T11" fmla="*/ 49 h 1653"/>
              <a:gd name="T12" fmla="*/ 48 w 1653"/>
              <a:gd name="T13" fmla="*/ 827 h 1653"/>
              <a:gd name="T14" fmla="*/ 826 w 1653"/>
              <a:gd name="T15" fmla="*/ 1605 h 1653"/>
              <a:gd name="T16" fmla="*/ 1604 w 1653"/>
              <a:gd name="T17" fmla="*/ 827 h 1653"/>
              <a:gd name="T18" fmla="*/ 826 w 1653"/>
              <a:gd name="T19" fmla="*/ 49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53" h="1653">
                <a:moveTo>
                  <a:pt x="826" y="1653"/>
                </a:moveTo>
                <a:cubicBezTo>
                  <a:pt x="371" y="1653"/>
                  <a:pt x="0" y="1282"/>
                  <a:pt x="0" y="827"/>
                </a:cubicBezTo>
                <a:cubicBezTo>
                  <a:pt x="0" y="371"/>
                  <a:pt x="371" y="0"/>
                  <a:pt x="826" y="0"/>
                </a:cubicBezTo>
                <a:cubicBezTo>
                  <a:pt x="1282" y="0"/>
                  <a:pt x="1653" y="371"/>
                  <a:pt x="1653" y="827"/>
                </a:cubicBezTo>
                <a:cubicBezTo>
                  <a:pt x="1653" y="1282"/>
                  <a:pt x="1282" y="1653"/>
                  <a:pt x="826" y="1653"/>
                </a:cubicBezTo>
                <a:moveTo>
                  <a:pt x="826" y="49"/>
                </a:moveTo>
                <a:cubicBezTo>
                  <a:pt x="397" y="49"/>
                  <a:pt x="48" y="398"/>
                  <a:pt x="48" y="827"/>
                </a:cubicBezTo>
                <a:cubicBezTo>
                  <a:pt x="48" y="1256"/>
                  <a:pt x="397" y="1605"/>
                  <a:pt x="826" y="1605"/>
                </a:cubicBezTo>
                <a:cubicBezTo>
                  <a:pt x="1255" y="1605"/>
                  <a:pt x="1604" y="1256"/>
                  <a:pt x="1604" y="827"/>
                </a:cubicBezTo>
                <a:cubicBezTo>
                  <a:pt x="1604" y="398"/>
                  <a:pt x="1255" y="49"/>
                  <a:pt x="826" y="49"/>
                </a:cubicBezTo>
              </a:path>
            </a:pathLst>
          </a:custGeom>
          <a:solidFill>
            <a:srgbClr val="DFDE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26" name="Freeform 31"/>
          <p:cNvSpPr>
            <a:spLocks noEditPoints="1"/>
          </p:cNvSpPr>
          <p:nvPr/>
        </p:nvSpPr>
        <p:spPr bwMode="auto">
          <a:xfrm>
            <a:off x="6561821" y="2561597"/>
            <a:ext cx="3517636" cy="3518959"/>
          </a:xfrm>
          <a:custGeom>
            <a:avLst/>
            <a:gdLst>
              <a:gd name="T0" fmla="*/ 863 w 1726"/>
              <a:gd name="T1" fmla="*/ 1690 h 1727"/>
              <a:gd name="T2" fmla="*/ 37 w 1726"/>
              <a:gd name="T3" fmla="*/ 864 h 1727"/>
              <a:gd name="T4" fmla="*/ 863 w 1726"/>
              <a:gd name="T5" fmla="*/ 37 h 1727"/>
              <a:gd name="T6" fmla="*/ 1690 w 1726"/>
              <a:gd name="T7" fmla="*/ 864 h 1727"/>
              <a:gd name="T8" fmla="*/ 1690 w 1726"/>
              <a:gd name="T9" fmla="*/ 864 h 1727"/>
              <a:gd name="T10" fmla="*/ 1690 w 1726"/>
              <a:gd name="T11" fmla="*/ 864 h 1727"/>
              <a:gd name="T12" fmla="*/ 863 w 1726"/>
              <a:gd name="T13" fmla="*/ 1690 h 1727"/>
              <a:gd name="T14" fmla="*/ 863 w 1726"/>
              <a:gd name="T15" fmla="*/ 1690 h 1727"/>
              <a:gd name="T16" fmla="*/ 863 w 1726"/>
              <a:gd name="T17" fmla="*/ 0 h 1727"/>
              <a:gd name="T18" fmla="*/ 0 w 1726"/>
              <a:gd name="T19" fmla="*/ 864 h 1727"/>
              <a:gd name="T20" fmla="*/ 863 w 1726"/>
              <a:gd name="T21" fmla="*/ 1727 h 1727"/>
              <a:gd name="T22" fmla="*/ 1726 w 1726"/>
              <a:gd name="T23" fmla="*/ 864 h 1727"/>
              <a:gd name="T24" fmla="*/ 863 w 1726"/>
              <a:gd name="T25" fmla="*/ 0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6" h="1727">
                <a:moveTo>
                  <a:pt x="863" y="1690"/>
                </a:moveTo>
                <a:cubicBezTo>
                  <a:pt x="408" y="1690"/>
                  <a:pt x="37" y="1319"/>
                  <a:pt x="37" y="864"/>
                </a:cubicBezTo>
                <a:cubicBezTo>
                  <a:pt x="37" y="408"/>
                  <a:pt x="408" y="37"/>
                  <a:pt x="863" y="37"/>
                </a:cubicBezTo>
                <a:cubicBezTo>
                  <a:pt x="1319" y="37"/>
                  <a:pt x="1690" y="408"/>
                  <a:pt x="1690" y="864"/>
                </a:cubicBezTo>
                <a:cubicBezTo>
                  <a:pt x="1690" y="864"/>
                  <a:pt x="1690" y="864"/>
                  <a:pt x="1690" y="864"/>
                </a:cubicBezTo>
                <a:cubicBezTo>
                  <a:pt x="1690" y="864"/>
                  <a:pt x="1690" y="864"/>
                  <a:pt x="1690" y="864"/>
                </a:cubicBezTo>
                <a:cubicBezTo>
                  <a:pt x="1690" y="1319"/>
                  <a:pt x="1319" y="1690"/>
                  <a:pt x="863" y="1690"/>
                </a:cubicBezTo>
                <a:cubicBezTo>
                  <a:pt x="863" y="1690"/>
                  <a:pt x="863" y="1690"/>
                  <a:pt x="863" y="1690"/>
                </a:cubicBezTo>
                <a:moveTo>
                  <a:pt x="863" y="0"/>
                </a:moveTo>
                <a:cubicBezTo>
                  <a:pt x="387" y="0"/>
                  <a:pt x="0" y="388"/>
                  <a:pt x="0" y="864"/>
                </a:cubicBezTo>
                <a:cubicBezTo>
                  <a:pt x="0" y="1340"/>
                  <a:pt x="387" y="1727"/>
                  <a:pt x="863" y="1727"/>
                </a:cubicBezTo>
                <a:cubicBezTo>
                  <a:pt x="1339" y="1727"/>
                  <a:pt x="1726" y="1340"/>
                  <a:pt x="1726" y="864"/>
                </a:cubicBezTo>
                <a:cubicBezTo>
                  <a:pt x="1726" y="388"/>
                  <a:pt x="1339" y="0"/>
                  <a:pt x="863" y="0"/>
                </a:cubicBezTo>
              </a:path>
            </a:pathLst>
          </a:custGeom>
          <a:solidFill>
            <a:srgbClr val="CD4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27" name="Freeform 40"/>
          <p:cNvSpPr>
            <a:spLocks noEditPoints="1"/>
          </p:cNvSpPr>
          <p:nvPr/>
        </p:nvSpPr>
        <p:spPr bwMode="auto">
          <a:xfrm>
            <a:off x="8748602" y="3215118"/>
            <a:ext cx="17199" cy="101866"/>
          </a:xfrm>
          <a:custGeom>
            <a:avLst/>
            <a:gdLst>
              <a:gd name="T0" fmla="*/ 8 w 8"/>
              <a:gd name="T1" fmla="*/ 50 h 50"/>
              <a:gd name="T2" fmla="*/ 8 w 8"/>
              <a:gd name="T3" fmla="*/ 50 h 50"/>
              <a:gd name="T4" fmla="*/ 8 w 8"/>
              <a:gd name="T5" fmla="*/ 50 h 50"/>
              <a:gd name="T6" fmla="*/ 8 w 8"/>
              <a:gd name="T7" fmla="*/ 50 h 50"/>
              <a:gd name="T8" fmla="*/ 0 w 8"/>
              <a:gd name="T9" fmla="*/ 11 h 50"/>
              <a:gd name="T10" fmla="*/ 0 w 8"/>
              <a:gd name="T11" fmla="*/ 11 h 50"/>
              <a:gd name="T12" fmla="*/ 0 w 8"/>
              <a:gd name="T13" fmla="*/ 11 h 50"/>
              <a:gd name="T14" fmla="*/ 0 w 8"/>
              <a:gd name="T15" fmla="*/ 11 h 50"/>
              <a:gd name="T16" fmla="*/ 0 w 8"/>
              <a:gd name="T17" fmla="*/ 11 h 50"/>
              <a:gd name="T18" fmla="*/ 0 w 8"/>
              <a:gd name="T19" fmla="*/ 11 h 50"/>
              <a:gd name="T20" fmla="*/ 0 w 8"/>
              <a:gd name="T21" fmla="*/ 10 h 50"/>
              <a:gd name="T22" fmla="*/ 0 w 8"/>
              <a:gd name="T23" fmla="*/ 10 h 50"/>
              <a:gd name="T24" fmla="*/ 0 w 8"/>
              <a:gd name="T25" fmla="*/ 10 h 50"/>
              <a:gd name="T26" fmla="*/ 0 w 8"/>
              <a:gd name="T27" fmla="*/ 10 h 50"/>
              <a:gd name="T28" fmla="*/ 0 w 8"/>
              <a:gd name="T29" fmla="*/ 9 h 50"/>
              <a:gd name="T30" fmla="*/ 0 w 8"/>
              <a:gd name="T31" fmla="*/ 9 h 50"/>
              <a:gd name="T32" fmla="*/ 0 w 8"/>
              <a:gd name="T33" fmla="*/ 9 h 50"/>
              <a:gd name="T34" fmla="*/ 0 w 8"/>
              <a:gd name="T35" fmla="*/ 9 h 50"/>
              <a:gd name="T36" fmla="*/ 0 w 8"/>
              <a:gd name="T37" fmla="*/ 9 h 50"/>
              <a:gd name="T38" fmla="*/ 0 w 8"/>
              <a:gd name="T39" fmla="*/ 9 h 50"/>
              <a:gd name="T40" fmla="*/ 0 w 8"/>
              <a:gd name="T41" fmla="*/ 8 h 50"/>
              <a:gd name="T42" fmla="*/ 0 w 8"/>
              <a:gd name="T43" fmla="*/ 8 h 50"/>
              <a:gd name="T44" fmla="*/ 0 w 8"/>
              <a:gd name="T45" fmla="*/ 8 h 50"/>
              <a:gd name="T46" fmla="*/ 0 w 8"/>
              <a:gd name="T47" fmla="*/ 7 h 50"/>
              <a:gd name="T48" fmla="*/ 0 w 8"/>
              <a:gd name="T49" fmla="*/ 7 h 50"/>
              <a:gd name="T50" fmla="*/ 0 w 8"/>
              <a:gd name="T51" fmla="*/ 7 h 50"/>
              <a:gd name="T52" fmla="*/ 0 w 8"/>
              <a:gd name="T53" fmla="*/ 7 h 50"/>
              <a:gd name="T54" fmla="*/ 0 w 8"/>
              <a:gd name="T55" fmla="*/ 7 h 50"/>
              <a:gd name="T56" fmla="*/ 0 w 8"/>
              <a:gd name="T57" fmla="*/ 7 h 50"/>
              <a:gd name="T58" fmla="*/ 0 w 8"/>
              <a:gd name="T59" fmla="*/ 6 h 50"/>
              <a:gd name="T60" fmla="*/ 0 w 8"/>
              <a:gd name="T61" fmla="*/ 6 h 50"/>
              <a:gd name="T62" fmla="*/ 0 w 8"/>
              <a:gd name="T63" fmla="*/ 6 h 50"/>
              <a:gd name="T64" fmla="*/ 0 w 8"/>
              <a:gd name="T65" fmla="*/ 6 h 50"/>
              <a:gd name="T66" fmla="*/ 0 w 8"/>
              <a:gd name="T67" fmla="*/ 6 h 50"/>
              <a:gd name="T68" fmla="*/ 0 w 8"/>
              <a:gd name="T69" fmla="*/ 6 h 50"/>
              <a:gd name="T70" fmla="*/ 0 w 8"/>
              <a:gd name="T71" fmla="*/ 5 h 50"/>
              <a:gd name="T72" fmla="*/ 0 w 8"/>
              <a:gd name="T73" fmla="*/ 5 h 50"/>
              <a:gd name="T74" fmla="*/ 0 w 8"/>
              <a:gd name="T75" fmla="*/ 5 h 50"/>
              <a:gd name="T76" fmla="*/ 0 w 8"/>
              <a:gd name="T77" fmla="*/ 5 h 50"/>
              <a:gd name="T78" fmla="*/ 0 w 8"/>
              <a:gd name="T79" fmla="*/ 5 h 50"/>
              <a:gd name="T80" fmla="*/ 0 w 8"/>
              <a:gd name="T81" fmla="*/ 4 h 50"/>
              <a:gd name="T82" fmla="*/ 0 w 8"/>
              <a:gd name="T83" fmla="*/ 4 h 50"/>
              <a:gd name="T84" fmla="*/ 0 w 8"/>
              <a:gd name="T85" fmla="*/ 4 h 50"/>
              <a:gd name="T86" fmla="*/ 0 w 8"/>
              <a:gd name="T87" fmla="*/ 4 h 50"/>
              <a:gd name="T88" fmla="*/ 0 w 8"/>
              <a:gd name="T89" fmla="*/ 3 h 50"/>
              <a:gd name="T90" fmla="*/ 0 w 8"/>
              <a:gd name="T91" fmla="*/ 3 h 50"/>
              <a:gd name="T92" fmla="*/ 0 w 8"/>
              <a:gd name="T93" fmla="*/ 3 h 50"/>
              <a:gd name="T94" fmla="*/ 0 w 8"/>
              <a:gd name="T95" fmla="*/ 3 h 50"/>
              <a:gd name="T96" fmla="*/ 0 w 8"/>
              <a:gd name="T97" fmla="*/ 3 h 50"/>
              <a:gd name="T98" fmla="*/ 0 w 8"/>
              <a:gd name="T99" fmla="*/ 3 h 50"/>
              <a:gd name="T100" fmla="*/ 0 w 8"/>
              <a:gd name="T101" fmla="*/ 2 h 50"/>
              <a:gd name="T102" fmla="*/ 0 w 8"/>
              <a:gd name="T103" fmla="*/ 2 h 50"/>
              <a:gd name="T104" fmla="*/ 0 w 8"/>
              <a:gd name="T105" fmla="*/ 2 h 50"/>
              <a:gd name="T106" fmla="*/ 0 w 8"/>
              <a:gd name="T107" fmla="*/ 2 h 50"/>
              <a:gd name="T108" fmla="*/ 0 w 8"/>
              <a:gd name="T109" fmla="*/ 2 h 50"/>
              <a:gd name="T110" fmla="*/ 0 w 8"/>
              <a:gd name="T111" fmla="*/ 1 h 50"/>
              <a:gd name="T112" fmla="*/ 0 w 8"/>
              <a:gd name="T113" fmla="*/ 0 h 50"/>
              <a:gd name="T114" fmla="*/ 0 w 8"/>
              <a:gd name="T11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 h="50">
                <a:moveTo>
                  <a:pt x="8" y="50"/>
                </a:moveTo>
                <a:cubicBezTo>
                  <a:pt x="8" y="50"/>
                  <a:pt x="8" y="50"/>
                  <a:pt x="8" y="50"/>
                </a:cubicBezTo>
                <a:cubicBezTo>
                  <a:pt x="8" y="50"/>
                  <a:pt x="8" y="50"/>
                  <a:pt x="8" y="50"/>
                </a:cubicBezTo>
                <a:moveTo>
                  <a:pt x="8" y="50"/>
                </a:moveTo>
                <a:cubicBezTo>
                  <a:pt x="8" y="50"/>
                  <a:pt x="8" y="50"/>
                  <a:pt x="8" y="50"/>
                </a:cubicBezTo>
                <a:cubicBezTo>
                  <a:pt x="8" y="50"/>
                  <a:pt x="8" y="50"/>
                  <a:pt x="8" y="50"/>
                </a:cubicBezTo>
                <a:moveTo>
                  <a:pt x="8" y="49"/>
                </a:moveTo>
                <a:cubicBezTo>
                  <a:pt x="8" y="50"/>
                  <a:pt x="8" y="50"/>
                  <a:pt x="8" y="50"/>
                </a:cubicBezTo>
                <a:cubicBezTo>
                  <a:pt x="8" y="50"/>
                  <a:pt x="8" y="50"/>
                  <a:pt x="8" y="49"/>
                </a:cubicBezTo>
                <a:moveTo>
                  <a:pt x="0" y="11"/>
                </a:moveTo>
                <a:cubicBezTo>
                  <a:pt x="0" y="25"/>
                  <a:pt x="2" y="38"/>
                  <a:pt x="8" y="49"/>
                </a:cubicBezTo>
                <a:cubicBezTo>
                  <a:pt x="2" y="38"/>
                  <a:pt x="0" y="25"/>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8"/>
                  <a:pt x="0" y="8"/>
                  <a:pt x="0" y="8"/>
                </a:cubicBezTo>
                <a:cubicBezTo>
                  <a:pt x="0" y="8"/>
                  <a:pt x="0" y="8"/>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3"/>
                  <a:pt x="0" y="4"/>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3"/>
                  <a:pt x="0" y="3"/>
                  <a:pt x="0" y="3"/>
                </a:cubicBezTo>
                <a:cubicBezTo>
                  <a:pt x="0" y="3"/>
                  <a:pt x="0" y="3"/>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grpSp>
        <p:nvGrpSpPr>
          <p:cNvPr id="128" name="Group 127">
            <a:extLst>
              <a:ext uri="{FF2B5EF4-FFF2-40B4-BE49-F238E27FC236}">
                <a16:creationId xmlns:a16="http://schemas.microsoft.com/office/drawing/2014/main" id="{26421DDD-07C3-42B6-869F-AD3A53DC2A79}"/>
              </a:ext>
            </a:extLst>
          </p:cNvPr>
          <p:cNvGrpSpPr/>
          <p:nvPr/>
        </p:nvGrpSpPr>
        <p:grpSpPr>
          <a:xfrm>
            <a:off x="9299597" y="4081351"/>
            <a:ext cx="488157" cy="489479"/>
            <a:chOff x="3722688" y="3113478"/>
            <a:chExt cx="585788" cy="587375"/>
          </a:xfrm>
        </p:grpSpPr>
        <p:sp>
          <p:nvSpPr>
            <p:cNvPr id="129" name="Freeform 44"/>
            <p:cNvSpPr>
              <a:spLocks/>
            </p:cNvSpPr>
            <p:nvPr/>
          </p:nvSpPr>
          <p:spPr bwMode="auto">
            <a:xfrm>
              <a:off x="3722688" y="3113478"/>
              <a:ext cx="585788" cy="587375"/>
            </a:xfrm>
            <a:custGeom>
              <a:avLst/>
              <a:gdLst>
                <a:gd name="T0" fmla="*/ 127 w 240"/>
                <a:gd name="T1" fmla="*/ 236 h 240"/>
                <a:gd name="T2" fmla="*/ 236 w 240"/>
                <a:gd name="T3" fmla="*/ 113 h 240"/>
                <a:gd name="T4" fmla="*/ 113 w 240"/>
                <a:gd name="T5" fmla="*/ 4 h 240"/>
                <a:gd name="T6" fmla="*/ 4 w 240"/>
                <a:gd name="T7" fmla="*/ 127 h 240"/>
                <a:gd name="T8" fmla="*/ 127 w 240"/>
                <a:gd name="T9" fmla="*/ 236 h 240"/>
              </a:gdLst>
              <a:ahLst/>
              <a:cxnLst>
                <a:cxn ang="0">
                  <a:pos x="T0" y="T1"/>
                </a:cxn>
                <a:cxn ang="0">
                  <a:pos x="T2" y="T3"/>
                </a:cxn>
                <a:cxn ang="0">
                  <a:pos x="T4" y="T5"/>
                </a:cxn>
                <a:cxn ang="0">
                  <a:pos x="T6" y="T7"/>
                </a:cxn>
                <a:cxn ang="0">
                  <a:pos x="T8" y="T9"/>
                </a:cxn>
              </a:cxnLst>
              <a:rect l="0" t="0" r="r" b="b"/>
              <a:pathLst>
                <a:path w="240" h="240">
                  <a:moveTo>
                    <a:pt x="127" y="236"/>
                  </a:moveTo>
                  <a:cubicBezTo>
                    <a:pt x="191" y="232"/>
                    <a:pt x="240" y="177"/>
                    <a:pt x="236" y="113"/>
                  </a:cubicBezTo>
                  <a:cubicBezTo>
                    <a:pt x="232" y="49"/>
                    <a:pt x="177" y="0"/>
                    <a:pt x="113" y="4"/>
                  </a:cubicBezTo>
                  <a:cubicBezTo>
                    <a:pt x="49" y="8"/>
                    <a:pt x="0" y="63"/>
                    <a:pt x="4" y="127"/>
                  </a:cubicBezTo>
                  <a:cubicBezTo>
                    <a:pt x="8" y="191"/>
                    <a:pt x="63" y="240"/>
                    <a:pt x="127" y="236"/>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30" name="Freeform 45"/>
            <p:cNvSpPr>
              <a:spLocks/>
            </p:cNvSpPr>
            <p:nvPr/>
          </p:nvSpPr>
          <p:spPr bwMode="auto">
            <a:xfrm>
              <a:off x="3781425" y="3169041"/>
              <a:ext cx="471488" cy="473075"/>
            </a:xfrm>
            <a:custGeom>
              <a:avLst/>
              <a:gdLst>
                <a:gd name="T0" fmla="*/ 102 w 193"/>
                <a:gd name="T1" fmla="*/ 190 h 193"/>
                <a:gd name="T2" fmla="*/ 189 w 193"/>
                <a:gd name="T3" fmla="*/ 91 h 193"/>
                <a:gd name="T4" fmla="*/ 90 w 193"/>
                <a:gd name="T5" fmla="*/ 4 h 193"/>
                <a:gd name="T6" fmla="*/ 3 w 193"/>
                <a:gd name="T7" fmla="*/ 103 h 193"/>
                <a:gd name="T8" fmla="*/ 102 w 193"/>
                <a:gd name="T9" fmla="*/ 190 h 193"/>
              </a:gdLst>
              <a:ahLst/>
              <a:cxnLst>
                <a:cxn ang="0">
                  <a:pos x="T0" y="T1"/>
                </a:cxn>
                <a:cxn ang="0">
                  <a:pos x="T2" y="T3"/>
                </a:cxn>
                <a:cxn ang="0">
                  <a:pos x="T4" y="T5"/>
                </a:cxn>
                <a:cxn ang="0">
                  <a:pos x="T6" y="T7"/>
                </a:cxn>
                <a:cxn ang="0">
                  <a:pos x="T8" y="T9"/>
                </a:cxn>
              </a:cxnLst>
              <a:rect l="0" t="0" r="r" b="b"/>
              <a:pathLst>
                <a:path w="193" h="193">
                  <a:moveTo>
                    <a:pt x="102" y="190"/>
                  </a:moveTo>
                  <a:cubicBezTo>
                    <a:pt x="153" y="187"/>
                    <a:pt x="193" y="143"/>
                    <a:pt x="189" y="91"/>
                  </a:cubicBezTo>
                  <a:cubicBezTo>
                    <a:pt x="186" y="40"/>
                    <a:pt x="142" y="0"/>
                    <a:pt x="90" y="4"/>
                  </a:cubicBezTo>
                  <a:cubicBezTo>
                    <a:pt x="39" y="7"/>
                    <a:pt x="0" y="51"/>
                    <a:pt x="3" y="103"/>
                  </a:cubicBezTo>
                  <a:cubicBezTo>
                    <a:pt x="6" y="154"/>
                    <a:pt x="50" y="193"/>
                    <a:pt x="102" y="19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31" name="Freeform 46"/>
            <p:cNvSpPr>
              <a:spLocks noEditPoints="1"/>
            </p:cNvSpPr>
            <p:nvPr/>
          </p:nvSpPr>
          <p:spPr bwMode="auto">
            <a:xfrm>
              <a:off x="3786188" y="3272228"/>
              <a:ext cx="46038" cy="188913"/>
            </a:xfrm>
            <a:custGeom>
              <a:avLst/>
              <a:gdLst>
                <a:gd name="T0" fmla="*/ 3 w 19"/>
                <a:gd name="T1" fmla="*/ 76 h 77"/>
                <a:gd name="T2" fmla="*/ 3 w 19"/>
                <a:gd name="T3" fmla="*/ 76 h 77"/>
                <a:gd name="T4" fmla="*/ 3 w 19"/>
                <a:gd name="T5" fmla="*/ 76 h 77"/>
                <a:gd name="T6" fmla="*/ 3 w 19"/>
                <a:gd name="T7" fmla="*/ 75 h 77"/>
                <a:gd name="T8" fmla="*/ 3 w 19"/>
                <a:gd name="T9" fmla="*/ 75 h 77"/>
                <a:gd name="T10" fmla="*/ 3 w 19"/>
                <a:gd name="T11" fmla="*/ 75 h 77"/>
                <a:gd name="T12" fmla="*/ 3 w 19"/>
                <a:gd name="T13" fmla="*/ 74 h 77"/>
                <a:gd name="T14" fmla="*/ 3 w 19"/>
                <a:gd name="T15" fmla="*/ 74 h 77"/>
                <a:gd name="T16" fmla="*/ 3 w 19"/>
                <a:gd name="T17" fmla="*/ 74 h 77"/>
                <a:gd name="T18" fmla="*/ 2 w 19"/>
                <a:gd name="T19" fmla="*/ 73 h 77"/>
                <a:gd name="T20" fmla="*/ 2 w 19"/>
                <a:gd name="T21" fmla="*/ 73 h 77"/>
                <a:gd name="T22" fmla="*/ 2 w 19"/>
                <a:gd name="T23" fmla="*/ 72 h 77"/>
                <a:gd name="T24" fmla="*/ 2 w 19"/>
                <a:gd name="T25" fmla="*/ 72 h 77"/>
                <a:gd name="T26" fmla="*/ 2 w 19"/>
                <a:gd name="T27" fmla="*/ 71 h 77"/>
                <a:gd name="T28" fmla="*/ 2 w 19"/>
                <a:gd name="T29" fmla="*/ 71 h 77"/>
                <a:gd name="T30" fmla="*/ 2 w 19"/>
                <a:gd name="T31" fmla="*/ 71 h 77"/>
                <a:gd name="T32" fmla="*/ 2 w 19"/>
                <a:gd name="T33" fmla="*/ 70 h 77"/>
                <a:gd name="T34" fmla="*/ 2 w 19"/>
                <a:gd name="T35" fmla="*/ 70 h 77"/>
                <a:gd name="T36" fmla="*/ 2 w 19"/>
                <a:gd name="T37" fmla="*/ 69 h 77"/>
                <a:gd name="T38" fmla="*/ 2 w 19"/>
                <a:gd name="T39" fmla="*/ 69 h 77"/>
                <a:gd name="T40" fmla="*/ 2 w 19"/>
                <a:gd name="T41" fmla="*/ 69 h 77"/>
                <a:gd name="T42" fmla="*/ 2 w 19"/>
                <a:gd name="T43" fmla="*/ 68 h 77"/>
                <a:gd name="T44" fmla="*/ 2 w 19"/>
                <a:gd name="T45" fmla="*/ 68 h 77"/>
                <a:gd name="T46" fmla="*/ 2 w 19"/>
                <a:gd name="T47" fmla="*/ 68 h 77"/>
                <a:gd name="T48" fmla="*/ 1 w 19"/>
                <a:gd name="T49" fmla="*/ 67 h 77"/>
                <a:gd name="T50" fmla="*/ 1 w 19"/>
                <a:gd name="T51" fmla="*/ 67 h 77"/>
                <a:gd name="T52" fmla="*/ 1 w 19"/>
                <a:gd name="T53" fmla="*/ 67 h 77"/>
                <a:gd name="T54" fmla="*/ 1 w 19"/>
                <a:gd name="T55" fmla="*/ 66 h 77"/>
                <a:gd name="T56" fmla="*/ 1 w 19"/>
                <a:gd name="T57" fmla="*/ 66 h 77"/>
                <a:gd name="T58" fmla="*/ 1 w 19"/>
                <a:gd name="T59" fmla="*/ 65 h 77"/>
                <a:gd name="T60" fmla="*/ 1 w 19"/>
                <a:gd name="T61" fmla="*/ 65 h 77"/>
                <a:gd name="T62" fmla="*/ 1 w 19"/>
                <a:gd name="T63" fmla="*/ 65 h 77"/>
                <a:gd name="T64" fmla="*/ 1 w 19"/>
                <a:gd name="T65" fmla="*/ 64 h 77"/>
                <a:gd name="T66" fmla="*/ 1 w 19"/>
                <a:gd name="T67" fmla="*/ 64 h 77"/>
                <a:gd name="T68" fmla="*/ 1 w 19"/>
                <a:gd name="T69" fmla="*/ 64 h 77"/>
                <a:gd name="T70" fmla="*/ 1 w 19"/>
                <a:gd name="T71" fmla="*/ 63 h 77"/>
                <a:gd name="T72" fmla="*/ 1 w 19"/>
                <a:gd name="T73" fmla="*/ 63 h 77"/>
                <a:gd name="T74" fmla="*/ 1 w 19"/>
                <a:gd name="T75" fmla="*/ 62 h 77"/>
                <a:gd name="T76" fmla="*/ 1 w 19"/>
                <a:gd name="T77" fmla="*/ 62 h 77"/>
                <a:gd name="T78" fmla="*/ 1 w 19"/>
                <a:gd name="T79" fmla="*/ 61 h 77"/>
                <a:gd name="T80" fmla="*/ 1 w 19"/>
                <a:gd name="T81" fmla="*/ 61 h 77"/>
                <a:gd name="T82" fmla="*/ 1 w 19"/>
                <a:gd name="T83" fmla="*/ 61 h 77"/>
                <a:gd name="T84" fmla="*/ 1 w 19"/>
                <a:gd name="T85" fmla="*/ 60 h 77"/>
                <a:gd name="T86" fmla="*/ 1 w 19"/>
                <a:gd name="T87" fmla="*/ 60 h 77"/>
                <a:gd name="T88" fmla="*/ 1 w 19"/>
                <a:gd name="T89" fmla="*/ 60 h 77"/>
                <a:gd name="T90" fmla="*/ 18 w 19"/>
                <a:gd name="T91" fmla="*/ 0 h 77"/>
                <a:gd name="T92" fmla="*/ 18 w 19"/>
                <a:gd name="T93" fmla="*/ 0 h 77"/>
                <a:gd name="T94" fmla="*/ 19 w 19"/>
                <a:gd name="T95" fmla="*/ 0 h 77"/>
                <a:gd name="T96" fmla="*/ 19 w 19"/>
                <a:gd name="T9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 h="77">
                  <a:moveTo>
                    <a:pt x="3" y="77"/>
                  </a:moveTo>
                  <a:cubicBezTo>
                    <a:pt x="3" y="77"/>
                    <a:pt x="3" y="77"/>
                    <a:pt x="3" y="77"/>
                  </a:cubicBezTo>
                  <a:cubicBezTo>
                    <a:pt x="3" y="77"/>
                    <a:pt x="3" y="77"/>
                    <a:pt x="3" y="77"/>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4"/>
                  </a:moveTo>
                  <a:cubicBezTo>
                    <a:pt x="3" y="74"/>
                    <a:pt x="3" y="75"/>
                    <a:pt x="3" y="75"/>
                  </a:cubicBezTo>
                  <a:cubicBezTo>
                    <a:pt x="3" y="75"/>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2" y="73"/>
                  </a:moveTo>
                  <a:cubicBezTo>
                    <a:pt x="2" y="73"/>
                    <a:pt x="2" y="73"/>
                    <a:pt x="2" y="73"/>
                  </a:cubicBezTo>
                  <a:cubicBezTo>
                    <a:pt x="2" y="73"/>
                    <a:pt x="2" y="73"/>
                    <a:pt x="2" y="73"/>
                  </a:cubicBezTo>
                  <a:moveTo>
                    <a:pt x="2" y="73"/>
                  </a:moveTo>
                  <a:cubicBezTo>
                    <a:pt x="2" y="73"/>
                    <a:pt x="2" y="73"/>
                    <a:pt x="2" y="73"/>
                  </a:cubicBezTo>
                  <a:cubicBezTo>
                    <a:pt x="2" y="73"/>
                    <a:pt x="2" y="73"/>
                    <a:pt x="2" y="73"/>
                  </a:cubicBezTo>
                  <a:moveTo>
                    <a:pt x="2" y="72"/>
                  </a:moveTo>
                  <a:cubicBezTo>
                    <a:pt x="2" y="72"/>
                    <a:pt x="2" y="72"/>
                    <a:pt x="2" y="73"/>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69"/>
                  </a:moveTo>
                  <a:cubicBezTo>
                    <a:pt x="2" y="69"/>
                    <a:pt x="2" y="70"/>
                    <a:pt x="2" y="70"/>
                  </a:cubicBezTo>
                  <a:cubicBezTo>
                    <a:pt x="2" y="70"/>
                    <a:pt x="2" y="69"/>
                    <a:pt x="2" y="69"/>
                  </a:cubicBezTo>
                  <a:moveTo>
                    <a:pt x="2" y="69"/>
                  </a:moveTo>
                  <a:cubicBezTo>
                    <a:pt x="2" y="69"/>
                    <a:pt x="2" y="69"/>
                    <a:pt x="2" y="69"/>
                  </a:cubicBezTo>
                  <a:cubicBezTo>
                    <a:pt x="2" y="69"/>
                    <a:pt x="2" y="69"/>
                    <a:pt x="2" y="69"/>
                  </a:cubicBezTo>
                  <a:moveTo>
                    <a:pt x="2" y="69"/>
                  </a:moveTo>
                  <a:cubicBezTo>
                    <a:pt x="2" y="69"/>
                    <a:pt x="2" y="69"/>
                    <a:pt x="2" y="69"/>
                  </a:cubicBezTo>
                  <a:cubicBezTo>
                    <a:pt x="2" y="69"/>
                    <a:pt x="2" y="69"/>
                    <a:pt x="2" y="69"/>
                  </a:cubicBezTo>
                  <a:moveTo>
                    <a:pt x="2" y="68"/>
                  </a:moveTo>
                  <a:cubicBezTo>
                    <a:pt x="2" y="69"/>
                    <a:pt x="2" y="69"/>
                    <a:pt x="2" y="69"/>
                  </a:cubicBezTo>
                  <a:cubicBezTo>
                    <a:pt x="2" y="69"/>
                    <a:pt x="2" y="69"/>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1" y="67"/>
                  </a:moveTo>
                  <a:cubicBezTo>
                    <a:pt x="1" y="67"/>
                    <a:pt x="1" y="67"/>
                    <a:pt x="1" y="68"/>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5"/>
                  </a:moveTo>
                  <a:cubicBezTo>
                    <a:pt x="1" y="65"/>
                    <a:pt x="1" y="66"/>
                    <a:pt x="1" y="66"/>
                  </a:cubicBezTo>
                  <a:cubicBezTo>
                    <a:pt x="1" y="66"/>
                    <a:pt x="1" y="65"/>
                    <a:pt x="1" y="65"/>
                  </a:cubicBezTo>
                  <a:moveTo>
                    <a:pt x="1" y="65"/>
                  </a:moveTo>
                  <a:cubicBezTo>
                    <a:pt x="1" y="65"/>
                    <a:pt x="1" y="65"/>
                    <a:pt x="1" y="65"/>
                  </a:cubicBezTo>
                  <a:cubicBezTo>
                    <a:pt x="1" y="65"/>
                    <a:pt x="1" y="65"/>
                    <a:pt x="1" y="65"/>
                  </a:cubicBezTo>
                  <a:moveTo>
                    <a:pt x="1" y="65"/>
                  </a:moveTo>
                  <a:cubicBezTo>
                    <a:pt x="1" y="65"/>
                    <a:pt x="1" y="65"/>
                    <a:pt x="1" y="65"/>
                  </a:cubicBezTo>
                  <a:cubicBezTo>
                    <a:pt x="1" y="65"/>
                    <a:pt x="1" y="65"/>
                    <a:pt x="1" y="65"/>
                  </a:cubicBezTo>
                  <a:moveTo>
                    <a:pt x="1" y="64"/>
                  </a:moveTo>
                  <a:cubicBezTo>
                    <a:pt x="1" y="65"/>
                    <a:pt x="1" y="65"/>
                    <a:pt x="1" y="65"/>
                  </a:cubicBezTo>
                  <a:cubicBezTo>
                    <a:pt x="1" y="65"/>
                    <a:pt x="1" y="65"/>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3"/>
                  </a:moveTo>
                  <a:cubicBezTo>
                    <a:pt x="1" y="63"/>
                    <a:pt x="1" y="63"/>
                    <a:pt x="1" y="64"/>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1"/>
                  </a:moveTo>
                  <a:cubicBezTo>
                    <a:pt x="1" y="61"/>
                    <a:pt x="1" y="62"/>
                    <a:pt x="1" y="62"/>
                  </a:cubicBezTo>
                  <a:cubicBezTo>
                    <a:pt x="1" y="62"/>
                    <a:pt x="1" y="61"/>
                    <a:pt x="1" y="61"/>
                  </a:cubicBezTo>
                  <a:moveTo>
                    <a:pt x="1" y="61"/>
                  </a:moveTo>
                  <a:cubicBezTo>
                    <a:pt x="1" y="61"/>
                    <a:pt x="1" y="61"/>
                    <a:pt x="1" y="61"/>
                  </a:cubicBezTo>
                  <a:cubicBezTo>
                    <a:pt x="1" y="61"/>
                    <a:pt x="1" y="61"/>
                    <a:pt x="1" y="61"/>
                  </a:cubicBezTo>
                  <a:moveTo>
                    <a:pt x="1" y="61"/>
                  </a:moveTo>
                  <a:cubicBezTo>
                    <a:pt x="1" y="61"/>
                    <a:pt x="1" y="61"/>
                    <a:pt x="1" y="61"/>
                  </a:cubicBezTo>
                  <a:cubicBezTo>
                    <a:pt x="1" y="61"/>
                    <a:pt x="1" y="61"/>
                    <a:pt x="1" y="61"/>
                  </a:cubicBezTo>
                  <a:moveTo>
                    <a:pt x="1" y="60"/>
                  </a:moveTo>
                  <a:cubicBezTo>
                    <a:pt x="1" y="61"/>
                    <a:pt x="1" y="61"/>
                    <a:pt x="1" y="61"/>
                  </a:cubicBezTo>
                  <a:cubicBezTo>
                    <a:pt x="1" y="61"/>
                    <a:pt x="1" y="61"/>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8" y="1"/>
                  </a:moveTo>
                  <a:cubicBezTo>
                    <a:pt x="6" y="17"/>
                    <a:pt x="0" y="38"/>
                    <a:pt x="1" y="60"/>
                  </a:cubicBezTo>
                  <a:cubicBezTo>
                    <a:pt x="0" y="38"/>
                    <a:pt x="6" y="17"/>
                    <a:pt x="18" y="1"/>
                  </a:cubicBezTo>
                  <a:moveTo>
                    <a:pt x="18" y="0"/>
                  </a:moveTo>
                  <a:cubicBezTo>
                    <a:pt x="18" y="0"/>
                    <a:pt x="18" y="0"/>
                    <a:pt x="18" y="1"/>
                  </a:cubicBezTo>
                  <a:cubicBezTo>
                    <a:pt x="18" y="0"/>
                    <a:pt x="18" y="0"/>
                    <a:pt x="18" y="0"/>
                  </a:cubicBezTo>
                  <a:moveTo>
                    <a:pt x="19" y="0"/>
                  </a:moveTo>
                  <a:cubicBezTo>
                    <a:pt x="18" y="0"/>
                    <a:pt x="18" y="0"/>
                    <a:pt x="18" y="0"/>
                  </a:cubicBezTo>
                  <a:cubicBezTo>
                    <a:pt x="18" y="0"/>
                    <a:pt x="18"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32" name="Freeform 47"/>
            <p:cNvSpPr>
              <a:spLocks/>
            </p:cNvSpPr>
            <p:nvPr/>
          </p:nvSpPr>
          <p:spPr bwMode="auto">
            <a:xfrm>
              <a:off x="3786188" y="3213491"/>
              <a:ext cx="207963" cy="420688"/>
            </a:xfrm>
            <a:custGeom>
              <a:avLst/>
              <a:gdLst>
                <a:gd name="T0" fmla="*/ 19 w 85"/>
                <a:gd name="T1" fmla="*/ 24 h 172"/>
                <a:gd name="T2" fmla="*/ 19 w 85"/>
                <a:gd name="T3" fmla="*/ 24 h 172"/>
                <a:gd name="T4" fmla="*/ 18 w 85"/>
                <a:gd name="T5" fmla="*/ 24 h 172"/>
                <a:gd name="T6" fmla="*/ 18 w 85"/>
                <a:gd name="T7" fmla="*/ 25 h 172"/>
                <a:gd name="T8" fmla="*/ 1 w 85"/>
                <a:gd name="T9" fmla="*/ 84 h 172"/>
                <a:gd name="T10" fmla="*/ 1 w 85"/>
                <a:gd name="T11" fmla="*/ 84 h 172"/>
                <a:gd name="T12" fmla="*/ 1 w 85"/>
                <a:gd name="T13" fmla="*/ 85 h 172"/>
                <a:gd name="T14" fmla="*/ 1 w 85"/>
                <a:gd name="T15" fmla="*/ 85 h 172"/>
                <a:gd name="T16" fmla="*/ 1 w 85"/>
                <a:gd name="T17" fmla="*/ 85 h 172"/>
                <a:gd name="T18" fmla="*/ 1 w 85"/>
                <a:gd name="T19" fmla="*/ 86 h 172"/>
                <a:gd name="T20" fmla="*/ 1 w 85"/>
                <a:gd name="T21" fmla="*/ 86 h 172"/>
                <a:gd name="T22" fmla="*/ 1 w 85"/>
                <a:gd name="T23" fmla="*/ 87 h 172"/>
                <a:gd name="T24" fmla="*/ 1 w 85"/>
                <a:gd name="T25" fmla="*/ 87 h 172"/>
                <a:gd name="T26" fmla="*/ 1 w 85"/>
                <a:gd name="T27" fmla="*/ 88 h 172"/>
                <a:gd name="T28" fmla="*/ 1 w 85"/>
                <a:gd name="T29" fmla="*/ 88 h 172"/>
                <a:gd name="T30" fmla="*/ 1 w 85"/>
                <a:gd name="T31" fmla="*/ 88 h 172"/>
                <a:gd name="T32" fmla="*/ 1 w 85"/>
                <a:gd name="T33" fmla="*/ 89 h 172"/>
                <a:gd name="T34" fmla="*/ 1 w 85"/>
                <a:gd name="T35" fmla="*/ 89 h 172"/>
                <a:gd name="T36" fmla="*/ 1 w 85"/>
                <a:gd name="T37" fmla="*/ 90 h 172"/>
                <a:gd name="T38" fmla="*/ 1 w 85"/>
                <a:gd name="T39" fmla="*/ 90 h 172"/>
                <a:gd name="T40" fmla="*/ 1 w 85"/>
                <a:gd name="T41" fmla="*/ 91 h 172"/>
                <a:gd name="T42" fmla="*/ 1 w 85"/>
                <a:gd name="T43" fmla="*/ 91 h 172"/>
                <a:gd name="T44" fmla="*/ 1 w 85"/>
                <a:gd name="T45" fmla="*/ 91 h 172"/>
                <a:gd name="T46" fmla="*/ 2 w 85"/>
                <a:gd name="T47" fmla="*/ 92 h 172"/>
                <a:gd name="T48" fmla="*/ 2 w 85"/>
                <a:gd name="T49" fmla="*/ 92 h 172"/>
                <a:gd name="T50" fmla="*/ 2 w 85"/>
                <a:gd name="T51" fmla="*/ 93 h 172"/>
                <a:gd name="T52" fmla="*/ 2 w 85"/>
                <a:gd name="T53" fmla="*/ 93 h 172"/>
                <a:gd name="T54" fmla="*/ 2 w 85"/>
                <a:gd name="T55" fmla="*/ 94 h 172"/>
                <a:gd name="T56" fmla="*/ 2 w 85"/>
                <a:gd name="T57" fmla="*/ 94 h 172"/>
                <a:gd name="T58" fmla="*/ 2 w 85"/>
                <a:gd name="T59" fmla="*/ 94 h 172"/>
                <a:gd name="T60" fmla="*/ 2 w 85"/>
                <a:gd name="T61" fmla="*/ 95 h 172"/>
                <a:gd name="T62" fmla="*/ 2 w 85"/>
                <a:gd name="T63" fmla="*/ 95 h 172"/>
                <a:gd name="T64" fmla="*/ 2 w 85"/>
                <a:gd name="T65" fmla="*/ 96 h 172"/>
                <a:gd name="T66" fmla="*/ 2 w 85"/>
                <a:gd name="T67" fmla="*/ 96 h 172"/>
                <a:gd name="T68" fmla="*/ 2 w 85"/>
                <a:gd name="T69" fmla="*/ 96 h 172"/>
                <a:gd name="T70" fmla="*/ 2 w 85"/>
                <a:gd name="T71" fmla="*/ 97 h 172"/>
                <a:gd name="T72" fmla="*/ 3 w 85"/>
                <a:gd name="T73" fmla="*/ 98 h 172"/>
                <a:gd name="T74" fmla="*/ 3 w 85"/>
                <a:gd name="T75" fmla="*/ 98 h 172"/>
                <a:gd name="T76" fmla="*/ 3 w 85"/>
                <a:gd name="T77" fmla="*/ 98 h 172"/>
                <a:gd name="T78" fmla="*/ 3 w 85"/>
                <a:gd name="T79" fmla="*/ 99 h 172"/>
                <a:gd name="T80" fmla="*/ 3 w 85"/>
                <a:gd name="T81" fmla="*/ 99 h 172"/>
                <a:gd name="T82" fmla="*/ 3 w 85"/>
                <a:gd name="T83" fmla="*/ 100 h 172"/>
                <a:gd name="T84" fmla="*/ 3 w 85"/>
                <a:gd name="T85" fmla="*/ 100 h 172"/>
                <a:gd name="T86" fmla="*/ 3 w 85"/>
                <a:gd name="T87" fmla="*/ 100 h 172"/>
                <a:gd name="T88" fmla="*/ 85 w 85"/>
                <a:gd name="T89" fmla="*/ 172 h 172"/>
                <a:gd name="T90" fmla="*/ 16 w 85"/>
                <a:gd name="T91" fmla="*/ 80 h 172"/>
                <a:gd name="T92" fmla="*/ 42 w 85"/>
                <a:gd name="T93" fmla="*/ 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 h="172">
                  <a:moveTo>
                    <a:pt x="45" y="0"/>
                  </a:moveTo>
                  <a:cubicBezTo>
                    <a:pt x="35" y="6"/>
                    <a:pt x="26" y="1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8" y="24"/>
                    <a:pt x="18" y="24"/>
                    <a:pt x="18" y="24"/>
                  </a:cubicBezTo>
                  <a:cubicBezTo>
                    <a:pt x="18" y="24"/>
                    <a:pt x="18" y="24"/>
                    <a:pt x="18" y="24"/>
                  </a:cubicBezTo>
                  <a:cubicBezTo>
                    <a:pt x="18" y="24"/>
                    <a:pt x="18" y="24"/>
                    <a:pt x="18" y="25"/>
                  </a:cubicBezTo>
                  <a:cubicBezTo>
                    <a:pt x="18" y="25"/>
                    <a:pt x="18" y="25"/>
                    <a:pt x="18" y="25"/>
                  </a:cubicBezTo>
                  <a:cubicBezTo>
                    <a:pt x="6" y="41"/>
                    <a:pt x="0" y="62"/>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2"/>
                  </a:cubicBezTo>
                  <a:cubicBezTo>
                    <a:pt x="1"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7"/>
                  </a:cubicBezTo>
                  <a:cubicBezTo>
                    <a:pt x="2" y="97"/>
                    <a:pt x="2" y="97"/>
                    <a:pt x="2" y="97"/>
                  </a:cubicBezTo>
                  <a:cubicBezTo>
                    <a:pt x="2" y="97"/>
                    <a:pt x="2" y="97"/>
                    <a:pt x="2" y="97"/>
                  </a:cubicBezTo>
                  <a:cubicBezTo>
                    <a:pt x="2" y="97"/>
                    <a:pt x="2" y="97"/>
                    <a:pt x="2" y="97"/>
                  </a:cubicBezTo>
                  <a:cubicBezTo>
                    <a:pt x="2" y="97"/>
                    <a:pt x="2" y="97"/>
                    <a:pt x="2" y="97"/>
                  </a:cubicBezTo>
                  <a:cubicBezTo>
                    <a:pt x="2" y="97"/>
                    <a:pt x="2" y="97"/>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1"/>
                  </a:cubicBezTo>
                  <a:cubicBezTo>
                    <a:pt x="3" y="101"/>
                    <a:pt x="3" y="101"/>
                    <a:pt x="3" y="101"/>
                  </a:cubicBezTo>
                  <a:cubicBezTo>
                    <a:pt x="12" y="139"/>
                    <a:pt x="45" y="168"/>
                    <a:pt x="85" y="172"/>
                  </a:cubicBezTo>
                  <a:cubicBezTo>
                    <a:pt x="73" y="168"/>
                    <a:pt x="61" y="161"/>
                    <a:pt x="52" y="152"/>
                  </a:cubicBezTo>
                  <a:cubicBezTo>
                    <a:pt x="38" y="140"/>
                    <a:pt x="28" y="125"/>
                    <a:pt x="22" y="107"/>
                  </a:cubicBezTo>
                  <a:cubicBezTo>
                    <a:pt x="20" y="98"/>
                    <a:pt x="18" y="89"/>
                    <a:pt x="16" y="80"/>
                  </a:cubicBezTo>
                  <a:cubicBezTo>
                    <a:pt x="16" y="79"/>
                    <a:pt x="16" y="79"/>
                    <a:pt x="16" y="79"/>
                  </a:cubicBezTo>
                  <a:cubicBezTo>
                    <a:pt x="15" y="60"/>
                    <a:pt x="19" y="42"/>
                    <a:pt x="27" y="24"/>
                  </a:cubicBezTo>
                  <a:cubicBezTo>
                    <a:pt x="32" y="17"/>
                    <a:pt x="37" y="10"/>
                    <a:pt x="42" y="2"/>
                  </a:cubicBezTo>
                  <a:cubicBezTo>
                    <a:pt x="43" y="1"/>
                    <a:pt x="44" y="1"/>
                    <a:pt x="4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33" name="Rectangle 48"/>
            <p:cNvSpPr>
              <a:spLocks noChangeArrowheads="1"/>
            </p:cNvSpPr>
            <p:nvPr/>
          </p:nvSpPr>
          <p:spPr bwMode="auto">
            <a:xfrm>
              <a:off x="3941763" y="3299216"/>
              <a:ext cx="14287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34" name="Rectangle 49"/>
            <p:cNvSpPr>
              <a:spLocks noChangeArrowheads="1"/>
            </p:cNvSpPr>
            <p:nvPr/>
          </p:nvSpPr>
          <p:spPr bwMode="auto">
            <a:xfrm>
              <a:off x="3941763" y="3216666"/>
              <a:ext cx="14811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761992"/>
              <a:r>
                <a:rPr lang="en-US" altLang="en-US" sz="1750" b="1" dirty="0">
                  <a:solidFill>
                    <a:srgbClr val="FF9936"/>
                  </a:solidFill>
                  <a:latin typeface="Raleway" panose="020B0003030101060003" pitchFamily="34" charset="0"/>
                </a:rPr>
                <a:t>5</a:t>
              </a:r>
              <a:endParaRPr lang="en-US" altLang="en-US" sz="1500" dirty="0"/>
            </a:p>
          </p:txBody>
        </p:sp>
      </p:grpSp>
      <p:sp>
        <p:nvSpPr>
          <p:cNvPr id="135" name="Freeform 52"/>
          <p:cNvSpPr>
            <a:spLocks noEditPoints="1"/>
          </p:cNvSpPr>
          <p:nvPr/>
        </p:nvSpPr>
        <p:spPr bwMode="auto">
          <a:xfrm>
            <a:off x="9373019" y="4154388"/>
            <a:ext cx="50271" cy="132292"/>
          </a:xfrm>
          <a:custGeom>
            <a:avLst/>
            <a:gdLst>
              <a:gd name="T0" fmla="*/ 0 w 25"/>
              <a:gd name="T1" fmla="*/ 65 h 65"/>
              <a:gd name="T2" fmla="*/ 0 w 25"/>
              <a:gd name="T3" fmla="*/ 65 h 65"/>
              <a:gd name="T4" fmla="*/ 0 w 25"/>
              <a:gd name="T5" fmla="*/ 65 h 65"/>
              <a:gd name="T6" fmla="*/ 0 w 25"/>
              <a:gd name="T7" fmla="*/ 65 h 65"/>
              <a:gd name="T8" fmla="*/ 0 w 25"/>
              <a:gd name="T9" fmla="*/ 65 h 65"/>
              <a:gd name="T10" fmla="*/ 0 w 25"/>
              <a:gd name="T11" fmla="*/ 65 h 65"/>
              <a:gd name="T12" fmla="*/ 0 w 25"/>
              <a:gd name="T13" fmla="*/ 64 h 65"/>
              <a:gd name="T14" fmla="*/ 0 w 25"/>
              <a:gd name="T15" fmla="*/ 64 h 65"/>
              <a:gd name="T16" fmla="*/ 0 w 25"/>
              <a:gd name="T17" fmla="*/ 64 h 65"/>
              <a:gd name="T18" fmla="*/ 0 w 25"/>
              <a:gd name="T19" fmla="*/ 64 h 65"/>
              <a:gd name="T20" fmla="*/ 0 w 25"/>
              <a:gd name="T21" fmla="*/ 64 h 65"/>
              <a:gd name="T22" fmla="*/ 0 w 25"/>
              <a:gd name="T23" fmla="*/ 64 h 65"/>
              <a:gd name="T24" fmla="*/ 0 w 25"/>
              <a:gd name="T25" fmla="*/ 64 h 65"/>
              <a:gd name="T26" fmla="*/ 0 w 25"/>
              <a:gd name="T27" fmla="*/ 64 h 65"/>
              <a:gd name="T28" fmla="*/ 0 w 25"/>
              <a:gd name="T29" fmla="*/ 64 h 65"/>
              <a:gd name="T30" fmla="*/ 0 w 25"/>
              <a:gd name="T31" fmla="*/ 63 h 65"/>
              <a:gd name="T32" fmla="*/ 0 w 25"/>
              <a:gd name="T33" fmla="*/ 64 h 65"/>
              <a:gd name="T34" fmla="*/ 0 w 25"/>
              <a:gd name="T35" fmla="*/ 64 h 65"/>
              <a:gd name="T36" fmla="*/ 0 w 25"/>
              <a:gd name="T37" fmla="*/ 63 h 65"/>
              <a:gd name="T38" fmla="*/ 25 w 25"/>
              <a:gd name="T39" fmla="*/ 0 h 65"/>
              <a:gd name="T40" fmla="*/ 0 w 25"/>
              <a:gd name="T41" fmla="*/ 63 h 65"/>
              <a:gd name="T42" fmla="*/ 25 w 25"/>
              <a:gd name="T43" fmla="*/ 0 h 65"/>
              <a:gd name="T44" fmla="*/ 25 w 25"/>
              <a:gd name="T45" fmla="*/ 0 h 65"/>
              <a:gd name="T46" fmla="*/ 25 w 25"/>
              <a:gd name="T47" fmla="*/ 0 h 65"/>
              <a:gd name="T48" fmla="*/ 25 w 25"/>
              <a:gd name="T4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 h="65">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3"/>
                </a:moveTo>
                <a:cubicBezTo>
                  <a:pt x="0" y="63"/>
                  <a:pt x="0" y="64"/>
                  <a:pt x="0" y="64"/>
                </a:cubicBezTo>
                <a:cubicBezTo>
                  <a:pt x="0" y="64"/>
                  <a:pt x="0" y="64"/>
                  <a:pt x="0" y="64"/>
                </a:cubicBezTo>
                <a:cubicBezTo>
                  <a:pt x="0" y="64"/>
                  <a:pt x="0" y="63"/>
                  <a:pt x="0" y="63"/>
                </a:cubicBezTo>
                <a:moveTo>
                  <a:pt x="25" y="0"/>
                </a:moveTo>
                <a:cubicBezTo>
                  <a:pt x="10" y="17"/>
                  <a:pt x="0" y="39"/>
                  <a:pt x="0" y="63"/>
                </a:cubicBezTo>
                <a:cubicBezTo>
                  <a:pt x="0" y="39"/>
                  <a:pt x="10" y="17"/>
                  <a:pt x="25" y="0"/>
                </a:cubicBezTo>
                <a:moveTo>
                  <a:pt x="25" y="0"/>
                </a:moveTo>
                <a:cubicBezTo>
                  <a:pt x="25" y="0"/>
                  <a:pt x="25" y="0"/>
                  <a:pt x="25" y="0"/>
                </a:cubicBezTo>
                <a:cubicBezTo>
                  <a:pt x="25" y="0"/>
                  <a:pt x="25" y="0"/>
                  <a:pt x="25"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grpSp>
        <p:nvGrpSpPr>
          <p:cNvPr id="136" name="Group 135">
            <a:extLst>
              <a:ext uri="{FF2B5EF4-FFF2-40B4-BE49-F238E27FC236}">
                <a16:creationId xmlns:a16="http://schemas.microsoft.com/office/drawing/2014/main" id="{5AAA3125-6198-4B7D-906A-040AAB47590B}"/>
              </a:ext>
            </a:extLst>
          </p:cNvPr>
          <p:cNvGrpSpPr/>
          <p:nvPr/>
        </p:nvGrpSpPr>
        <p:grpSpPr>
          <a:xfrm>
            <a:off x="8086482" y="5230236"/>
            <a:ext cx="472282" cy="473604"/>
            <a:chOff x="3754438" y="4585091"/>
            <a:chExt cx="566738" cy="568325"/>
          </a:xfrm>
        </p:grpSpPr>
        <p:sp>
          <p:nvSpPr>
            <p:cNvPr id="137" name="Freeform 56"/>
            <p:cNvSpPr>
              <a:spLocks/>
            </p:cNvSpPr>
            <p:nvPr/>
          </p:nvSpPr>
          <p:spPr bwMode="auto">
            <a:xfrm>
              <a:off x="3754438" y="4585091"/>
              <a:ext cx="566738" cy="568325"/>
            </a:xfrm>
            <a:custGeom>
              <a:avLst/>
              <a:gdLst>
                <a:gd name="T0" fmla="*/ 116 w 232"/>
                <a:gd name="T1" fmla="*/ 232 h 232"/>
                <a:gd name="T2" fmla="*/ 232 w 232"/>
                <a:gd name="T3" fmla="*/ 116 h 232"/>
                <a:gd name="T4" fmla="*/ 116 w 232"/>
                <a:gd name="T5" fmla="*/ 0 h 232"/>
                <a:gd name="T6" fmla="*/ 0 w 232"/>
                <a:gd name="T7" fmla="*/ 116 h 232"/>
                <a:gd name="T8" fmla="*/ 116 w 232"/>
                <a:gd name="T9" fmla="*/ 232 h 232"/>
              </a:gdLst>
              <a:ahLst/>
              <a:cxnLst>
                <a:cxn ang="0">
                  <a:pos x="T0" y="T1"/>
                </a:cxn>
                <a:cxn ang="0">
                  <a:pos x="T2" y="T3"/>
                </a:cxn>
                <a:cxn ang="0">
                  <a:pos x="T4" y="T5"/>
                </a:cxn>
                <a:cxn ang="0">
                  <a:pos x="T6" y="T7"/>
                </a:cxn>
                <a:cxn ang="0">
                  <a:pos x="T8" y="T9"/>
                </a:cxn>
              </a:cxnLst>
              <a:rect l="0" t="0" r="r" b="b"/>
              <a:pathLst>
                <a:path w="232" h="232">
                  <a:moveTo>
                    <a:pt x="116" y="232"/>
                  </a:moveTo>
                  <a:cubicBezTo>
                    <a:pt x="180" y="232"/>
                    <a:pt x="232" y="180"/>
                    <a:pt x="232" y="116"/>
                  </a:cubicBezTo>
                  <a:cubicBezTo>
                    <a:pt x="232" y="52"/>
                    <a:pt x="180" y="0"/>
                    <a:pt x="116" y="0"/>
                  </a:cubicBezTo>
                  <a:cubicBezTo>
                    <a:pt x="52" y="0"/>
                    <a:pt x="0" y="52"/>
                    <a:pt x="0" y="116"/>
                  </a:cubicBezTo>
                  <a:cubicBezTo>
                    <a:pt x="0" y="179"/>
                    <a:pt x="52" y="232"/>
                    <a:pt x="116" y="232"/>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38" name="Oval 57"/>
            <p:cNvSpPr>
              <a:spLocks noChangeArrowheads="1"/>
            </p:cNvSpPr>
            <p:nvPr/>
          </p:nvSpPr>
          <p:spPr bwMode="auto">
            <a:xfrm>
              <a:off x="3810000" y="4639066"/>
              <a:ext cx="457200"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39" name="Freeform 58"/>
            <p:cNvSpPr>
              <a:spLocks noEditPoints="1"/>
            </p:cNvSpPr>
            <p:nvPr/>
          </p:nvSpPr>
          <p:spPr bwMode="auto">
            <a:xfrm>
              <a:off x="3810000" y="4732728"/>
              <a:ext cx="44450" cy="222250"/>
            </a:xfrm>
            <a:custGeom>
              <a:avLst/>
              <a:gdLst>
                <a:gd name="T0" fmla="*/ 7 w 18"/>
                <a:gd name="T1" fmla="*/ 91 h 91"/>
                <a:gd name="T2" fmla="*/ 7 w 18"/>
                <a:gd name="T3" fmla="*/ 91 h 91"/>
                <a:gd name="T4" fmla="*/ 7 w 18"/>
                <a:gd name="T5" fmla="*/ 91 h 91"/>
                <a:gd name="T6" fmla="*/ 7 w 18"/>
                <a:gd name="T7" fmla="*/ 91 h 91"/>
                <a:gd name="T8" fmla="*/ 7 w 18"/>
                <a:gd name="T9" fmla="*/ 91 h 91"/>
                <a:gd name="T10" fmla="*/ 7 w 18"/>
                <a:gd name="T11" fmla="*/ 91 h 91"/>
                <a:gd name="T12" fmla="*/ 7 w 18"/>
                <a:gd name="T13" fmla="*/ 91 h 91"/>
                <a:gd name="T14" fmla="*/ 7 w 18"/>
                <a:gd name="T15" fmla="*/ 91 h 91"/>
                <a:gd name="T16" fmla="*/ 7 w 18"/>
                <a:gd name="T17" fmla="*/ 91 h 91"/>
                <a:gd name="T18" fmla="*/ 7 w 18"/>
                <a:gd name="T19" fmla="*/ 91 h 91"/>
                <a:gd name="T20" fmla="*/ 7 w 18"/>
                <a:gd name="T21" fmla="*/ 91 h 91"/>
                <a:gd name="T22" fmla="*/ 7 w 18"/>
                <a:gd name="T23" fmla="*/ 91 h 91"/>
                <a:gd name="T24" fmla="*/ 6 w 18"/>
                <a:gd name="T25" fmla="*/ 90 h 91"/>
                <a:gd name="T26" fmla="*/ 7 w 18"/>
                <a:gd name="T27" fmla="*/ 91 h 91"/>
                <a:gd name="T28" fmla="*/ 6 w 18"/>
                <a:gd name="T29" fmla="*/ 90 h 91"/>
                <a:gd name="T30" fmla="*/ 0 w 18"/>
                <a:gd name="T31" fmla="*/ 57 h 91"/>
                <a:gd name="T32" fmla="*/ 6 w 18"/>
                <a:gd name="T33" fmla="*/ 90 h 91"/>
                <a:gd name="T34" fmla="*/ 0 w 18"/>
                <a:gd name="T35" fmla="*/ 57 h 91"/>
                <a:gd name="T36" fmla="*/ 0 w 18"/>
                <a:gd name="T37" fmla="*/ 57 h 91"/>
                <a:gd name="T38" fmla="*/ 0 w 18"/>
                <a:gd name="T39" fmla="*/ 57 h 91"/>
                <a:gd name="T40" fmla="*/ 0 w 18"/>
                <a:gd name="T41" fmla="*/ 57 h 91"/>
                <a:gd name="T42" fmla="*/ 0 w 18"/>
                <a:gd name="T43" fmla="*/ 57 h 91"/>
                <a:gd name="T44" fmla="*/ 0 w 18"/>
                <a:gd name="T45" fmla="*/ 57 h 91"/>
                <a:gd name="T46" fmla="*/ 0 w 18"/>
                <a:gd name="T47" fmla="*/ 57 h 91"/>
                <a:gd name="T48" fmla="*/ 0 w 18"/>
                <a:gd name="T49" fmla="*/ 56 h 91"/>
                <a:gd name="T50" fmla="*/ 0 w 18"/>
                <a:gd name="T51" fmla="*/ 57 h 91"/>
                <a:gd name="T52" fmla="*/ 0 w 18"/>
                <a:gd name="T53" fmla="*/ 56 h 91"/>
                <a:gd name="T54" fmla="*/ 0 w 18"/>
                <a:gd name="T55" fmla="*/ 56 h 91"/>
                <a:gd name="T56" fmla="*/ 0 w 18"/>
                <a:gd name="T57" fmla="*/ 56 h 91"/>
                <a:gd name="T58" fmla="*/ 0 w 18"/>
                <a:gd name="T59" fmla="*/ 56 h 91"/>
                <a:gd name="T60" fmla="*/ 0 w 18"/>
                <a:gd name="T61" fmla="*/ 56 h 91"/>
                <a:gd name="T62" fmla="*/ 0 w 18"/>
                <a:gd name="T63" fmla="*/ 56 h 91"/>
                <a:gd name="T64" fmla="*/ 0 w 18"/>
                <a:gd name="T65" fmla="*/ 56 h 91"/>
                <a:gd name="T66" fmla="*/ 0 w 18"/>
                <a:gd name="T67" fmla="*/ 56 h 91"/>
                <a:gd name="T68" fmla="*/ 0 w 18"/>
                <a:gd name="T69" fmla="*/ 56 h 91"/>
                <a:gd name="T70" fmla="*/ 0 w 18"/>
                <a:gd name="T71" fmla="*/ 56 h 91"/>
                <a:gd name="T72" fmla="*/ 0 w 18"/>
                <a:gd name="T73" fmla="*/ 55 h 91"/>
                <a:gd name="T74" fmla="*/ 0 w 18"/>
                <a:gd name="T75" fmla="*/ 56 h 91"/>
                <a:gd name="T76" fmla="*/ 0 w 18"/>
                <a:gd name="T77" fmla="*/ 56 h 91"/>
                <a:gd name="T78" fmla="*/ 0 w 18"/>
                <a:gd name="T79" fmla="*/ 55 h 91"/>
                <a:gd name="T80" fmla="*/ 18 w 18"/>
                <a:gd name="T81" fmla="*/ 0 h 91"/>
                <a:gd name="T82" fmla="*/ 0 w 18"/>
                <a:gd name="T83" fmla="*/ 55 h 91"/>
                <a:gd name="T84" fmla="*/ 18 w 18"/>
                <a:gd name="T85" fmla="*/ 0 h 91"/>
                <a:gd name="T86" fmla="*/ 18 w 18"/>
                <a:gd name="T87" fmla="*/ 0 h 91"/>
                <a:gd name="T88" fmla="*/ 18 w 18"/>
                <a:gd name="T89" fmla="*/ 0 h 91"/>
                <a:gd name="T90" fmla="*/ 18 w 18"/>
                <a:gd name="T91" fmla="*/ 0 h 91"/>
                <a:gd name="T92" fmla="*/ 18 w 18"/>
                <a:gd name="T93" fmla="*/ 0 h 91"/>
                <a:gd name="T94" fmla="*/ 18 w 18"/>
                <a:gd name="T95" fmla="*/ 0 h 91"/>
                <a:gd name="T96" fmla="*/ 18 w 18"/>
                <a:gd name="T97"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8" h="91">
                  <a:moveTo>
                    <a:pt x="7" y="91"/>
                  </a:moveTo>
                  <a:cubicBezTo>
                    <a:pt x="7" y="91"/>
                    <a:pt x="7" y="91"/>
                    <a:pt x="7" y="91"/>
                  </a:cubicBezTo>
                  <a:cubicBezTo>
                    <a:pt x="7" y="91"/>
                    <a:pt x="7" y="91"/>
                    <a:pt x="7" y="91"/>
                  </a:cubicBezTo>
                  <a:moveTo>
                    <a:pt x="7" y="91"/>
                  </a:moveTo>
                  <a:cubicBezTo>
                    <a:pt x="7" y="91"/>
                    <a:pt x="7" y="91"/>
                    <a:pt x="7" y="91"/>
                  </a:cubicBezTo>
                  <a:cubicBezTo>
                    <a:pt x="7" y="91"/>
                    <a:pt x="7" y="91"/>
                    <a:pt x="7" y="91"/>
                  </a:cubicBezTo>
                  <a:moveTo>
                    <a:pt x="7" y="91"/>
                  </a:moveTo>
                  <a:cubicBezTo>
                    <a:pt x="7" y="91"/>
                    <a:pt x="7" y="91"/>
                    <a:pt x="7" y="91"/>
                  </a:cubicBezTo>
                  <a:cubicBezTo>
                    <a:pt x="7" y="91"/>
                    <a:pt x="7" y="91"/>
                    <a:pt x="7" y="91"/>
                  </a:cubicBezTo>
                  <a:moveTo>
                    <a:pt x="7" y="91"/>
                  </a:moveTo>
                  <a:cubicBezTo>
                    <a:pt x="7" y="91"/>
                    <a:pt x="7" y="91"/>
                    <a:pt x="7" y="91"/>
                  </a:cubicBezTo>
                  <a:cubicBezTo>
                    <a:pt x="7" y="91"/>
                    <a:pt x="7" y="91"/>
                    <a:pt x="7" y="91"/>
                  </a:cubicBezTo>
                  <a:moveTo>
                    <a:pt x="6" y="90"/>
                  </a:moveTo>
                  <a:cubicBezTo>
                    <a:pt x="6" y="90"/>
                    <a:pt x="6" y="90"/>
                    <a:pt x="7" y="91"/>
                  </a:cubicBezTo>
                  <a:cubicBezTo>
                    <a:pt x="6" y="90"/>
                    <a:pt x="6" y="90"/>
                    <a:pt x="6" y="90"/>
                  </a:cubicBezTo>
                  <a:moveTo>
                    <a:pt x="0" y="57"/>
                  </a:moveTo>
                  <a:cubicBezTo>
                    <a:pt x="0" y="69"/>
                    <a:pt x="2" y="80"/>
                    <a:pt x="6" y="90"/>
                  </a:cubicBezTo>
                  <a:cubicBezTo>
                    <a:pt x="2" y="80"/>
                    <a:pt x="0" y="69"/>
                    <a:pt x="0" y="57"/>
                  </a:cubicBezTo>
                  <a:moveTo>
                    <a:pt x="0" y="57"/>
                  </a:moveTo>
                  <a:cubicBezTo>
                    <a:pt x="0" y="57"/>
                    <a:pt x="0" y="57"/>
                    <a:pt x="0" y="57"/>
                  </a:cubicBezTo>
                  <a:cubicBezTo>
                    <a:pt x="0" y="57"/>
                    <a:pt x="0" y="57"/>
                    <a:pt x="0" y="57"/>
                  </a:cubicBezTo>
                  <a:moveTo>
                    <a:pt x="0" y="57"/>
                  </a:moveTo>
                  <a:cubicBezTo>
                    <a:pt x="0" y="57"/>
                    <a:pt x="0" y="57"/>
                    <a:pt x="0" y="57"/>
                  </a:cubicBezTo>
                  <a:cubicBezTo>
                    <a:pt x="0" y="57"/>
                    <a:pt x="0" y="57"/>
                    <a:pt x="0" y="57"/>
                  </a:cubicBezTo>
                  <a:moveTo>
                    <a:pt x="0" y="56"/>
                  </a:moveTo>
                  <a:cubicBezTo>
                    <a:pt x="0" y="57"/>
                    <a:pt x="0" y="57"/>
                    <a:pt x="0" y="57"/>
                  </a:cubicBezTo>
                  <a:cubicBezTo>
                    <a:pt x="0" y="57"/>
                    <a:pt x="0" y="57"/>
                    <a:pt x="0" y="56"/>
                  </a:cubicBezTo>
                  <a:moveTo>
                    <a:pt x="0" y="56"/>
                  </a:moveTo>
                  <a:cubicBezTo>
                    <a:pt x="0" y="56"/>
                    <a:pt x="0" y="56"/>
                    <a:pt x="0" y="56"/>
                  </a:cubicBezTo>
                  <a:cubicBezTo>
                    <a:pt x="0" y="56"/>
                    <a:pt x="0" y="56"/>
                    <a:pt x="0" y="56"/>
                  </a:cubicBezTo>
                  <a:moveTo>
                    <a:pt x="0" y="56"/>
                  </a:moveTo>
                  <a:cubicBezTo>
                    <a:pt x="0" y="56"/>
                    <a:pt x="0" y="56"/>
                    <a:pt x="0" y="56"/>
                  </a:cubicBezTo>
                  <a:cubicBezTo>
                    <a:pt x="0" y="56"/>
                    <a:pt x="0" y="56"/>
                    <a:pt x="0" y="56"/>
                  </a:cubicBezTo>
                  <a:moveTo>
                    <a:pt x="0" y="56"/>
                  </a:moveTo>
                  <a:cubicBezTo>
                    <a:pt x="0" y="56"/>
                    <a:pt x="0" y="56"/>
                    <a:pt x="0" y="56"/>
                  </a:cubicBezTo>
                  <a:cubicBezTo>
                    <a:pt x="0" y="56"/>
                    <a:pt x="0" y="56"/>
                    <a:pt x="0" y="56"/>
                  </a:cubicBezTo>
                  <a:moveTo>
                    <a:pt x="0" y="55"/>
                  </a:moveTo>
                  <a:cubicBezTo>
                    <a:pt x="0" y="55"/>
                    <a:pt x="0" y="55"/>
                    <a:pt x="0" y="56"/>
                  </a:cubicBezTo>
                  <a:cubicBezTo>
                    <a:pt x="0" y="56"/>
                    <a:pt x="0" y="56"/>
                    <a:pt x="0" y="56"/>
                  </a:cubicBezTo>
                  <a:cubicBezTo>
                    <a:pt x="0" y="55"/>
                    <a:pt x="0" y="55"/>
                    <a:pt x="0" y="55"/>
                  </a:cubicBezTo>
                  <a:moveTo>
                    <a:pt x="18" y="0"/>
                  </a:moveTo>
                  <a:cubicBezTo>
                    <a:pt x="7" y="15"/>
                    <a:pt x="0" y="35"/>
                    <a:pt x="0" y="55"/>
                  </a:cubicBezTo>
                  <a:cubicBezTo>
                    <a:pt x="0" y="35"/>
                    <a:pt x="7" y="15"/>
                    <a:pt x="18" y="0"/>
                  </a:cubicBezTo>
                  <a:moveTo>
                    <a:pt x="18" y="0"/>
                  </a:moveTo>
                  <a:cubicBezTo>
                    <a:pt x="18" y="0"/>
                    <a:pt x="18" y="0"/>
                    <a:pt x="18" y="0"/>
                  </a:cubicBezTo>
                  <a:cubicBezTo>
                    <a:pt x="18" y="0"/>
                    <a:pt x="18" y="0"/>
                    <a:pt x="18" y="0"/>
                  </a:cubicBezTo>
                  <a:moveTo>
                    <a:pt x="18" y="0"/>
                  </a:moveTo>
                  <a:cubicBezTo>
                    <a:pt x="18" y="0"/>
                    <a:pt x="18" y="0"/>
                    <a:pt x="18" y="0"/>
                  </a:cubicBezTo>
                  <a:cubicBezTo>
                    <a:pt x="18" y="0"/>
                    <a:pt x="18" y="0"/>
                    <a:pt x="18"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40" name="Freeform 59"/>
            <p:cNvSpPr>
              <a:spLocks/>
            </p:cNvSpPr>
            <p:nvPr/>
          </p:nvSpPr>
          <p:spPr bwMode="auto">
            <a:xfrm>
              <a:off x="3810000" y="4666053"/>
              <a:ext cx="190500" cy="428625"/>
            </a:xfrm>
            <a:custGeom>
              <a:avLst/>
              <a:gdLst>
                <a:gd name="T0" fmla="*/ 49 w 78"/>
                <a:gd name="T1" fmla="*/ 0 h 175"/>
                <a:gd name="T2" fmla="*/ 18 w 78"/>
                <a:gd name="T3" fmla="*/ 27 h 175"/>
                <a:gd name="T4" fmla="*/ 18 w 78"/>
                <a:gd name="T5" fmla="*/ 27 h 175"/>
                <a:gd name="T6" fmla="*/ 18 w 78"/>
                <a:gd name="T7" fmla="*/ 27 h 175"/>
                <a:gd name="T8" fmla="*/ 18 w 78"/>
                <a:gd name="T9" fmla="*/ 27 h 175"/>
                <a:gd name="T10" fmla="*/ 18 w 78"/>
                <a:gd name="T11" fmla="*/ 27 h 175"/>
                <a:gd name="T12" fmla="*/ 0 w 78"/>
                <a:gd name="T13" fmla="*/ 82 h 175"/>
                <a:gd name="T14" fmla="*/ 0 w 78"/>
                <a:gd name="T15" fmla="*/ 82 h 175"/>
                <a:gd name="T16" fmla="*/ 0 w 78"/>
                <a:gd name="T17" fmla="*/ 83 h 175"/>
                <a:gd name="T18" fmla="*/ 0 w 78"/>
                <a:gd name="T19" fmla="*/ 83 h 175"/>
                <a:gd name="T20" fmla="*/ 0 w 78"/>
                <a:gd name="T21" fmla="*/ 83 h 175"/>
                <a:gd name="T22" fmla="*/ 0 w 78"/>
                <a:gd name="T23" fmla="*/ 83 h 175"/>
                <a:gd name="T24" fmla="*/ 0 w 78"/>
                <a:gd name="T25" fmla="*/ 83 h 175"/>
                <a:gd name="T26" fmla="*/ 0 w 78"/>
                <a:gd name="T27" fmla="*/ 83 h 175"/>
                <a:gd name="T28" fmla="*/ 0 w 78"/>
                <a:gd name="T29" fmla="*/ 83 h 175"/>
                <a:gd name="T30" fmla="*/ 0 w 78"/>
                <a:gd name="T31" fmla="*/ 83 h 175"/>
                <a:gd name="T32" fmla="*/ 0 w 78"/>
                <a:gd name="T33" fmla="*/ 84 h 175"/>
                <a:gd name="T34" fmla="*/ 0 w 78"/>
                <a:gd name="T35" fmla="*/ 84 h 175"/>
                <a:gd name="T36" fmla="*/ 0 w 78"/>
                <a:gd name="T37" fmla="*/ 84 h 175"/>
                <a:gd name="T38" fmla="*/ 0 w 78"/>
                <a:gd name="T39" fmla="*/ 84 h 175"/>
                <a:gd name="T40" fmla="*/ 0 w 78"/>
                <a:gd name="T41" fmla="*/ 84 h 175"/>
                <a:gd name="T42" fmla="*/ 0 w 78"/>
                <a:gd name="T43" fmla="*/ 84 h 175"/>
                <a:gd name="T44" fmla="*/ 6 w 78"/>
                <a:gd name="T45" fmla="*/ 117 h 175"/>
                <a:gd name="T46" fmla="*/ 6 w 78"/>
                <a:gd name="T47" fmla="*/ 117 h 175"/>
                <a:gd name="T48" fmla="*/ 7 w 78"/>
                <a:gd name="T49" fmla="*/ 118 h 175"/>
                <a:gd name="T50" fmla="*/ 7 w 78"/>
                <a:gd name="T51" fmla="*/ 118 h 175"/>
                <a:gd name="T52" fmla="*/ 7 w 78"/>
                <a:gd name="T53" fmla="*/ 118 h 175"/>
                <a:gd name="T54" fmla="*/ 7 w 78"/>
                <a:gd name="T55" fmla="*/ 118 h 175"/>
                <a:gd name="T56" fmla="*/ 7 w 78"/>
                <a:gd name="T57" fmla="*/ 118 h 175"/>
                <a:gd name="T58" fmla="*/ 7 w 78"/>
                <a:gd name="T59" fmla="*/ 118 h 175"/>
                <a:gd name="T60" fmla="*/ 7 w 78"/>
                <a:gd name="T61" fmla="*/ 118 h 175"/>
                <a:gd name="T62" fmla="*/ 7 w 78"/>
                <a:gd name="T63" fmla="*/ 118 h 175"/>
                <a:gd name="T64" fmla="*/ 7 w 78"/>
                <a:gd name="T65" fmla="*/ 118 h 175"/>
                <a:gd name="T66" fmla="*/ 78 w 78"/>
                <a:gd name="T67" fmla="*/ 175 h 175"/>
                <a:gd name="T68" fmla="*/ 46 w 78"/>
                <a:gd name="T69" fmla="*/ 153 h 175"/>
                <a:gd name="T70" fmla="*/ 19 w 78"/>
                <a:gd name="T71" fmla="*/ 106 h 175"/>
                <a:gd name="T72" fmla="*/ 15 w 78"/>
                <a:gd name="T73" fmla="*/ 78 h 175"/>
                <a:gd name="T74" fmla="*/ 15 w 78"/>
                <a:gd name="T75" fmla="*/ 77 h 175"/>
                <a:gd name="T76" fmla="*/ 30 w 78"/>
                <a:gd name="T77" fmla="*/ 24 h 175"/>
                <a:gd name="T78" fmla="*/ 46 w 78"/>
                <a:gd name="T79" fmla="*/ 3 h 175"/>
                <a:gd name="T80" fmla="*/ 49 w 78"/>
                <a:gd name="T81"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8" h="175">
                  <a:moveTo>
                    <a:pt x="49" y="0"/>
                  </a:moveTo>
                  <a:cubicBezTo>
                    <a:pt x="37" y="7"/>
                    <a:pt x="27" y="16"/>
                    <a:pt x="18" y="27"/>
                  </a:cubicBezTo>
                  <a:cubicBezTo>
                    <a:pt x="18" y="27"/>
                    <a:pt x="18" y="27"/>
                    <a:pt x="18" y="27"/>
                  </a:cubicBezTo>
                  <a:cubicBezTo>
                    <a:pt x="18" y="27"/>
                    <a:pt x="18" y="27"/>
                    <a:pt x="18" y="27"/>
                  </a:cubicBezTo>
                  <a:cubicBezTo>
                    <a:pt x="18" y="27"/>
                    <a:pt x="18" y="27"/>
                    <a:pt x="18" y="27"/>
                  </a:cubicBezTo>
                  <a:cubicBezTo>
                    <a:pt x="18" y="27"/>
                    <a:pt x="18" y="27"/>
                    <a:pt x="18" y="27"/>
                  </a:cubicBezTo>
                  <a:cubicBezTo>
                    <a:pt x="7" y="42"/>
                    <a:pt x="0" y="6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96"/>
                    <a:pt x="2" y="107"/>
                    <a:pt x="6" y="117"/>
                  </a:cubicBezTo>
                  <a:cubicBezTo>
                    <a:pt x="6" y="117"/>
                    <a:pt x="6" y="117"/>
                    <a:pt x="6" y="117"/>
                  </a:cubicBezTo>
                  <a:cubicBezTo>
                    <a:pt x="6" y="117"/>
                    <a:pt x="6" y="117"/>
                    <a:pt x="7" y="118"/>
                  </a:cubicBezTo>
                  <a:cubicBezTo>
                    <a:pt x="7" y="118"/>
                    <a:pt x="7" y="118"/>
                    <a:pt x="7" y="118"/>
                  </a:cubicBezTo>
                  <a:cubicBezTo>
                    <a:pt x="7" y="118"/>
                    <a:pt x="7" y="118"/>
                    <a:pt x="7" y="118"/>
                  </a:cubicBezTo>
                  <a:cubicBezTo>
                    <a:pt x="7" y="118"/>
                    <a:pt x="7" y="118"/>
                    <a:pt x="7" y="118"/>
                  </a:cubicBezTo>
                  <a:cubicBezTo>
                    <a:pt x="7" y="118"/>
                    <a:pt x="7" y="118"/>
                    <a:pt x="7" y="118"/>
                  </a:cubicBezTo>
                  <a:cubicBezTo>
                    <a:pt x="7" y="118"/>
                    <a:pt x="7" y="118"/>
                    <a:pt x="7" y="118"/>
                  </a:cubicBezTo>
                  <a:cubicBezTo>
                    <a:pt x="7" y="118"/>
                    <a:pt x="7" y="118"/>
                    <a:pt x="7" y="118"/>
                  </a:cubicBezTo>
                  <a:cubicBezTo>
                    <a:pt x="7" y="118"/>
                    <a:pt x="7" y="118"/>
                    <a:pt x="7" y="118"/>
                  </a:cubicBezTo>
                  <a:cubicBezTo>
                    <a:pt x="7" y="118"/>
                    <a:pt x="7" y="118"/>
                    <a:pt x="7" y="118"/>
                  </a:cubicBezTo>
                  <a:cubicBezTo>
                    <a:pt x="19" y="148"/>
                    <a:pt x="46" y="170"/>
                    <a:pt x="78" y="175"/>
                  </a:cubicBezTo>
                  <a:cubicBezTo>
                    <a:pt x="66" y="170"/>
                    <a:pt x="55" y="162"/>
                    <a:pt x="46" y="153"/>
                  </a:cubicBezTo>
                  <a:cubicBezTo>
                    <a:pt x="33" y="140"/>
                    <a:pt x="24" y="124"/>
                    <a:pt x="19" y="106"/>
                  </a:cubicBezTo>
                  <a:cubicBezTo>
                    <a:pt x="18" y="97"/>
                    <a:pt x="17" y="88"/>
                    <a:pt x="15" y="78"/>
                  </a:cubicBezTo>
                  <a:cubicBezTo>
                    <a:pt x="15" y="78"/>
                    <a:pt x="15" y="78"/>
                    <a:pt x="15" y="77"/>
                  </a:cubicBezTo>
                  <a:cubicBezTo>
                    <a:pt x="15" y="58"/>
                    <a:pt x="20" y="41"/>
                    <a:pt x="30" y="24"/>
                  </a:cubicBezTo>
                  <a:cubicBezTo>
                    <a:pt x="35" y="17"/>
                    <a:pt x="41" y="10"/>
                    <a:pt x="46" y="3"/>
                  </a:cubicBezTo>
                  <a:cubicBezTo>
                    <a:pt x="47" y="2"/>
                    <a:pt x="48" y="1"/>
                    <a:pt x="49"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41" name="Rectangle 60"/>
            <p:cNvSpPr>
              <a:spLocks noChangeArrowheads="1"/>
            </p:cNvSpPr>
            <p:nvPr/>
          </p:nvSpPr>
          <p:spPr bwMode="auto">
            <a:xfrm>
              <a:off x="3967163" y="4769241"/>
              <a:ext cx="139700" cy="18573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42" name="Rectangle 61"/>
            <p:cNvSpPr>
              <a:spLocks noChangeArrowheads="1"/>
            </p:cNvSpPr>
            <p:nvPr/>
          </p:nvSpPr>
          <p:spPr bwMode="auto">
            <a:xfrm>
              <a:off x="3911599" y="4672403"/>
              <a:ext cx="286617"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761992"/>
              <a:r>
                <a:rPr lang="en-US" altLang="en-US" sz="1750" b="1" dirty="0">
                  <a:solidFill>
                    <a:srgbClr val="FF9936"/>
                  </a:solidFill>
                  <a:latin typeface="Raleway" panose="020B0003030101060003" pitchFamily="34" charset="0"/>
                </a:rPr>
                <a:t>10</a:t>
              </a:r>
              <a:endParaRPr lang="en-US" altLang="en-US" sz="1500" dirty="0"/>
            </a:p>
          </p:txBody>
        </p:sp>
      </p:grpSp>
      <p:sp>
        <p:nvSpPr>
          <p:cNvPr id="143" name="Freeform 64"/>
          <p:cNvSpPr>
            <a:spLocks noEditPoints="1"/>
          </p:cNvSpPr>
          <p:nvPr/>
        </p:nvSpPr>
        <p:spPr bwMode="auto">
          <a:xfrm>
            <a:off x="8779031" y="5277544"/>
            <a:ext cx="14552" cy="140229"/>
          </a:xfrm>
          <a:custGeom>
            <a:avLst/>
            <a:gdLst>
              <a:gd name="T0" fmla="*/ 7 w 7"/>
              <a:gd name="T1" fmla="*/ 69 h 69"/>
              <a:gd name="T2" fmla="*/ 7 w 7"/>
              <a:gd name="T3" fmla="*/ 69 h 69"/>
              <a:gd name="T4" fmla="*/ 7 w 7"/>
              <a:gd name="T5" fmla="*/ 69 h 69"/>
              <a:gd name="T6" fmla="*/ 7 w 7"/>
              <a:gd name="T7" fmla="*/ 68 h 69"/>
              <a:gd name="T8" fmla="*/ 6 w 7"/>
              <a:gd name="T9" fmla="*/ 67 h 69"/>
              <a:gd name="T10" fmla="*/ 6 w 7"/>
              <a:gd name="T11" fmla="*/ 66 h 69"/>
              <a:gd name="T12" fmla="*/ 6 w 7"/>
              <a:gd name="T13" fmla="*/ 66 h 69"/>
              <a:gd name="T14" fmla="*/ 6 w 7"/>
              <a:gd name="T15" fmla="*/ 66 h 69"/>
              <a:gd name="T16" fmla="*/ 6 w 7"/>
              <a:gd name="T17" fmla="*/ 66 h 69"/>
              <a:gd name="T18" fmla="*/ 5 w 7"/>
              <a:gd name="T19" fmla="*/ 65 h 69"/>
              <a:gd name="T20" fmla="*/ 5 w 7"/>
              <a:gd name="T21" fmla="*/ 65 h 69"/>
              <a:gd name="T22" fmla="*/ 5 w 7"/>
              <a:gd name="T23" fmla="*/ 65 h 69"/>
              <a:gd name="T24" fmla="*/ 5 w 7"/>
              <a:gd name="T25" fmla="*/ 64 h 69"/>
              <a:gd name="T26" fmla="*/ 5 w 7"/>
              <a:gd name="T27" fmla="*/ 64 h 69"/>
              <a:gd name="T28" fmla="*/ 5 w 7"/>
              <a:gd name="T29" fmla="*/ 63 h 69"/>
              <a:gd name="T30" fmla="*/ 5 w 7"/>
              <a:gd name="T31" fmla="*/ 63 h 69"/>
              <a:gd name="T32" fmla="*/ 5 w 7"/>
              <a:gd name="T33" fmla="*/ 63 h 69"/>
              <a:gd name="T34" fmla="*/ 5 w 7"/>
              <a:gd name="T35" fmla="*/ 62 h 69"/>
              <a:gd name="T36" fmla="*/ 4 w 7"/>
              <a:gd name="T37" fmla="*/ 62 h 69"/>
              <a:gd name="T38" fmla="*/ 4 w 7"/>
              <a:gd name="T39" fmla="*/ 62 h 69"/>
              <a:gd name="T40" fmla="*/ 4 w 7"/>
              <a:gd name="T41" fmla="*/ 61 h 69"/>
              <a:gd name="T42" fmla="*/ 4 w 7"/>
              <a:gd name="T43" fmla="*/ 60 h 69"/>
              <a:gd name="T44" fmla="*/ 4 w 7"/>
              <a:gd name="T45" fmla="*/ 60 h 69"/>
              <a:gd name="T46" fmla="*/ 4 w 7"/>
              <a:gd name="T47" fmla="*/ 60 h 69"/>
              <a:gd name="T48" fmla="*/ 4 w 7"/>
              <a:gd name="T49" fmla="*/ 60 h 69"/>
              <a:gd name="T50" fmla="*/ 4 w 7"/>
              <a:gd name="T51" fmla="*/ 59 h 69"/>
              <a:gd name="T52" fmla="*/ 4 w 7"/>
              <a:gd name="T53" fmla="*/ 59 h 69"/>
              <a:gd name="T54" fmla="*/ 3 w 7"/>
              <a:gd name="T55" fmla="*/ 59 h 69"/>
              <a:gd name="T56" fmla="*/ 3 w 7"/>
              <a:gd name="T57" fmla="*/ 57 h 69"/>
              <a:gd name="T58" fmla="*/ 3 w 7"/>
              <a:gd name="T59" fmla="*/ 57 h 69"/>
              <a:gd name="T60" fmla="*/ 3 w 7"/>
              <a:gd name="T61" fmla="*/ 56 h 69"/>
              <a:gd name="T62" fmla="*/ 3 w 7"/>
              <a:gd name="T63" fmla="*/ 56 h 69"/>
              <a:gd name="T64" fmla="*/ 3 w 7"/>
              <a:gd name="T65" fmla="*/ 56 h 69"/>
              <a:gd name="T66" fmla="*/ 0 w 7"/>
              <a:gd name="T67" fmla="*/ 40 h 69"/>
              <a:gd name="T68" fmla="*/ 0 w 7"/>
              <a:gd name="T69" fmla="*/ 40 h 69"/>
              <a:gd name="T70" fmla="*/ 0 w 7"/>
              <a:gd name="T71" fmla="*/ 40 h 69"/>
              <a:gd name="T72" fmla="*/ 0 w 7"/>
              <a:gd name="T73" fmla="*/ 40 h 69"/>
              <a:gd name="T74" fmla="*/ 0 w 7"/>
              <a:gd name="T75" fmla="*/ 39 h 69"/>
              <a:gd name="T76" fmla="*/ 0 w 7"/>
              <a:gd name="T77" fmla="*/ 39 h 69"/>
              <a:gd name="T78" fmla="*/ 0 w 7"/>
              <a:gd name="T79" fmla="*/ 39 h 69"/>
              <a:gd name="T80" fmla="*/ 0 w 7"/>
              <a:gd name="T81" fmla="*/ 38 h 69"/>
              <a:gd name="T82" fmla="*/ 0 w 7"/>
              <a:gd name="T83" fmla="*/ 38 h 69"/>
              <a:gd name="T84" fmla="*/ 0 w 7"/>
              <a:gd name="T85" fmla="*/ 38 h 69"/>
              <a:gd name="T86" fmla="*/ 7 w 7"/>
              <a:gd name="T87" fmla="*/ 0 h 69"/>
              <a:gd name="T88" fmla="*/ 7 w 7"/>
              <a:gd name="T89" fmla="*/ 0 h 69"/>
              <a:gd name="T90" fmla="*/ 7 w 7"/>
              <a:gd name="T91" fmla="*/ 0 h 69"/>
              <a:gd name="T92" fmla="*/ 7 w 7"/>
              <a:gd name="T9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 h="69">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8"/>
                </a:moveTo>
                <a:cubicBezTo>
                  <a:pt x="7" y="68"/>
                  <a:pt x="7" y="68"/>
                  <a:pt x="7" y="68"/>
                </a:cubicBezTo>
                <a:cubicBezTo>
                  <a:pt x="7" y="68"/>
                  <a:pt x="7" y="68"/>
                  <a:pt x="7" y="68"/>
                </a:cubicBezTo>
                <a:moveTo>
                  <a:pt x="6" y="67"/>
                </a:moveTo>
                <a:cubicBezTo>
                  <a:pt x="6" y="67"/>
                  <a:pt x="6" y="67"/>
                  <a:pt x="6" y="67"/>
                </a:cubicBezTo>
                <a:cubicBezTo>
                  <a:pt x="6" y="67"/>
                  <a:pt x="6" y="67"/>
                  <a:pt x="6" y="67"/>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5" y="65"/>
                </a:moveTo>
                <a:cubicBezTo>
                  <a:pt x="5" y="65"/>
                  <a:pt x="6" y="65"/>
                  <a:pt x="6" y="66"/>
                </a:cubicBezTo>
                <a:cubicBezTo>
                  <a:pt x="6" y="65"/>
                  <a:pt x="5" y="65"/>
                  <a:pt x="5" y="65"/>
                </a:cubicBezTo>
                <a:moveTo>
                  <a:pt x="5" y="65"/>
                </a:moveTo>
                <a:cubicBezTo>
                  <a:pt x="5" y="65"/>
                  <a:pt x="5" y="65"/>
                  <a:pt x="5" y="65"/>
                </a:cubicBezTo>
                <a:cubicBezTo>
                  <a:pt x="5" y="65"/>
                  <a:pt x="5" y="65"/>
                  <a:pt x="5" y="65"/>
                </a:cubicBezTo>
                <a:moveTo>
                  <a:pt x="5" y="65"/>
                </a:moveTo>
                <a:cubicBezTo>
                  <a:pt x="5" y="65"/>
                  <a:pt x="5" y="65"/>
                  <a:pt x="5" y="65"/>
                </a:cubicBezTo>
                <a:cubicBezTo>
                  <a:pt x="5" y="65"/>
                  <a:pt x="5" y="65"/>
                  <a:pt x="5" y="65"/>
                </a:cubicBezTo>
                <a:moveTo>
                  <a:pt x="5" y="64"/>
                </a:moveTo>
                <a:cubicBezTo>
                  <a:pt x="5" y="64"/>
                  <a:pt x="5" y="64"/>
                  <a:pt x="5" y="64"/>
                </a:cubicBezTo>
                <a:cubicBezTo>
                  <a:pt x="5" y="64"/>
                  <a:pt x="5" y="64"/>
                  <a:pt x="5" y="64"/>
                </a:cubicBezTo>
                <a:moveTo>
                  <a:pt x="5" y="64"/>
                </a:moveTo>
                <a:cubicBezTo>
                  <a:pt x="5" y="64"/>
                  <a:pt x="5" y="64"/>
                  <a:pt x="5" y="64"/>
                </a:cubicBezTo>
                <a:cubicBezTo>
                  <a:pt x="5" y="64"/>
                  <a:pt x="5" y="64"/>
                  <a:pt x="5" y="64"/>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2"/>
                </a:moveTo>
                <a:cubicBezTo>
                  <a:pt x="5" y="63"/>
                  <a:pt x="5" y="63"/>
                  <a:pt x="5" y="63"/>
                </a:cubicBezTo>
                <a:cubicBezTo>
                  <a:pt x="5" y="63"/>
                  <a:pt x="5" y="63"/>
                  <a:pt x="5" y="62"/>
                </a:cubicBezTo>
                <a:moveTo>
                  <a:pt x="4" y="62"/>
                </a:moveTo>
                <a:cubicBezTo>
                  <a:pt x="4" y="62"/>
                  <a:pt x="4" y="62"/>
                  <a:pt x="4" y="62"/>
                </a:cubicBezTo>
                <a:cubicBezTo>
                  <a:pt x="4" y="62"/>
                  <a:pt x="4" y="62"/>
                  <a:pt x="4" y="62"/>
                </a:cubicBezTo>
                <a:moveTo>
                  <a:pt x="4" y="62"/>
                </a:moveTo>
                <a:cubicBezTo>
                  <a:pt x="4" y="62"/>
                  <a:pt x="4" y="62"/>
                  <a:pt x="4" y="62"/>
                </a:cubicBezTo>
                <a:cubicBezTo>
                  <a:pt x="4" y="62"/>
                  <a:pt x="4" y="62"/>
                  <a:pt x="4" y="62"/>
                </a:cubicBezTo>
                <a:moveTo>
                  <a:pt x="4" y="61"/>
                </a:moveTo>
                <a:cubicBezTo>
                  <a:pt x="4" y="61"/>
                  <a:pt x="4" y="61"/>
                  <a:pt x="4" y="61"/>
                </a:cubicBezTo>
                <a:cubicBezTo>
                  <a:pt x="4" y="61"/>
                  <a:pt x="4" y="61"/>
                  <a:pt x="4" y="61"/>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59"/>
                </a:moveTo>
                <a:cubicBezTo>
                  <a:pt x="4" y="59"/>
                  <a:pt x="4" y="59"/>
                  <a:pt x="4" y="59"/>
                </a:cubicBezTo>
                <a:cubicBezTo>
                  <a:pt x="4" y="59"/>
                  <a:pt x="4" y="59"/>
                  <a:pt x="4" y="59"/>
                </a:cubicBezTo>
                <a:moveTo>
                  <a:pt x="4" y="59"/>
                </a:moveTo>
                <a:cubicBezTo>
                  <a:pt x="4" y="59"/>
                  <a:pt x="4" y="59"/>
                  <a:pt x="4" y="59"/>
                </a:cubicBezTo>
                <a:cubicBezTo>
                  <a:pt x="4" y="59"/>
                  <a:pt x="4" y="59"/>
                  <a:pt x="4" y="59"/>
                </a:cubicBezTo>
                <a:moveTo>
                  <a:pt x="3" y="59"/>
                </a:moveTo>
                <a:cubicBezTo>
                  <a:pt x="3" y="59"/>
                  <a:pt x="3" y="59"/>
                  <a:pt x="3" y="59"/>
                </a:cubicBezTo>
                <a:cubicBezTo>
                  <a:pt x="3" y="59"/>
                  <a:pt x="3" y="59"/>
                  <a:pt x="3" y="59"/>
                </a:cubicBezTo>
                <a:moveTo>
                  <a:pt x="3" y="57"/>
                </a:moveTo>
                <a:cubicBezTo>
                  <a:pt x="3" y="57"/>
                  <a:pt x="3" y="57"/>
                  <a:pt x="3" y="57"/>
                </a:cubicBezTo>
                <a:cubicBezTo>
                  <a:pt x="3" y="57"/>
                  <a:pt x="3" y="57"/>
                  <a:pt x="3" y="57"/>
                </a:cubicBezTo>
                <a:moveTo>
                  <a:pt x="3" y="57"/>
                </a:moveTo>
                <a:cubicBezTo>
                  <a:pt x="3" y="57"/>
                  <a:pt x="3" y="57"/>
                  <a:pt x="3" y="57"/>
                </a:cubicBezTo>
                <a:cubicBezTo>
                  <a:pt x="3" y="57"/>
                  <a:pt x="3" y="57"/>
                  <a:pt x="3" y="57"/>
                </a:cubicBezTo>
                <a:moveTo>
                  <a:pt x="3" y="56"/>
                </a:moveTo>
                <a:cubicBezTo>
                  <a:pt x="3" y="56"/>
                  <a:pt x="3" y="57"/>
                  <a:pt x="3" y="57"/>
                </a:cubicBezTo>
                <a:cubicBezTo>
                  <a:pt x="3" y="57"/>
                  <a:pt x="3" y="56"/>
                  <a:pt x="3" y="56"/>
                </a:cubicBezTo>
                <a:moveTo>
                  <a:pt x="3" y="56"/>
                </a:moveTo>
                <a:cubicBezTo>
                  <a:pt x="3" y="56"/>
                  <a:pt x="3" y="56"/>
                  <a:pt x="3" y="56"/>
                </a:cubicBezTo>
                <a:cubicBezTo>
                  <a:pt x="3" y="56"/>
                  <a:pt x="3" y="56"/>
                  <a:pt x="3" y="56"/>
                </a:cubicBezTo>
                <a:moveTo>
                  <a:pt x="3" y="56"/>
                </a:moveTo>
                <a:cubicBezTo>
                  <a:pt x="3" y="56"/>
                  <a:pt x="3" y="56"/>
                  <a:pt x="3" y="56"/>
                </a:cubicBezTo>
                <a:cubicBezTo>
                  <a:pt x="3" y="56"/>
                  <a:pt x="3" y="56"/>
                  <a:pt x="3" y="56"/>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8"/>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7" y="0"/>
                </a:moveTo>
                <a:cubicBezTo>
                  <a:pt x="2" y="12"/>
                  <a:pt x="0" y="24"/>
                  <a:pt x="0" y="38"/>
                </a:cubicBezTo>
                <a:cubicBezTo>
                  <a:pt x="0" y="24"/>
                  <a:pt x="2" y="12"/>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44" name="Freeform 70"/>
          <p:cNvSpPr>
            <a:spLocks noEditPoints="1"/>
          </p:cNvSpPr>
          <p:nvPr/>
        </p:nvSpPr>
        <p:spPr bwMode="auto">
          <a:xfrm>
            <a:off x="7514322" y="3221732"/>
            <a:ext cx="1323" cy="46302"/>
          </a:xfrm>
          <a:custGeom>
            <a:avLst/>
            <a:gdLst>
              <a:gd name="T0" fmla="*/ 1 w 1"/>
              <a:gd name="T1" fmla="*/ 23 h 23"/>
              <a:gd name="T2" fmla="*/ 1 w 1"/>
              <a:gd name="T3" fmla="*/ 22 h 23"/>
              <a:gd name="T4" fmla="*/ 1 w 1"/>
              <a:gd name="T5" fmla="*/ 22 h 23"/>
              <a:gd name="T6" fmla="*/ 1 w 1"/>
              <a:gd name="T7" fmla="*/ 21 h 23"/>
              <a:gd name="T8" fmla="*/ 1 w 1"/>
              <a:gd name="T9" fmla="*/ 20 h 23"/>
              <a:gd name="T10" fmla="*/ 1 w 1"/>
              <a:gd name="T11" fmla="*/ 20 h 23"/>
              <a:gd name="T12" fmla="*/ 0 w 1"/>
              <a:gd name="T13" fmla="*/ 20 h 23"/>
              <a:gd name="T14" fmla="*/ 0 w 1"/>
              <a:gd name="T15" fmla="*/ 19 h 23"/>
              <a:gd name="T16" fmla="*/ 0 w 1"/>
              <a:gd name="T17" fmla="*/ 19 h 23"/>
              <a:gd name="T18" fmla="*/ 0 w 1"/>
              <a:gd name="T19" fmla="*/ 18 h 23"/>
              <a:gd name="T20" fmla="*/ 0 w 1"/>
              <a:gd name="T21" fmla="*/ 18 h 23"/>
              <a:gd name="T22" fmla="*/ 0 w 1"/>
              <a:gd name="T23" fmla="*/ 18 h 23"/>
              <a:gd name="T24" fmla="*/ 0 w 1"/>
              <a:gd name="T25" fmla="*/ 17 h 23"/>
              <a:gd name="T26" fmla="*/ 0 w 1"/>
              <a:gd name="T27" fmla="*/ 17 h 23"/>
              <a:gd name="T28" fmla="*/ 0 w 1"/>
              <a:gd name="T29" fmla="*/ 17 h 23"/>
              <a:gd name="T30" fmla="*/ 0 w 1"/>
              <a:gd name="T31" fmla="*/ 16 h 23"/>
              <a:gd name="T32" fmla="*/ 0 w 1"/>
              <a:gd name="T33" fmla="*/ 16 h 23"/>
              <a:gd name="T34" fmla="*/ 0 w 1"/>
              <a:gd name="T35" fmla="*/ 15 h 23"/>
              <a:gd name="T36" fmla="*/ 0 w 1"/>
              <a:gd name="T37" fmla="*/ 15 h 23"/>
              <a:gd name="T38" fmla="*/ 0 w 1"/>
              <a:gd name="T39" fmla="*/ 15 h 23"/>
              <a:gd name="T40" fmla="*/ 0 w 1"/>
              <a:gd name="T41" fmla="*/ 14 h 23"/>
              <a:gd name="T42" fmla="*/ 0 w 1"/>
              <a:gd name="T43" fmla="*/ 14 h 23"/>
              <a:gd name="T44" fmla="*/ 0 w 1"/>
              <a:gd name="T45" fmla="*/ 13 h 23"/>
              <a:gd name="T46" fmla="*/ 0 w 1"/>
              <a:gd name="T47" fmla="*/ 13 h 23"/>
              <a:gd name="T48" fmla="*/ 0 w 1"/>
              <a:gd name="T49" fmla="*/ 12 h 23"/>
              <a:gd name="T50" fmla="*/ 0 w 1"/>
              <a:gd name="T51" fmla="*/ 12 h 23"/>
              <a:gd name="T52" fmla="*/ 0 w 1"/>
              <a:gd name="T53" fmla="*/ 12 h 23"/>
              <a:gd name="T54" fmla="*/ 0 w 1"/>
              <a:gd name="T55" fmla="*/ 11 h 23"/>
              <a:gd name="T56" fmla="*/ 0 w 1"/>
              <a:gd name="T57" fmla="*/ 11 h 23"/>
              <a:gd name="T58" fmla="*/ 0 w 1"/>
              <a:gd name="T59" fmla="*/ 11 h 23"/>
              <a:gd name="T60" fmla="*/ 0 w 1"/>
              <a:gd name="T61" fmla="*/ 10 h 23"/>
              <a:gd name="T62" fmla="*/ 0 w 1"/>
              <a:gd name="T63" fmla="*/ 10 h 23"/>
              <a:gd name="T64" fmla="*/ 0 w 1"/>
              <a:gd name="T65" fmla="*/ 9 h 23"/>
              <a:gd name="T66" fmla="*/ 0 w 1"/>
              <a:gd name="T67" fmla="*/ 9 h 23"/>
              <a:gd name="T68" fmla="*/ 0 w 1"/>
              <a:gd name="T69" fmla="*/ 9 h 23"/>
              <a:gd name="T70" fmla="*/ 0 w 1"/>
              <a:gd name="T71" fmla="*/ 8 h 23"/>
              <a:gd name="T72" fmla="*/ 0 w 1"/>
              <a:gd name="T73" fmla="*/ 8 h 23"/>
              <a:gd name="T74" fmla="*/ 0 w 1"/>
              <a:gd name="T75" fmla="*/ 8 h 23"/>
              <a:gd name="T76" fmla="*/ 0 w 1"/>
              <a:gd name="T77" fmla="*/ 7 h 23"/>
              <a:gd name="T78" fmla="*/ 0 w 1"/>
              <a:gd name="T79" fmla="*/ 6 h 23"/>
              <a:gd name="T80" fmla="*/ 0 w 1"/>
              <a:gd name="T81" fmla="*/ 6 h 23"/>
              <a:gd name="T82" fmla="*/ 0 w 1"/>
              <a:gd name="T83" fmla="*/ 6 h 23"/>
              <a:gd name="T84" fmla="*/ 0 w 1"/>
              <a:gd name="T85" fmla="*/ 5 h 23"/>
              <a:gd name="T86" fmla="*/ 0 w 1"/>
              <a:gd name="T87" fmla="*/ 5 h 23"/>
              <a:gd name="T88" fmla="*/ 0 w 1"/>
              <a:gd name="T89" fmla="*/ 5 h 23"/>
              <a:gd name="T90" fmla="*/ 0 w 1"/>
              <a:gd name="T91" fmla="*/ 4 h 23"/>
              <a:gd name="T92" fmla="*/ 0 w 1"/>
              <a:gd name="T93" fmla="*/ 4 h 23"/>
              <a:gd name="T94" fmla="*/ 0 w 1"/>
              <a:gd name="T95" fmla="*/ 3 h 23"/>
              <a:gd name="T96" fmla="*/ 0 w 1"/>
              <a:gd name="T97" fmla="*/ 3 h 23"/>
              <a:gd name="T98" fmla="*/ 0 w 1"/>
              <a:gd name="T99" fmla="*/ 3 h 23"/>
              <a:gd name="T100" fmla="*/ 0 w 1"/>
              <a:gd name="T101" fmla="*/ 2 h 23"/>
              <a:gd name="T102" fmla="*/ 0 w 1"/>
              <a:gd name="T103" fmla="*/ 1 h 23"/>
              <a:gd name="T104" fmla="*/ 0 w 1"/>
              <a:gd name="T105" fmla="*/ 1 h 23"/>
              <a:gd name="T106" fmla="*/ 0 w 1"/>
              <a:gd name="T107" fmla="*/ 1 h 23"/>
              <a:gd name="T108" fmla="*/ 0 w 1"/>
              <a:gd name="T109" fmla="*/ 0 h 23"/>
              <a:gd name="T110" fmla="*/ 0 w 1"/>
              <a:gd name="T11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 h="23">
                <a:moveTo>
                  <a:pt x="1" y="23"/>
                </a:moveTo>
                <a:cubicBezTo>
                  <a:pt x="1" y="23"/>
                  <a:pt x="1" y="23"/>
                  <a:pt x="1" y="23"/>
                </a:cubicBezTo>
                <a:cubicBezTo>
                  <a:pt x="1" y="23"/>
                  <a:pt x="1" y="23"/>
                  <a:pt x="1" y="23"/>
                </a:cubicBezTo>
                <a:moveTo>
                  <a:pt x="1" y="23"/>
                </a:moveTo>
                <a:cubicBezTo>
                  <a:pt x="1" y="23"/>
                  <a:pt x="1" y="23"/>
                  <a:pt x="1" y="23"/>
                </a:cubicBezTo>
                <a:cubicBezTo>
                  <a:pt x="1" y="23"/>
                  <a:pt x="1" y="23"/>
                  <a:pt x="1" y="23"/>
                </a:cubicBezTo>
                <a:moveTo>
                  <a:pt x="1" y="22"/>
                </a:moveTo>
                <a:cubicBezTo>
                  <a:pt x="1" y="22"/>
                  <a:pt x="1" y="22"/>
                  <a:pt x="1" y="22"/>
                </a:cubicBezTo>
                <a:cubicBezTo>
                  <a:pt x="1" y="22"/>
                  <a:pt x="1" y="22"/>
                  <a:pt x="1" y="22"/>
                </a:cubicBezTo>
                <a:moveTo>
                  <a:pt x="1" y="22"/>
                </a:moveTo>
                <a:cubicBezTo>
                  <a:pt x="1" y="22"/>
                  <a:pt x="1" y="22"/>
                  <a:pt x="1" y="22"/>
                </a:cubicBezTo>
                <a:cubicBezTo>
                  <a:pt x="1" y="22"/>
                  <a:pt x="1" y="22"/>
                  <a:pt x="1" y="22"/>
                </a:cubicBezTo>
                <a:moveTo>
                  <a:pt x="1" y="21"/>
                </a:moveTo>
                <a:cubicBezTo>
                  <a:pt x="1" y="21"/>
                  <a:pt x="1" y="21"/>
                  <a:pt x="1" y="21"/>
                </a:cubicBezTo>
                <a:cubicBezTo>
                  <a:pt x="1" y="21"/>
                  <a:pt x="1" y="21"/>
                  <a:pt x="1" y="21"/>
                </a:cubicBezTo>
                <a:moveTo>
                  <a:pt x="1" y="21"/>
                </a:moveTo>
                <a:cubicBezTo>
                  <a:pt x="1" y="21"/>
                  <a:pt x="1" y="21"/>
                  <a:pt x="1" y="21"/>
                </a:cubicBezTo>
                <a:cubicBezTo>
                  <a:pt x="1" y="21"/>
                  <a:pt x="1" y="21"/>
                  <a:pt x="1" y="21"/>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0" y="20"/>
                </a:moveTo>
                <a:cubicBezTo>
                  <a:pt x="0" y="20"/>
                  <a:pt x="0" y="20"/>
                  <a:pt x="0" y="20"/>
                </a:cubicBezTo>
                <a:cubicBezTo>
                  <a:pt x="0" y="20"/>
                  <a:pt x="0" y="20"/>
                  <a:pt x="0" y="20"/>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8"/>
                  <a:pt x="0" y="18"/>
                </a:cubicBezTo>
                <a:cubicBezTo>
                  <a:pt x="0" y="18"/>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6"/>
                </a:cubicBezTo>
                <a:cubicBezTo>
                  <a:pt x="0" y="15"/>
                  <a:pt x="0" y="15"/>
                  <a:pt x="0" y="15"/>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5"/>
                  <a:pt x="0" y="15"/>
                  <a:pt x="0" y="15"/>
                </a:cubicBezTo>
                <a:cubicBezTo>
                  <a:pt x="0" y="15"/>
                  <a:pt x="0" y="15"/>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3"/>
                  <a:pt x="0" y="13"/>
                </a:cubicBezTo>
                <a:cubicBezTo>
                  <a:pt x="0" y="13"/>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2"/>
                  <a:pt x="0" y="12"/>
                  <a:pt x="0" y="12"/>
                </a:cubicBezTo>
                <a:cubicBezTo>
                  <a:pt x="0" y="12"/>
                  <a:pt x="0" y="12"/>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0"/>
                  <a:pt x="0" y="10"/>
                  <a:pt x="0" y="11"/>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10"/>
                  <a:pt x="0" y="10"/>
                </a:cubicBezTo>
                <a:cubicBezTo>
                  <a:pt x="0" y="10"/>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8"/>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7"/>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4"/>
                  <a:pt x="0" y="4"/>
                </a:cubicBezTo>
                <a:cubicBezTo>
                  <a:pt x="0" y="4"/>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45" name="Freeform 78"/>
          <p:cNvSpPr>
            <a:spLocks noEditPoints="1"/>
          </p:cNvSpPr>
          <p:nvPr/>
        </p:nvSpPr>
        <p:spPr bwMode="auto">
          <a:xfrm>
            <a:off x="6888581" y="4282711"/>
            <a:ext cx="37042" cy="112449"/>
          </a:xfrm>
          <a:custGeom>
            <a:avLst/>
            <a:gdLst>
              <a:gd name="T0" fmla="*/ 18 w 18"/>
              <a:gd name="T1" fmla="*/ 55 h 55"/>
              <a:gd name="T2" fmla="*/ 18 w 18"/>
              <a:gd name="T3" fmla="*/ 55 h 55"/>
              <a:gd name="T4" fmla="*/ 18 w 18"/>
              <a:gd name="T5" fmla="*/ 55 h 55"/>
              <a:gd name="T6" fmla="*/ 18 w 18"/>
              <a:gd name="T7" fmla="*/ 55 h 55"/>
              <a:gd name="T8" fmla="*/ 18 w 18"/>
              <a:gd name="T9" fmla="*/ 55 h 55"/>
              <a:gd name="T10" fmla="*/ 18 w 18"/>
              <a:gd name="T11" fmla="*/ 55 h 55"/>
              <a:gd name="T12" fmla="*/ 17 w 18"/>
              <a:gd name="T13" fmla="*/ 55 h 55"/>
              <a:gd name="T14" fmla="*/ 18 w 18"/>
              <a:gd name="T15" fmla="*/ 55 h 55"/>
              <a:gd name="T16" fmla="*/ 17 w 18"/>
              <a:gd name="T17" fmla="*/ 55 h 55"/>
              <a:gd name="T18" fmla="*/ 0 w 18"/>
              <a:gd name="T19" fmla="*/ 1 h 55"/>
              <a:gd name="T20" fmla="*/ 17 w 18"/>
              <a:gd name="T21" fmla="*/ 55 h 55"/>
              <a:gd name="T22" fmla="*/ 0 w 18"/>
              <a:gd name="T23" fmla="*/ 1 h 55"/>
              <a:gd name="T24" fmla="*/ 0 w 18"/>
              <a:gd name="T25" fmla="*/ 1 h 55"/>
              <a:gd name="T26" fmla="*/ 0 w 18"/>
              <a:gd name="T27" fmla="*/ 1 h 55"/>
              <a:gd name="T28" fmla="*/ 0 w 18"/>
              <a:gd name="T29" fmla="*/ 1 h 55"/>
              <a:gd name="T30" fmla="*/ 0 w 18"/>
              <a:gd name="T31" fmla="*/ 1 h 55"/>
              <a:gd name="T32" fmla="*/ 0 w 18"/>
              <a:gd name="T33" fmla="*/ 1 h 55"/>
              <a:gd name="T34" fmla="*/ 0 w 18"/>
              <a:gd name="T35" fmla="*/ 1 h 55"/>
              <a:gd name="T36" fmla="*/ 0 w 18"/>
              <a:gd name="T37" fmla="*/ 0 h 55"/>
              <a:gd name="T38" fmla="*/ 0 w 18"/>
              <a:gd name="T39" fmla="*/ 1 h 55"/>
              <a:gd name="T40" fmla="*/ 0 w 18"/>
              <a:gd name="T41" fmla="*/ 1 h 55"/>
              <a:gd name="T42" fmla="*/ 0 w 18"/>
              <a:gd name="T43" fmla="*/ 0 h 55"/>
              <a:gd name="T44" fmla="*/ 0 w 18"/>
              <a:gd name="T45" fmla="*/ 0 h 55"/>
              <a:gd name="T46" fmla="*/ 0 w 18"/>
              <a:gd name="T47" fmla="*/ 0 h 55"/>
              <a:gd name="T48" fmla="*/ 0 w 18"/>
              <a:gd name="T4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 h="55">
                <a:moveTo>
                  <a:pt x="18" y="55"/>
                </a:moveTo>
                <a:cubicBezTo>
                  <a:pt x="18" y="55"/>
                  <a:pt x="18" y="55"/>
                  <a:pt x="18" y="55"/>
                </a:cubicBezTo>
                <a:cubicBezTo>
                  <a:pt x="18" y="55"/>
                  <a:pt x="18" y="55"/>
                  <a:pt x="18" y="55"/>
                </a:cubicBezTo>
                <a:moveTo>
                  <a:pt x="18" y="55"/>
                </a:moveTo>
                <a:cubicBezTo>
                  <a:pt x="18" y="55"/>
                  <a:pt x="18" y="55"/>
                  <a:pt x="18" y="55"/>
                </a:cubicBezTo>
                <a:cubicBezTo>
                  <a:pt x="18" y="55"/>
                  <a:pt x="18" y="55"/>
                  <a:pt x="18" y="55"/>
                </a:cubicBezTo>
                <a:moveTo>
                  <a:pt x="17" y="55"/>
                </a:moveTo>
                <a:cubicBezTo>
                  <a:pt x="17" y="55"/>
                  <a:pt x="18" y="55"/>
                  <a:pt x="18" y="55"/>
                </a:cubicBezTo>
                <a:cubicBezTo>
                  <a:pt x="18" y="55"/>
                  <a:pt x="17" y="55"/>
                  <a:pt x="17" y="55"/>
                </a:cubicBezTo>
                <a:moveTo>
                  <a:pt x="0" y="1"/>
                </a:moveTo>
                <a:cubicBezTo>
                  <a:pt x="0" y="21"/>
                  <a:pt x="7" y="40"/>
                  <a:pt x="17" y="55"/>
                </a:cubicBezTo>
                <a:cubicBezTo>
                  <a:pt x="7" y="40"/>
                  <a:pt x="0" y="2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1"/>
                </a:cubicBezTo>
                <a:cubicBezTo>
                  <a:pt x="0" y="1"/>
                  <a:pt x="0" y="1"/>
                  <a:pt x="0" y="1"/>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46" name="Freeform 86"/>
          <p:cNvSpPr>
            <a:spLocks noEditPoints="1"/>
          </p:cNvSpPr>
          <p:nvPr/>
        </p:nvSpPr>
        <p:spPr bwMode="auto">
          <a:xfrm>
            <a:off x="7481248" y="5296065"/>
            <a:ext cx="7938" cy="97896"/>
          </a:xfrm>
          <a:custGeom>
            <a:avLst/>
            <a:gdLst>
              <a:gd name="T0" fmla="*/ 3 w 4"/>
              <a:gd name="T1" fmla="*/ 47 h 48"/>
              <a:gd name="T2" fmla="*/ 3 w 4"/>
              <a:gd name="T3" fmla="*/ 47 h 48"/>
              <a:gd name="T4" fmla="*/ 2 w 4"/>
              <a:gd name="T5" fmla="*/ 47 h 48"/>
              <a:gd name="T6" fmla="*/ 2 w 4"/>
              <a:gd name="T7" fmla="*/ 46 h 48"/>
              <a:gd name="T8" fmla="*/ 2 w 4"/>
              <a:gd name="T9" fmla="*/ 46 h 48"/>
              <a:gd name="T10" fmla="*/ 0 w 4"/>
              <a:gd name="T11" fmla="*/ 23 h 48"/>
              <a:gd name="T12" fmla="*/ 0 w 4"/>
              <a:gd name="T13" fmla="*/ 22 h 48"/>
              <a:gd name="T14" fmla="*/ 0 w 4"/>
              <a:gd name="T15" fmla="*/ 22 h 48"/>
              <a:gd name="T16" fmla="*/ 0 w 4"/>
              <a:gd name="T17" fmla="*/ 22 h 48"/>
              <a:gd name="T18" fmla="*/ 0 w 4"/>
              <a:gd name="T19" fmla="*/ 22 h 48"/>
              <a:gd name="T20" fmla="*/ 0 w 4"/>
              <a:gd name="T21" fmla="*/ 21 h 48"/>
              <a:gd name="T22" fmla="*/ 0 w 4"/>
              <a:gd name="T23" fmla="*/ 20 h 48"/>
              <a:gd name="T24" fmla="*/ 0 w 4"/>
              <a:gd name="T25" fmla="*/ 20 h 48"/>
              <a:gd name="T26" fmla="*/ 0 w 4"/>
              <a:gd name="T27" fmla="*/ 20 h 48"/>
              <a:gd name="T28" fmla="*/ 0 w 4"/>
              <a:gd name="T29" fmla="*/ 19 h 48"/>
              <a:gd name="T30" fmla="*/ 0 w 4"/>
              <a:gd name="T31" fmla="*/ 19 h 48"/>
              <a:gd name="T32" fmla="*/ 0 w 4"/>
              <a:gd name="T33" fmla="*/ 19 h 48"/>
              <a:gd name="T34" fmla="*/ 0 w 4"/>
              <a:gd name="T35" fmla="*/ 18 h 48"/>
              <a:gd name="T36" fmla="*/ 0 w 4"/>
              <a:gd name="T37" fmla="*/ 18 h 48"/>
              <a:gd name="T38" fmla="*/ 0 w 4"/>
              <a:gd name="T39" fmla="*/ 18 h 48"/>
              <a:gd name="T40" fmla="*/ 1 w 4"/>
              <a:gd name="T41" fmla="*/ 17 h 48"/>
              <a:gd name="T42" fmla="*/ 1 w 4"/>
              <a:gd name="T43" fmla="*/ 17 h 48"/>
              <a:gd name="T44" fmla="*/ 1 w 4"/>
              <a:gd name="T45" fmla="*/ 16 h 48"/>
              <a:gd name="T46" fmla="*/ 1 w 4"/>
              <a:gd name="T47" fmla="*/ 15 h 48"/>
              <a:gd name="T48" fmla="*/ 1 w 4"/>
              <a:gd name="T49" fmla="*/ 15 h 48"/>
              <a:gd name="T50" fmla="*/ 1 w 4"/>
              <a:gd name="T51" fmla="*/ 15 h 48"/>
              <a:gd name="T52" fmla="*/ 1 w 4"/>
              <a:gd name="T53" fmla="*/ 14 h 48"/>
              <a:gd name="T54" fmla="*/ 1 w 4"/>
              <a:gd name="T55" fmla="*/ 14 h 48"/>
              <a:gd name="T56" fmla="*/ 1 w 4"/>
              <a:gd name="T57" fmla="*/ 14 h 48"/>
              <a:gd name="T58" fmla="*/ 1 w 4"/>
              <a:gd name="T59" fmla="*/ 13 h 48"/>
              <a:gd name="T60" fmla="*/ 1 w 4"/>
              <a:gd name="T61" fmla="*/ 13 h 48"/>
              <a:gd name="T62" fmla="*/ 1 w 4"/>
              <a:gd name="T63" fmla="*/ 11 h 48"/>
              <a:gd name="T64" fmla="*/ 1 w 4"/>
              <a:gd name="T65" fmla="*/ 11 h 48"/>
              <a:gd name="T66" fmla="*/ 1 w 4"/>
              <a:gd name="T67" fmla="*/ 11 h 48"/>
              <a:gd name="T68" fmla="*/ 1 w 4"/>
              <a:gd name="T69" fmla="*/ 10 h 48"/>
              <a:gd name="T70" fmla="*/ 1 w 4"/>
              <a:gd name="T71" fmla="*/ 10 h 48"/>
              <a:gd name="T72" fmla="*/ 1 w 4"/>
              <a:gd name="T73" fmla="*/ 10 h 48"/>
              <a:gd name="T74" fmla="*/ 2 w 4"/>
              <a:gd name="T75" fmla="*/ 9 h 48"/>
              <a:gd name="T76" fmla="*/ 2 w 4"/>
              <a:gd name="T77" fmla="*/ 8 h 48"/>
              <a:gd name="T78" fmla="*/ 2 w 4"/>
              <a:gd name="T79" fmla="*/ 8 h 48"/>
              <a:gd name="T80" fmla="*/ 2 w 4"/>
              <a:gd name="T81" fmla="*/ 8 h 48"/>
              <a:gd name="T82" fmla="*/ 2 w 4"/>
              <a:gd name="T83" fmla="*/ 7 h 48"/>
              <a:gd name="T84" fmla="*/ 2 w 4"/>
              <a:gd name="T85" fmla="*/ 7 h 48"/>
              <a:gd name="T86" fmla="*/ 2 w 4"/>
              <a:gd name="T87" fmla="*/ 6 h 48"/>
              <a:gd name="T88" fmla="*/ 2 w 4"/>
              <a:gd name="T89" fmla="*/ 5 h 48"/>
              <a:gd name="T90" fmla="*/ 2 w 4"/>
              <a:gd name="T91" fmla="*/ 5 h 48"/>
              <a:gd name="T92" fmla="*/ 2 w 4"/>
              <a:gd name="T93" fmla="*/ 5 h 48"/>
              <a:gd name="T94" fmla="*/ 3 w 4"/>
              <a:gd name="T95" fmla="*/ 4 h 48"/>
              <a:gd name="T96" fmla="*/ 3 w 4"/>
              <a:gd name="T97" fmla="*/ 4 h 48"/>
              <a:gd name="T98" fmla="*/ 3 w 4"/>
              <a:gd name="T99" fmla="*/ 4 h 48"/>
              <a:gd name="T100" fmla="*/ 3 w 4"/>
              <a:gd name="T101" fmla="*/ 3 h 48"/>
              <a:gd name="T102" fmla="*/ 3 w 4"/>
              <a:gd name="T103" fmla="*/ 3 h 48"/>
              <a:gd name="T104" fmla="*/ 3 w 4"/>
              <a:gd name="T105" fmla="*/ 3 h 48"/>
              <a:gd name="T106" fmla="*/ 3 w 4"/>
              <a:gd name="T107" fmla="*/ 2 h 48"/>
              <a:gd name="T108" fmla="*/ 3 w 4"/>
              <a:gd name="T109" fmla="*/ 2 h 48"/>
              <a:gd name="T110" fmla="*/ 3 w 4"/>
              <a:gd name="T111" fmla="*/ 1 h 48"/>
              <a:gd name="T112" fmla="*/ 3 w 4"/>
              <a:gd name="T113" fmla="*/ 1 h 48"/>
              <a:gd name="T114" fmla="*/ 4 w 4"/>
              <a:gd name="T115" fmla="*/ 1 h 48"/>
              <a:gd name="T116" fmla="*/ 4 w 4"/>
              <a:gd name="T1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 h="48">
                <a:moveTo>
                  <a:pt x="3" y="48"/>
                </a:moveTo>
                <a:cubicBezTo>
                  <a:pt x="3" y="48"/>
                  <a:pt x="3" y="48"/>
                  <a:pt x="3" y="48"/>
                </a:cubicBezTo>
                <a:cubicBezTo>
                  <a:pt x="3" y="48"/>
                  <a:pt x="3" y="48"/>
                  <a:pt x="3" y="48"/>
                </a:cubicBezTo>
                <a:moveTo>
                  <a:pt x="3" y="47"/>
                </a:moveTo>
                <a:cubicBezTo>
                  <a:pt x="3" y="47"/>
                  <a:pt x="3" y="47"/>
                  <a:pt x="3" y="47"/>
                </a:cubicBezTo>
                <a:cubicBezTo>
                  <a:pt x="3" y="47"/>
                  <a:pt x="3" y="47"/>
                  <a:pt x="3" y="47"/>
                </a:cubicBezTo>
                <a:moveTo>
                  <a:pt x="2" y="47"/>
                </a:moveTo>
                <a:cubicBezTo>
                  <a:pt x="3" y="47"/>
                  <a:pt x="3" y="47"/>
                  <a:pt x="3" y="47"/>
                </a:cubicBezTo>
                <a:cubicBezTo>
                  <a:pt x="3" y="47"/>
                  <a:pt x="3" y="47"/>
                  <a:pt x="2" y="47"/>
                </a:cubicBezTo>
                <a:moveTo>
                  <a:pt x="2" y="47"/>
                </a:moveTo>
                <a:cubicBezTo>
                  <a:pt x="2" y="47"/>
                  <a:pt x="2" y="47"/>
                  <a:pt x="2" y="47"/>
                </a:cubicBezTo>
                <a:cubicBezTo>
                  <a:pt x="2" y="47"/>
                  <a:pt x="2" y="47"/>
                  <a:pt x="2" y="47"/>
                </a:cubicBezTo>
                <a:moveTo>
                  <a:pt x="2" y="46"/>
                </a:moveTo>
                <a:cubicBezTo>
                  <a:pt x="2" y="46"/>
                  <a:pt x="2" y="46"/>
                  <a:pt x="2" y="46"/>
                </a:cubicBezTo>
                <a:cubicBezTo>
                  <a:pt x="2" y="46"/>
                  <a:pt x="2" y="46"/>
                  <a:pt x="2" y="46"/>
                </a:cubicBezTo>
                <a:moveTo>
                  <a:pt x="2" y="46"/>
                </a:moveTo>
                <a:cubicBezTo>
                  <a:pt x="2" y="46"/>
                  <a:pt x="2" y="46"/>
                  <a:pt x="2" y="46"/>
                </a:cubicBezTo>
                <a:cubicBezTo>
                  <a:pt x="2" y="46"/>
                  <a:pt x="2" y="46"/>
                  <a:pt x="2" y="46"/>
                </a:cubicBezTo>
                <a:moveTo>
                  <a:pt x="2" y="45"/>
                </a:moveTo>
                <a:cubicBezTo>
                  <a:pt x="2" y="46"/>
                  <a:pt x="2" y="46"/>
                  <a:pt x="2" y="46"/>
                </a:cubicBezTo>
                <a:cubicBezTo>
                  <a:pt x="2" y="46"/>
                  <a:pt x="2" y="46"/>
                  <a:pt x="2" y="45"/>
                </a:cubicBezTo>
                <a:moveTo>
                  <a:pt x="0" y="23"/>
                </a:moveTo>
                <a:cubicBezTo>
                  <a:pt x="0" y="31"/>
                  <a:pt x="1" y="38"/>
                  <a:pt x="2" y="45"/>
                </a:cubicBezTo>
                <a:cubicBezTo>
                  <a:pt x="1" y="38"/>
                  <a:pt x="0" y="31"/>
                  <a:pt x="0" y="23"/>
                </a:cubicBezTo>
                <a:moveTo>
                  <a:pt x="0" y="23"/>
                </a:moveTo>
                <a:cubicBezTo>
                  <a:pt x="0" y="23"/>
                  <a:pt x="0" y="23"/>
                  <a:pt x="0" y="23"/>
                </a:cubicBezTo>
                <a:cubicBezTo>
                  <a:pt x="0" y="23"/>
                  <a:pt x="0" y="23"/>
                  <a:pt x="0" y="23"/>
                </a:cubicBezTo>
                <a:moveTo>
                  <a:pt x="0" y="22"/>
                </a:moveTo>
                <a:cubicBezTo>
                  <a:pt x="0" y="22"/>
                  <a:pt x="0" y="22"/>
                  <a:pt x="0" y="22"/>
                </a:cubicBezTo>
                <a:cubicBezTo>
                  <a:pt x="0" y="23"/>
                  <a:pt x="0" y="23"/>
                  <a:pt x="0" y="23"/>
                </a:cubicBezTo>
                <a:cubicBezTo>
                  <a:pt x="0" y="23"/>
                  <a:pt x="0" y="23"/>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1"/>
                  <a:pt x="0" y="22"/>
                </a:cubicBezTo>
                <a:cubicBezTo>
                  <a:pt x="0" y="21"/>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19"/>
                </a:moveTo>
                <a:cubicBezTo>
                  <a:pt x="0" y="19"/>
                  <a:pt x="0" y="19"/>
                  <a:pt x="0" y="20"/>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7"/>
                </a:cubicBezTo>
                <a:cubicBezTo>
                  <a:pt x="0" y="17"/>
                  <a:pt x="0" y="17"/>
                  <a:pt x="0" y="17"/>
                </a:cubicBezTo>
                <a:moveTo>
                  <a:pt x="1" y="17"/>
                </a:moveTo>
                <a:cubicBezTo>
                  <a:pt x="1" y="17"/>
                  <a:pt x="0" y="17"/>
                  <a:pt x="0" y="17"/>
                </a:cubicBezTo>
                <a:cubicBezTo>
                  <a:pt x="0" y="17"/>
                  <a:pt x="1" y="17"/>
                  <a:pt x="1" y="17"/>
                </a:cubicBezTo>
                <a:moveTo>
                  <a:pt x="1" y="17"/>
                </a:moveTo>
                <a:cubicBezTo>
                  <a:pt x="1" y="17"/>
                  <a:pt x="1" y="17"/>
                  <a:pt x="1" y="17"/>
                </a:cubicBezTo>
                <a:cubicBezTo>
                  <a:pt x="1" y="17"/>
                  <a:pt x="1" y="17"/>
                  <a:pt x="1" y="17"/>
                </a:cubicBezTo>
                <a:moveTo>
                  <a:pt x="1" y="16"/>
                </a:moveTo>
                <a:cubicBezTo>
                  <a:pt x="1" y="16"/>
                  <a:pt x="1" y="17"/>
                  <a:pt x="1" y="17"/>
                </a:cubicBezTo>
                <a:cubicBezTo>
                  <a:pt x="1" y="17"/>
                  <a:pt x="1" y="16"/>
                  <a:pt x="1" y="16"/>
                </a:cubicBezTo>
                <a:moveTo>
                  <a:pt x="1" y="16"/>
                </a:moveTo>
                <a:cubicBezTo>
                  <a:pt x="1" y="16"/>
                  <a:pt x="1" y="16"/>
                  <a:pt x="1" y="16"/>
                </a:cubicBezTo>
                <a:cubicBezTo>
                  <a:pt x="1" y="16"/>
                  <a:pt x="1" y="16"/>
                  <a:pt x="1" y="16"/>
                </a:cubicBezTo>
                <a:moveTo>
                  <a:pt x="1" y="15"/>
                </a:moveTo>
                <a:cubicBezTo>
                  <a:pt x="1" y="15"/>
                  <a:pt x="1" y="16"/>
                  <a:pt x="1" y="16"/>
                </a:cubicBezTo>
                <a:cubicBezTo>
                  <a:pt x="1" y="16"/>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4"/>
                  <a:pt x="1" y="15"/>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3"/>
                </a:moveTo>
                <a:cubicBezTo>
                  <a:pt x="1" y="13"/>
                  <a:pt x="1" y="13"/>
                  <a:pt x="1" y="13"/>
                </a:cubicBezTo>
                <a:cubicBezTo>
                  <a:pt x="1" y="13"/>
                  <a:pt x="1" y="13"/>
                  <a:pt x="1" y="13"/>
                </a:cubicBezTo>
                <a:moveTo>
                  <a:pt x="1" y="13"/>
                </a:moveTo>
                <a:cubicBezTo>
                  <a:pt x="1" y="13"/>
                  <a:pt x="1" y="13"/>
                  <a:pt x="1" y="13"/>
                </a:cubicBezTo>
                <a:cubicBezTo>
                  <a:pt x="1" y="13"/>
                  <a:pt x="1" y="13"/>
                  <a:pt x="1" y="13"/>
                </a:cubicBezTo>
                <a:moveTo>
                  <a:pt x="1" y="12"/>
                </a:moveTo>
                <a:cubicBezTo>
                  <a:pt x="1" y="12"/>
                  <a:pt x="1" y="13"/>
                  <a:pt x="1" y="13"/>
                </a:cubicBezTo>
                <a:cubicBezTo>
                  <a:pt x="1" y="13"/>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0"/>
                </a:moveTo>
                <a:cubicBezTo>
                  <a:pt x="1" y="10"/>
                  <a:pt x="1" y="11"/>
                  <a:pt x="1" y="11"/>
                </a:cubicBezTo>
                <a:cubicBezTo>
                  <a:pt x="1" y="11"/>
                  <a:pt x="1" y="10"/>
                  <a:pt x="1" y="10"/>
                </a:cubicBezTo>
                <a:moveTo>
                  <a:pt x="1" y="10"/>
                </a:moveTo>
                <a:cubicBezTo>
                  <a:pt x="1" y="10"/>
                  <a:pt x="1" y="10"/>
                  <a:pt x="1" y="10"/>
                </a:cubicBezTo>
                <a:cubicBezTo>
                  <a:pt x="1" y="10"/>
                  <a:pt x="1" y="10"/>
                  <a:pt x="1" y="10"/>
                </a:cubicBezTo>
                <a:moveTo>
                  <a:pt x="1" y="10"/>
                </a:moveTo>
                <a:cubicBezTo>
                  <a:pt x="1" y="10"/>
                  <a:pt x="1" y="10"/>
                  <a:pt x="1" y="10"/>
                </a:cubicBezTo>
                <a:cubicBezTo>
                  <a:pt x="1" y="10"/>
                  <a:pt x="1" y="10"/>
                  <a:pt x="1" y="10"/>
                </a:cubicBezTo>
                <a:moveTo>
                  <a:pt x="2" y="9"/>
                </a:moveTo>
                <a:cubicBezTo>
                  <a:pt x="2" y="10"/>
                  <a:pt x="1" y="10"/>
                  <a:pt x="1" y="10"/>
                </a:cubicBezTo>
                <a:cubicBezTo>
                  <a:pt x="1" y="10"/>
                  <a:pt x="2" y="10"/>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6"/>
                </a:moveTo>
                <a:cubicBezTo>
                  <a:pt x="2" y="7"/>
                  <a:pt x="2" y="7"/>
                  <a:pt x="2" y="7"/>
                </a:cubicBezTo>
                <a:cubicBezTo>
                  <a:pt x="2" y="7"/>
                  <a:pt x="2" y="7"/>
                  <a:pt x="2" y="6"/>
                </a:cubicBezTo>
                <a:moveTo>
                  <a:pt x="2" y="6"/>
                </a:moveTo>
                <a:cubicBezTo>
                  <a:pt x="2" y="6"/>
                  <a:pt x="2" y="6"/>
                  <a:pt x="2" y="6"/>
                </a:cubicBezTo>
                <a:cubicBezTo>
                  <a:pt x="2" y="6"/>
                  <a:pt x="2" y="6"/>
                  <a:pt x="2" y="6"/>
                </a:cubicBezTo>
                <a:moveTo>
                  <a:pt x="2" y="5"/>
                </a:moveTo>
                <a:cubicBezTo>
                  <a:pt x="2" y="6"/>
                  <a:pt x="2" y="6"/>
                  <a:pt x="2" y="6"/>
                </a:cubicBezTo>
                <a:cubicBezTo>
                  <a:pt x="2" y="6"/>
                  <a:pt x="2" y="6"/>
                  <a:pt x="2" y="5"/>
                </a:cubicBezTo>
                <a:moveTo>
                  <a:pt x="2" y="5"/>
                </a:moveTo>
                <a:cubicBezTo>
                  <a:pt x="2" y="5"/>
                  <a:pt x="2" y="5"/>
                  <a:pt x="2" y="5"/>
                </a:cubicBezTo>
                <a:cubicBezTo>
                  <a:pt x="2" y="5"/>
                  <a:pt x="2" y="5"/>
                  <a:pt x="2" y="5"/>
                </a:cubicBezTo>
                <a:moveTo>
                  <a:pt x="2" y="5"/>
                </a:moveTo>
                <a:cubicBezTo>
                  <a:pt x="2" y="5"/>
                  <a:pt x="2" y="5"/>
                  <a:pt x="2" y="5"/>
                </a:cubicBezTo>
                <a:cubicBezTo>
                  <a:pt x="2" y="5"/>
                  <a:pt x="2" y="5"/>
                  <a:pt x="2"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4"/>
                  <a:pt x="3" y="4"/>
                </a:cubicBezTo>
                <a:cubicBezTo>
                  <a:pt x="3" y="4"/>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1"/>
                </a:moveTo>
                <a:cubicBezTo>
                  <a:pt x="3" y="1"/>
                  <a:pt x="3" y="2"/>
                  <a:pt x="3" y="2"/>
                </a:cubicBezTo>
                <a:cubicBezTo>
                  <a:pt x="3" y="2"/>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4" y="1"/>
                </a:moveTo>
                <a:cubicBezTo>
                  <a:pt x="4" y="1"/>
                  <a:pt x="4" y="1"/>
                  <a:pt x="4" y="1"/>
                </a:cubicBezTo>
                <a:cubicBezTo>
                  <a:pt x="4" y="1"/>
                  <a:pt x="4" y="1"/>
                  <a:pt x="4" y="1"/>
                </a:cubicBezTo>
                <a:moveTo>
                  <a:pt x="4" y="0"/>
                </a:moveTo>
                <a:cubicBezTo>
                  <a:pt x="4" y="0"/>
                  <a:pt x="4" y="0"/>
                  <a:pt x="4" y="1"/>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grpSp>
        <p:nvGrpSpPr>
          <p:cNvPr id="147" name="Group 146">
            <a:extLst>
              <a:ext uri="{FF2B5EF4-FFF2-40B4-BE49-F238E27FC236}">
                <a16:creationId xmlns:a16="http://schemas.microsoft.com/office/drawing/2014/main" id="{C75428FF-0A84-4E2E-92DA-584511ABC382}"/>
              </a:ext>
            </a:extLst>
          </p:cNvPr>
          <p:cNvGrpSpPr/>
          <p:nvPr/>
        </p:nvGrpSpPr>
        <p:grpSpPr>
          <a:xfrm>
            <a:off x="6937491" y="4030247"/>
            <a:ext cx="473604" cy="472282"/>
            <a:chOff x="2498725" y="5334391"/>
            <a:chExt cx="568325" cy="566738"/>
          </a:xfrm>
        </p:grpSpPr>
        <p:sp>
          <p:nvSpPr>
            <p:cNvPr id="148" name="Freeform 88"/>
            <p:cNvSpPr>
              <a:spLocks/>
            </p:cNvSpPr>
            <p:nvPr/>
          </p:nvSpPr>
          <p:spPr bwMode="auto">
            <a:xfrm>
              <a:off x="2498725" y="5334391"/>
              <a:ext cx="568325" cy="566738"/>
            </a:xfrm>
            <a:custGeom>
              <a:avLst/>
              <a:gdLst>
                <a:gd name="T0" fmla="*/ 116 w 232"/>
                <a:gd name="T1" fmla="*/ 232 h 232"/>
                <a:gd name="T2" fmla="*/ 232 w 232"/>
                <a:gd name="T3" fmla="*/ 116 h 232"/>
                <a:gd name="T4" fmla="*/ 116 w 232"/>
                <a:gd name="T5" fmla="*/ 0 h 232"/>
                <a:gd name="T6" fmla="*/ 0 w 232"/>
                <a:gd name="T7" fmla="*/ 116 h 232"/>
                <a:gd name="T8" fmla="*/ 116 w 232"/>
                <a:gd name="T9" fmla="*/ 232 h 232"/>
              </a:gdLst>
              <a:ahLst/>
              <a:cxnLst>
                <a:cxn ang="0">
                  <a:pos x="T0" y="T1"/>
                </a:cxn>
                <a:cxn ang="0">
                  <a:pos x="T2" y="T3"/>
                </a:cxn>
                <a:cxn ang="0">
                  <a:pos x="T4" y="T5"/>
                </a:cxn>
                <a:cxn ang="0">
                  <a:pos x="T6" y="T7"/>
                </a:cxn>
                <a:cxn ang="0">
                  <a:pos x="T8" y="T9"/>
                </a:cxn>
              </a:cxnLst>
              <a:rect l="0" t="0" r="r" b="b"/>
              <a:pathLst>
                <a:path w="232" h="232">
                  <a:moveTo>
                    <a:pt x="116" y="232"/>
                  </a:moveTo>
                  <a:cubicBezTo>
                    <a:pt x="180" y="232"/>
                    <a:pt x="232" y="180"/>
                    <a:pt x="232" y="116"/>
                  </a:cubicBezTo>
                  <a:cubicBezTo>
                    <a:pt x="232" y="52"/>
                    <a:pt x="180" y="0"/>
                    <a:pt x="116" y="0"/>
                  </a:cubicBezTo>
                  <a:cubicBezTo>
                    <a:pt x="52" y="0"/>
                    <a:pt x="0" y="53"/>
                    <a:pt x="0" y="116"/>
                  </a:cubicBezTo>
                  <a:cubicBezTo>
                    <a:pt x="0" y="180"/>
                    <a:pt x="52" y="232"/>
                    <a:pt x="116" y="232"/>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49" name="Oval 89"/>
            <p:cNvSpPr>
              <a:spLocks noChangeArrowheads="1"/>
            </p:cNvSpPr>
            <p:nvPr/>
          </p:nvSpPr>
          <p:spPr bwMode="auto">
            <a:xfrm>
              <a:off x="2555875" y="5389953"/>
              <a:ext cx="457200"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50" name="Freeform 90"/>
            <p:cNvSpPr>
              <a:spLocks noEditPoints="1"/>
            </p:cNvSpPr>
            <p:nvPr/>
          </p:nvSpPr>
          <p:spPr bwMode="auto">
            <a:xfrm>
              <a:off x="2555875" y="5548703"/>
              <a:ext cx="9525" cy="127000"/>
            </a:xfrm>
            <a:custGeom>
              <a:avLst/>
              <a:gdLst>
                <a:gd name="T0" fmla="*/ 3 w 4"/>
                <a:gd name="T1" fmla="*/ 52 h 52"/>
                <a:gd name="T2" fmla="*/ 3 w 4"/>
                <a:gd name="T3" fmla="*/ 52 h 52"/>
                <a:gd name="T4" fmla="*/ 3 w 4"/>
                <a:gd name="T5" fmla="*/ 52 h 52"/>
                <a:gd name="T6" fmla="*/ 3 w 4"/>
                <a:gd name="T7" fmla="*/ 51 h 52"/>
                <a:gd name="T8" fmla="*/ 2 w 4"/>
                <a:gd name="T9" fmla="*/ 51 h 52"/>
                <a:gd name="T10" fmla="*/ 2 w 4"/>
                <a:gd name="T11" fmla="*/ 51 h 52"/>
                <a:gd name="T12" fmla="*/ 2 w 4"/>
                <a:gd name="T13" fmla="*/ 51 h 52"/>
                <a:gd name="T14" fmla="*/ 2 w 4"/>
                <a:gd name="T15" fmla="*/ 50 h 52"/>
                <a:gd name="T16" fmla="*/ 2 w 4"/>
                <a:gd name="T17" fmla="*/ 50 h 52"/>
                <a:gd name="T18" fmla="*/ 2 w 4"/>
                <a:gd name="T19" fmla="*/ 50 h 52"/>
                <a:gd name="T20" fmla="*/ 2 w 4"/>
                <a:gd name="T21" fmla="*/ 49 h 52"/>
                <a:gd name="T22" fmla="*/ 2 w 4"/>
                <a:gd name="T23" fmla="*/ 49 h 52"/>
                <a:gd name="T24" fmla="*/ 2 w 4"/>
                <a:gd name="T25" fmla="*/ 49 h 52"/>
                <a:gd name="T26" fmla="*/ 2 w 4"/>
                <a:gd name="T27" fmla="*/ 49 h 52"/>
                <a:gd name="T28" fmla="*/ 2 w 4"/>
                <a:gd name="T29" fmla="*/ 49 h 52"/>
                <a:gd name="T30" fmla="*/ 2 w 4"/>
                <a:gd name="T31" fmla="*/ 49 h 52"/>
                <a:gd name="T32" fmla="*/ 2 w 4"/>
                <a:gd name="T33" fmla="*/ 48 h 52"/>
                <a:gd name="T34" fmla="*/ 2 w 4"/>
                <a:gd name="T35" fmla="*/ 48 h 52"/>
                <a:gd name="T36" fmla="*/ 2 w 4"/>
                <a:gd name="T37" fmla="*/ 48 h 52"/>
                <a:gd name="T38" fmla="*/ 0 w 4"/>
                <a:gd name="T39" fmla="*/ 35 h 52"/>
                <a:gd name="T40" fmla="*/ 0 w 4"/>
                <a:gd name="T41" fmla="*/ 35 h 52"/>
                <a:gd name="T42" fmla="*/ 0 w 4"/>
                <a:gd name="T43" fmla="*/ 35 h 52"/>
                <a:gd name="T44" fmla="*/ 0 w 4"/>
                <a:gd name="T45" fmla="*/ 33 h 52"/>
                <a:gd name="T46" fmla="*/ 0 w 4"/>
                <a:gd name="T47" fmla="*/ 33 h 52"/>
                <a:gd name="T48" fmla="*/ 0 w 4"/>
                <a:gd name="T49" fmla="*/ 33 h 52"/>
                <a:gd name="T50" fmla="*/ 0 w 4"/>
                <a:gd name="T51" fmla="*/ 32 h 52"/>
                <a:gd name="T52" fmla="*/ 0 w 4"/>
                <a:gd name="T53" fmla="*/ 32 h 52"/>
                <a:gd name="T54" fmla="*/ 0 w 4"/>
                <a:gd name="T55" fmla="*/ 32 h 52"/>
                <a:gd name="T56" fmla="*/ 0 w 4"/>
                <a:gd name="T57" fmla="*/ 32 h 52"/>
                <a:gd name="T58" fmla="*/ 0 w 4"/>
                <a:gd name="T59" fmla="*/ 32 h 52"/>
                <a:gd name="T60" fmla="*/ 0 w 4"/>
                <a:gd name="T61" fmla="*/ 32 h 52"/>
                <a:gd name="T62" fmla="*/ 0 w 4"/>
                <a:gd name="T63" fmla="*/ 31 h 52"/>
                <a:gd name="T64" fmla="*/ 0 w 4"/>
                <a:gd name="T65" fmla="*/ 31 h 52"/>
                <a:gd name="T66" fmla="*/ 0 w 4"/>
                <a:gd name="T67" fmla="*/ 30 h 52"/>
                <a:gd name="T68" fmla="*/ 0 w 4"/>
                <a:gd name="T69" fmla="*/ 30 h 52"/>
                <a:gd name="T70" fmla="*/ 0 w 4"/>
                <a:gd name="T71" fmla="*/ 30 h 52"/>
                <a:gd name="T72" fmla="*/ 0 w 4"/>
                <a:gd name="T73" fmla="*/ 30 h 52"/>
                <a:gd name="T74" fmla="*/ 0 w 4"/>
                <a:gd name="T75" fmla="*/ 29 h 52"/>
                <a:gd name="T76" fmla="*/ 0 w 4"/>
                <a:gd name="T77" fmla="*/ 29 h 52"/>
                <a:gd name="T78" fmla="*/ 0 w 4"/>
                <a:gd name="T79" fmla="*/ 29 h 52"/>
                <a:gd name="T80" fmla="*/ 0 w 4"/>
                <a:gd name="T81" fmla="*/ 29 h 52"/>
                <a:gd name="T82" fmla="*/ 0 w 4"/>
                <a:gd name="T83" fmla="*/ 29 h 52"/>
                <a:gd name="T84" fmla="*/ 0 w 4"/>
                <a:gd name="T85" fmla="*/ 29 h 52"/>
                <a:gd name="T86" fmla="*/ 0 w 4"/>
                <a:gd name="T87" fmla="*/ 28 h 52"/>
                <a:gd name="T88" fmla="*/ 0 w 4"/>
                <a:gd name="T89" fmla="*/ 28 h 52"/>
                <a:gd name="T90" fmla="*/ 4 w 4"/>
                <a:gd name="T91" fmla="*/ 1 h 52"/>
                <a:gd name="T92" fmla="*/ 4 w 4"/>
                <a:gd name="T93" fmla="*/ 1 h 52"/>
                <a:gd name="T94" fmla="*/ 4 w 4"/>
                <a:gd name="T95" fmla="*/ 1 h 52"/>
                <a:gd name="T96" fmla="*/ 4 w 4"/>
                <a:gd name="T97" fmla="*/ 1 h 52"/>
                <a:gd name="T98" fmla="*/ 4 w 4"/>
                <a:gd name="T99" fmla="*/ 1 h 52"/>
                <a:gd name="T100" fmla="*/ 4 w 4"/>
                <a:gd name="T101" fmla="*/ 1 h 52"/>
                <a:gd name="T102" fmla="*/ 4 w 4"/>
                <a:gd name="T103" fmla="*/ 0 h 52"/>
                <a:gd name="T104" fmla="*/ 4 w 4"/>
                <a:gd name="T105" fmla="*/ 0 h 52"/>
                <a:gd name="T106" fmla="*/ 4 w 4"/>
                <a:gd name="T107" fmla="*/ 0 h 52"/>
                <a:gd name="T108" fmla="*/ 4 w 4"/>
                <a:gd name="T109" fmla="*/ 0 h 52"/>
                <a:gd name="T110" fmla="*/ 4 w 4"/>
                <a:gd name="T111"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 h="52">
                  <a:moveTo>
                    <a:pt x="3" y="52"/>
                  </a:moveTo>
                  <a:cubicBezTo>
                    <a:pt x="3" y="52"/>
                    <a:pt x="3" y="52"/>
                    <a:pt x="3" y="52"/>
                  </a:cubicBezTo>
                  <a:cubicBezTo>
                    <a:pt x="3" y="52"/>
                    <a:pt x="3" y="52"/>
                    <a:pt x="3" y="52"/>
                  </a:cubicBezTo>
                  <a:moveTo>
                    <a:pt x="3" y="52"/>
                  </a:moveTo>
                  <a:cubicBezTo>
                    <a:pt x="3" y="52"/>
                    <a:pt x="3" y="52"/>
                    <a:pt x="3" y="52"/>
                  </a:cubicBezTo>
                  <a:cubicBezTo>
                    <a:pt x="3" y="52"/>
                    <a:pt x="3" y="52"/>
                    <a:pt x="3" y="52"/>
                  </a:cubicBezTo>
                  <a:moveTo>
                    <a:pt x="3" y="51"/>
                  </a:moveTo>
                  <a:cubicBezTo>
                    <a:pt x="3" y="51"/>
                    <a:pt x="3" y="51"/>
                    <a:pt x="3" y="51"/>
                  </a:cubicBezTo>
                  <a:cubicBezTo>
                    <a:pt x="3" y="51"/>
                    <a:pt x="3" y="51"/>
                    <a:pt x="3" y="51"/>
                  </a:cubicBezTo>
                  <a:moveTo>
                    <a:pt x="2" y="51"/>
                  </a:moveTo>
                  <a:cubicBezTo>
                    <a:pt x="2" y="51"/>
                    <a:pt x="2" y="51"/>
                    <a:pt x="2" y="51"/>
                  </a:cubicBezTo>
                  <a:cubicBezTo>
                    <a:pt x="2" y="51"/>
                    <a:pt x="2" y="51"/>
                    <a:pt x="2" y="51"/>
                  </a:cubicBezTo>
                  <a:moveTo>
                    <a:pt x="2" y="51"/>
                  </a:moveTo>
                  <a:cubicBezTo>
                    <a:pt x="2" y="51"/>
                    <a:pt x="2" y="51"/>
                    <a:pt x="2" y="51"/>
                  </a:cubicBezTo>
                  <a:cubicBezTo>
                    <a:pt x="2" y="51"/>
                    <a:pt x="2" y="51"/>
                    <a:pt x="2" y="51"/>
                  </a:cubicBezTo>
                  <a:moveTo>
                    <a:pt x="2" y="50"/>
                  </a:moveTo>
                  <a:cubicBezTo>
                    <a:pt x="2" y="50"/>
                    <a:pt x="2" y="51"/>
                    <a:pt x="2" y="51"/>
                  </a:cubicBezTo>
                  <a:cubicBezTo>
                    <a:pt x="2" y="51"/>
                    <a:pt x="2" y="50"/>
                    <a:pt x="2" y="50"/>
                  </a:cubicBezTo>
                  <a:moveTo>
                    <a:pt x="2" y="50"/>
                  </a:moveTo>
                  <a:cubicBezTo>
                    <a:pt x="2" y="50"/>
                    <a:pt x="2" y="50"/>
                    <a:pt x="2" y="50"/>
                  </a:cubicBezTo>
                  <a:cubicBezTo>
                    <a:pt x="2" y="50"/>
                    <a:pt x="2" y="50"/>
                    <a:pt x="2" y="50"/>
                  </a:cubicBezTo>
                  <a:moveTo>
                    <a:pt x="2" y="49"/>
                  </a:moveTo>
                  <a:cubicBezTo>
                    <a:pt x="2" y="50"/>
                    <a:pt x="2" y="50"/>
                    <a:pt x="2" y="50"/>
                  </a:cubicBezTo>
                  <a:cubicBezTo>
                    <a:pt x="2" y="50"/>
                    <a:pt x="2" y="50"/>
                    <a:pt x="2" y="49"/>
                  </a:cubicBezTo>
                  <a:moveTo>
                    <a:pt x="2" y="49"/>
                  </a:moveTo>
                  <a:cubicBezTo>
                    <a:pt x="2" y="49"/>
                    <a:pt x="2" y="49"/>
                    <a:pt x="2" y="49"/>
                  </a:cubicBezTo>
                  <a:cubicBezTo>
                    <a:pt x="2" y="49"/>
                    <a:pt x="2" y="49"/>
                    <a:pt x="2" y="49"/>
                  </a:cubicBezTo>
                  <a:moveTo>
                    <a:pt x="2" y="49"/>
                  </a:moveTo>
                  <a:cubicBezTo>
                    <a:pt x="2" y="49"/>
                    <a:pt x="2" y="49"/>
                    <a:pt x="2" y="49"/>
                  </a:cubicBezTo>
                  <a:cubicBezTo>
                    <a:pt x="2" y="49"/>
                    <a:pt x="2" y="49"/>
                    <a:pt x="2" y="49"/>
                  </a:cubicBezTo>
                  <a:moveTo>
                    <a:pt x="2" y="49"/>
                  </a:moveTo>
                  <a:cubicBezTo>
                    <a:pt x="2" y="49"/>
                    <a:pt x="2" y="49"/>
                    <a:pt x="2" y="49"/>
                  </a:cubicBezTo>
                  <a:cubicBezTo>
                    <a:pt x="2" y="49"/>
                    <a:pt x="2" y="49"/>
                    <a:pt x="2" y="49"/>
                  </a:cubicBezTo>
                  <a:moveTo>
                    <a:pt x="2" y="48"/>
                  </a:moveTo>
                  <a:cubicBezTo>
                    <a:pt x="2" y="48"/>
                    <a:pt x="2" y="49"/>
                    <a:pt x="2" y="49"/>
                  </a:cubicBezTo>
                  <a:cubicBezTo>
                    <a:pt x="2" y="49"/>
                    <a:pt x="2" y="48"/>
                    <a:pt x="2" y="48"/>
                  </a:cubicBezTo>
                  <a:moveTo>
                    <a:pt x="2" y="48"/>
                  </a:moveTo>
                  <a:cubicBezTo>
                    <a:pt x="2" y="48"/>
                    <a:pt x="2" y="48"/>
                    <a:pt x="2" y="48"/>
                  </a:cubicBezTo>
                  <a:cubicBezTo>
                    <a:pt x="2" y="48"/>
                    <a:pt x="2" y="48"/>
                    <a:pt x="2" y="48"/>
                  </a:cubicBezTo>
                  <a:moveTo>
                    <a:pt x="0" y="35"/>
                  </a:moveTo>
                  <a:cubicBezTo>
                    <a:pt x="0" y="40"/>
                    <a:pt x="1" y="44"/>
                    <a:pt x="2" y="48"/>
                  </a:cubicBezTo>
                  <a:cubicBezTo>
                    <a:pt x="1" y="44"/>
                    <a:pt x="0" y="40"/>
                    <a:pt x="0" y="35"/>
                  </a:cubicBezTo>
                  <a:moveTo>
                    <a:pt x="0" y="33"/>
                  </a:moveTo>
                  <a:cubicBezTo>
                    <a:pt x="0" y="34"/>
                    <a:pt x="0" y="35"/>
                    <a:pt x="0" y="35"/>
                  </a:cubicBezTo>
                  <a:cubicBezTo>
                    <a:pt x="0" y="35"/>
                    <a:pt x="0" y="34"/>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2"/>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cubicBezTo>
                    <a:pt x="0" y="28"/>
                    <a:pt x="0" y="28"/>
                    <a:pt x="0" y="28"/>
                  </a:cubicBezTo>
                  <a:moveTo>
                    <a:pt x="4" y="1"/>
                  </a:moveTo>
                  <a:cubicBezTo>
                    <a:pt x="1" y="10"/>
                    <a:pt x="0" y="19"/>
                    <a:pt x="0" y="28"/>
                  </a:cubicBezTo>
                  <a:cubicBezTo>
                    <a:pt x="0" y="19"/>
                    <a:pt x="1" y="10"/>
                    <a:pt x="4" y="1"/>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1"/>
                    <a:pt x="4" y="1"/>
                  </a:cubicBezTo>
                  <a:cubicBezTo>
                    <a:pt x="4" y="1"/>
                    <a:pt x="4" y="0"/>
                    <a:pt x="4" y="0"/>
                  </a:cubicBezTo>
                  <a:moveTo>
                    <a:pt x="4" y="0"/>
                  </a:moveTo>
                  <a:cubicBezTo>
                    <a:pt x="4" y="0"/>
                    <a:pt x="4" y="0"/>
                    <a:pt x="4" y="0"/>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51" name="Freeform 91"/>
            <p:cNvSpPr>
              <a:spLocks/>
            </p:cNvSpPr>
            <p:nvPr/>
          </p:nvSpPr>
          <p:spPr bwMode="auto">
            <a:xfrm>
              <a:off x="2555875" y="5416941"/>
              <a:ext cx="190500" cy="428625"/>
            </a:xfrm>
            <a:custGeom>
              <a:avLst/>
              <a:gdLst>
                <a:gd name="T0" fmla="*/ 4 w 78"/>
                <a:gd name="T1" fmla="*/ 54 h 175"/>
                <a:gd name="T2" fmla="*/ 4 w 78"/>
                <a:gd name="T3" fmla="*/ 54 h 175"/>
                <a:gd name="T4" fmla="*/ 4 w 78"/>
                <a:gd name="T5" fmla="*/ 54 h 175"/>
                <a:gd name="T6" fmla="*/ 4 w 78"/>
                <a:gd name="T7" fmla="*/ 55 h 175"/>
                <a:gd name="T8" fmla="*/ 4 w 78"/>
                <a:gd name="T9" fmla="*/ 55 h 175"/>
                <a:gd name="T10" fmla="*/ 4 w 78"/>
                <a:gd name="T11" fmla="*/ 55 h 175"/>
                <a:gd name="T12" fmla="*/ 4 w 78"/>
                <a:gd name="T13" fmla="*/ 55 h 175"/>
                <a:gd name="T14" fmla="*/ 0 w 78"/>
                <a:gd name="T15" fmla="*/ 82 h 175"/>
                <a:gd name="T16" fmla="*/ 0 w 78"/>
                <a:gd name="T17" fmla="*/ 82 h 175"/>
                <a:gd name="T18" fmla="*/ 0 w 78"/>
                <a:gd name="T19" fmla="*/ 83 h 175"/>
                <a:gd name="T20" fmla="*/ 0 w 78"/>
                <a:gd name="T21" fmla="*/ 83 h 175"/>
                <a:gd name="T22" fmla="*/ 0 w 78"/>
                <a:gd name="T23" fmla="*/ 83 h 175"/>
                <a:gd name="T24" fmla="*/ 0 w 78"/>
                <a:gd name="T25" fmla="*/ 84 h 175"/>
                <a:gd name="T26" fmla="*/ 0 w 78"/>
                <a:gd name="T27" fmla="*/ 84 h 175"/>
                <a:gd name="T28" fmla="*/ 0 w 78"/>
                <a:gd name="T29" fmla="*/ 84 h 175"/>
                <a:gd name="T30" fmla="*/ 0 w 78"/>
                <a:gd name="T31" fmla="*/ 85 h 175"/>
                <a:gd name="T32" fmla="*/ 0 w 78"/>
                <a:gd name="T33" fmla="*/ 85 h 175"/>
                <a:gd name="T34" fmla="*/ 0 w 78"/>
                <a:gd name="T35" fmla="*/ 86 h 175"/>
                <a:gd name="T36" fmla="*/ 0 w 78"/>
                <a:gd name="T37" fmla="*/ 86 h 175"/>
                <a:gd name="T38" fmla="*/ 0 w 78"/>
                <a:gd name="T39" fmla="*/ 86 h 175"/>
                <a:gd name="T40" fmla="*/ 0 w 78"/>
                <a:gd name="T41" fmla="*/ 87 h 175"/>
                <a:gd name="T42" fmla="*/ 0 w 78"/>
                <a:gd name="T43" fmla="*/ 87 h 175"/>
                <a:gd name="T44" fmla="*/ 0 w 78"/>
                <a:gd name="T45" fmla="*/ 87 h 175"/>
                <a:gd name="T46" fmla="*/ 0 w 78"/>
                <a:gd name="T47" fmla="*/ 89 h 175"/>
                <a:gd name="T48" fmla="*/ 2 w 78"/>
                <a:gd name="T49" fmla="*/ 102 h 175"/>
                <a:gd name="T50" fmla="*/ 2 w 78"/>
                <a:gd name="T51" fmla="*/ 102 h 175"/>
                <a:gd name="T52" fmla="*/ 2 w 78"/>
                <a:gd name="T53" fmla="*/ 103 h 175"/>
                <a:gd name="T54" fmla="*/ 2 w 78"/>
                <a:gd name="T55" fmla="*/ 103 h 175"/>
                <a:gd name="T56" fmla="*/ 2 w 78"/>
                <a:gd name="T57" fmla="*/ 103 h 175"/>
                <a:gd name="T58" fmla="*/ 2 w 78"/>
                <a:gd name="T59" fmla="*/ 103 h 175"/>
                <a:gd name="T60" fmla="*/ 2 w 78"/>
                <a:gd name="T61" fmla="*/ 104 h 175"/>
                <a:gd name="T62" fmla="*/ 2 w 78"/>
                <a:gd name="T63" fmla="*/ 104 h 175"/>
                <a:gd name="T64" fmla="*/ 2 w 78"/>
                <a:gd name="T65" fmla="*/ 105 h 175"/>
                <a:gd name="T66" fmla="*/ 2 w 78"/>
                <a:gd name="T67" fmla="*/ 105 h 175"/>
                <a:gd name="T68" fmla="*/ 3 w 78"/>
                <a:gd name="T69" fmla="*/ 105 h 175"/>
                <a:gd name="T70" fmla="*/ 3 w 78"/>
                <a:gd name="T71" fmla="*/ 106 h 175"/>
                <a:gd name="T72" fmla="*/ 3 w 78"/>
                <a:gd name="T73" fmla="*/ 106 h 175"/>
                <a:gd name="T74" fmla="*/ 78 w 78"/>
                <a:gd name="T75" fmla="*/ 175 h 175"/>
                <a:gd name="T76" fmla="*/ 19 w 78"/>
                <a:gd name="T77" fmla="*/ 106 h 175"/>
                <a:gd name="T78" fmla="*/ 15 w 78"/>
                <a:gd name="T79" fmla="*/ 77 h 175"/>
                <a:gd name="T80" fmla="*/ 46 w 78"/>
                <a:gd name="T81" fmla="*/ 3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8" h="175">
                  <a:moveTo>
                    <a:pt x="49" y="0"/>
                  </a:moveTo>
                  <a:cubicBezTo>
                    <a:pt x="28" y="12"/>
                    <a:pt x="12" y="31"/>
                    <a:pt x="4" y="54"/>
                  </a:cubicBezTo>
                  <a:cubicBezTo>
                    <a:pt x="4" y="54"/>
                    <a:pt x="4" y="54"/>
                    <a:pt x="4" y="54"/>
                  </a:cubicBezTo>
                  <a:cubicBezTo>
                    <a:pt x="4" y="54"/>
                    <a:pt x="4" y="54"/>
                    <a:pt x="4" y="54"/>
                  </a:cubicBezTo>
                  <a:cubicBezTo>
                    <a:pt x="4" y="54"/>
                    <a:pt x="4" y="54"/>
                    <a:pt x="4" y="54"/>
                  </a:cubicBezTo>
                  <a:cubicBezTo>
                    <a:pt x="4" y="54"/>
                    <a:pt x="4" y="54"/>
                    <a:pt x="4" y="54"/>
                  </a:cubicBezTo>
                  <a:cubicBezTo>
                    <a:pt x="4" y="54"/>
                    <a:pt x="4" y="55"/>
                    <a:pt x="4" y="55"/>
                  </a:cubicBezTo>
                  <a:cubicBezTo>
                    <a:pt x="4" y="55"/>
                    <a:pt x="4" y="55"/>
                    <a:pt x="4" y="55"/>
                  </a:cubicBezTo>
                  <a:cubicBezTo>
                    <a:pt x="4" y="55"/>
                    <a:pt x="4" y="55"/>
                    <a:pt x="4" y="55"/>
                  </a:cubicBezTo>
                  <a:cubicBezTo>
                    <a:pt x="4" y="55"/>
                    <a:pt x="4" y="55"/>
                    <a:pt x="4" y="55"/>
                  </a:cubicBezTo>
                  <a:cubicBezTo>
                    <a:pt x="4" y="55"/>
                    <a:pt x="4" y="55"/>
                    <a:pt x="4" y="55"/>
                  </a:cubicBezTo>
                  <a:cubicBezTo>
                    <a:pt x="4" y="55"/>
                    <a:pt x="4" y="55"/>
                    <a:pt x="4" y="55"/>
                  </a:cubicBezTo>
                  <a:cubicBezTo>
                    <a:pt x="4" y="55"/>
                    <a:pt x="4" y="55"/>
                    <a:pt x="4" y="55"/>
                  </a:cubicBezTo>
                  <a:cubicBezTo>
                    <a:pt x="4" y="55"/>
                    <a:pt x="4" y="55"/>
                    <a:pt x="4" y="55"/>
                  </a:cubicBezTo>
                  <a:cubicBezTo>
                    <a:pt x="1" y="64"/>
                    <a:pt x="0" y="73"/>
                    <a:pt x="0" y="82"/>
                  </a:cubicBezTo>
                  <a:cubicBezTo>
                    <a:pt x="0" y="82"/>
                    <a:pt x="0" y="82"/>
                    <a:pt x="0" y="82"/>
                  </a:cubicBezTo>
                  <a:cubicBezTo>
                    <a:pt x="0" y="82"/>
                    <a:pt x="0" y="82"/>
                    <a:pt x="0" y="82"/>
                  </a:cubicBezTo>
                  <a:cubicBezTo>
                    <a:pt x="0" y="82"/>
                    <a:pt x="0" y="82"/>
                    <a:pt x="0" y="82"/>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8"/>
                    <a:pt x="0" y="89"/>
                    <a:pt x="0" y="89"/>
                  </a:cubicBezTo>
                  <a:cubicBezTo>
                    <a:pt x="0" y="89"/>
                    <a:pt x="0" y="89"/>
                    <a:pt x="0" y="89"/>
                  </a:cubicBezTo>
                  <a:cubicBezTo>
                    <a:pt x="0" y="94"/>
                    <a:pt x="1" y="98"/>
                    <a:pt x="2" y="102"/>
                  </a:cubicBezTo>
                  <a:cubicBezTo>
                    <a:pt x="2" y="102"/>
                    <a:pt x="2" y="102"/>
                    <a:pt x="2" y="102"/>
                  </a:cubicBezTo>
                  <a:cubicBezTo>
                    <a:pt x="2" y="102"/>
                    <a:pt x="2" y="102"/>
                    <a:pt x="2" y="102"/>
                  </a:cubicBezTo>
                  <a:cubicBezTo>
                    <a:pt x="2" y="102"/>
                    <a:pt x="2" y="102"/>
                    <a:pt x="2" y="102"/>
                  </a:cubicBezTo>
                  <a:cubicBezTo>
                    <a:pt x="2" y="102"/>
                    <a:pt x="2" y="103"/>
                    <a:pt x="2" y="103"/>
                  </a:cubicBezTo>
                  <a:cubicBezTo>
                    <a:pt x="2" y="103"/>
                    <a:pt x="2" y="103"/>
                    <a:pt x="2" y="103"/>
                  </a:cubicBezTo>
                  <a:cubicBezTo>
                    <a:pt x="2" y="103"/>
                    <a:pt x="2" y="103"/>
                    <a:pt x="2" y="103"/>
                  </a:cubicBezTo>
                  <a:cubicBezTo>
                    <a:pt x="2" y="103"/>
                    <a:pt x="2" y="103"/>
                    <a:pt x="2" y="103"/>
                  </a:cubicBezTo>
                  <a:cubicBezTo>
                    <a:pt x="2" y="103"/>
                    <a:pt x="2" y="103"/>
                    <a:pt x="2" y="103"/>
                  </a:cubicBezTo>
                  <a:cubicBezTo>
                    <a:pt x="2" y="103"/>
                    <a:pt x="2" y="103"/>
                    <a:pt x="2" y="103"/>
                  </a:cubicBezTo>
                  <a:cubicBezTo>
                    <a:pt x="2" y="103"/>
                    <a:pt x="2" y="103"/>
                    <a:pt x="2" y="103"/>
                  </a:cubicBezTo>
                  <a:cubicBezTo>
                    <a:pt x="2" y="103"/>
                    <a:pt x="2" y="103"/>
                    <a:pt x="2" y="103"/>
                  </a:cubicBezTo>
                  <a:cubicBezTo>
                    <a:pt x="2" y="104"/>
                    <a:pt x="2" y="104"/>
                    <a:pt x="2" y="104"/>
                  </a:cubicBezTo>
                  <a:cubicBezTo>
                    <a:pt x="2" y="104"/>
                    <a:pt x="2" y="104"/>
                    <a:pt x="2" y="104"/>
                  </a:cubicBezTo>
                  <a:cubicBezTo>
                    <a:pt x="2" y="104"/>
                    <a:pt x="2" y="104"/>
                    <a:pt x="2" y="104"/>
                  </a:cubicBezTo>
                  <a:cubicBezTo>
                    <a:pt x="2" y="104"/>
                    <a:pt x="2" y="104"/>
                    <a:pt x="2" y="104"/>
                  </a:cubicBezTo>
                  <a:cubicBezTo>
                    <a:pt x="2" y="104"/>
                    <a:pt x="2" y="105"/>
                    <a:pt x="2" y="105"/>
                  </a:cubicBezTo>
                  <a:cubicBezTo>
                    <a:pt x="2" y="105"/>
                    <a:pt x="2" y="105"/>
                    <a:pt x="2" y="105"/>
                  </a:cubicBezTo>
                  <a:cubicBezTo>
                    <a:pt x="2" y="105"/>
                    <a:pt x="2" y="105"/>
                    <a:pt x="2" y="105"/>
                  </a:cubicBezTo>
                  <a:cubicBezTo>
                    <a:pt x="2" y="105"/>
                    <a:pt x="2" y="105"/>
                    <a:pt x="2" y="105"/>
                  </a:cubicBezTo>
                  <a:cubicBezTo>
                    <a:pt x="2" y="105"/>
                    <a:pt x="2" y="105"/>
                    <a:pt x="2" y="105"/>
                  </a:cubicBezTo>
                  <a:cubicBezTo>
                    <a:pt x="2" y="105"/>
                    <a:pt x="3" y="105"/>
                    <a:pt x="3" y="105"/>
                  </a:cubicBezTo>
                  <a:cubicBezTo>
                    <a:pt x="3" y="105"/>
                    <a:pt x="3" y="105"/>
                    <a:pt x="3" y="105"/>
                  </a:cubicBezTo>
                  <a:cubicBezTo>
                    <a:pt x="3" y="105"/>
                    <a:pt x="3" y="105"/>
                    <a:pt x="3" y="106"/>
                  </a:cubicBezTo>
                  <a:cubicBezTo>
                    <a:pt x="3" y="106"/>
                    <a:pt x="3" y="106"/>
                    <a:pt x="3" y="106"/>
                  </a:cubicBezTo>
                  <a:cubicBezTo>
                    <a:pt x="3" y="106"/>
                    <a:pt x="3" y="106"/>
                    <a:pt x="3" y="106"/>
                  </a:cubicBezTo>
                  <a:cubicBezTo>
                    <a:pt x="3" y="106"/>
                    <a:pt x="3" y="106"/>
                    <a:pt x="3" y="106"/>
                  </a:cubicBezTo>
                  <a:cubicBezTo>
                    <a:pt x="12" y="141"/>
                    <a:pt x="42" y="169"/>
                    <a:pt x="78" y="175"/>
                  </a:cubicBezTo>
                  <a:cubicBezTo>
                    <a:pt x="66" y="169"/>
                    <a:pt x="56" y="162"/>
                    <a:pt x="46" y="153"/>
                  </a:cubicBezTo>
                  <a:cubicBezTo>
                    <a:pt x="33" y="140"/>
                    <a:pt x="24" y="124"/>
                    <a:pt x="19" y="106"/>
                  </a:cubicBezTo>
                  <a:cubicBezTo>
                    <a:pt x="18" y="97"/>
                    <a:pt x="17" y="88"/>
                    <a:pt x="15" y="78"/>
                  </a:cubicBezTo>
                  <a:cubicBezTo>
                    <a:pt x="15" y="78"/>
                    <a:pt x="15" y="78"/>
                    <a:pt x="15" y="77"/>
                  </a:cubicBezTo>
                  <a:cubicBezTo>
                    <a:pt x="15" y="58"/>
                    <a:pt x="20" y="40"/>
                    <a:pt x="30" y="24"/>
                  </a:cubicBezTo>
                  <a:cubicBezTo>
                    <a:pt x="35" y="17"/>
                    <a:pt x="41" y="10"/>
                    <a:pt x="46" y="3"/>
                  </a:cubicBezTo>
                  <a:cubicBezTo>
                    <a:pt x="47" y="2"/>
                    <a:pt x="48" y="1"/>
                    <a:pt x="49"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52" name="Rectangle 92"/>
            <p:cNvSpPr>
              <a:spLocks noChangeArrowheads="1"/>
            </p:cNvSpPr>
            <p:nvPr/>
          </p:nvSpPr>
          <p:spPr bwMode="auto">
            <a:xfrm>
              <a:off x="2714625" y="5480441"/>
              <a:ext cx="139700" cy="19367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53" name="Rectangle 93"/>
            <p:cNvSpPr>
              <a:spLocks noChangeArrowheads="1"/>
            </p:cNvSpPr>
            <p:nvPr/>
          </p:nvSpPr>
          <p:spPr bwMode="auto">
            <a:xfrm>
              <a:off x="2665413" y="5421703"/>
              <a:ext cx="269304"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761992"/>
              <a:r>
                <a:rPr lang="en-US" altLang="en-US" sz="1750" b="1" dirty="0">
                  <a:solidFill>
                    <a:srgbClr val="FF9936"/>
                  </a:solidFill>
                  <a:latin typeface="Raleway" panose="020B0003030101060003" pitchFamily="34" charset="0"/>
                </a:rPr>
                <a:t>15</a:t>
              </a:r>
              <a:endParaRPr lang="en-US" altLang="en-US" sz="1500" dirty="0"/>
            </a:p>
          </p:txBody>
        </p:sp>
      </p:grpSp>
      <p:grpSp>
        <p:nvGrpSpPr>
          <p:cNvPr id="154" name="Group 153">
            <a:extLst>
              <a:ext uri="{FF2B5EF4-FFF2-40B4-BE49-F238E27FC236}">
                <a16:creationId xmlns:a16="http://schemas.microsoft.com/office/drawing/2014/main" id="{4DD91C3C-3852-430A-9A83-22625BBCEAE3}"/>
              </a:ext>
            </a:extLst>
          </p:cNvPr>
          <p:cNvGrpSpPr/>
          <p:nvPr/>
        </p:nvGrpSpPr>
        <p:grpSpPr>
          <a:xfrm>
            <a:off x="8112203" y="2821344"/>
            <a:ext cx="474928" cy="473604"/>
            <a:chOff x="1162050" y="4580328"/>
            <a:chExt cx="569913" cy="568325"/>
          </a:xfrm>
        </p:grpSpPr>
        <p:sp>
          <p:nvSpPr>
            <p:cNvPr id="155" name="Freeform 80"/>
            <p:cNvSpPr>
              <a:spLocks/>
            </p:cNvSpPr>
            <p:nvPr/>
          </p:nvSpPr>
          <p:spPr bwMode="auto">
            <a:xfrm>
              <a:off x="1162050" y="4580328"/>
              <a:ext cx="569913" cy="568325"/>
            </a:xfrm>
            <a:custGeom>
              <a:avLst/>
              <a:gdLst>
                <a:gd name="T0" fmla="*/ 116 w 233"/>
                <a:gd name="T1" fmla="*/ 0 h 232"/>
                <a:gd name="T2" fmla="*/ 232 w 233"/>
                <a:gd name="T3" fmla="*/ 116 h 232"/>
                <a:gd name="T4" fmla="*/ 117 w 233"/>
                <a:gd name="T5" fmla="*/ 232 h 232"/>
                <a:gd name="T6" fmla="*/ 0 w 233"/>
                <a:gd name="T7" fmla="*/ 116 h 232"/>
                <a:gd name="T8" fmla="*/ 116 w 233"/>
                <a:gd name="T9" fmla="*/ 0 h 232"/>
              </a:gdLst>
              <a:ahLst/>
              <a:cxnLst>
                <a:cxn ang="0">
                  <a:pos x="T0" y="T1"/>
                </a:cxn>
                <a:cxn ang="0">
                  <a:pos x="T2" y="T3"/>
                </a:cxn>
                <a:cxn ang="0">
                  <a:pos x="T4" y="T5"/>
                </a:cxn>
                <a:cxn ang="0">
                  <a:pos x="T6" y="T7"/>
                </a:cxn>
                <a:cxn ang="0">
                  <a:pos x="T8" y="T9"/>
                </a:cxn>
              </a:cxnLst>
              <a:rect l="0" t="0" r="r" b="b"/>
              <a:pathLst>
                <a:path w="233" h="232">
                  <a:moveTo>
                    <a:pt x="116" y="0"/>
                  </a:moveTo>
                  <a:cubicBezTo>
                    <a:pt x="180" y="0"/>
                    <a:pt x="232" y="52"/>
                    <a:pt x="232" y="116"/>
                  </a:cubicBezTo>
                  <a:cubicBezTo>
                    <a:pt x="233" y="180"/>
                    <a:pt x="180" y="232"/>
                    <a:pt x="117" y="232"/>
                  </a:cubicBezTo>
                  <a:cubicBezTo>
                    <a:pt x="53" y="232"/>
                    <a:pt x="1" y="180"/>
                    <a:pt x="0" y="116"/>
                  </a:cubicBezTo>
                  <a:cubicBezTo>
                    <a:pt x="0" y="52"/>
                    <a:pt x="52" y="0"/>
                    <a:pt x="116" y="0"/>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56" name="Freeform 81"/>
            <p:cNvSpPr>
              <a:spLocks/>
            </p:cNvSpPr>
            <p:nvPr/>
          </p:nvSpPr>
          <p:spPr bwMode="auto">
            <a:xfrm>
              <a:off x="1217613" y="4637478"/>
              <a:ext cx="457200" cy="457200"/>
            </a:xfrm>
            <a:custGeom>
              <a:avLst/>
              <a:gdLst>
                <a:gd name="T0" fmla="*/ 93 w 187"/>
                <a:gd name="T1" fmla="*/ 0 h 187"/>
                <a:gd name="T2" fmla="*/ 187 w 187"/>
                <a:gd name="T3" fmla="*/ 93 h 187"/>
                <a:gd name="T4" fmla="*/ 94 w 187"/>
                <a:gd name="T5" fmla="*/ 187 h 187"/>
                <a:gd name="T6" fmla="*/ 0 w 187"/>
                <a:gd name="T7" fmla="*/ 93 h 187"/>
                <a:gd name="T8" fmla="*/ 93 w 187"/>
                <a:gd name="T9" fmla="*/ 0 h 187"/>
              </a:gdLst>
              <a:ahLst/>
              <a:cxnLst>
                <a:cxn ang="0">
                  <a:pos x="T0" y="T1"/>
                </a:cxn>
                <a:cxn ang="0">
                  <a:pos x="T2" y="T3"/>
                </a:cxn>
                <a:cxn ang="0">
                  <a:pos x="T4" y="T5"/>
                </a:cxn>
                <a:cxn ang="0">
                  <a:pos x="T6" y="T7"/>
                </a:cxn>
                <a:cxn ang="0">
                  <a:pos x="T8" y="T9"/>
                </a:cxn>
              </a:cxnLst>
              <a:rect l="0" t="0" r="r" b="b"/>
              <a:pathLst>
                <a:path w="187" h="187">
                  <a:moveTo>
                    <a:pt x="93" y="0"/>
                  </a:moveTo>
                  <a:cubicBezTo>
                    <a:pt x="145" y="0"/>
                    <a:pt x="187" y="41"/>
                    <a:pt x="187" y="93"/>
                  </a:cubicBezTo>
                  <a:cubicBezTo>
                    <a:pt x="187" y="144"/>
                    <a:pt x="145" y="187"/>
                    <a:pt x="94" y="187"/>
                  </a:cubicBezTo>
                  <a:cubicBezTo>
                    <a:pt x="42" y="187"/>
                    <a:pt x="0" y="145"/>
                    <a:pt x="0" y="93"/>
                  </a:cubicBezTo>
                  <a:cubicBezTo>
                    <a:pt x="0" y="42"/>
                    <a:pt x="42" y="0"/>
                    <a:pt x="93" y="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57" name="Freeform 82"/>
            <p:cNvSpPr>
              <a:spLocks noEditPoints="1"/>
            </p:cNvSpPr>
            <p:nvPr/>
          </p:nvSpPr>
          <p:spPr bwMode="auto">
            <a:xfrm>
              <a:off x="1217613" y="4827978"/>
              <a:ext cx="17463" cy="123825"/>
            </a:xfrm>
            <a:custGeom>
              <a:avLst/>
              <a:gdLst>
                <a:gd name="T0" fmla="*/ 7 w 7"/>
                <a:gd name="T1" fmla="*/ 51 h 51"/>
                <a:gd name="T2" fmla="*/ 7 w 7"/>
                <a:gd name="T3" fmla="*/ 50 h 51"/>
                <a:gd name="T4" fmla="*/ 7 w 7"/>
                <a:gd name="T5" fmla="*/ 50 h 51"/>
                <a:gd name="T6" fmla="*/ 7 w 7"/>
                <a:gd name="T7" fmla="*/ 50 h 51"/>
                <a:gd name="T8" fmla="*/ 7 w 7"/>
                <a:gd name="T9" fmla="*/ 49 h 51"/>
                <a:gd name="T10" fmla="*/ 0 w 7"/>
                <a:gd name="T11" fmla="*/ 16 h 51"/>
                <a:gd name="T12" fmla="*/ 0 w 7"/>
                <a:gd name="T13" fmla="*/ 16 h 51"/>
                <a:gd name="T14" fmla="*/ 0 w 7"/>
                <a:gd name="T15" fmla="*/ 16 h 51"/>
                <a:gd name="T16" fmla="*/ 0 w 7"/>
                <a:gd name="T17" fmla="*/ 16 h 51"/>
                <a:gd name="T18" fmla="*/ 0 w 7"/>
                <a:gd name="T19" fmla="*/ 15 h 51"/>
                <a:gd name="T20" fmla="*/ 0 w 7"/>
                <a:gd name="T21" fmla="*/ 15 h 51"/>
                <a:gd name="T22" fmla="*/ 0 w 7"/>
                <a:gd name="T23" fmla="*/ 15 h 51"/>
                <a:gd name="T24" fmla="*/ 0 w 7"/>
                <a:gd name="T25" fmla="*/ 14 h 51"/>
                <a:gd name="T26" fmla="*/ 0 w 7"/>
                <a:gd name="T27" fmla="*/ 14 h 51"/>
                <a:gd name="T28" fmla="*/ 0 w 7"/>
                <a:gd name="T29" fmla="*/ 14 h 51"/>
                <a:gd name="T30" fmla="*/ 0 w 7"/>
                <a:gd name="T31" fmla="*/ 14 h 51"/>
                <a:gd name="T32" fmla="*/ 0 w 7"/>
                <a:gd name="T33" fmla="*/ 13 h 51"/>
                <a:gd name="T34" fmla="*/ 0 w 7"/>
                <a:gd name="T35" fmla="*/ 13 h 51"/>
                <a:gd name="T36" fmla="*/ 0 w 7"/>
                <a:gd name="T37" fmla="*/ 13 h 51"/>
                <a:gd name="T38" fmla="*/ 0 w 7"/>
                <a:gd name="T39" fmla="*/ 12 h 51"/>
                <a:gd name="T40" fmla="*/ 0 w 7"/>
                <a:gd name="T41" fmla="*/ 12 h 51"/>
                <a:gd name="T42" fmla="*/ 0 w 7"/>
                <a:gd name="T43" fmla="*/ 12 h 51"/>
                <a:gd name="T44" fmla="*/ 0 w 7"/>
                <a:gd name="T45" fmla="*/ 12 h 51"/>
                <a:gd name="T46" fmla="*/ 0 w 7"/>
                <a:gd name="T47" fmla="*/ 11 h 51"/>
                <a:gd name="T48" fmla="*/ 0 w 7"/>
                <a:gd name="T49" fmla="*/ 11 h 51"/>
                <a:gd name="T50" fmla="*/ 0 w 7"/>
                <a:gd name="T51" fmla="*/ 11 h 51"/>
                <a:gd name="T52" fmla="*/ 0 w 7"/>
                <a:gd name="T53" fmla="*/ 10 h 51"/>
                <a:gd name="T54" fmla="*/ 0 w 7"/>
                <a:gd name="T55" fmla="*/ 10 h 51"/>
                <a:gd name="T56" fmla="*/ 0 w 7"/>
                <a:gd name="T57" fmla="*/ 10 h 51"/>
                <a:gd name="T58" fmla="*/ 0 w 7"/>
                <a:gd name="T59" fmla="*/ 9 h 51"/>
                <a:gd name="T60" fmla="*/ 0 w 7"/>
                <a:gd name="T61" fmla="*/ 9 h 51"/>
                <a:gd name="T62" fmla="*/ 0 w 7"/>
                <a:gd name="T63" fmla="*/ 9 h 51"/>
                <a:gd name="T64" fmla="*/ 0 w 7"/>
                <a:gd name="T65" fmla="*/ 9 h 51"/>
                <a:gd name="T66" fmla="*/ 0 w 7"/>
                <a:gd name="T67" fmla="*/ 8 h 51"/>
                <a:gd name="T68" fmla="*/ 0 w 7"/>
                <a:gd name="T69" fmla="*/ 8 h 51"/>
                <a:gd name="T70" fmla="*/ 0 w 7"/>
                <a:gd name="T71" fmla="*/ 8 h 51"/>
                <a:gd name="T72" fmla="*/ 0 w 7"/>
                <a:gd name="T73" fmla="*/ 7 h 51"/>
                <a:gd name="T74" fmla="*/ 0 w 7"/>
                <a:gd name="T75" fmla="*/ 7 h 51"/>
                <a:gd name="T76" fmla="*/ 0 w 7"/>
                <a:gd name="T77" fmla="*/ 7 h 51"/>
                <a:gd name="T78" fmla="*/ 0 w 7"/>
                <a:gd name="T79" fmla="*/ 6 h 51"/>
                <a:gd name="T80" fmla="*/ 0 w 7"/>
                <a:gd name="T81" fmla="*/ 6 h 51"/>
                <a:gd name="T82" fmla="*/ 0 w 7"/>
                <a:gd name="T83" fmla="*/ 6 h 51"/>
                <a:gd name="T84" fmla="*/ 0 w 7"/>
                <a:gd name="T85" fmla="*/ 6 h 51"/>
                <a:gd name="T86" fmla="*/ 0 w 7"/>
                <a:gd name="T87" fmla="*/ 5 h 51"/>
                <a:gd name="T88" fmla="*/ 1 w 7"/>
                <a:gd name="T89" fmla="*/ 5 h 51"/>
                <a:gd name="T90" fmla="*/ 1 w 7"/>
                <a:gd name="T91" fmla="*/ 5 h 51"/>
                <a:gd name="T92" fmla="*/ 1 w 7"/>
                <a:gd name="T93" fmla="*/ 4 h 51"/>
                <a:gd name="T94" fmla="*/ 1 w 7"/>
                <a:gd name="T95" fmla="*/ 4 h 51"/>
                <a:gd name="T96" fmla="*/ 1 w 7"/>
                <a:gd name="T97" fmla="*/ 3 h 51"/>
                <a:gd name="T98" fmla="*/ 1 w 7"/>
                <a:gd name="T99" fmla="*/ 3 h 51"/>
                <a:gd name="T100" fmla="*/ 1 w 7"/>
                <a:gd name="T101" fmla="*/ 3 h 51"/>
                <a:gd name="T102" fmla="*/ 1 w 7"/>
                <a:gd name="T103" fmla="*/ 3 h 51"/>
                <a:gd name="T104" fmla="*/ 1 w 7"/>
                <a:gd name="T105" fmla="*/ 2 h 51"/>
                <a:gd name="T106" fmla="*/ 1 w 7"/>
                <a:gd name="T107" fmla="*/ 1 h 51"/>
                <a:gd name="T108" fmla="*/ 1 w 7"/>
                <a:gd name="T109" fmla="*/ 1 h 51"/>
                <a:gd name="T110" fmla="*/ 1 w 7"/>
                <a:gd name="T111" fmla="*/ 1 h 51"/>
                <a:gd name="T112" fmla="*/ 1 w 7"/>
                <a:gd name="T113" fmla="*/ 0 h 51"/>
                <a:gd name="T114" fmla="*/ 1 w 7"/>
                <a:gd name="T115" fmla="*/ 0 h 51"/>
                <a:gd name="T116" fmla="*/ 1 w 7"/>
                <a:gd name="T11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 h="51">
                  <a:moveTo>
                    <a:pt x="7" y="51"/>
                  </a:moveTo>
                  <a:cubicBezTo>
                    <a:pt x="7" y="51"/>
                    <a:pt x="7" y="51"/>
                    <a:pt x="7" y="51"/>
                  </a:cubicBezTo>
                  <a:cubicBezTo>
                    <a:pt x="7" y="51"/>
                    <a:pt x="7" y="51"/>
                    <a:pt x="7" y="51"/>
                  </a:cubicBezTo>
                  <a:moveTo>
                    <a:pt x="7" y="50"/>
                  </a:moveTo>
                  <a:cubicBezTo>
                    <a:pt x="7" y="50"/>
                    <a:pt x="7" y="50"/>
                    <a:pt x="7" y="50"/>
                  </a:cubicBezTo>
                  <a:cubicBezTo>
                    <a:pt x="7" y="50"/>
                    <a:pt x="7" y="50"/>
                    <a:pt x="7" y="50"/>
                  </a:cubicBezTo>
                  <a:moveTo>
                    <a:pt x="7" y="50"/>
                  </a:moveTo>
                  <a:cubicBezTo>
                    <a:pt x="7" y="50"/>
                    <a:pt x="7" y="50"/>
                    <a:pt x="7" y="50"/>
                  </a:cubicBezTo>
                  <a:cubicBezTo>
                    <a:pt x="7" y="50"/>
                    <a:pt x="7" y="50"/>
                    <a:pt x="7" y="50"/>
                  </a:cubicBezTo>
                  <a:moveTo>
                    <a:pt x="7" y="50"/>
                  </a:moveTo>
                  <a:cubicBezTo>
                    <a:pt x="7" y="50"/>
                    <a:pt x="7" y="50"/>
                    <a:pt x="7" y="50"/>
                  </a:cubicBezTo>
                  <a:cubicBezTo>
                    <a:pt x="7" y="50"/>
                    <a:pt x="7" y="50"/>
                    <a:pt x="7" y="50"/>
                  </a:cubicBezTo>
                  <a:moveTo>
                    <a:pt x="7" y="49"/>
                  </a:moveTo>
                  <a:cubicBezTo>
                    <a:pt x="7" y="49"/>
                    <a:pt x="7" y="50"/>
                    <a:pt x="7" y="50"/>
                  </a:cubicBezTo>
                  <a:cubicBezTo>
                    <a:pt x="7" y="50"/>
                    <a:pt x="7" y="49"/>
                    <a:pt x="7" y="49"/>
                  </a:cubicBezTo>
                  <a:moveTo>
                    <a:pt x="0" y="16"/>
                  </a:moveTo>
                  <a:cubicBezTo>
                    <a:pt x="0" y="28"/>
                    <a:pt x="2" y="39"/>
                    <a:pt x="6" y="49"/>
                  </a:cubicBezTo>
                  <a:cubicBezTo>
                    <a:pt x="2" y="39"/>
                    <a:pt x="0" y="28"/>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4"/>
                    <a:pt x="0" y="14"/>
                    <a:pt x="0" y="14"/>
                  </a:cubicBezTo>
                  <a:cubicBezTo>
                    <a:pt x="0" y="14"/>
                    <a:pt x="0" y="14"/>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1"/>
                    <a:pt x="0" y="11"/>
                    <a:pt x="0" y="12"/>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1" y="5"/>
                  </a:moveTo>
                  <a:cubicBezTo>
                    <a:pt x="1" y="5"/>
                    <a:pt x="1" y="5"/>
                    <a:pt x="1" y="5"/>
                  </a:cubicBezTo>
                  <a:cubicBezTo>
                    <a:pt x="1" y="5"/>
                    <a:pt x="1" y="5"/>
                    <a:pt x="1" y="5"/>
                  </a:cubicBezTo>
                  <a:moveTo>
                    <a:pt x="1" y="5"/>
                  </a:moveTo>
                  <a:cubicBezTo>
                    <a:pt x="1" y="5"/>
                    <a:pt x="1" y="5"/>
                    <a:pt x="1" y="5"/>
                  </a:cubicBezTo>
                  <a:cubicBezTo>
                    <a:pt x="1" y="5"/>
                    <a:pt x="1" y="5"/>
                    <a:pt x="1" y="5"/>
                  </a:cubicBezTo>
                  <a:moveTo>
                    <a:pt x="1" y="4"/>
                  </a:moveTo>
                  <a:cubicBezTo>
                    <a:pt x="1" y="4"/>
                    <a:pt x="1" y="4"/>
                    <a:pt x="1" y="4"/>
                  </a:cubicBezTo>
                  <a:cubicBezTo>
                    <a:pt x="1" y="4"/>
                    <a:pt x="1" y="4"/>
                    <a:pt x="1" y="4"/>
                  </a:cubicBezTo>
                  <a:moveTo>
                    <a:pt x="1" y="4"/>
                  </a:moveTo>
                  <a:cubicBezTo>
                    <a:pt x="1" y="4"/>
                    <a:pt x="1" y="4"/>
                    <a:pt x="1" y="4"/>
                  </a:cubicBezTo>
                  <a:cubicBezTo>
                    <a:pt x="1" y="4"/>
                    <a:pt x="1" y="4"/>
                    <a:pt x="1" y="4"/>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2"/>
                  </a:moveTo>
                  <a:cubicBezTo>
                    <a:pt x="1" y="2"/>
                    <a:pt x="1" y="2"/>
                    <a:pt x="1" y="2"/>
                  </a:cubicBezTo>
                  <a:cubicBezTo>
                    <a:pt x="1" y="2"/>
                    <a:pt x="1" y="2"/>
                    <a:pt x="1" y="2"/>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58" name="Freeform 83"/>
            <p:cNvSpPr>
              <a:spLocks/>
            </p:cNvSpPr>
            <p:nvPr/>
          </p:nvSpPr>
          <p:spPr bwMode="auto">
            <a:xfrm>
              <a:off x="1217613" y="4639066"/>
              <a:ext cx="190500" cy="425450"/>
            </a:xfrm>
            <a:custGeom>
              <a:avLst/>
              <a:gdLst>
                <a:gd name="T0" fmla="*/ 1 w 78"/>
                <a:gd name="T1" fmla="*/ 77 h 174"/>
                <a:gd name="T2" fmla="*/ 1 w 78"/>
                <a:gd name="T3" fmla="*/ 77 h 174"/>
                <a:gd name="T4" fmla="*/ 1 w 78"/>
                <a:gd name="T5" fmla="*/ 77 h 174"/>
                <a:gd name="T6" fmla="*/ 1 w 78"/>
                <a:gd name="T7" fmla="*/ 78 h 174"/>
                <a:gd name="T8" fmla="*/ 1 w 78"/>
                <a:gd name="T9" fmla="*/ 78 h 174"/>
                <a:gd name="T10" fmla="*/ 1 w 78"/>
                <a:gd name="T11" fmla="*/ 78 h 174"/>
                <a:gd name="T12" fmla="*/ 1 w 78"/>
                <a:gd name="T13" fmla="*/ 79 h 174"/>
                <a:gd name="T14" fmla="*/ 1 w 78"/>
                <a:gd name="T15" fmla="*/ 80 h 174"/>
                <a:gd name="T16" fmla="*/ 1 w 78"/>
                <a:gd name="T17" fmla="*/ 80 h 174"/>
                <a:gd name="T18" fmla="*/ 1 w 78"/>
                <a:gd name="T19" fmla="*/ 80 h 174"/>
                <a:gd name="T20" fmla="*/ 1 w 78"/>
                <a:gd name="T21" fmla="*/ 80 h 174"/>
                <a:gd name="T22" fmla="*/ 1 w 78"/>
                <a:gd name="T23" fmla="*/ 81 h 174"/>
                <a:gd name="T24" fmla="*/ 1 w 78"/>
                <a:gd name="T25" fmla="*/ 81 h 174"/>
                <a:gd name="T26" fmla="*/ 1 w 78"/>
                <a:gd name="T27" fmla="*/ 82 h 174"/>
                <a:gd name="T28" fmla="*/ 1 w 78"/>
                <a:gd name="T29" fmla="*/ 82 h 174"/>
                <a:gd name="T30" fmla="*/ 0 w 78"/>
                <a:gd name="T31" fmla="*/ 82 h 174"/>
                <a:gd name="T32" fmla="*/ 0 w 78"/>
                <a:gd name="T33" fmla="*/ 82 h 174"/>
                <a:gd name="T34" fmla="*/ 0 w 78"/>
                <a:gd name="T35" fmla="*/ 83 h 174"/>
                <a:gd name="T36" fmla="*/ 0 w 78"/>
                <a:gd name="T37" fmla="*/ 83 h 174"/>
                <a:gd name="T38" fmla="*/ 0 w 78"/>
                <a:gd name="T39" fmla="*/ 83 h 174"/>
                <a:gd name="T40" fmla="*/ 0 w 78"/>
                <a:gd name="T41" fmla="*/ 84 h 174"/>
                <a:gd name="T42" fmla="*/ 0 w 78"/>
                <a:gd name="T43" fmla="*/ 84 h 174"/>
                <a:gd name="T44" fmla="*/ 0 w 78"/>
                <a:gd name="T45" fmla="*/ 84 h 174"/>
                <a:gd name="T46" fmla="*/ 0 w 78"/>
                <a:gd name="T47" fmla="*/ 85 h 174"/>
                <a:gd name="T48" fmla="*/ 0 w 78"/>
                <a:gd name="T49" fmla="*/ 85 h 174"/>
                <a:gd name="T50" fmla="*/ 0 w 78"/>
                <a:gd name="T51" fmla="*/ 85 h 174"/>
                <a:gd name="T52" fmla="*/ 0 w 78"/>
                <a:gd name="T53" fmla="*/ 85 h 174"/>
                <a:gd name="T54" fmla="*/ 0 w 78"/>
                <a:gd name="T55" fmla="*/ 86 h 174"/>
                <a:gd name="T56" fmla="*/ 0 w 78"/>
                <a:gd name="T57" fmla="*/ 86 h 174"/>
                <a:gd name="T58" fmla="*/ 0 w 78"/>
                <a:gd name="T59" fmla="*/ 86 h 174"/>
                <a:gd name="T60" fmla="*/ 0 w 78"/>
                <a:gd name="T61" fmla="*/ 87 h 174"/>
                <a:gd name="T62" fmla="*/ 0 w 78"/>
                <a:gd name="T63" fmla="*/ 87 h 174"/>
                <a:gd name="T64" fmla="*/ 0 w 78"/>
                <a:gd name="T65" fmla="*/ 87 h 174"/>
                <a:gd name="T66" fmla="*/ 0 w 78"/>
                <a:gd name="T67" fmla="*/ 87 h 174"/>
                <a:gd name="T68" fmla="*/ 0 w 78"/>
                <a:gd name="T69" fmla="*/ 88 h 174"/>
                <a:gd name="T70" fmla="*/ 0 w 78"/>
                <a:gd name="T71" fmla="*/ 88 h 174"/>
                <a:gd name="T72" fmla="*/ 0 w 78"/>
                <a:gd name="T73" fmla="*/ 88 h 174"/>
                <a:gd name="T74" fmla="*/ 0 w 78"/>
                <a:gd name="T75" fmla="*/ 89 h 174"/>
                <a:gd name="T76" fmla="*/ 0 w 78"/>
                <a:gd name="T77" fmla="*/ 89 h 174"/>
                <a:gd name="T78" fmla="*/ 0 w 78"/>
                <a:gd name="T79" fmla="*/ 89 h 174"/>
                <a:gd name="T80" fmla="*/ 0 w 78"/>
                <a:gd name="T81" fmla="*/ 90 h 174"/>
                <a:gd name="T82" fmla="*/ 0 w 78"/>
                <a:gd name="T83" fmla="*/ 90 h 174"/>
                <a:gd name="T84" fmla="*/ 0 w 78"/>
                <a:gd name="T85" fmla="*/ 90 h 174"/>
                <a:gd name="T86" fmla="*/ 0 w 78"/>
                <a:gd name="T87" fmla="*/ 90 h 174"/>
                <a:gd name="T88" fmla="*/ 0 w 78"/>
                <a:gd name="T89" fmla="*/ 91 h 174"/>
                <a:gd name="T90" fmla="*/ 0 w 78"/>
                <a:gd name="T91" fmla="*/ 91 h 174"/>
                <a:gd name="T92" fmla="*/ 0 w 78"/>
                <a:gd name="T93" fmla="*/ 91 h 174"/>
                <a:gd name="T94" fmla="*/ 0 w 78"/>
                <a:gd name="T95" fmla="*/ 92 h 174"/>
                <a:gd name="T96" fmla="*/ 0 w 78"/>
                <a:gd name="T97" fmla="*/ 92 h 174"/>
                <a:gd name="T98" fmla="*/ 0 w 78"/>
                <a:gd name="T99" fmla="*/ 92 h 174"/>
                <a:gd name="T100" fmla="*/ 0 w 78"/>
                <a:gd name="T101" fmla="*/ 93 h 174"/>
                <a:gd name="T102" fmla="*/ 0 w 78"/>
                <a:gd name="T103" fmla="*/ 93 h 174"/>
                <a:gd name="T104" fmla="*/ 0 w 78"/>
                <a:gd name="T105" fmla="*/ 93 h 174"/>
                <a:gd name="T106" fmla="*/ 0 w 78"/>
                <a:gd name="T107" fmla="*/ 93 h 174"/>
                <a:gd name="T108" fmla="*/ 7 w 78"/>
                <a:gd name="T109" fmla="*/ 126 h 174"/>
                <a:gd name="T110" fmla="*/ 7 w 78"/>
                <a:gd name="T111" fmla="*/ 127 h 174"/>
                <a:gd name="T112" fmla="*/ 7 w 78"/>
                <a:gd name="T113" fmla="*/ 127 h 174"/>
                <a:gd name="T114" fmla="*/ 7 w 78"/>
                <a:gd name="T115" fmla="*/ 127 h 174"/>
                <a:gd name="T116" fmla="*/ 7 w 78"/>
                <a:gd name="T117" fmla="*/ 128 h 174"/>
                <a:gd name="T118" fmla="*/ 49 w 78"/>
                <a:gd name="T119" fmla="*/ 174 h 174"/>
                <a:gd name="T120" fmla="*/ 30 w 78"/>
                <a:gd name="T121" fmla="*/ 151 h 174"/>
                <a:gd name="T122" fmla="*/ 16 w 78"/>
                <a:gd name="T123" fmla="*/ 96 h 174"/>
                <a:gd name="T124" fmla="*/ 46 w 78"/>
                <a:gd name="T125" fmla="*/ 22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8" h="174">
                  <a:moveTo>
                    <a:pt x="78" y="0"/>
                  </a:moveTo>
                  <a:cubicBezTo>
                    <a:pt x="39" y="6"/>
                    <a:pt x="8" y="37"/>
                    <a:pt x="1" y="77"/>
                  </a:cubicBezTo>
                  <a:cubicBezTo>
                    <a:pt x="1" y="77"/>
                    <a:pt x="1" y="77"/>
                    <a:pt x="1" y="77"/>
                  </a:cubicBezTo>
                  <a:cubicBezTo>
                    <a:pt x="1" y="77"/>
                    <a:pt x="1" y="77"/>
                    <a:pt x="1" y="77"/>
                  </a:cubicBezTo>
                  <a:cubicBezTo>
                    <a:pt x="1" y="77"/>
                    <a:pt x="1" y="77"/>
                    <a:pt x="1" y="77"/>
                  </a:cubicBezTo>
                  <a:cubicBezTo>
                    <a:pt x="1" y="77"/>
                    <a:pt x="1" y="77"/>
                    <a:pt x="1" y="77"/>
                  </a:cubicBezTo>
                  <a:cubicBezTo>
                    <a:pt x="1" y="77"/>
                    <a:pt x="1" y="77"/>
                    <a:pt x="1" y="77"/>
                  </a:cubicBezTo>
                  <a:cubicBezTo>
                    <a:pt x="1" y="77"/>
                    <a:pt x="1" y="77"/>
                    <a:pt x="1" y="78"/>
                  </a:cubicBezTo>
                  <a:cubicBezTo>
                    <a:pt x="1" y="78"/>
                    <a:pt x="1" y="78"/>
                    <a:pt x="1" y="78"/>
                  </a:cubicBezTo>
                  <a:cubicBezTo>
                    <a:pt x="1" y="78"/>
                    <a:pt x="1" y="78"/>
                    <a:pt x="1" y="78"/>
                  </a:cubicBezTo>
                  <a:cubicBezTo>
                    <a:pt x="1" y="78"/>
                    <a:pt x="1" y="78"/>
                    <a:pt x="1" y="78"/>
                  </a:cubicBezTo>
                  <a:cubicBezTo>
                    <a:pt x="1" y="78"/>
                    <a:pt x="1" y="78"/>
                    <a:pt x="1" y="78"/>
                  </a:cubicBezTo>
                  <a:cubicBezTo>
                    <a:pt x="1" y="78"/>
                    <a:pt x="1" y="78"/>
                    <a:pt x="1" y="78"/>
                  </a:cubicBezTo>
                  <a:cubicBezTo>
                    <a:pt x="1" y="78"/>
                    <a:pt x="1" y="79"/>
                    <a:pt x="1" y="79"/>
                  </a:cubicBezTo>
                  <a:cubicBezTo>
                    <a:pt x="1" y="79"/>
                    <a:pt x="1" y="79"/>
                    <a:pt x="1" y="79"/>
                  </a:cubicBezTo>
                  <a:cubicBezTo>
                    <a:pt x="1" y="79"/>
                    <a:pt x="1" y="79"/>
                    <a:pt x="1" y="80"/>
                  </a:cubicBezTo>
                  <a:cubicBezTo>
                    <a:pt x="1" y="80"/>
                    <a:pt x="1" y="80"/>
                    <a:pt x="1" y="80"/>
                  </a:cubicBezTo>
                  <a:cubicBezTo>
                    <a:pt x="1" y="80"/>
                    <a:pt x="1" y="80"/>
                    <a:pt x="1" y="80"/>
                  </a:cubicBezTo>
                  <a:cubicBezTo>
                    <a:pt x="1" y="80"/>
                    <a:pt x="1" y="80"/>
                    <a:pt x="1" y="80"/>
                  </a:cubicBezTo>
                  <a:cubicBezTo>
                    <a:pt x="1" y="80"/>
                    <a:pt x="1" y="80"/>
                    <a:pt x="1" y="80"/>
                  </a:cubicBezTo>
                  <a:cubicBezTo>
                    <a:pt x="1" y="80"/>
                    <a:pt x="1" y="80"/>
                    <a:pt x="1" y="80"/>
                  </a:cubicBezTo>
                  <a:cubicBezTo>
                    <a:pt x="1" y="80"/>
                    <a:pt x="1" y="80"/>
                    <a:pt x="1" y="80"/>
                  </a:cubicBezTo>
                  <a:cubicBezTo>
                    <a:pt x="1" y="80"/>
                    <a:pt x="1" y="80"/>
                    <a:pt x="1" y="80"/>
                  </a:cubicBezTo>
                  <a:cubicBezTo>
                    <a:pt x="1" y="81"/>
                    <a:pt x="1" y="81"/>
                    <a:pt x="1" y="81"/>
                  </a:cubicBezTo>
                  <a:cubicBezTo>
                    <a:pt x="1" y="81"/>
                    <a:pt x="1" y="81"/>
                    <a:pt x="1" y="81"/>
                  </a:cubicBezTo>
                  <a:cubicBezTo>
                    <a:pt x="1" y="81"/>
                    <a:pt x="1" y="81"/>
                    <a:pt x="1" y="81"/>
                  </a:cubicBezTo>
                  <a:cubicBezTo>
                    <a:pt x="1" y="81"/>
                    <a:pt x="1" y="81"/>
                    <a:pt x="1" y="81"/>
                  </a:cubicBezTo>
                  <a:cubicBezTo>
                    <a:pt x="1" y="81"/>
                    <a:pt x="1" y="81"/>
                    <a:pt x="1" y="82"/>
                  </a:cubicBezTo>
                  <a:cubicBezTo>
                    <a:pt x="1" y="82"/>
                    <a:pt x="1" y="82"/>
                    <a:pt x="1" y="82"/>
                  </a:cubicBezTo>
                  <a:cubicBezTo>
                    <a:pt x="1" y="82"/>
                    <a:pt x="1" y="82"/>
                    <a:pt x="1" y="82"/>
                  </a:cubicBezTo>
                  <a:cubicBezTo>
                    <a:pt x="1" y="82"/>
                    <a:pt x="1" y="82"/>
                    <a:pt x="1" y="82"/>
                  </a:cubicBezTo>
                  <a:cubicBezTo>
                    <a:pt x="1" y="82"/>
                    <a:pt x="1" y="82"/>
                    <a:pt x="0" y="82"/>
                  </a:cubicBezTo>
                  <a:cubicBezTo>
                    <a:pt x="0" y="82"/>
                    <a:pt x="0" y="82"/>
                    <a:pt x="0" y="82"/>
                  </a:cubicBezTo>
                  <a:cubicBezTo>
                    <a:pt x="0" y="82"/>
                    <a:pt x="0" y="82"/>
                    <a:pt x="0" y="82"/>
                  </a:cubicBezTo>
                  <a:cubicBezTo>
                    <a:pt x="0" y="82"/>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3"/>
                  </a:cubicBezTo>
                  <a:cubicBezTo>
                    <a:pt x="0" y="93"/>
                    <a:pt x="0" y="93"/>
                    <a:pt x="0" y="93"/>
                  </a:cubicBezTo>
                  <a:cubicBezTo>
                    <a:pt x="0" y="93"/>
                    <a:pt x="0" y="93"/>
                    <a:pt x="0" y="93"/>
                  </a:cubicBezTo>
                  <a:cubicBezTo>
                    <a:pt x="0" y="93"/>
                    <a:pt x="0" y="93"/>
                    <a:pt x="0" y="93"/>
                  </a:cubicBezTo>
                  <a:cubicBezTo>
                    <a:pt x="0" y="93"/>
                    <a:pt x="0" y="93"/>
                    <a:pt x="0" y="93"/>
                  </a:cubicBezTo>
                  <a:cubicBezTo>
                    <a:pt x="0" y="93"/>
                    <a:pt x="0" y="93"/>
                    <a:pt x="0" y="93"/>
                  </a:cubicBezTo>
                  <a:cubicBezTo>
                    <a:pt x="0" y="93"/>
                    <a:pt x="0" y="93"/>
                    <a:pt x="0" y="93"/>
                  </a:cubicBezTo>
                  <a:cubicBezTo>
                    <a:pt x="0" y="105"/>
                    <a:pt x="2" y="116"/>
                    <a:pt x="6" y="126"/>
                  </a:cubicBezTo>
                  <a:cubicBezTo>
                    <a:pt x="7" y="126"/>
                    <a:pt x="7" y="126"/>
                    <a:pt x="7" y="126"/>
                  </a:cubicBezTo>
                  <a:cubicBezTo>
                    <a:pt x="7" y="126"/>
                    <a:pt x="7" y="127"/>
                    <a:pt x="7" y="127"/>
                  </a:cubicBezTo>
                  <a:cubicBezTo>
                    <a:pt x="7" y="127"/>
                    <a:pt x="7" y="127"/>
                    <a:pt x="7" y="127"/>
                  </a:cubicBezTo>
                  <a:cubicBezTo>
                    <a:pt x="7" y="127"/>
                    <a:pt x="7" y="127"/>
                    <a:pt x="7" y="127"/>
                  </a:cubicBezTo>
                  <a:cubicBezTo>
                    <a:pt x="7" y="127"/>
                    <a:pt x="7" y="127"/>
                    <a:pt x="7" y="127"/>
                  </a:cubicBezTo>
                  <a:cubicBezTo>
                    <a:pt x="7" y="127"/>
                    <a:pt x="7" y="127"/>
                    <a:pt x="7" y="127"/>
                  </a:cubicBezTo>
                  <a:cubicBezTo>
                    <a:pt x="7" y="127"/>
                    <a:pt x="7" y="127"/>
                    <a:pt x="7" y="127"/>
                  </a:cubicBezTo>
                  <a:cubicBezTo>
                    <a:pt x="7" y="127"/>
                    <a:pt x="7" y="127"/>
                    <a:pt x="7" y="127"/>
                  </a:cubicBezTo>
                  <a:cubicBezTo>
                    <a:pt x="7" y="127"/>
                    <a:pt x="7" y="127"/>
                    <a:pt x="7" y="128"/>
                  </a:cubicBezTo>
                  <a:cubicBezTo>
                    <a:pt x="7" y="128"/>
                    <a:pt x="7" y="128"/>
                    <a:pt x="7" y="128"/>
                  </a:cubicBezTo>
                  <a:cubicBezTo>
                    <a:pt x="15" y="148"/>
                    <a:pt x="30" y="164"/>
                    <a:pt x="49" y="174"/>
                  </a:cubicBezTo>
                  <a:cubicBezTo>
                    <a:pt x="48" y="174"/>
                    <a:pt x="47" y="173"/>
                    <a:pt x="47" y="172"/>
                  </a:cubicBezTo>
                  <a:cubicBezTo>
                    <a:pt x="41" y="165"/>
                    <a:pt x="36" y="158"/>
                    <a:pt x="30" y="151"/>
                  </a:cubicBezTo>
                  <a:cubicBezTo>
                    <a:pt x="20" y="134"/>
                    <a:pt x="16" y="116"/>
                    <a:pt x="16" y="97"/>
                  </a:cubicBezTo>
                  <a:cubicBezTo>
                    <a:pt x="16" y="97"/>
                    <a:pt x="16" y="97"/>
                    <a:pt x="16" y="96"/>
                  </a:cubicBezTo>
                  <a:cubicBezTo>
                    <a:pt x="17" y="87"/>
                    <a:pt x="18" y="78"/>
                    <a:pt x="19" y="68"/>
                  </a:cubicBezTo>
                  <a:cubicBezTo>
                    <a:pt x="24" y="50"/>
                    <a:pt x="33" y="35"/>
                    <a:pt x="46" y="22"/>
                  </a:cubicBezTo>
                  <a:cubicBezTo>
                    <a:pt x="56" y="12"/>
                    <a:pt x="67" y="5"/>
                    <a:pt x="7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59" name="Rectangle 100"/>
            <p:cNvSpPr>
              <a:spLocks noChangeArrowheads="1"/>
            </p:cNvSpPr>
            <p:nvPr/>
          </p:nvSpPr>
          <p:spPr bwMode="auto">
            <a:xfrm>
              <a:off x="1376363" y="4759716"/>
              <a:ext cx="139700" cy="190500"/>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60" name="Rectangle 101"/>
            <p:cNvSpPr>
              <a:spLocks noChangeArrowheads="1"/>
            </p:cNvSpPr>
            <p:nvPr/>
          </p:nvSpPr>
          <p:spPr bwMode="auto">
            <a:xfrm>
              <a:off x="1328738" y="4699391"/>
              <a:ext cx="311623"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761992"/>
              <a:r>
                <a:rPr lang="en-US" altLang="en-US" sz="1750" b="1" dirty="0">
                  <a:solidFill>
                    <a:srgbClr val="FF9936"/>
                  </a:solidFill>
                  <a:latin typeface="Raleway" panose="020B0003030101060003" pitchFamily="34" charset="0"/>
                </a:rPr>
                <a:t>20</a:t>
              </a:r>
              <a:endParaRPr lang="en-US" altLang="en-US" sz="1500" dirty="0"/>
            </a:p>
          </p:txBody>
        </p:sp>
      </p:grpSp>
      <p:sp>
        <p:nvSpPr>
          <p:cNvPr id="161" name="Oval 107"/>
          <p:cNvSpPr>
            <a:spLocks noChangeArrowheads="1"/>
          </p:cNvSpPr>
          <p:nvPr/>
        </p:nvSpPr>
        <p:spPr bwMode="auto">
          <a:xfrm>
            <a:off x="8211498" y="4207306"/>
            <a:ext cx="227542" cy="230188"/>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62" name="Oval 108"/>
          <p:cNvSpPr>
            <a:spLocks noChangeArrowheads="1"/>
          </p:cNvSpPr>
          <p:nvPr/>
        </p:nvSpPr>
        <p:spPr bwMode="auto">
          <a:xfrm>
            <a:off x="8260447" y="4258900"/>
            <a:ext cx="129646" cy="128323"/>
          </a:xfrm>
          <a:prstGeom prst="ellipse">
            <a:avLst/>
          </a:pr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63" name="Freeform 109"/>
          <p:cNvSpPr>
            <a:spLocks/>
          </p:cNvSpPr>
          <p:nvPr/>
        </p:nvSpPr>
        <p:spPr bwMode="auto">
          <a:xfrm>
            <a:off x="7551364" y="1923951"/>
            <a:ext cx="314854" cy="269876"/>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64" name="Freeform 110"/>
          <p:cNvSpPr>
            <a:spLocks/>
          </p:cNvSpPr>
          <p:nvPr/>
        </p:nvSpPr>
        <p:spPr bwMode="auto">
          <a:xfrm>
            <a:off x="7681009" y="1853836"/>
            <a:ext cx="316178" cy="271199"/>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65" name="Freeform 111"/>
          <p:cNvSpPr>
            <a:spLocks/>
          </p:cNvSpPr>
          <p:nvPr/>
        </p:nvSpPr>
        <p:spPr bwMode="auto">
          <a:xfrm>
            <a:off x="6069696" y="2676690"/>
            <a:ext cx="287073" cy="297657"/>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66" name="Freeform 112"/>
          <p:cNvSpPr>
            <a:spLocks/>
          </p:cNvSpPr>
          <p:nvPr/>
        </p:nvSpPr>
        <p:spPr bwMode="auto">
          <a:xfrm>
            <a:off x="5957248" y="2773264"/>
            <a:ext cx="287073" cy="297657"/>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67" name="Freeform 113"/>
          <p:cNvSpPr>
            <a:spLocks/>
          </p:cNvSpPr>
          <p:nvPr/>
        </p:nvSpPr>
        <p:spPr bwMode="auto">
          <a:xfrm>
            <a:off x="8827977" y="1888232"/>
            <a:ext cx="316178" cy="271199"/>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68" name="Freeform 114"/>
          <p:cNvSpPr>
            <a:spLocks/>
          </p:cNvSpPr>
          <p:nvPr/>
        </p:nvSpPr>
        <p:spPr bwMode="auto">
          <a:xfrm>
            <a:off x="8698331" y="1819441"/>
            <a:ext cx="316178" cy="271199"/>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69" name="Freeform 115"/>
          <p:cNvSpPr>
            <a:spLocks/>
          </p:cNvSpPr>
          <p:nvPr/>
        </p:nvSpPr>
        <p:spPr bwMode="auto">
          <a:xfrm>
            <a:off x="8916614" y="1982160"/>
            <a:ext cx="1299104" cy="1099344"/>
          </a:xfrm>
          <a:custGeom>
            <a:avLst/>
            <a:gdLst>
              <a:gd name="T0" fmla="*/ 0 w 638"/>
              <a:gd name="T1" fmla="*/ 194 h 539"/>
              <a:gd name="T2" fmla="*/ 0 w 638"/>
              <a:gd name="T3" fmla="*/ 193 h 539"/>
              <a:gd name="T4" fmla="*/ 444 w 638"/>
              <a:gd name="T5" fmla="*/ 95 h 539"/>
              <a:gd name="T6" fmla="*/ 543 w 638"/>
              <a:gd name="T7" fmla="*/ 539 h 539"/>
              <a:gd name="T8" fmla="*/ 543 w 638"/>
              <a:gd name="T9" fmla="*/ 539 h 539"/>
              <a:gd name="T10" fmla="*/ 0 w 638"/>
              <a:gd name="T11" fmla="*/ 194 h 539"/>
            </a:gdLst>
            <a:ahLst/>
            <a:cxnLst>
              <a:cxn ang="0">
                <a:pos x="T0" y="T1"/>
              </a:cxn>
              <a:cxn ang="0">
                <a:pos x="T2" y="T3"/>
              </a:cxn>
              <a:cxn ang="0">
                <a:pos x="T4" y="T5"/>
              </a:cxn>
              <a:cxn ang="0">
                <a:pos x="T6" y="T7"/>
              </a:cxn>
              <a:cxn ang="0">
                <a:pos x="T8" y="T9"/>
              </a:cxn>
              <a:cxn ang="0">
                <a:pos x="T10" y="T11"/>
              </a:cxn>
            </a:cxnLst>
            <a:rect l="0" t="0" r="r" b="b"/>
            <a:pathLst>
              <a:path w="638" h="539">
                <a:moveTo>
                  <a:pt x="0" y="194"/>
                </a:moveTo>
                <a:cubicBezTo>
                  <a:pt x="0" y="193"/>
                  <a:pt x="0" y="193"/>
                  <a:pt x="0" y="193"/>
                </a:cubicBezTo>
                <a:cubicBezTo>
                  <a:pt x="96" y="44"/>
                  <a:pt x="295" y="0"/>
                  <a:pt x="444" y="95"/>
                </a:cubicBezTo>
                <a:cubicBezTo>
                  <a:pt x="594" y="191"/>
                  <a:pt x="638" y="390"/>
                  <a:pt x="543" y="539"/>
                </a:cubicBezTo>
                <a:cubicBezTo>
                  <a:pt x="543" y="539"/>
                  <a:pt x="543" y="539"/>
                  <a:pt x="543" y="539"/>
                </a:cubicBezTo>
                <a:cubicBezTo>
                  <a:pt x="0" y="194"/>
                  <a:pt x="0" y="194"/>
                  <a:pt x="0"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70" name="Freeform 116"/>
          <p:cNvSpPr>
            <a:spLocks/>
          </p:cNvSpPr>
          <p:nvPr/>
        </p:nvSpPr>
        <p:spPr bwMode="auto">
          <a:xfrm>
            <a:off x="10022572" y="3056368"/>
            <a:ext cx="14552" cy="25136"/>
          </a:xfrm>
          <a:custGeom>
            <a:avLst/>
            <a:gdLst>
              <a:gd name="T0" fmla="*/ 7 w 7"/>
              <a:gd name="T1" fmla="*/ 0 h 12"/>
              <a:gd name="T2" fmla="*/ 0 w 7"/>
              <a:gd name="T3" fmla="*/ 12 h 12"/>
              <a:gd name="T4" fmla="*/ 7 w 7"/>
              <a:gd name="T5" fmla="*/ 0 h 12"/>
            </a:gdLst>
            <a:ahLst/>
            <a:cxnLst>
              <a:cxn ang="0">
                <a:pos x="T0" y="T1"/>
              </a:cxn>
              <a:cxn ang="0">
                <a:pos x="T2" y="T3"/>
              </a:cxn>
              <a:cxn ang="0">
                <a:pos x="T4" y="T5"/>
              </a:cxn>
            </a:cxnLst>
            <a:rect l="0" t="0" r="r" b="b"/>
            <a:pathLst>
              <a:path w="7" h="12">
                <a:moveTo>
                  <a:pt x="7" y="0"/>
                </a:moveTo>
                <a:cubicBezTo>
                  <a:pt x="5" y="4"/>
                  <a:pt x="2" y="8"/>
                  <a:pt x="0" y="12"/>
                </a:cubicBezTo>
                <a:cubicBezTo>
                  <a:pt x="2" y="8"/>
                  <a:pt x="5" y="4"/>
                  <a:pt x="7"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71" name="Freeform 117"/>
          <p:cNvSpPr>
            <a:spLocks/>
          </p:cNvSpPr>
          <p:nvPr/>
        </p:nvSpPr>
        <p:spPr bwMode="auto">
          <a:xfrm>
            <a:off x="9791060" y="2181920"/>
            <a:ext cx="302949" cy="899583"/>
          </a:xfrm>
          <a:custGeom>
            <a:avLst/>
            <a:gdLst>
              <a:gd name="T0" fmla="*/ 0 w 149"/>
              <a:gd name="T1" fmla="*/ 0 h 441"/>
              <a:gd name="T2" fmla="*/ 0 w 149"/>
              <a:gd name="T3" fmla="*/ 2 h 441"/>
              <a:gd name="T4" fmla="*/ 44 w 149"/>
              <a:gd name="T5" fmla="*/ 139 h 441"/>
              <a:gd name="T6" fmla="*/ 39 w 149"/>
              <a:gd name="T7" fmla="*/ 394 h 441"/>
              <a:gd name="T8" fmla="*/ 114 w 149"/>
              <a:gd name="T9" fmla="*/ 441 h 441"/>
              <a:gd name="T10" fmla="*/ 114 w 149"/>
              <a:gd name="T11" fmla="*/ 441 h 441"/>
              <a:gd name="T12" fmla="*/ 114 w 149"/>
              <a:gd name="T13" fmla="*/ 441 h 441"/>
              <a:gd name="T14" fmla="*/ 121 w 149"/>
              <a:gd name="T15" fmla="*/ 429 h 441"/>
              <a:gd name="T16" fmla="*/ 135 w 149"/>
              <a:gd name="T17" fmla="*/ 391 h 441"/>
              <a:gd name="T18" fmla="*/ 143 w 149"/>
              <a:gd name="T19" fmla="*/ 278 h 441"/>
              <a:gd name="T20" fmla="*/ 88 w 149"/>
              <a:gd name="T21" fmla="*/ 95 h 441"/>
              <a:gd name="T22" fmla="*/ 0 w 149"/>
              <a:gd name="T23" fmla="*/ 0 h 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9" h="441">
                <a:moveTo>
                  <a:pt x="0" y="0"/>
                </a:moveTo>
                <a:cubicBezTo>
                  <a:pt x="0" y="1"/>
                  <a:pt x="0" y="1"/>
                  <a:pt x="0" y="2"/>
                </a:cubicBezTo>
                <a:cubicBezTo>
                  <a:pt x="18" y="47"/>
                  <a:pt x="33" y="91"/>
                  <a:pt x="44" y="139"/>
                </a:cubicBezTo>
                <a:cubicBezTo>
                  <a:pt x="61" y="221"/>
                  <a:pt x="56" y="312"/>
                  <a:pt x="39" y="394"/>
                </a:cubicBezTo>
                <a:cubicBezTo>
                  <a:pt x="114" y="441"/>
                  <a:pt x="114" y="441"/>
                  <a:pt x="114" y="441"/>
                </a:cubicBezTo>
                <a:cubicBezTo>
                  <a:pt x="114" y="441"/>
                  <a:pt x="114" y="441"/>
                  <a:pt x="114" y="441"/>
                </a:cubicBezTo>
                <a:cubicBezTo>
                  <a:pt x="114" y="441"/>
                  <a:pt x="114" y="441"/>
                  <a:pt x="114" y="441"/>
                </a:cubicBezTo>
                <a:cubicBezTo>
                  <a:pt x="116" y="437"/>
                  <a:pt x="119" y="433"/>
                  <a:pt x="121" y="429"/>
                </a:cubicBezTo>
                <a:cubicBezTo>
                  <a:pt x="128" y="418"/>
                  <a:pt x="133" y="406"/>
                  <a:pt x="135" y="391"/>
                </a:cubicBezTo>
                <a:cubicBezTo>
                  <a:pt x="141" y="359"/>
                  <a:pt x="149" y="327"/>
                  <a:pt x="143" y="278"/>
                </a:cubicBezTo>
                <a:cubicBezTo>
                  <a:pt x="137" y="214"/>
                  <a:pt x="118" y="152"/>
                  <a:pt x="88" y="95"/>
                </a:cubicBezTo>
                <a:cubicBezTo>
                  <a:pt x="68" y="57"/>
                  <a:pt x="32" y="27"/>
                  <a:pt x="0" y="0"/>
                </a:cubicBezTo>
              </a:path>
            </a:pathLst>
          </a:custGeom>
          <a:solidFill>
            <a:srgbClr val="F391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72" name="Rounded Rectangle 171"/>
          <p:cNvSpPr/>
          <p:nvPr/>
        </p:nvSpPr>
        <p:spPr>
          <a:xfrm>
            <a:off x="256797" y="161474"/>
            <a:ext cx="6678088" cy="105265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000"/>
          </a:p>
        </p:txBody>
      </p:sp>
      <p:sp>
        <p:nvSpPr>
          <p:cNvPr id="173" name="Rounded Rectangle 172"/>
          <p:cNvSpPr/>
          <p:nvPr/>
        </p:nvSpPr>
        <p:spPr>
          <a:xfrm>
            <a:off x="983742" y="3148409"/>
            <a:ext cx="4112482" cy="1643319"/>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000"/>
          </a:p>
        </p:txBody>
      </p:sp>
      <p:sp>
        <p:nvSpPr>
          <p:cNvPr id="174" name="TextBox 173"/>
          <p:cNvSpPr txBox="1"/>
          <p:nvPr/>
        </p:nvSpPr>
        <p:spPr>
          <a:xfrm>
            <a:off x="-180616" y="174386"/>
            <a:ext cx="7324482" cy="1528495"/>
          </a:xfrm>
          <a:prstGeom prst="rect">
            <a:avLst/>
          </a:prstGeom>
          <a:noFill/>
        </p:spPr>
        <p:txBody>
          <a:bodyPr wrap="square" rtlCol="0">
            <a:spAutoFit/>
          </a:bodyPr>
          <a:lstStyle/>
          <a:p>
            <a:pPr algn="ctr"/>
            <a:r>
              <a:rPr lang="en-US" sz="3111" b="1" dirty="0" err="1">
                <a:solidFill>
                  <a:srgbClr val="0000FF"/>
                </a:solidFill>
                <a:latin typeface="Times New Roman" panose="02020603050405020304" pitchFamily="18" charset="0"/>
                <a:cs typeface="Times New Roman" panose="02020603050405020304" pitchFamily="18" charset="0"/>
              </a:rPr>
              <a:t>Điền</a:t>
            </a:r>
            <a:r>
              <a:rPr lang="en-US" sz="3111" b="1" dirty="0">
                <a:solidFill>
                  <a:srgbClr val="0000FF"/>
                </a:solidFill>
                <a:latin typeface="Times New Roman" panose="02020603050405020304" pitchFamily="18" charset="0"/>
                <a:cs typeface="Times New Roman" panose="02020603050405020304" pitchFamily="18" charset="0"/>
              </a:rPr>
              <a:t> </a:t>
            </a:r>
            <a:r>
              <a:rPr lang="en-US" sz="3111" b="1" dirty="0" err="1">
                <a:solidFill>
                  <a:srgbClr val="0000FF"/>
                </a:solidFill>
                <a:latin typeface="Times New Roman" panose="02020603050405020304" pitchFamily="18" charset="0"/>
                <a:cs typeface="Times New Roman" panose="02020603050405020304" pitchFamily="18" charset="0"/>
              </a:rPr>
              <a:t>số</a:t>
            </a:r>
            <a:r>
              <a:rPr lang="en-US" sz="3111" b="1" dirty="0">
                <a:solidFill>
                  <a:srgbClr val="0000FF"/>
                </a:solidFill>
                <a:latin typeface="Times New Roman" panose="02020603050405020304" pitchFamily="18" charset="0"/>
                <a:cs typeface="Times New Roman" panose="02020603050405020304" pitchFamily="18" charset="0"/>
              </a:rPr>
              <a:t> </a:t>
            </a:r>
            <a:r>
              <a:rPr lang="en-US" sz="3111" b="1" dirty="0" err="1">
                <a:solidFill>
                  <a:srgbClr val="0000FF"/>
                </a:solidFill>
                <a:latin typeface="Times New Roman" panose="02020603050405020304" pitchFamily="18" charset="0"/>
                <a:cs typeface="Times New Roman" panose="02020603050405020304" pitchFamily="18" charset="0"/>
              </a:rPr>
              <a:t>thích</a:t>
            </a:r>
            <a:r>
              <a:rPr lang="en-US" sz="3111" b="1" dirty="0">
                <a:solidFill>
                  <a:srgbClr val="0000FF"/>
                </a:solidFill>
                <a:latin typeface="Times New Roman" panose="02020603050405020304" pitchFamily="18" charset="0"/>
                <a:cs typeface="Times New Roman" panose="02020603050405020304" pitchFamily="18" charset="0"/>
              </a:rPr>
              <a:t> </a:t>
            </a:r>
            <a:r>
              <a:rPr lang="en-US" sz="3111" b="1" dirty="0" err="1">
                <a:solidFill>
                  <a:srgbClr val="0000FF"/>
                </a:solidFill>
                <a:latin typeface="Times New Roman" panose="02020603050405020304" pitchFamily="18" charset="0"/>
                <a:cs typeface="Times New Roman" panose="02020603050405020304" pitchFamily="18" charset="0"/>
              </a:rPr>
              <a:t>hợp</a:t>
            </a:r>
            <a:r>
              <a:rPr lang="en-US" sz="3111" b="1" dirty="0">
                <a:solidFill>
                  <a:srgbClr val="0000FF"/>
                </a:solidFill>
                <a:latin typeface="Times New Roman" panose="02020603050405020304" pitchFamily="18" charset="0"/>
                <a:cs typeface="Times New Roman" panose="02020603050405020304" pitchFamily="18" charset="0"/>
              </a:rPr>
              <a:t> </a:t>
            </a:r>
            <a:r>
              <a:rPr lang="en-US" sz="3111" b="1" dirty="0" err="1">
                <a:solidFill>
                  <a:srgbClr val="0000FF"/>
                </a:solidFill>
                <a:latin typeface="Times New Roman" panose="02020603050405020304" pitchFamily="18" charset="0"/>
                <a:cs typeface="Times New Roman" panose="02020603050405020304" pitchFamily="18" charset="0"/>
              </a:rPr>
              <a:t>vào</a:t>
            </a:r>
            <a:r>
              <a:rPr lang="en-US" sz="3111" b="1" dirty="0">
                <a:solidFill>
                  <a:srgbClr val="0000FF"/>
                </a:solidFill>
                <a:latin typeface="Times New Roman" panose="02020603050405020304" pitchFamily="18" charset="0"/>
                <a:cs typeface="Times New Roman" panose="02020603050405020304" pitchFamily="18" charset="0"/>
              </a:rPr>
              <a:t> </a:t>
            </a:r>
            <a:r>
              <a:rPr lang="en-US" sz="3111" b="1" dirty="0" err="1">
                <a:solidFill>
                  <a:srgbClr val="0000FF"/>
                </a:solidFill>
                <a:latin typeface="Times New Roman" panose="02020603050405020304" pitchFamily="18" charset="0"/>
                <a:cs typeface="Times New Roman" panose="02020603050405020304" pitchFamily="18" charset="0"/>
              </a:rPr>
              <a:t>chỗ</a:t>
            </a:r>
            <a:r>
              <a:rPr lang="en-US" sz="3111" b="1" dirty="0">
                <a:solidFill>
                  <a:srgbClr val="0000FF"/>
                </a:solidFill>
                <a:latin typeface="Times New Roman" panose="02020603050405020304" pitchFamily="18" charset="0"/>
                <a:cs typeface="Times New Roman" panose="02020603050405020304" pitchFamily="18" charset="0"/>
              </a:rPr>
              <a:t> </a:t>
            </a:r>
            <a:r>
              <a:rPr lang="en-US" sz="3111" b="1" dirty="0" err="1">
                <a:solidFill>
                  <a:srgbClr val="0000FF"/>
                </a:solidFill>
                <a:latin typeface="Times New Roman" panose="02020603050405020304" pitchFamily="18" charset="0"/>
                <a:cs typeface="Times New Roman" panose="02020603050405020304" pitchFamily="18" charset="0"/>
              </a:rPr>
              <a:t>trống</a:t>
            </a:r>
            <a:r>
              <a:rPr lang="en-US" sz="3111" b="1" dirty="0">
                <a:solidFill>
                  <a:srgbClr val="0000FF"/>
                </a:solidFill>
                <a:latin typeface="Times New Roman" panose="02020603050405020304" pitchFamily="18" charset="0"/>
                <a:cs typeface="Times New Roman" panose="02020603050405020304" pitchFamily="18" charset="0"/>
              </a:rPr>
              <a:t>:</a:t>
            </a:r>
          </a:p>
          <a:p>
            <a:pPr algn="ctr"/>
            <a:r>
              <a:rPr lang="en-US" sz="3111" b="1" dirty="0">
                <a:solidFill>
                  <a:srgbClr val="0000FF"/>
                </a:solidFill>
                <a:latin typeface="Times New Roman" panose="02020603050405020304" pitchFamily="18" charset="0"/>
                <a:cs typeface="Times New Roman" panose="02020603050405020304" pitchFamily="18" charset="0"/>
              </a:rPr>
              <a:t>3</a:t>
            </a:r>
            <a:r>
              <a:rPr lang="vi-VN" sz="3111" b="1" dirty="0">
                <a:solidFill>
                  <a:srgbClr val="0000FF"/>
                </a:solidFill>
                <a:latin typeface="Times New Roman" panose="02020603050405020304" pitchFamily="18" charset="0"/>
                <a:cs typeface="Times New Roman" panose="02020603050405020304" pitchFamily="18" charset="0"/>
              </a:rPr>
              <a:t>m</a:t>
            </a:r>
            <a:r>
              <a:rPr lang="vi-VN" sz="3111" b="1" baseline="30000" dirty="0">
                <a:solidFill>
                  <a:srgbClr val="0000FF"/>
                </a:solidFill>
                <a:latin typeface="Times New Roman" panose="02020603050405020304" pitchFamily="18" charset="0"/>
                <a:cs typeface="Times New Roman" panose="02020603050405020304" pitchFamily="18" charset="0"/>
              </a:rPr>
              <a:t>2</a:t>
            </a:r>
            <a:r>
              <a:rPr lang="en-US" sz="3111" b="1" dirty="0">
                <a:solidFill>
                  <a:srgbClr val="0000FF"/>
                </a:solidFill>
                <a:latin typeface="Times New Roman" panose="02020603050405020304" pitchFamily="18" charset="0"/>
                <a:cs typeface="Times New Roman" panose="02020603050405020304" pitchFamily="18" charset="0"/>
              </a:rPr>
              <a:t>  2d</a:t>
            </a:r>
            <a:r>
              <a:rPr lang="vi-VN" sz="3111" b="1" dirty="0">
                <a:solidFill>
                  <a:srgbClr val="0000FF"/>
                </a:solidFill>
                <a:latin typeface="Times New Roman" panose="02020603050405020304" pitchFamily="18" charset="0"/>
                <a:cs typeface="Times New Roman" panose="02020603050405020304" pitchFamily="18" charset="0"/>
              </a:rPr>
              <a:t>m</a:t>
            </a:r>
            <a:r>
              <a:rPr lang="vi-VN" sz="3111" b="1" baseline="30000" dirty="0">
                <a:solidFill>
                  <a:srgbClr val="0000FF"/>
                </a:solidFill>
                <a:latin typeface="Times New Roman" panose="02020603050405020304" pitchFamily="18" charset="0"/>
                <a:cs typeface="Times New Roman" panose="02020603050405020304" pitchFamily="18" charset="0"/>
              </a:rPr>
              <a:t>2</a:t>
            </a:r>
            <a:r>
              <a:rPr lang="en-US" sz="3111" b="1" dirty="0">
                <a:solidFill>
                  <a:srgbClr val="0000FF"/>
                </a:solidFill>
                <a:latin typeface="Times New Roman" panose="02020603050405020304" pitchFamily="18" charset="0"/>
                <a:cs typeface="Times New Roman" panose="02020603050405020304" pitchFamily="18" charset="0"/>
              </a:rPr>
              <a:t>  = …………… </a:t>
            </a:r>
            <a:r>
              <a:rPr lang="vi-VN" sz="3111" b="1" dirty="0">
                <a:solidFill>
                  <a:srgbClr val="0000FF"/>
                </a:solidFill>
                <a:latin typeface="Times New Roman" panose="02020603050405020304" pitchFamily="18" charset="0"/>
                <a:cs typeface="Times New Roman" panose="02020603050405020304" pitchFamily="18" charset="0"/>
              </a:rPr>
              <a:t>dm</a:t>
            </a:r>
            <a:r>
              <a:rPr lang="vi-VN" sz="3111" b="1" baseline="30000" dirty="0">
                <a:solidFill>
                  <a:srgbClr val="0000FF"/>
                </a:solidFill>
                <a:latin typeface="Times New Roman" panose="02020603050405020304" pitchFamily="18" charset="0"/>
                <a:cs typeface="Times New Roman" panose="02020603050405020304" pitchFamily="18" charset="0"/>
              </a:rPr>
              <a:t>2</a:t>
            </a:r>
            <a:endParaRPr lang="vi-VN" sz="3111" b="1" dirty="0">
              <a:solidFill>
                <a:srgbClr val="0000FF"/>
              </a:solidFill>
              <a:latin typeface="Times New Roman" panose="02020603050405020304" pitchFamily="18" charset="0"/>
              <a:cs typeface="Times New Roman" panose="02020603050405020304" pitchFamily="18" charset="0"/>
            </a:endParaRPr>
          </a:p>
          <a:p>
            <a:pPr algn="ctr"/>
            <a:r>
              <a:rPr lang="en-US" sz="3111" b="1" dirty="0">
                <a:latin typeface="Times New Roman" panose="02020603050405020304" pitchFamily="18" charset="0"/>
                <a:cs typeface="Times New Roman" panose="02020603050405020304" pitchFamily="18" charset="0"/>
              </a:rPr>
              <a:t> </a:t>
            </a:r>
            <a:endParaRPr lang="vi-VN" sz="3111" b="1" dirty="0">
              <a:latin typeface="Times New Roman" panose="02020603050405020304" pitchFamily="18" charset="0"/>
              <a:cs typeface="Times New Roman" panose="02020603050405020304" pitchFamily="18" charset="0"/>
            </a:endParaRPr>
          </a:p>
        </p:txBody>
      </p:sp>
      <p:sp>
        <p:nvSpPr>
          <p:cNvPr id="175" name="TextBox 174"/>
          <p:cNvSpPr txBox="1"/>
          <p:nvPr/>
        </p:nvSpPr>
        <p:spPr>
          <a:xfrm>
            <a:off x="1348385" y="3682232"/>
            <a:ext cx="4204008" cy="1049775"/>
          </a:xfrm>
          <a:prstGeom prst="rect">
            <a:avLst/>
          </a:prstGeom>
          <a:noFill/>
        </p:spPr>
        <p:txBody>
          <a:bodyPr wrap="square" rtlCol="0">
            <a:spAutoFit/>
          </a:bodyPr>
          <a:lstStyle/>
          <a:p>
            <a:r>
              <a:rPr lang="en-US" sz="3111" b="1" dirty="0" err="1">
                <a:latin typeface="Times New Roman" panose="02020603050405020304" pitchFamily="18" charset="0"/>
                <a:cs typeface="Times New Roman" panose="02020603050405020304" pitchFamily="18" charset="0"/>
              </a:rPr>
              <a:t>Đáp</a:t>
            </a:r>
            <a:r>
              <a:rPr lang="en-US" sz="3111" b="1" dirty="0">
                <a:latin typeface="Times New Roman" panose="02020603050405020304" pitchFamily="18" charset="0"/>
                <a:cs typeface="Times New Roman" panose="02020603050405020304" pitchFamily="18" charset="0"/>
              </a:rPr>
              <a:t> </a:t>
            </a:r>
            <a:r>
              <a:rPr lang="en-US" sz="3111" b="1" dirty="0" err="1">
                <a:latin typeface="Times New Roman" panose="02020603050405020304" pitchFamily="18" charset="0"/>
                <a:cs typeface="Times New Roman" panose="02020603050405020304" pitchFamily="18" charset="0"/>
              </a:rPr>
              <a:t>số</a:t>
            </a:r>
            <a:r>
              <a:rPr lang="en-US" sz="3111" b="1" dirty="0">
                <a:latin typeface="Times New Roman" panose="02020603050405020304" pitchFamily="18" charset="0"/>
                <a:cs typeface="Times New Roman" panose="02020603050405020304" pitchFamily="18" charset="0"/>
              </a:rPr>
              <a:t>: </a:t>
            </a:r>
            <a:r>
              <a:rPr lang="en-US" sz="3111" b="1" dirty="0">
                <a:solidFill>
                  <a:srgbClr val="FF0000"/>
                </a:solidFill>
                <a:latin typeface="Times New Roman" panose="02020603050405020304" pitchFamily="18" charset="0"/>
                <a:cs typeface="Times New Roman" panose="02020603050405020304" pitchFamily="18" charset="0"/>
              </a:rPr>
              <a:t>302</a:t>
            </a:r>
            <a:r>
              <a:rPr lang="vi-VN" sz="3111" b="1" dirty="0">
                <a:solidFill>
                  <a:srgbClr val="FF0000"/>
                </a:solidFill>
                <a:latin typeface="Times New Roman" panose="02020603050405020304" pitchFamily="18" charset="0"/>
                <a:cs typeface="Times New Roman" panose="02020603050405020304" pitchFamily="18" charset="0"/>
              </a:rPr>
              <a:t>dm</a:t>
            </a:r>
            <a:r>
              <a:rPr lang="vi-VN" sz="3111" b="1" baseline="30000" dirty="0">
                <a:solidFill>
                  <a:srgbClr val="FF0000"/>
                </a:solidFill>
                <a:latin typeface="Times New Roman" panose="02020603050405020304" pitchFamily="18" charset="0"/>
                <a:cs typeface="Times New Roman" panose="02020603050405020304" pitchFamily="18" charset="0"/>
              </a:rPr>
              <a:t>2</a:t>
            </a:r>
            <a:endParaRPr lang="vi-VN" sz="3111" b="1" dirty="0">
              <a:solidFill>
                <a:srgbClr val="FF0000"/>
              </a:solidFill>
              <a:latin typeface="Times New Roman" panose="02020603050405020304" pitchFamily="18" charset="0"/>
              <a:cs typeface="Times New Roman" panose="02020603050405020304" pitchFamily="18" charset="0"/>
            </a:endParaRPr>
          </a:p>
          <a:p>
            <a:endParaRPr lang="vi-VN" sz="3111"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63063848"/>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72"/>
                                        </p:tgtEl>
                                        <p:attrNameLst>
                                          <p:attrName>style.visibility</p:attrName>
                                        </p:attrNameLst>
                                      </p:cBhvr>
                                      <p:to>
                                        <p:strVal val="visible"/>
                                      </p:to>
                                    </p:set>
                                    <p:anim calcmode="lin" valueType="num">
                                      <p:cBhvr>
                                        <p:cTn id="7" dur="250" fill="hold"/>
                                        <p:tgtEl>
                                          <p:spTgt spid="172"/>
                                        </p:tgtEl>
                                        <p:attrNameLst>
                                          <p:attrName>ppt_w</p:attrName>
                                        </p:attrNameLst>
                                      </p:cBhvr>
                                      <p:tavLst>
                                        <p:tav tm="0">
                                          <p:val>
                                            <p:strVal val="#ppt_w*0.70"/>
                                          </p:val>
                                        </p:tav>
                                        <p:tav tm="100000">
                                          <p:val>
                                            <p:strVal val="#ppt_w"/>
                                          </p:val>
                                        </p:tav>
                                      </p:tavLst>
                                    </p:anim>
                                    <p:anim calcmode="lin" valueType="num">
                                      <p:cBhvr>
                                        <p:cTn id="8" dur="250" fill="hold"/>
                                        <p:tgtEl>
                                          <p:spTgt spid="172"/>
                                        </p:tgtEl>
                                        <p:attrNameLst>
                                          <p:attrName>ppt_h</p:attrName>
                                        </p:attrNameLst>
                                      </p:cBhvr>
                                      <p:tavLst>
                                        <p:tav tm="0">
                                          <p:val>
                                            <p:strVal val="#ppt_h"/>
                                          </p:val>
                                        </p:tav>
                                        <p:tav tm="100000">
                                          <p:val>
                                            <p:strVal val="#ppt_h"/>
                                          </p:val>
                                        </p:tav>
                                      </p:tavLst>
                                    </p:anim>
                                    <p:animEffect transition="in" filter="fade">
                                      <p:cBhvr>
                                        <p:cTn id="9" dur="250"/>
                                        <p:tgtEl>
                                          <p:spTgt spid="172"/>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174"/>
                                        </p:tgtEl>
                                        <p:attrNameLst>
                                          <p:attrName>style.visibility</p:attrName>
                                        </p:attrNameLst>
                                      </p:cBhvr>
                                      <p:to>
                                        <p:strVal val="visible"/>
                                      </p:to>
                                    </p:set>
                                    <p:anim calcmode="lin" valueType="num">
                                      <p:cBhvr>
                                        <p:cTn id="12" dur="250" fill="hold"/>
                                        <p:tgtEl>
                                          <p:spTgt spid="174"/>
                                        </p:tgtEl>
                                        <p:attrNameLst>
                                          <p:attrName>ppt_w</p:attrName>
                                        </p:attrNameLst>
                                      </p:cBhvr>
                                      <p:tavLst>
                                        <p:tav tm="0">
                                          <p:val>
                                            <p:strVal val="#ppt_w*0.70"/>
                                          </p:val>
                                        </p:tav>
                                        <p:tav tm="100000">
                                          <p:val>
                                            <p:strVal val="#ppt_w"/>
                                          </p:val>
                                        </p:tav>
                                      </p:tavLst>
                                    </p:anim>
                                    <p:anim calcmode="lin" valueType="num">
                                      <p:cBhvr>
                                        <p:cTn id="13" dur="250" fill="hold"/>
                                        <p:tgtEl>
                                          <p:spTgt spid="174"/>
                                        </p:tgtEl>
                                        <p:attrNameLst>
                                          <p:attrName>ppt_h</p:attrName>
                                        </p:attrNameLst>
                                      </p:cBhvr>
                                      <p:tavLst>
                                        <p:tav tm="0">
                                          <p:val>
                                            <p:strVal val="#ppt_h"/>
                                          </p:val>
                                        </p:tav>
                                        <p:tav tm="100000">
                                          <p:val>
                                            <p:strVal val="#ppt_h"/>
                                          </p:val>
                                        </p:tav>
                                      </p:tavLst>
                                    </p:anim>
                                    <p:animEffect transition="in" filter="fade">
                                      <p:cBhvr>
                                        <p:cTn id="14" dur="250"/>
                                        <p:tgtEl>
                                          <p:spTgt spid="174"/>
                                        </p:tgtEl>
                                      </p:cBhvr>
                                    </p:animEffect>
                                  </p:childTnLst>
                                </p:cTn>
                              </p:par>
                            </p:childTnLst>
                          </p:cTn>
                        </p:par>
                      </p:childTnLst>
                    </p:cTn>
                  </p:par>
                  <p:par>
                    <p:cTn id="15" fill="hold">
                      <p:stCondLst>
                        <p:cond delay="indefinite"/>
                      </p:stCondLst>
                      <p:childTnLst>
                        <p:par>
                          <p:cTn id="16" fill="hold">
                            <p:stCondLst>
                              <p:cond delay="0"/>
                            </p:stCondLst>
                            <p:childTnLst>
                              <p:par>
                                <p:cTn id="17" presetID="8" presetClass="emph" presetSubtype="0" fill="hold" nodeType="clickEffect">
                                  <p:stCondLst>
                                    <p:cond delay="0"/>
                                  </p:stCondLst>
                                  <p:childTnLst>
                                    <p:animRot by="21600000">
                                      <p:cBhvr>
                                        <p:cTn id="18" dur="15000" fill="hold"/>
                                        <p:tgtEl>
                                          <p:spTgt spid="121"/>
                                        </p:tgtEl>
                                        <p:attrNameLst>
                                          <p:attrName>r</p:attrName>
                                        </p:attrNameLst>
                                      </p:cBhvr>
                                    </p:animRot>
                                  </p:childTnLst>
                                </p:cTn>
                              </p:par>
                            </p:childTnLst>
                          </p:cTn>
                        </p:par>
                        <p:par>
                          <p:cTn id="19" fill="hold">
                            <p:stCondLst>
                              <p:cond delay="15000"/>
                            </p:stCondLst>
                            <p:childTnLst>
                              <p:par>
                                <p:cTn id="20" presetID="53" presetClass="entr" presetSubtype="16" fill="hold" nodeType="afterEffect">
                                  <p:stCondLst>
                                    <p:cond delay="0"/>
                                  </p:stCondLst>
                                  <p:childTnLst>
                                    <p:set>
                                      <p:cBhvr>
                                        <p:cTn id="21" dur="1" fill="hold">
                                          <p:stCondLst>
                                            <p:cond delay="0"/>
                                          </p:stCondLst>
                                        </p:cTn>
                                        <p:tgtEl>
                                          <p:spTgt spid="94"/>
                                        </p:tgtEl>
                                        <p:attrNameLst>
                                          <p:attrName>style.visibility</p:attrName>
                                        </p:attrNameLst>
                                      </p:cBhvr>
                                      <p:to>
                                        <p:strVal val="visible"/>
                                      </p:to>
                                    </p:set>
                                    <p:anim calcmode="lin" valueType="num">
                                      <p:cBhvr>
                                        <p:cTn id="22" dur="500" fill="hold"/>
                                        <p:tgtEl>
                                          <p:spTgt spid="94"/>
                                        </p:tgtEl>
                                        <p:attrNameLst>
                                          <p:attrName>ppt_w</p:attrName>
                                        </p:attrNameLst>
                                      </p:cBhvr>
                                      <p:tavLst>
                                        <p:tav tm="0">
                                          <p:val>
                                            <p:fltVal val="0"/>
                                          </p:val>
                                        </p:tav>
                                        <p:tav tm="100000">
                                          <p:val>
                                            <p:strVal val="#ppt_w"/>
                                          </p:val>
                                        </p:tav>
                                      </p:tavLst>
                                    </p:anim>
                                    <p:anim calcmode="lin" valueType="num">
                                      <p:cBhvr>
                                        <p:cTn id="23" dur="500" fill="hold"/>
                                        <p:tgtEl>
                                          <p:spTgt spid="94"/>
                                        </p:tgtEl>
                                        <p:attrNameLst>
                                          <p:attrName>ppt_h</p:attrName>
                                        </p:attrNameLst>
                                      </p:cBhvr>
                                      <p:tavLst>
                                        <p:tav tm="0">
                                          <p:val>
                                            <p:fltVal val="0"/>
                                          </p:val>
                                        </p:tav>
                                        <p:tav tm="100000">
                                          <p:val>
                                            <p:strVal val="#ppt_h"/>
                                          </p:val>
                                        </p:tav>
                                      </p:tavLst>
                                    </p:anim>
                                    <p:animEffect transition="in" filter="fade">
                                      <p:cBhvr>
                                        <p:cTn id="24" dur="500"/>
                                        <p:tgtEl>
                                          <p:spTgt spid="94"/>
                                        </p:tgtEl>
                                      </p:cBhvr>
                                    </p:animEffect>
                                  </p:childTnLst>
                                  <p:subTnLst>
                                    <p:audio>
                                      <p:cMediaNode>
                                        <p:cTn display="0" masterRel="sameClick">
                                          <p:stCondLst>
                                            <p:cond evt="begin" delay="0">
                                              <p:tn val="20"/>
                                            </p:cond>
                                          </p:stCondLst>
                                          <p:endCondLst>
                                            <p:cond evt="onStopAudio" delay="0">
                                              <p:tgtEl>
                                                <p:sldTgt/>
                                              </p:tgtEl>
                                            </p:cond>
                                          </p:endCondLst>
                                        </p:cTn>
                                        <p:tgtEl>
                                          <p:sndTgt r:embed="rId2" name="chimes.wav"/>
                                        </p:tgtEl>
                                      </p:cMediaNode>
                                    </p:audio>
                                  </p:subTnLst>
                                </p:cTn>
                              </p:par>
                            </p:childTnLst>
                          </p:cTn>
                        </p:par>
                      </p:childTnLst>
                    </p:cTn>
                  </p:par>
                  <p:par>
                    <p:cTn id="25" fill="hold">
                      <p:stCondLst>
                        <p:cond delay="indefinite"/>
                      </p:stCondLst>
                      <p:childTnLst>
                        <p:par>
                          <p:cTn id="26" fill="hold">
                            <p:stCondLst>
                              <p:cond delay="0"/>
                            </p:stCondLst>
                            <p:childTnLst>
                              <p:par>
                                <p:cTn id="27" presetID="37" presetClass="entr" presetSubtype="0" fill="hold" grpId="0" nodeType="clickEffect">
                                  <p:stCondLst>
                                    <p:cond delay="0"/>
                                  </p:stCondLst>
                                  <p:childTnLst>
                                    <p:set>
                                      <p:cBhvr>
                                        <p:cTn id="28" dur="1" fill="hold">
                                          <p:stCondLst>
                                            <p:cond delay="0"/>
                                          </p:stCondLst>
                                        </p:cTn>
                                        <p:tgtEl>
                                          <p:spTgt spid="173"/>
                                        </p:tgtEl>
                                        <p:attrNameLst>
                                          <p:attrName>style.visibility</p:attrName>
                                        </p:attrNameLst>
                                      </p:cBhvr>
                                      <p:to>
                                        <p:strVal val="visible"/>
                                      </p:to>
                                    </p:set>
                                    <p:animEffect transition="in" filter="fade">
                                      <p:cBhvr>
                                        <p:cTn id="29" dur="250"/>
                                        <p:tgtEl>
                                          <p:spTgt spid="173"/>
                                        </p:tgtEl>
                                      </p:cBhvr>
                                    </p:animEffect>
                                    <p:anim calcmode="lin" valueType="num">
                                      <p:cBhvr>
                                        <p:cTn id="30" dur="250" fill="hold"/>
                                        <p:tgtEl>
                                          <p:spTgt spid="173"/>
                                        </p:tgtEl>
                                        <p:attrNameLst>
                                          <p:attrName>ppt_x</p:attrName>
                                        </p:attrNameLst>
                                      </p:cBhvr>
                                      <p:tavLst>
                                        <p:tav tm="0">
                                          <p:val>
                                            <p:strVal val="#ppt_x"/>
                                          </p:val>
                                        </p:tav>
                                        <p:tav tm="100000">
                                          <p:val>
                                            <p:strVal val="#ppt_x"/>
                                          </p:val>
                                        </p:tav>
                                      </p:tavLst>
                                    </p:anim>
                                    <p:anim calcmode="lin" valueType="num">
                                      <p:cBhvr>
                                        <p:cTn id="31" dur="225" decel="100000" fill="hold"/>
                                        <p:tgtEl>
                                          <p:spTgt spid="173"/>
                                        </p:tgtEl>
                                        <p:attrNameLst>
                                          <p:attrName>ppt_y</p:attrName>
                                        </p:attrNameLst>
                                      </p:cBhvr>
                                      <p:tavLst>
                                        <p:tav tm="0">
                                          <p:val>
                                            <p:strVal val="#ppt_y+1"/>
                                          </p:val>
                                        </p:tav>
                                        <p:tav tm="100000">
                                          <p:val>
                                            <p:strVal val="#ppt_y-.03"/>
                                          </p:val>
                                        </p:tav>
                                      </p:tavLst>
                                    </p:anim>
                                    <p:anim calcmode="lin" valueType="num">
                                      <p:cBhvr>
                                        <p:cTn id="32" dur="25" accel="100000" fill="hold">
                                          <p:stCondLst>
                                            <p:cond delay="225"/>
                                          </p:stCondLst>
                                        </p:cTn>
                                        <p:tgtEl>
                                          <p:spTgt spid="173"/>
                                        </p:tgtEl>
                                        <p:attrNameLst>
                                          <p:attrName>ppt_y</p:attrName>
                                        </p:attrNameLst>
                                      </p:cBhvr>
                                      <p:tavLst>
                                        <p:tav tm="0">
                                          <p:val>
                                            <p:strVal val="#ppt_y-.03"/>
                                          </p:val>
                                        </p:tav>
                                        <p:tav tm="100000">
                                          <p:val>
                                            <p:strVal val="#ppt_y"/>
                                          </p:val>
                                        </p:tav>
                                      </p:tavLst>
                                    </p:anim>
                                  </p:childTnLst>
                                </p:cTn>
                              </p:par>
                              <p:par>
                                <p:cTn id="33" presetID="37" presetClass="entr" presetSubtype="0" fill="hold" grpId="0" nodeType="withEffect">
                                  <p:stCondLst>
                                    <p:cond delay="0"/>
                                  </p:stCondLst>
                                  <p:childTnLst>
                                    <p:set>
                                      <p:cBhvr>
                                        <p:cTn id="34" dur="1" fill="hold">
                                          <p:stCondLst>
                                            <p:cond delay="0"/>
                                          </p:stCondLst>
                                        </p:cTn>
                                        <p:tgtEl>
                                          <p:spTgt spid="175"/>
                                        </p:tgtEl>
                                        <p:attrNameLst>
                                          <p:attrName>style.visibility</p:attrName>
                                        </p:attrNameLst>
                                      </p:cBhvr>
                                      <p:to>
                                        <p:strVal val="visible"/>
                                      </p:to>
                                    </p:set>
                                    <p:animEffect transition="in" filter="fade">
                                      <p:cBhvr>
                                        <p:cTn id="35" dur="250"/>
                                        <p:tgtEl>
                                          <p:spTgt spid="175"/>
                                        </p:tgtEl>
                                      </p:cBhvr>
                                    </p:animEffect>
                                    <p:anim calcmode="lin" valueType="num">
                                      <p:cBhvr>
                                        <p:cTn id="36" dur="250" fill="hold"/>
                                        <p:tgtEl>
                                          <p:spTgt spid="175"/>
                                        </p:tgtEl>
                                        <p:attrNameLst>
                                          <p:attrName>ppt_x</p:attrName>
                                        </p:attrNameLst>
                                      </p:cBhvr>
                                      <p:tavLst>
                                        <p:tav tm="0">
                                          <p:val>
                                            <p:strVal val="#ppt_x"/>
                                          </p:val>
                                        </p:tav>
                                        <p:tav tm="100000">
                                          <p:val>
                                            <p:strVal val="#ppt_x"/>
                                          </p:val>
                                        </p:tav>
                                      </p:tavLst>
                                    </p:anim>
                                    <p:anim calcmode="lin" valueType="num">
                                      <p:cBhvr>
                                        <p:cTn id="37" dur="225" decel="100000" fill="hold"/>
                                        <p:tgtEl>
                                          <p:spTgt spid="175"/>
                                        </p:tgtEl>
                                        <p:attrNameLst>
                                          <p:attrName>ppt_y</p:attrName>
                                        </p:attrNameLst>
                                      </p:cBhvr>
                                      <p:tavLst>
                                        <p:tav tm="0">
                                          <p:val>
                                            <p:strVal val="#ppt_y+1"/>
                                          </p:val>
                                        </p:tav>
                                        <p:tav tm="100000">
                                          <p:val>
                                            <p:strVal val="#ppt_y-.03"/>
                                          </p:val>
                                        </p:tav>
                                      </p:tavLst>
                                    </p:anim>
                                    <p:anim calcmode="lin" valueType="num">
                                      <p:cBhvr>
                                        <p:cTn id="38" dur="25" accel="100000" fill="hold">
                                          <p:stCondLst>
                                            <p:cond delay="225"/>
                                          </p:stCondLst>
                                        </p:cTn>
                                        <p:tgtEl>
                                          <p:spTgt spid="175"/>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2" grpId="0" animBg="1"/>
      <p:bldP spid="173" grpId="0" animBg="1"/>
      <p:bldP spid="174" grpId="0"/>
      <p:bldP spid="17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212" y="-1"/>
            <a:ext cx="10164961" cy="6131769"/>
          </a:xfrm>
        </p:spPr>
      </p:pic>
      <p:sp>
        <p:nvSpPr>
          <p:cNvPr id="5" name="任意多边形 10"/>
          <p:cNvSpPr/>
          <p:nvPr/>
        </p:nvSpPr>
        <p:spPr>
          <a:xfrm>
            <a:off x="-104575" y="4657701"/>
            <a:ext cx="10585176" cy="1057300"/>
          </a:xfrm>
          <a:custGeom>
            <a:avLst/>
            <a:gdLst>
              <a:gd name="connsiteX0" fmla="*/ 244465 w 11941165"/>
              <a:gd name="connsiteY0" fmla="*/ 171607 h 249882"/>
              <a:gd name="connsiteX1" fmla="*/ 301615 w 11941165"/>
              <a:gd name="connsiteY1" fmla="*/ 209707 h 249882"/>
              <a:gd name="connsiteX2" fmla="*/ 3235315 w 11941165"/>
              <a:gd name="connsiteY2" fmla="*/ 157 h 249882"/>
              <a:gd name="connsiteX3" fmla="*/ 5407015 w 11941165"/>
              <a:gd name="connsiteY3" fmla="*/ 247807 h 249882"/>
              <a:gd name="connsiteX4" fmla="*/ 7693015 w 11941165"/>
              <a:gd name="connsiteY4" fmla="*/ 114457 h 249882"/>
              <a:gd name="connsiteX5" fmla="*/ 10398115 w 11941165"/>
              <a:gd name="connsiteY5" fmla="*/ 38257 h 249882"/>
              <a:gd name="connsiteX6" fmla="*/ 11941165 w 11941165"/>
              <a:gd name="connsiteY6" fmla="*/ 190657 h 249882"/>
              <a:gd name="connsiteX0" fmla="*/ 251307 w 11948007"/>
              <a:gd name="connsiteY0" fmla="*/ 171628 h 297698"/>
              <a:gd name="connsiteX1" fmla="*/ 296779 w 11948007"/>
              <a:gd name="connsiteY1" fmla="*/ 293240 h 297698"/>
              <a:gd name="connsiteX2" fmla="*/ 3242157 w 11948007"/>
              <a:gd name="connsiteY2" fmla="*/ 178 h 297698"/>
              <a:gd name="connsiteX3" fmla="*/ 5413857 w 11948007"/>
              <a:gd name="connsiteY3" fmla="*/ 247828 h 297698"/>
              <a:gd name="connsiteX4" fmla="*/ 7699857 w 11948007"/>
              <a:gd name="connsiteY4" fmla="*/ 114478 h 297698"/>
              <a:gd name="connsiteX5" fmla="*/ 10404957 w 11948007"/>
              <a:gd name="connsiteY5" fmla="*/ 38278 h 297698"/>
              <a:gd name="connsiteX6" fmla="*/ 11948007 w 11948007"/>
              <a:gd name="connsiteY6" fmla="*/ 190678 h 297698"/>
              <a:gd name="connsiteX0" fmla="*/ 181593 w 12030102"/>
              <a:gd name="connsiteY0" fmla="*/ 830441 h 832268"/>
              <a:gd name="connsiteX1" fmla="*/ 378874 w 12030102"/>
              <a:gd name="connsiteY1" fmla="*/ 293240 h 832268"/>
              <a:gd name="connsiteX2" fmla="*/ 3324252 w 12030102"/>
              <a:gd name="connsiteY2" fmla="*/ 178 h 832268"/>
              <a:gd name="connsiteX3" fmla="*/ 5495952 w 12030102"/>
              <a:gd name="connsiteY3" fmla="*/ 247828 h 832268"/>
              <a:gd name="connsiteX4" fmla="*/ 7781952 w 12030102"/>
              <a:gd name="connsiteY4" fmla="*/ 114478 h 832268"/>
              <a:gd name="connsiteX5" fmla="*/ 10487052 w 12030102"/>
              <a:gd name="connsiteY5" fmla="*/ 38278 h 832268"/>
              <a:gd name="connsiteX6" fmla="*/ 12030102 w 12030102"/>
              <a:gd name="connsiteY6" fmla="*/ 190678 h 832268"/>
              <a:gd name="connsiteX0" fmla="*/ 181593 w 12555595"/>
              <a:gd name="connsiteY0" fmla="*/ 830441 h 832268"/>
              <a:gd name="connsiteX1" fmla="*/ 378874 w 12555595"/>
              <a:gd name="connsiteY1" fmla="*/ 293240 h 832268"/>
              <a:gd name="connsiteX2" fmla="*/ 3324252 w 12555595"/>
              <a:gd name="connsiteY2" fmla="*/ 178 h 832268"/>
              <a:gd name="connsiteX3" fmla="*/ 5495952 w 12555595"/>
              <a:gd name="connsiteY3" fmla="*/ 247828 h 832268"/>
              <a:gd name="connsiteX4" fmla="*/ 7781952 w 12555595"/>
              <a:gd name="connsiteY4" fmla="*/ 114478 h 832268"/>
              <a:gd name="connsiteX5" fmla="*/ 10487052 w 12555595"/>
              <a:gd name="connsiteY5" fmla="*/ 38278 h 832268"/>
              <a:gd name="connsiteX6" fmla="*/ 12555595 w 12555595"/>
              <a:gd name="connsiteY6" fmla="*/ 283469 h 832268"/>
              <a:gd name="connsiteX0" fmla="*/ 181593 w 12555595"/>
              <a:gd name="connsiteY0" fmla="*/ 830441 h 832268"/>
              <a:gd name="connsiteX1" fmla="*/ 378874 w 12555595"/>
              <a:gd name="connsiteY1" fmla="*/ 293240 h 832268"/>
              <a:gd name="connsiteX2" fmla="*/ 3324252 w 12555595"/>
              <a:gd name="connsiteY2" fmla="*/ 178 h 832268"/>
              <a:gd name="connsiteX3" fmla="*/ 5495952 w 12555595"/>
              <a:gd name="connsiteY3" fmla="*/ 247828 h 832268"/>
              <a:gd name="connsiteX4" fmla="*/ 7781952 w 12555595"/>
              <a:gd name="connsiteY4" fmla="*/ 114478 h 832268"/>
              <a:gd name="connsiteX5" fmla="*/ 10487052 w 12555595"/>
              <a:gd name="connsiteY5" fmla="*/ 38278 h 832268"/>
              <a:gd name="connsiteX6" fmla="*/ 12084597 w 12555595"/>
              <a:gd name="connsiteY6" fmla="*/ 267688 h 832268"/>
              <a:gd name="connsiteX7" fmla="*/ 12555595 w 12555595"/>
              <a:gd name="connsiteY7" fmla="*/ 283469 h 832268"/>
              <a:gd name="connsiteX0" fmla="*/ 181593 w 12254687"/>
              <a:gd name="connsiteY0" fmla="*/ 830441 h 868049"/>
              <a:gd name="connsiteX1" fmla="*/ 378874 w 12254687"/>
              <a:gd name="connsiteY1" fmla="*/ 293240 h 868049"/>
              <a:gd name="connsiteX2" fmla="*/ 3324252 w 12254687"/>
              <a:gd name="connsiteY2" fmla="*/ 178 h 868049"/>
              <a:gd name="connsiteX3" fmla="*/ 5495952 w 12254687"/>
              <a:gd name="connsiteY3" fmla="*/ 247828 h 868049"/>
              <a:gd name="connsiteX4" fmla="*/ 7781952 w 12254687"/>
              <a:gd name="connsiteY4" fmla="*/ 114478 h 868049"/>
              <a:gd name="connsiteX5" fmla="*/ 10487052 w 12254687"/>
              <a:gd name="connsiteY5" fmla="*/ 38278 h 868049"/>
              <a:gd name="connsiteX6" fmla="*/ 12084597 w 12254687"/>
              <a:gd name="connsiteY6" fmla="*/ 267688 h 868049"/>
              <a:gd name="connsiteX7" fmla="*/ 12205266 w 12254687"/>
              <a:gd name="connsiteY7" fmla="*/ 868049 h 868049"/>
              <a:gd name="connsiteX0" fmla="*/ 181593 w 12254687"/>
              <a:gd name="connsiteY0" fmla="*/ 830441 h 868049"/>
              <a:gd name="connsiteX1" fmla="*/ 378874 w 12254687"/>
              <a:gd name="connsiteY1" fmla="*/ 293240 h 868049"/>
              <a:gd name="connsiteX2" fmla="*/ 3324252 w 12254687"/>
              <a:gd name="connsiteY2" fmla="*/ 178 h 868049"/>
              <a:gd name="connsiteX3" fmla="*/ 5495952 w 12254687"/>
              <a:gd name="connsiteY3" fmla="*/ 247828 h 868049"/>
              <a:gd name="connsiteX4" fmla="*/ 7781952 w 12254687"/>
              <a:gd name="connsiteY4" fmla="*/ 114478 h 868049"/>
              <a:gd name="connsiteX5" fmla="*/ 10487052 w 12254687"/>
              <a:gd name="connsiteY5" fmla="*/ 38278 h 868049"/>
              <a:gd name="connsiteX6" fmla="*/ 12084597 w 12254687"/>
              <a:gd name="connsiteY6" fmla="*/ 267688 h 868049"/>
              <a:gd name="connsiteX7" fmla="*/ 12205266 w 12254687"/>
              <a:gd name="connsiteY7" fmla="*/ 868049 h 868049"/>
              <a:gd name="connsiteX8" fmla="*/ 181593 w 12254687"/>
              <a:gd name="connsiteY8" fmla="*/ 830441 h 86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54687" h="868049">
                <a:moveTo>
                  <a:pt x="181593" y="830441"/>
                </a:moveTo>
                <a:cubicBezTo>
                  <a:pt x="-39070" y="863778"/>
                  <a:pt x="-144903" y="431617"/>
                  <a:pt x="378874" y="293240"/>
                </a:cubicBezTo>
                <a:cubicBezTo>
                  <a:pt x="902651" y="154863"/>
                  <a:pt x="2471406" y="7747"/>
                  <a:pt x="3324252" y="178"/>
                </a:cubicBezTo>
                <a:cubicBezTo>
                  <a:pt x="4177098" y="-7391"/>
                  <a:pt x="4753002" y="228778"/>
                  <a:pt x="5495952" y="247828"/>
                </a:cubicBezTo>
                <a:cubicBezTo>
                  <a:pt x="6238902" y="266878"/>
                  <a:pt x="6950102" y="149403"/>
                  <a:pt x="7781952" y="114478"/>
                </a:cubicBezTo>
                <a:cubicBezTo>
                  <a:pt x="8613802" y="79553"/>
                  <a:pt x="9766052" y="12743"/>
                  <a:pt x="10487052" y="38278"/>
                </a:cubicBezTo>
                <a:cubicBezTo>
                  <a:pt x="11208052" y="63813"/>
                  <a:pt x="11739840" y="226823"/>
                  <a:pt x="12084597" y="267688"/>
                </a:cubicBezTo>
                <a:cubicBezTo>
                  <a:pt x="12429354" y="308553"/>
                  <a:pt x="12130659" y="865419"/>
                  <a:pt x="12205266" y="868049"/>
                </a:cubicBezTo>
                <a:lnTo>
                  <a:pt x="181593" y="830441"/>
                </a:lnTo>
                <a:close/>
              </a:path>
            </a:pathLst>
          </a:custGeom>
          <a:solidFill>
            <a:srgbClr val="E2B7C2"/>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Helvetica" panose="020B0604020202030204" pitchFamily="34" charset="0"/>
            </a:endParaRPr>
          </a:p>
        </p:txBody>
      </p:sp>
      <p:sp>
        <p:nvSpPr>
          <p:cNvPr id="6" name="任意多边形 11"/>
          <p:cNvSpPr/>
          <p:nvPr/>
        </p:nvSpPr>
        <p:spPr>
          <a:xfrm>
            <a:off x="-1184696" y="4442801"/>
            <a:ext cx="5285118" cy="1275338"/>
          </a:xfrm>
          <a:custGeom>
            <a:avLst/>
            <a:gdLst>
              <a:gd name="connsiteX0" fmla="*/ 244465 w 11941165"/>
              <a:gd name="connsiteY0" fmla="*/ 171607 h 249882"/>
              <a:gd name="connsiteX1" fmla="*/ 301615 w 11941165"/>
              <a:gd name="connsiteY1" fmla="*/ 209707 h 249882"/>
              <a:gd name="connsiteX2" fmla="*/ 3235315 w 11941165"/>
              <a:gd name="connsiteY2" fmla="*/ 157 h 249882"/>
              <a:gd name="connsiteX3" fmla="*/ 5407015 w 11941165"/>
              <a:gd name="connsiteY3" fmla="*/ 247807 h 249882"/>
              <a:gd name="connsiteX4" fmla="*/ 7693015 w 11941165"/>
              <a:gd name="connsiteY4" fmla="*/ 114457 h 249882"/>
              <a:gd name="connsiteX5" fmla="*/ 10398115 w 11941165"/>
              <a:gd name="connsiteY5" fmla="*/ 38257 h 249882"/>
              <a:gd name="connsiteX6" fmla="*/ 11941165 w 11941165"/>
              <a:gd name="connsiteY6" fmla="*/ 190657 h 249882"/>
              <a:gd name="connsiteX0" fmla="*/ 251307 w 11948007"/>
              <a:gd name="connsiteY0" fmla="*/ 171628 h 297698"/>
              <a:gd name="connsiteX1" fmla="*/ 296779 w 11948007"/>
              <a:gd name="connsiteY1" fmla="*/ 293240 h 297698"/>
              <a:gd name="connsiteX2" fmla="*/ 3242157 w 11948007"/>
              <a:gd name="connsiteY2" fmla="*/ 178 h 297698"/>
              <a:gd name="connsiteX3" fmla="*/ 5413857 w 11948007"/>
              <a:gd name="connsiteY3" fmla="*/ 247828 h 297698"/>
              <a:gd name="connsiteX4" fmla="*/ 7699857 w 11948007"/>
              <a:gd name="connsiteY4" fmla="*/ 114478 h 297698"/>
              <a:gd name="connsiteX5" fmla="*/ 10404957 w 11948007"/>
              <a:gd name="connsiteY5" fmla="*/ 38278 h 297698"/>
              <a:gd name="connsiteX6" fmla="*/ 11948007 w 11948007"/>
              <a:gd name="connsiteY6" fmla="*/ 190678 h 297698"/>
              <a:gd name="connsiteX0" fmla="*/ 181593 w 12030102"/>
              <a:gd name="connsiteY0" fmla="*/ 830441 h 832268"/>
              <a:gd name="connsiteX1" fmla="*/ 378874 w 12030102"/>
              <a:gd name="connsiteY1" fmla="*/ 293240 h 832268"/>
              <a:gd name="connsiteX2" fmla="*/ 3324252 w 12030102"/>
              <a:gd name="connsiteY2" fmla="*/ 178 h 832268"/>
              <a:gd name="connsiteX3" fmla="*/ 5495952 w 12030102"/>
              <a:gd name="connsiteY3" fmla="*/ 247828 h 832268"/>
              <a:gd name="connsiteX4" fmla="*/ 7781952 w 12030102"/>
              <a:gd name="connsiteY4" fmla="*/ 114478 h 832268"/>
              <a:gd name="connsiteX5" fmla="*/ 10487052 w 12030102"/>
              <a:gd name="connsiteY5" fmla="*/ 38278 h 832268"/>
              <a:gd name="connsiteX6" fmla="*/ 12030102 w 12030102"/>
              <a:gd name="connsiteY6" fmla="*/ 190678 h 832268"/>
              <a:gd name="connsiteX0" fmla="*/ 181593 w 12555595"/>
              <a:gd name="connsiteY0" fmla="*/ 830441 h 832268"/>
              <a:gd name="connsiteX1" fmla="*/ 378874 w 12555595"/>
              <a:gd name="connsiteY1" fmla="*/ 293240 h 832268"/>
              <a:gd name="connsiteX2" fmla="*/ 3324252 w 12555595"/>
              <a:gd name="connsiteY2" fmla="*/ 178 h 832268"/>
              <a:gd name="connsiteX3" fmla="*/ 5495952 w 12555595"/>
              <a:gd name="connsiteY3" fmla="*/ 247828 h 832268"/>
              <a:gd name="connsiteX4" fmla="*/ 7781952 w 12555595"/>
              <a:gd name="connsiteY4" fmla="*/ 114478 h 832268"/>
              <a:gd name="connsiteX5" fmla="*/ 10487052 w 12555595"/>
              <a:gd name="connsiteY5" fmla="*/ 38278 h 832268"/>
              <a:gd name="connsiteX6" fmla="*/ 12555595 w 12555595"/>
              <a:gd name="connsiteY6" fmla="*/ 283469 h 832268"/>
              <a:gd name="connsiteX0" fmla="*/ 181593 w 12555595"/>
              <a:gd name="connsiteY0" fmla="*/ 830441 h 832268"/>
              <a:gd name="connsiteX1" fmla="*/ 378874 w 12555595"/>
              <a:gd name="connsiteY1" fmla="*/ 293240 h 832268"/>
              <a:gd name="connsiteX2" fmla="*/ 3324252 w 12555595"/>
              <a:gd name="connsiteY2" fmla="*/ 178 h 832268"/>
              <a:gd name="connsiteX3" fmla="*/ 5495952 w 12555595"/>
              <a:gd name="connsiteY3" fmla="*/ 247828 h 832268"/>
              <a:gd name="connsiteX4" fmla="*/ 7781952 w 12555595"/>
              <a:gd name="connsiteY4" fmla="*/ 114478 h 832268"/>
              <a:gd name="connsiteX5" fmla="*/ 10487052 w 12555595"/>
              <a:gd name="connsiteY5" fmla="*/ 38278 h 832268"/>
              <a:gd name="connsiteX6" fmla="*/ 12084597 w 12555595"/>
              <a:gd name="connsiteY6" fmla="*/ 267688 h 832268"/>
              <a:gd name="connsiteX7" fmla="*/ 12555595 w 12555595"/>
              <a:gd name="connsiteY7" fmla="*/ 283469 h 832268"/>
              <a:gd name="connsiteX0" fmla="*/ 181593 w 12254687"/>
              <a:gd name="connsiteY0" fmla="*/ 830441 h 868049"/>
              <a:gd name="connsiteX1" fmla="*/ 378874 w 12254687"/>
              <a:gd name="connsiteY1" fmla="*/ 293240 h 868049"/>
              <a:gd name="connsiteX2" fmla="*/ 3324252 w 12254687"/>
              <a:gd name="connsiteY2" fmla="*/ 178 h 868049"/>
              <a:gd name="connsiteX3" fmla="*/ 5495952 w 12254687"/>
              <a:gd name="connsiteY3" fmla="*/ 247828 h 868049"/>
              <a:gd name="connsiteX4" fmla="*/ 7781952 w 12254687"/>
              <a:gd name="connsiteY4" fmla="*/ 114478 h 868049"/>
              <a:gd name="connsiteX5" fmla="*/ 10487052 w 12254687"/>
              <a:gd name="connsiteY5" fmla="*/ 38278 h 868049"/>
              <a:gd name="connsiteX6" fmla="*/ 12084597 w 12254687"/>
              <a:gd name="connsiteY6" fmla="*/ 267688 h 868049"/>
              <a:gd name="connsiteX7" fmla="*/ 12205266 w 12254687"/>
              <a:gd name="connsiteY7" fmla="*/ 868049 h 868049"/>
              <a:gd name="connsiteX0" fmla="*/ 181593 w 12254687"/>
              <a:gd name="connsiteY0" fmla="*/ 830441 h 868049"/>
              <a:gd name="connsiteX1" fmla="*/ 378874 w 12254687"/>
              <a:gd name="connsiteY1" fmla="*/ 293240 h 868049"/>
              <a:gd name="connsiteX2" fmla="*/ 3324252 w 12254687"/>
              <a:gd name="connsiteY2" fmla="*/ 178 h 868049"/>
              <a:gd name="connsiteX3" fmla="*/ 5495952 w 12254687"/>
              <a:gd name="connsiteY3" fmla="*/ 247828 h 868049"/>
              <a:gd name="connsiteX4" fmla="*/ 7781952 w 12254687"/>
              <a:gd name="connsiteY4" fmla="*/ 114478 h 868049"/>
              <a:gd name="connsiteX5" fmla="*/ 10487052 w 12254687"/>
              <a:gd name="connsiteY5" fmla="*/ 38278 h 868049"/>
              <a:gd name="connsiteX6" fmla="*/ 12084597 w 12254687"/>
              <a:gd name="connsiteY6" fmla="*/ 267688 h 868049"/>
              <a:gd name="connsiteX7" fmla="*/ 12205266 w 12254687"/>
              <a:gd name="connsiteY7" fmla="*/ 868049 h 868049"/>
              <a:gd name="connsiteX8" fmla="*/ 181593 w 12254687"/>
              <a:gd name="connsiteY8" fmla="*/ 830441 h 868049"/>
              <a:gd name="connsiteX0" fmla="*/ 181593 w 12358602"/>
              <a:gd name="connsiteY0" fmla="*/ 830441 h 868049"/>
              <a:gd name="connsiteX1" fmla="*/ 378874 w 12358602"/>
              <a:gd name="connsiteY1" fmla="*/ 293240 h 868049"/>
              <a:gd name="connsiteX2" fmla="*/ 3324252 w 12358602"/>
              <a:gd name="connsiteY2" fmla="*/ 178 h 868049"/>
              <a:gd name="connsiteX3" fmla="*/ 5495952 w 12358602"/>
              <a:gd name="connsiteY3" fmla="*/ 247828 h 868049"/>
              <a:gd name="connsiteX4" fmla="*/ 7781952 w 12358602"/>
              <a:gd name="connsiteY4" fmla="*/ 114478 h 868049"/>
              <a:gd name="connsiteX5" fmla="*/ 10487052 w 12358602"/>
              <a:gd name="connsiteY5" fmla="*/ 38278 h 868049"/>
              <a:gd name="connsiteX6" fmla="*/ 12224728 w 12358602"/>
              <a:gd name="connsiteY6" fmla="*/ 515460 h 868049"/>
              <a:gd name="connsiteX7" fmla="*/ 12205266 w 12358602"/>
              <a:gd name="connsiteY7" fmla="*/ 868049 h 868049"/>
              <a:gd name="connsiteX8" fmla="*/ 181593 w 12358602"/>
              <a:gd name="connsiteY8" fmla="*/ 830441 h 868049"/>
              <a:gd name="connsiteX0" fmla="*/ 181593 w 12358602"/>
              <a:gd name="connsiteY0" fmla="*/ 884369 h 921977"/>
              <a:gd name="connsiteX1" fmla="*/ 378874 w 12358602"/>
              <a:gd name="connsiteY1" fmla="*/ 347168 h 921977"/>
              <a:gd name="connsiteX2" fmla="*/ 3324252 w 12358602"/>
              <a:gd name="connsiteY2" fmla="*/ 54106 h 921977"/>
              <a:gd name="connsiteX3" fmla="*/ 5495952 w 12358602"/>
              <a:gd name="connsiteY3" fmla="*/ 301756 h 921977"/>
              <a:gd name="connsiteX4" fmla="*/ 7840340 w 12358602"/>
              <a:gd name="connsiteY4" fmla="*/ 7689 h 921977"/>
              <a:gd name="connsiteX5" fmla="*/ 10487052 w 12358602"/>
              <a:gd name="connsiteY5" fmla="*/ 92206 h 921977"/>
              <a:gd name="connsiteX6" fmla="*/ 12224728 w 12358602"/>
              <a:gd name="connsiteY6" fmla="*/ 569388 h 921977"/>
              <a:gd name="connsiteX7" fmla="*/ 12205266 w 12358602"/>
              <a:gd name="connsiteY7" fmla="*/ 921977 h 921977"/>
              <a:gd name="connsiteX8" fmla="*/ 181593 w 12358602"/>
              <a:gd name="connsiteY8" fmla="*/ 884369 h 921977"/>
              <a:gd name="connsiteX0" fmla="*/ 181593 w 12358602"/>
              <a:gd name="connsiteY0" fmla="*/ 876680 h 914288"/>
              <a:gd name="connsiteX1" fmla="*/ 378874 w 12358602"/>
              <a:gd name="connsiteY1" fmla="*/ 339479 h 914288"/>
              <a:gd name="connsiteX2" fmla="*/ 3324252 w 12358602"/>
              <a:gd name="connsiteY2" fmla="*/ 46417 h 914288"/>
              <a:gd name="connsiteX3" fmla="*/ 5495952 w 12358602"/>
              <a:gd name="connsiteY3" fmla="*/ 294067 h 914288"/>
              <a:gd name="connsiteX4" fmla="*/ 7840340 w 12358602"/>
              <a:gd name="connsiteY4" fmla="*/ 0 h 914288"/>
              <a:gd name="connsiteX5" fmla="*/ 9996592 w 12358602"/>
              <a:gd name="connsiteY5" fmla="*/ 84517 h 914288"/>
              <a:gd name="connsiteX6" fmla="*/ 12224728 w 12358602"/>
              <a:gd name="connsiteY6" fmla="*/ 561699 h 914288"/>
              <a:gd name="connsiteX7" fmla="*/ 12205266 w 12358602"/>
              <a:gd name="connsiteY7" fmla="*/ 914288 h 914288"/>
              <a:gd name="connsiteX8" fmla="*/ 181593 w 12358602"/>
              <a:gd name="connsiteY8" fmla="*/ 876680 h 914288"/>
              <a:gd name="connsiteX0" fmla="*/ 181593 w 12358602"/>
              <a:gd name="connsiteY0" fmla="*/ 876680 h 914288"/>
              <a:gd name="connsiteX1" fmla="*/ 378874 w 12358602"/>
              <a:gd name="connsiteY1" fmla="*/ 339479 h 914288"/>
              <a:gd name="connsiteX2" fmla="*/ 3324252 w 12358602"/>
              <a:gd name="connsiteY2" fmla="*/ 46417 h 914288"/>
              <a:gd name="connsiteX3" fmla="*/ 5495952 w 12358602"/>
              <a:gd name="connsiteY3" fmla="*/ 294067 h 914288"/>
              <a:gd name="connsiteX4" fmla="*/ 7840340 w 12358602"/>
              <a:gd name="connsiteY4" fmla="*/ 0 h 914288"/>
              <a:gd name="connsiteX5" fmla="*/ 12224728 w 12358602"/>
              <a:gd name="connsiteY5" fmla="*/ 561699 h 914288"/>
              <a:gd name="connsiteX6" fmla="*/ 12205266 w 12358602"/>
              <a:gd name="connsiteY6" fmla="*/ 914288 h 914288"/>
              <a:gd name="connsiteX7" fmla="*/ 181593 w 12358602"/>
              <a:gd name="connsiteY7" fmla="*/ 876680 h 914288"/>
              <a:gd name="connsiteX0" fmla="*/ 181593 w 12358602"/>
              <a:gd name="connsiteY0" fmla="*/ 891982 h 929590"/>
              <a:gd name="connsiteX1" fmla="*/ 378874 w 12358602"/>
              <a:gd name="connsiteY1" fmla="*/ 354781 h 929590"/>
              <a:gd name="connsiteX2" fmla="*/ 3324252 w 12358602"/>
              <a:gd name="connsiteY2" fmla="*/ 61719 h 929590"/>
              <a:gd name="connsiteX3" fmla="*/ 5495952 w 12358602"/>
              <a:gd name="connsiteY3" fmla="*/ 309369 h 929590"/>
              <a:gd name="connsiteX4" fmla="*/ 7840340 w 12358602"/>
              <a:gd name="connsiteY4" fmla="*/ 15302 h 929590"/>
              <a:gd name="connsiteX5" fmla="*/ 12224728 w 12358602"/>
              <a:gd name="connsiteY5" fmla="*/ 577001 h 929590"/>
              <a:gd name="connsiteX6" fmla="*/ 12205266 w 12358602"/>
              <a:gd name="connsiteY6" fmla="*/ 929590 h 929590"/>
              <a:gd name="connsiteX7" fmla="*/ 181593 w 12358602"/>
              <a:gd name="connsiteY7" fmla="*/ 891982 h 929590"/>
              <a:gd name="connsiteX0" fmla="*/ 181593 w 12358602"/>
              <a:gd name="connsiteY0" fmla="*/ 920450 h 958058"/>
              <a:gd name="connsiteX1" fmla="*/ 378874 w 12358602"/>
              <a:gd name="connsiteY1" fmla="*/ 383249 h 958058"/>
              <a:gd name="connsiteX2" fmla="*/ 3324252 w 12358602"/>
              <a:gd name="connsiteY2" fmla="*/ 90187 h 958058"/>
              <a:gd name="connsiteX3" fmla="*/ 5495952 w 12358602"/>
              <a:gd name="connsiteY3" fmla="*/ 337837 h 958058"/>
              <a:gd name="connsiteX4" fmla="*/ 7840340 w 12358602"/>
              <a:gd name="connsiteY4" fmla="*/ 43770 h 958058"/>
              <a:gd name="connsiteX5" fmla="*/ 12224728 w 12358602"/>
              <a:gd name="connsiteY5" fmla="*/ 605469 h 958058"/>
              <a:gd name="connsiteX6" fmla="*/ 12205266 w 12358602"/>
              <a:gd name="connsiteY6" fmla="*/ 958058 h 958058"/>
              <a:gd name="connsiteX7" fmla="*/ 181593 w 12358602"/>
              <a:gd name="connsiteY7" fmla="*/ 920450 h 958058"/>
              <a:gd name="connsiteX0" fmla="*/ 181593 w 12358602"/>
              <a:gd name="connsiteY0" fmla="*/ 888120 h 925728"/>
              <a:gd name="connsiteX1" fmla="*/ 378874 w 12358602"/>
              <a:gd name="connsiteY1" fmla="*/ 350919 h 925728"/>
              <a:gd name="connsiteX2" fmla="*/ 3324252 w 12358602"/>
              <a:gd name="connsiteY2" fmla="*/ 57857 h 925728"/>
              <a:gd name="connsiteX3" fmla="*/ 5495952 w 12358602"/>
              <a:gd name="connsiteY3" fmla="*/ 305507 h 925728"/>
              <a:gd name="connsiteX4" fmla="*/ 7840340 w 12358602"/>
              <a:gd name="connsiteY4" fmla="*/ 11440 h 925728"/>
              <a:gd name="connsiteX5" fmla="*/ 12224728 w 12358602"/>
              <a:gd name="connsiteY5" fmla="*/ 573139 h 925728"/>
              <a:gd name="connsiteX6" fmla="*/ 12205266 w 12358602"/>
              <a:gd name="connsiteY6" fmla="*/ 925728 h 925728"/>
              <a:gd name="connsiteX7" fmla="*/ 181593 w 12358602"/>
              <a:gd name="connsiteY7" fmla="*/ 888120 h 925728"/>
              <a:gd name="connsiteX0" fmla="*/ 181593 w 12358602"/>
              <a:gd name="connsiteY0" fmla="*/ 938850 h 976458"/>
              <a:gd name="connsiteX1" fmla="*/ 378874 w 12358602"/>
              <a:gd name="connsiteY1" fmla="*/ 401649 h 976458"/>
              <a:gd name="connsiteX2" fmla="*/ 3324252 w 12358602"/>
              <a:gd name="connsiteY2" fmla="*/ 108587 h 976458"/>
              <a:gd name="connsiteX3" fmla="*/ 5495952 w 12358602"/>
              <a:gd name="connsiteY3" fmla="*/ 356237 h 976458"/>
              <a:gd name="connsiteX4" fmla="*/ 7840340 w 12358602"/>
              <a:gd name="connsiteY4" fmla="*/ 62170 h 976458"/>
              <a:gd name="connsiteX5" fmla="*/ 12224728 w 12358602"/>
              <a:gd name="connsiteY5" fmla="*/ 623869 h 976458"/>
              <a:gd name="connsiteX6" fmla="*/ 12205266 w 12358602"/>
              <a:gd name="connsiteY6" fmla="*/ 976458 h 976458"/>
              <a:gd name="connsiteX7" fmla="*/ 181593 w 12358602"/>
              <a:gd name="connsiteY7" fmla="*/ 938850 h 976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58602" h="976458">
                <a:moveTo>
                  <a:pt x="181593" y="938850"/>
                </a:moveTo>
                <a:cubicBezTo>
                  <a:pt x="-39070" y="972187"/>
                  <a:pt x="-144903" y="540026"/>
                  <a:pt x="378874" y="401649"/>
                </a:cubicBezTo>
                <a:cubicBezTo>
                  <a:pt x="902651" y="263272"/>
                  <a:pt x="2471406" y="116156"/>
                  <a:pt x="3324252" y="108587"/>
                </a:cubicBezTo>
                <a:cubicBezTo>
                  <a:pt x="4177098" y="101018"/>
                  <a:pt x="4743271" y="363973"/>
                  <a:pt x="5495952" y="356237"/>
                </a:cubicBezTo>
                <a:cubicBezTo>
                  <a:pt x="6248633" y="348501"/>
                  <a:pt x="6519009" y="323604"/>
                  <a:pt x="7840340" y="62170"/>
                </a:cubicBezTo>
                <a:cubicBezTo>
                  <a:pt x="9161671" y="-199264"/>
                  <a:pt x="10763265" y="436636"/>
                  <a:pt x="12224728" y="623869"/>
                </a:cubicBezTo>
                <a:cubicBezTo>
                  <a:pt x="12569485" y="664734"/>
                  <a:pt x="12130659" y="973828"/>
                  <a:pt x="12205266" y="976458"/>
                </a:cubicBezTo>
                <a:lnTo>
                  <a:pt x="181593" y="938850"/>
                </a:lnTo>
                <a:close/>
              </a:path>
            </a:pathLst>
          </a:custGeom>
          <a:solidFill>
            <a:srgbClr val="E4D0D7"/>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Helvetica" panose="020B0604020202030204" pitchFamily="34" charset="0"/>
            </a:endParaRPr>
          </a:p>
        </p:txBody>
      </p:sp>
      <p:pic>
        <p:nvPicPr>
          <p:cNvPr id="7" name="图片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5464" y="1523980"/>
            <a:ext cx="2829486" cy="4184742"/>
          </a:xfrm>
          <a:prstGeom prst="rect">
            <a:avLst/>
          </a:prstGeom>
        </p:spPr>
      </p:pic>
      <p:sp>
        <p:nvSpPr>
          <p:cNvPr id="8" name="任意多边形 12"/>
          <p:cNvSpPr/>
          <p:nvPr/>
        </p:nvSpPr>
        <p:spPr>
          <a:xfrm>
            <a:off x="693568" y="5006222"/>
            <a:ext cx="9466432" cy="1125547"/>
          </a:xfrm>
          <a:custGeom>
            <a:avLst/>
            <a:gdLst>
              <a:gd name="connsiteX0" fmla="*/ 244465 w 11941165"/>
              <a:gd name="connsiteY0" fmla="*/ 171607 h 249882"/>
              <a:gd name="connsiteX1" fmla="*/ 301615 w 11941165"/>
              <a:gd name="connsiteY1" fmla="*/ 209707 h 249882"/>
              <a:gd name="connsiteX2" fmla="*/ 3235315 w 11941165"/>
              <a:gd name="connsiteY2" fmla="*/ 157 h 249882"/>
              <a:gd name="connsiteX3" fmla="*/ 5407015 w 11941165"/>
              <a:gd name="connsiteY3" fmla="*/ 247807 h 249882"/>
              <a:gd name="connsiteX4" fmla="*/ 7693015 w 11941165"/>
              <a:gd name="connsiteY4" fmla="*/ 114457 h 249882"/>
              <a:gd name="connsiteX5" fmla="*/ 10398115 w 11941165"/>
              <a:gd name="connsiteY5" fmla="*/ 38257 h 249882"/>
              <a:gd name="connsiteX6" fmla="*/ 11941165 w 11941165"/>
              <a:gd name="connsiteY6" fmla="*/ 190657 h 249882"/>
              <a:gd name="connsiteX0" fmla="*/ 251307 w 11948007"/>
              <a:gd name="connsiteY0" fmla="*/ 171628 h 297698"/>
              <a:gd name="connsiteX1" fmla="*/ 296779 w 11948007"/>
              <a:gd name="connsiteY1" fmla="*/ 293240 h 297698"/>
              <a:gd name="connsiteX2" fmla="*/ 3242157 w 11948007"/>
              <a:gd name="connsiteY2" fmla="*/ 178 h 297698"/>
              <a:gd name="connsiteX3" fmla="*/ 5413857 w 11948007"/>
              <a:gd name="connsiteY3" fmla="*/ 247828 h 297698"/>
              <a:gd name="connsiteX4" fmla="*/ 7699857 w 11948007"/>
              <a:gd name="connsiteY4" fmla="*/ 114478 h 297698"/>
              <a:gd name="connsiteX5" fmla="*/ 10404957 w 11948007"/>
              <a:gd name="connsiteY5" fmla="*/ 38278 h 297698"/>
              <a:gd name="connsiteX6" fmla="*/ 11948007 w 11948007"/>
              <a:gd name="connsiteY6" fmla="*/ 190678 h 297698"/>
              <a:gd name="connsiteX0" fmla="*/ 181593 w 12030102"/>
              <a:gd name="connsiteY0" fmla="*/ 830441 h 832268"/>
              <a:gd name="connsiteX1" fmla="*/ 378874 w 12030102"/>
              <a:gd name="connsiteY1" fmla="*/ 293240 h 832268"/>
              <a:gd name="connsiteX2" fmla="*/ 3324252 w 12030102"/>
              <a:gd name="connsiteY2" fmla="*/ 178 h 832268"/>
              <a:gd name="connsiteX3" fmla="*/ 5495952 w 12030102"/>
              <a:gd name="connsiteY3" fmla="*/ 247828 h 832268"/>
              <a:gd name="connsiteX4" fmla="*/ 7781952 w 12030102"/>
              <a:gd name="connsiteY4" fmla="*/ 114478 h 832268"/>
              <a:gd name="connsiteX5" fmla="*/ 10487052 w 12030102"/>
              <a:gd name="connsiteY5" fmla="*/ 38278 h 832268"/>
              <a:gd name="connsiteX6" fmla="*/ 12030102 w 12030102"/>
              <a:gd name="connsiteY6" fmla="*/ 190678 h 832268"/>
              <a:gd name="connsiteX0" fmla="*/ 181593 w 12555595"/>
              <a:gd name="connsiteY0" fmla="*/ 830441 h 832268"/>
              <a:gd name="connsiteX1" fmla="*/ 378874 w 12555595"/>
              <a:gd name="connsiteY1" fmla="*/ 293240 h 832268"/>
              <a:gd name="connsiteX2" fmla="*/ 3324252 w 12555595"/>
              <a:gd name="connsiteY2" fmla="*/ 178 h 832268"/>
              <a:gd name="connsiteX3" fmla="*/ 5495952 w 12555595"/>
              <a:gd name="connsiteY3" fmla="*/ 247828 h 832268"/>
              <a:gd name="connsiteX4" fmla="*/ 7781952 w 12555595"/>
              <a:gd name="connsiteY4" fmla="*/ 114478 h 832268"/>
              <a:gd name="connsiteX5" fmla="*/ 10487052 w 12555595"/>
              <a:gd name="connsiteY5" fmla="*/ 38278 h 832268"/>
              <a:gd name="connsiteX6" fmla="*/ 12555595 w 12555595"/>
              <a:gd name="connsiteY6" fmla="*/ 283469 h 832268"/>
              <a:gd name="connsiteX0" fmla="*/ 181593 w 12555595"/>
              <a:gd name="connsiteY0" fmla="*/ 830441 h 832268"/>
              <a:gd name="connsiteX1" fmla="*/ 378874 w 12555595"/>
              <a:gd name="connsiteY1" fmla="*/ 293240 h 832268"/>
              <a:gd name="connsiteX2" fmla="*/ 3324252 w 12555595"/>
              <a:gd name="connsiteY2" fmla="*/ 178 h 832268"/>
              <a:gd name="connsiteX3" fmla="*/ 5495952 w 12555595"/>
              <a:gd name="connsiteY3" fmla="*/ 247828 h 832268"/>
              <a:gd name="connsiteX4" fmla="*/ 7781952 w 12555595"/>
              <a:gd name="connsiteY4" fmla="*/ 114478 h 832268"/>
              <a:gd name="connsiteX5" fmla="*/ 10487052 w 12555595"/>
              <a:gd name="connsiteY5" fmla="*/ 38278 h 832268"/>
              <a:gd name="connsiteX6" fmla="*/ 12084597 w 12555595"/>
              <a:gd name="connsiteY6" fmla="*/ 267688 h 832268"/>
              <a:gd name="connsiteX7" fmla="*/ 12555595 w 12555595"/>
              <a:gd name="connsiteY7" fmla="*/ 283469 h 832268"/>
              <a:gd name="connsiteX0" fmla="*/ 181593 w 12254687"/>
              <a:gd name="connsiteY0" fmla="*/ 830441 h 868049"/>
              <a:gd name="connsiteX1" fmla="*/ 378874 w 12254687"/>
              <a:gd name="connsiteY1" fmla="*/ 293240 h 868049"/>
              <a:gd name="connsiteX2" fmla="*/ 3324252 w 12254687"/>
              <a:gd name="connsiteY2" fmla="*/ 178 h 868049"/>
              <a:gd name="connsiteX3" fmla="*/ 5495952 w 12254687"/>
              <a:gd name="connsiteY3" fmla="*/ 247828 h 868049"/>
              <a:gd name="connsiteX4" fmla="*/ 7781952 w 12254687"/>
              <a:gd name="connsiteY4" fmla="*/ 114478 h 868049"/>
              <a:gd name="connsiteX5" fmla="*/ 10487052 w 12254687"/>
              <a:gd name="connsiteY5" fmla="*/ 38278 h 868049"/>
              <a:gd name="connsiteX6" fmla="*/ 12084597 w 12254687"/>
              <a:gd name="connsiteY6" fmla="*/ 267688 h 868049"/>
              <a:gd name="connsiteX7" fmla="*/ 12205266 w 12254687"/>
              <a:gd name="connsiteY7" fmla="*/ 868049 h 868049"/>
              <a:gd name="connsiteX0" fmla="*/ 181593 w 12254687"/>
              <a:gd name="connsiteY0" fmla="*/ 830441 h 868049"/>
              <a:gd name="connsiteX1" fmla="*/ 378874 w 12254687"/>
              <a:gd name="connsiteY1" fmla="*/ 293240 h 868049"/>
              <a:gd name="connsiteX2" fmla="*/ 3324252 w 12254687"/>
              <a:gd name="connsiteY2" fmla="*/ 178 h 868049"/>
              <a:gd name="connsiteX3" fmla="*/ 5495952 w 12254687"/>
              <a:gd name="connsiteY3" fmla="*/ 247828 h 868049"/>
              <a:gd name="connsiteX4" fmla="*/ 7781952 w 12254687"/>
              <a:gd name="connsiteY4" fmla="*/ 114478 h 868049"/>
              <a:gd name="connsiteX5" fmla="*/ 10487052 w 12254687"/>
              <a:gd name="connsiteY5" fmla="*/ 38278 h 868049"/>
              <a:gd name="connsiteX6" fmla="*/ 12084597 w 12254687"/>
              <a:gd name="connsiteY6" fmla="*/ 267688 h 868049"/>
              <a:gd name="connsiteX7" fmla="*/ 12205266 w 12254687"/>
              <a:gd name="connsiteY7" fmla="*/ 868049 h 868049"/>
              <a:gd name="connsiteX8" fmla="*/ 181593 w 12254687"/>
              <a:gd name="connsiteY8" fmla="*/ 830441 h 86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54687" h="868049">
                <a:moveTo>
                  <a:pt x="181593" y="830441"/>
                </a:moveTo>
                <a:cubicBezTo>
                  <a:pt x="-39070" y="863778"/>
                  <a:pt x="-144903" y="431617"/>
                  <a:pt x="378874" y="293240"/>
                </a:cubicBezTo>
                <a:cubicBezTo>
                  <a:pt x="902651" y="154863"/>
                  <a:pt x="2471406" y="7747"/>
                  <a:pt x="3324252" y="178"/>
                </a:cubicBezTo>
                <a:cubicBezTo>
                  <a:pt x="4177098" y="-7391"/>
                  <a:pt x="4753002" y="228778"/>
                  <a:pt x="5495952" y="247828"/>
                </a:cubicBezTo>
                <a:cubicBezTo>
                  <a:pt x="6238902" y="266878"/>
                  <a:pt x="6950102" y="149403"/>
                  <a:pt x="7781952" y="114478"/>
                </a:cubicBezTo>
                <a:cubicBezTo>
                  <a:pt x="8613802" y="79553"/>
                  <a:pt x="9766052" y="12743"/>
                  <a:pt x="10487052" y="38278"/>
                </a:cubicBezTo>
                <a:cubicBezTo>
                  <a:pt x="11208052" y="63813"/>
                  <a:pt x="11739840" y="226823"/>
                  <a:pt x="12084597" y="267688"/>
                </a:cubicBezTo>
                <a:cubicBezTo>
                  <a:pt x="12429354" y="308553"/>
                  <a:pt x="12130659" y="865419"/>
                  <a:pt x="12205266" y="868049"/>
                </a:cubicBezTo>
                <a:lnTo>
                  <a:pt x="181593" y="830441"/>
                </a:lnTo>
                <a:close/>
              </a:path>
            </a:pathLst>
          </a:custGeom>
          <a:solidFill>
            <a:srgbClr val="D6A6B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Helvetica" panose="020B0604020202030204" pitchFamily="34" charset="0"/>
            </a:endParaRPr>
          </a:p>
        </p:txBody>
      </p:sp>
      <p:grpSp>
        <p:nvGrpSpPr>
          <p:cNvPr id="9" name="组合 43">
            <a:extLst>
              <a:ext uri="{FF2B5EF4-FFF2-40B4-BE49-F238E27FC236}">
                <a16:creationId xmlns:a16="http://schemas.microsoft.com/office/drawing/2014/main" id="{E48C34C2-D5A2-4F0C-AC0F-4EF5A9C291B1}"/>
              </a:ext>
            </a:extLst>
          </p:cNvPr>
          <p:cNvGrpSpPr/>
          <p:nvPr/>
        </p:nvGrpSpPr>
        <p:grpSpPr>
          <a:xfrm>
            <a:off x="7606591" y="0"/>
            <a:ext cx="2308996" cy="1441260"/>
            <a:chOff x="7180022" y="219753"/>
            <a:chExt cx="1592029" cy="993734"/>
          </a:xfrm>
        </p:grpSpPr>
        <p:pic>
          <p:nvPicPr>
            <p:cNvPr id="10" name="图片 25">
              <a:extLst>
                <a:ext uri="{FF2B5EF4-FFF2-40B4-BE49-F238E27FC236}">
                  <a16:creationId xmlns:a16="http://schemas.microsoft.com/office/drawing/2014/main" id="{E7C3B35B-B8D2-4C49-81CB-DDBD637AFF90}"/>
                </a:ext>
              </a:extLst>
            </p:cNvPr>
            <p:cNvPicPr>
              <a:picLocks noChangeAspect="1"/>
            </p:cNvPicPr>
            <p:nvPr/>
          </p:nvPicPr>
          <p:blipFill>
            <a:blip r:embed="rId4"/>
            <a:stretch>
              <a:fillRect/>
            </a:stretch>
          </p:blipFill>
          <p:spPr>
            <a:xfrm>
              <a:off x="7778317" y="219753"/>
              <a:ext cx="993734" cy="993734"/>
            </a:xfrm>
            <a:prstGeom prst="rect">
              <a:avLst/>
            </a:prstGeom>
          </p:spPr>
        </p:pic>
        <p:pic>
          <p:nvPicPr>
            <p:cNvPr id="11" name="图片 32">
              <a:extLst>
                <a:ext uri="{FF2B5EF4-FFF2-40B4-BE49-F238E27FC236}">
                  <a16:creationId xmlns:a16="http://schemas.microsoft.com/office/drawing/2014/main" id="{895DE241-E92B-4927-900E-8FD3D5BB3797}"/>
                </a:ext>
              </a:extLst>
            </p:cNvPr>
            <p:cNvPicPr>
              <a:picLocks noChangeAspect="1"/>
            </p:cNvPicPr>
            <p:nvPr/>
          </p:nvPicPr>
          <p:blipFill>
            <a:blip r:embed="rId5"/>
            <a:stretch>
              <a:fillRect/>
            </a:stretch>
          </p:blipFill>
          <p:spPr>
            <a:xfrm>
              <a:off x="7180022" y="595615"/>
              <a:ext cx="1530229" cy="615749"/>
            </a:xfrm>
            <a:prstGeom prst="rect">
              <a:avLst/>
            </a:prstGeom>
          </p:spPr>
        </p:pic>
      </p:grpSp>
      <p:pic>
        <p:nvPicPr>
          <p:cNvPr id="13" name="图片 7"/>
          <p:cNvPicPr>
            <a:picLocks noChangeAspect="1"/>
          </p:cNvPicPr>
          <p:nvPr/>
        </p:nvPicPr>
        <p:blipFill rotWithShape="1">
          <a:blip r:embed="rId6" cstate="print">
            <a:extLst>
              <a:ext uri="{28A0092B-C50C-407E-A947-70E740481C1C}">
                <a14:useLocalDpi xmlns:a14="http://schemas.microsoft.com/office/drawing/2010/main" val="0"/>
              </a:ext>
            </a:extLst>
          </a:blip>
          <a:srcRect l="87190" t="60000" b="351"/>
          <a:stretch/>
        </p:blipFill>
        <p:spPr>
          <a:xfrm>
            <a:off x="9100692" y="1263358"/>
            <a:ext cx="975339" cy="2719137"/>
          </a:xfrm>
          <a:prstGeom prst="rect">
            <a:avLst/>
          </a:prstGeom>
        </p:spPr>
      </p:pic>
      <p:grpSp>
        <p:nvGrpSpPr>
          <p:cNvPr id="15" name="组合 26"/>
          <p:cNvGrpSpPr/>
          <p:nvPr/>
        </p:nvGrpSpPr>
        <p:grpSpPr>
          <a:xfrm>
            <a:off x="2926323" y="-955166"/>
            <a:ext cx="2092569" cy="4273061"/>
            <a:chOff x="3675185" y="-580292"/>
            <a:chExt cx="2092569" cy="4273061"/>
          </a:xfrm>
        </p:grpSpPr>
        <p:sp>
          <p:nvSpPr>
            <p:cNvPr id="20" name="任意多边形 23"/>
            <p:cNvSpPr/>
            <p:nvPr/>
          </p:nvSpPr>
          <p:spPr>
            <a:xfrm>
              <a:off x="4304812" y="-580292"/>
              <a:ext cx="485386" cy="2426677"/>
            </a:xfrm>
            <a:custGeom>
              <a:avLst/>
              <a:gdLst>
                <a:gd name="connsiteX0" fmla="*/ 302357 w 485386"/>
                <a:gd name="connsiteY0" fmla="*/ 0 h 2426677"/>
                <a:gd name="connsiteX1" fmla="*/ 3419 w 485386"/>
                <a:gd name="connsiteY1" fmla="*/ 1002323 h 2426677"/>
                <a:gd name="connsiteX2" fmla="*/ 478203 w 485386"/>
                <a:gd name="connsiteY2" fmla="*/ 2004646 h 2426677"/>
                <a:gd name="connsiteX3" fmla="*/ 302357 w 485386"/>
                <a:gd name="connsiteY3" fmla="*/ 2426677 h 2426677"/>
              </a:gdLst>
              <a:ahLst/>
              <a:cxnLst>
                <a:cxn ang="0">
                  <a:pos x="connsiteX0" y="connsiteY0"/>
                </a:cxn>
                <a:cxn ang="0">
                  <a:pos x="connsiteX1" y="connsiteY1"/>
                </a:cxn>
                <a:cxn ang="0">
                  <a:pos x="connsiteX2" y="connsiteY2"/>
                </a:cxn>
                <a:cxn ang="0">
                  <a:pos x="connsiteX3" y="connsiteY3"/>
                </a:cxn>
              </a:cxnLst>
              <a:rect l="l" t="t" r="r" b="b"/>
              <a:pathLst>
                <a:path w="485386" h="2426677">
                  <a:moveTo>
                    <a:pt x="302357" y="0"/>
                  </a:moveTo>
                  <a:cubicBezTo>
                    <a:pt x="138234" y="334107"/>
                    <a:pt x="-25889" y="668215"/>
                    <a:pt x="3419" y="1002323"/>
                  </a:cubicBezTo>
                  <a:cubicBezTo>
                    <a:pt x="32727" y="1336431"/>
                    <a:pt x="428380" y="1767254"/>
                    <a:pt x="478203" y="2004646"/>
                  </a:cubicBezTo>
                  <a:cubicBezTo>
                    <a:pt x="528026" y="2242038"/>
                    <a:pt x="302357" y="2426677"/>
                    <a:pt x="302357" y="2426677"/>
                  </a:cubicBezTo>
                </a:path>
              </a:pathLst>
            </a:cu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00" b="1">
                <a:latin typeface="Times New Roman" panose="02020603050405020304" pitchFamily="18" charset="0"/>
                <a:cs typeface="Times New Roman" panose="02020603050405020304" pitchFamily="18" charset="0"/>
              </a:endParaRPr>
            </a:p>
          </p:txBody>
        </p:sp>
        <p:sp>
          <p:nvSpPr>
            <p:cNvPr id="21" name="椭圆 20"/>
            <p:cNvSpPr/>
            <p:nvPr/>
          </p:nvSpPr>
          <p:spPr>
            <a:xfrm>
              <a:off x="3675185" y="1600200"/>
              <a:ext cx="2092569" cy="2092569"/>
            </a:xfrm>
            <a:prstGeom prst="ellipse">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00" b="1">
                <a:latin typeface="Times New Roman" panose="02020603050405020304" pitchFamily="18" charset="0"/>
                <a:cs typeface="Times New Roman" panose="02020603050405020304" pitchFamily="18" charset="0"/>
              </a:endParaRPr>
            </a:p>
          </p:txBody>
        </p:sp>
      </p:grpSp>
      <p:grpSp>
        <p:nvGrpSpPr>
          <p:cNvPr id="22" name="组合 26"/>
          <p:cNvGrpSpPr/>
          <p:nvPr/>
        </p:nvGrpSpPr>
        <p:grpSpPr>
          <a:xfrm>
            <a:off x="6450486" y="-54945"/>
            <a:ext cx="2092569" cy="4273061"/>
            <a:chOff x="3675185" y="-580292"/>
            <a:chExt cx="2092569" cy="4273061"/>
          </a:xfrm>
        </p:grpSpPr>
        <p:sp>
          <p:nvSpPr>
            <p:cNvPr id="23" name="任意多边形 23"/>
            <p:cNvSpPr/>
            <p:nvPr/>
          </p:nvSpPr>
          <p:spPr>
            <a:xfrm>
              <a:off x="4304812" y="-580292"/>
              <a:ext cx="485386" cy="2426677"/>
            </a:xfrm>
            <a:custGeom>
              <a:avLst/>
              <a:gdLst>
                <a:gd name="connsiteX0" fmla="*/ 302357 w 485386"/>
                <a:gd name="connsiteY0" fmla="*/ 0 h 2426677"/>
                <a:gd name="connsiteX1" fmla="*/ 3419 w 485386"/>
                <a:gd name="connsiteY1" fmla="*/ 1002323 h 2426677"/>
                <a:gd name="connsiteX2" fmla="*/ 478203 w 485386"/>
                <a:gd name="connsiteY2" fmla="*/ 2004646 h 2426677"/>
                <a:gd name="connsiteX3" fmla="*/ 302357 w 485386"/>
                <a:gd name="connsiteY3" fmla="*/ 2426677 h 2426677"/>
              </a:gdLst>
              <a:ahLst/>
              <a:cxnLst>
                <a:cxn ang="0">
                  <a:pos x="connsiteX0" y="connsiteY0"/>
                </a:cxn>
                <a:cxn ang="0">
                  <a:pos x="connsiteX1" y="connsiteY1"/>
                </a:cxn>
                <a:cxn ang="0">
                  <a:pos x="connsiteX2" y="connsiteY2"/>
                </a:cxn>
                <a:cxn ang="0">
                  <a:pos x="connsiteX3" y="connsiteY3"/>
                </a:cxn>
              </a:cxnLst>
              <a:rect l="l" t="t" r="r" b="b"/>
              <a:pathLst>
                <a:path w="485386" h="2426677">
                  <a:moveTo>
                    <a:pt x="302357" y="0"/>
                  </a:moveTo>
                  <a:cubicBezTo>
                    <a:pt x="138234" y="334107"/>
                    <a:pt x="-25889" y="668215"/>
                    <a:pt x="3419" y="1002323"/>
                  </a:cubicBezTo>
                  <a:cubicBezTo>
                    <a:pt x="32727" y="1336431"/>
                    <a:pt x="428380" y="1767254"/>
                    <a:pt x="478203" y="2004646"/>
                  </a:cubicBezTo>
                  <a:cubicBezTo>
                    <a:pt x="528026" y="2242038"/>
                    <a:pt x="302357" y="2426677"/>
                    <a:pt x="302357" y="2426677"/>
                  </a:cubicBezTo>
                </a:path>
              </a:pathLst>
            </a:cu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00" b="1">
                <a:latin typeface="Times New Roman" panose="02020603050405020304" pitchFamily="18" charset="0"/>
                <a:cs typeface="Times New Roman" panose="02020603050405020304" pitchFamily="18" charset="0"/>
              </a:endParaRPr>
            </a:p>
          </p:txBody>
        </p:sp>
        <p:sp>
          <p:nvSpPr>
            <p:cNvPr id="24" name="椭圆 20"/>
            <p:cNvSpPr/>
            <p:nvPr/>
          </p:nvSpPr>
          <p:spPr>
            <a:xfrm>
              <a:off x="3675185" y="1600200"/>
              <a:ext cx="2092569" cy="2092569"/>
            </a:xfrm>
            <a:prstGeom prst="ellipse">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00" b="1">
                <a:latin typeface="Times New Roman" panose="02020603050405020304" pitchFamily="18" charset="0"/>
                <a:cs typeface="Times New Roman" panose="02020603050405020304" pitchFamily="18" charset="0"/>
              </a:endParaRPr>
            </a:p>
          </p:txBody>
        </p:sp>
      </p:grpSp>
      <p:sp>
        <p:nvSpPr>
          <p:cNvPr id="25" name="TextBox 24"/>
          <p:cNvSpPr txBox="1"/>
          <p:nvPr/>
        </p:nvSpPr>
        <p:spPr>
          <a:xfrm>
            <a:off x="2995628" y="1890772"/>
            <a:ext cx="1953958" cy="830997"/>
          </a:xfrm>
          <a:prstGeom prst="rect">
            <a:avLst/>
          </a:prstGeom>
          <a:noFill/>
        </p:spPr>
        <p:txBody>
          <a:bodyPr wrap="square" rtlCol="0">
            <a:spAutoFit/>
          </a:bodyPr>
          <a:lstStyle/>
          <a:p>
            <a:r>
              <a:rPr lang="en-US" sz="4800">
                <a:ln w="57150">
                  <a:noFill/>
                </a:ln>
                <a:solidFill>
                  <a:srgbClr val="00B050"/>
                </a:solidFill>
                <a:effectLst>
                  <a:glow rad="101600">
                    <a:prstClr val="white">
                      <a:alpha val="60000"/>
                    </a:prstClr>
                  </a:glow>
                  <a:reflection blurRad="6350" stA="55000" endA="300" endPos="45500" dir="5400000" sy="-100000" algn="bl" rotWithShape="0"/>
                </a:effectLst>
                <a:latin typeface="UTM Cooper Black" panose="02040603050506020204" pitchFamily="18" charset="0"/>
                <a:ea typeface="方正剪纸简体" panose="03000509000000000000" pitchFamily="65" charset="-122"/>
              </a:rPr>
              <a:t>KHỞI</a:t>
            </a:r>
            <a:endParaRPr lang="en-US" sz="4800" b="1">
              <a:solidFill>
                <a:srgbClr val="00B050"/>
              </a:solidFill>
              <a:latin typeface="UTM Copperplate" panose="02040603050506020204" pitchFamily="18" charset="0"/>
            </a:endParaRPr>
          </a:p>
        </p:txBody>
      </p:sp>
      <p:sp>
        <p:nvSpPr>
          <p:cNvPr id="26" name="TextBox 25"/>
          <p:cNvSpPr txBox="1"/>
          <p:nvPr/>
        </p:nvSpPr>
        <p:spPr>
          <a:xfrm>
            <a:off x="6456141" y="2687998"/>
            <a:ext cx="2713279" cy="830997"/>
          </a:xfrm>
          <a:prstGeom prst="rect">
            <a:avLst/>
          </a:prstGeom>
          <a:noFill/>
        </p:spPr>
        <p:txBody>
          <a:bodyPr wrap="square" rtlCol="0">
            <a:spAutoFit/>
          </a:bodyPr>
          <a:lstStyle/>
          <a:p>
            <a:r>
              <a:rPr lang="en-US" sz="4800">
                <a:ln w="57150">
                  <a:noFill/>
                </a:ln>
                <a:solidFill>
                  <a:srgbClr val="FF6699"/>
                </a:solidFill>
                <a:effectLst>
                  <a:glow rad="101600">
                    <a:prstClr val="white">
                      <a:alpha val="60000"/>
                    </a:prstClr>
                  </a:glow>
                  <a:reflection blurRad="6350" stA="55000" endA="300" endPos="45500" dir="5400000" sy="-100000" algn="bl" rotWithShape="0"/>
                </a:effectLst>
                <a:latin typeface="UTM Cooper Black" panose="02040603050506020204" pitchFamily="18" charset="0"/>
                <a:ea typeface="方正剪纸简体" panose="03000509000000000000" pitchFamily="65" charset="-122"/>
              </a:rPr>
              <a:t>ĐỘNG</a:t>
            </a:r>
            <a:endParaRPr lang="en-US" sz="4800" b="1">
              <a:solidFill>
                <a:srgbClr val="FF6699"/>
              </a:solidFill>
              <a:latin typeface="UTM Copperplate" panose="02040603050506020204" pitchFamily="18" charset="0"/>
            </a:endParaRPr>
          </a:p>
        </p:txBody>
      </p:sp>
      <p:pic>
        <p:nvPicPr>
          <p:cNvPr id="27" name="Picture 26" descr="A picture containing graphical user interface&#10;&#10;Description automatically generated">
            <a:extLst>
              <a:ext uri="{FF2B5EF4-FFF2-40B4-BE49-F238E27FC236}">
                <a16:creationId xmlns:a16="http://schemas.microsoft.com/office/drawing/2014/main" id="{5FB1258B-0527-4E27-B37B-D2EBB633A526}"/>
              </a:ext>
            </a:extLst>
          </p:cNvPr>
          <p:cNvPicPr>
            <a:picLocks noChangeAspect="1"/>
          </p:cNvPicPr>
          <p:nvPr/>
        </p:nvPicPr>
        <p:blipFill rotWithShape="1">
          <a:blip r:embed="rId7">
            <a:extLst>
              <a:ext uri="{BEBA8EAE-BF5A-486C-A8C5-ECC9F3942E4B}">
                <a14:imgProps xmlns:a14="http://schemas.microsoft.com/office/drawing/2010/main">
                  <a14:imgLayer r:embed="rId8">
                    <a14:imgEffect>
                      <a14:backgroundRemoval t="49400" b="94400" l="12620" r="51438">
                        <a14:foregroundMark x1="42492" y1="80200" x2="42492" y2="80200"/>
                        <a14:foregroundMark x1="42332" y1="80200" x2="42332" y2="80200"/>
                        <a14:foregroundMark x1="38658" y1="62600" x2="38658" y2="62600"/>
                        <a14:foregroundMark x1="38658" y1="62600" x2="38658" y2="62600"/>
                        <a14:foregroundMark x1="36581" y1="58800" x2="41214" y2="69000"/>
                        <a14:foregroundMark x1="41214" y1="69000" x2="41693" y2="67800"/>
                        <a14:foregroundMark x1="39137" y1="52000" x2="34665" y2="66000"/>
                        <a14:foregroundMark x1="34665" y1="66000" x2="24601" y2="76400"/>
                        <a14:foregroundMark x1="24601" y1="76400" x2="30192" y2="89000"/>
                        <a14:foregroundMark x1="30192" y1="89000" x2="38179" y2="86400"/>
                        <a14:foregroundMark x1="38179" y1="86400" x2="39137" y2="70600"/>
                        <a14:foregroundMark x1="39137" y1="70600" x2="46645" y2="55400"/>
                        <a14:foregroundMark x1="46645" y1="55400" x2="45048" y2="54400"/>
                        <a14:foregroundMark x1="38179" y1="51800" x2="38019" y2="51800"/>
                        <a14:foregroundMark x1="37700" y1="51800" x2="37700" y2="51800"/>
                        <a14:foregroundMark x1="37700" y1="51800" x2="37700" y2="51800"/>
                        <a14:foregroundMark x1="39617" y1="49400" x2="39617" y2="49400"/>
                        <a14:foregroundMark x1="39617" y1="49400" x2="39617" y2="49400"/>
                        <a14:foregroundMark x1="51438" y1="58800" x2="51438" y2="58800"/>
                        <a14:foregroundMark x1="51438" y1="58800" x2="51438" y2="58800"/>
                        <a14:foregroundMark x1="44728" y1="66000" x2="44728" y2="66000"/>
                        <a14:foregroundMark x1="45048" y1="66000" x2="45048" y2="66000"/>
                        <a14:foregroundMark x1="46006" y1="65600" x2="46006" y2="65600"/>
                        <a14:foregroundMark x1="46006" y1="65600" x2="46006" y2="65600"/>
                        <a14:foregroundMark x1="12620" y1="84000" x2="12620" y2="84000"/>
                        <a14:foregroundMark x1="12620" y1="84000" x2="12620" y2="84000"/>
                        <a14:foregroundMark x1="38818" y1="74000" x2="38818" y2="74000"/>
                        <a14:foregroundMark x1="41214" y1="73600" x2="41853" y2="73200"/>
                        <a14:foregroundMark x1="40575" y1="59600" x2="40575" y2="59600"/>
                        <a14:foregroundMark x1="40575" y1="56000" x2="40575" y2="56000"/>
                        <a14:foregroundMark x1="41214" y1="73800" x2="41214" y2="73800"/>
                        <a14:foregroundMark x1="41214" y1="73800" x2="41214" y2="73800"/>
                        <a14:foregroundMark x1="33866" y1="64400" x2="33866" y2="64400"/>
                      </a14:backgroundRemoval>
                    </a14:imgEffect>
                  </a14:imgLayer>
                </a14:imgProps>
              </a:ext>
              <a:ext uri="{28A0092B-C50C-407E-A947-70E740481C1C}">
                <a14:useLocalDpi xmlns:a14="http://schemas.microsoft.com/office/drawing/2010/main" val="0"/>
              </a:ext>
            </a:extLst>
          </a:blip>
          <a:srcRect l="9028" t="44864" r="45167" b="-1024"/>
          <a:stretch/>
        </p:blipFill>
        <p:spPr>
          <a:xfrm>
            <a:off x="3426029" y="2910906"/>
            <a:ext cx="3047113" cy="2984020"/>
          </a:xfrm>
          <a:prstGeom prst="rect">
            <a:avLst/>
          </a:prstGeom>
        </p:spPr>
      </p:pic>
      <p:pic>
        <p:nvPicPr>
          <p:cNvPr id="14" name="Picture 13">
            <a:extLst>
              <a:ext uri="{FF2B5EF4-FFF2-40B4-BE49-F238E27FC236}">
                <a16:creationId xmlns:a16="http://schemas.microsoft.com/office/drawing/2014/main" id="{F547C2F2-7ACC-8208-1A89-8107EA851554}"/>
              </a:ext>
            </a:extLst>
          </p:cNvPr>
          <p:cNvPicPr>
            <a:picLocks noChangeAspect="1"/>
          </p:cNvPicPr>
          <p:nvPr/>
        </p:nvPicPr>
        <p:blipFill rotWithShape="1">
          <a:blip r:embed="rId9"/>
          <a:srcRect t="14879"/>
          <a:stretch/>
        </p:blipFill>
        <p:spPr>
          <a:xfrm>
            <a:off x="45467" y="222586"/>
            <a:ext cx="1722165" cy="518969"/>
          </a:xfrm>
          <a:prstGeom prst="rect">
            <a:avLst/>
          </a:prstGeom>
        </p:spPr>
      </p:pic>
      <p:pic>
        <p:nvPicPr>
          <p:cNvPr id="12" name="图片 8"/>
          <p:cNvPicPr>
            <a:picLocks noChangeAspect="1"/>
          </p:cNvPicPr>
          <p:nvPr/>
        </p:nvPicPr>
        <p:blipFill rotWithShape="1">
          <a:blip r:embed="rId6" cstate="print">
            <a:extLst>
              <a:ext uri="{28A0092B-C50C-407E-A947-70E740481C1C}">
                <a14:useLocalDpi xmlns:a14="http://schemas.microsoft.com/office/drawing/2010/main" val="0"/>
              </a:ext>
            </a:extLst>
          </a:blip>
          <a:srcRect l="68719" t="73547" r="19910" b="12088"/>
          <a:stretch/>
        </p:blipFill>
        <p:spPr>
          <a:xfrm rot="2822833">
            <a:off x="222581" y="351510"/>
            <a:ext cx="865773" cy="985087"/>
          </a:xfrm>
          <a:prstGeom prst="rect">
            <a:avLst/>
          </a:prstGeom>
        </p:spPr>
      </p:pic>
    </p:spTree>
    <p:extLst>
      <p:ext uri="{BB962C8B-B14F-4D97-AF65-F5344CB8AC3E}">
        <p14:creationId xmlns:p14="http://schemas.microsoft.com/office/powerpoint/2010/main" val="244314155"/>
      </p:ext>
    </p:extLst>
  </p:cSld>
  <p:clrMapOvr>
    <a:masterClrMapping/>
  </p:clrMapOvr>
  <p:transition spd="slow">
    <p:wip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26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26000">
                                          <p:cBhvr additive="base">
                                            <p:cTn id="7" dur="500" fill="hold"/>
                                            <p:tgtEl>
                                              <p:spTgt spid="5"/>
                                            </p:tgtEl>
                                            <p:attrNameLst>
                                              <p:attrName>ppt_x</p:attrName>
                                            </p:attrNameLst>
                                          </p:cBhvr>
                                          <p:tavLst>
                                            <p:tav tm="0">
                                              <p:val>
                                                <p:strVal val="#ppt_x"/>
                                              </p:val>
                                            </p:tav>
                                            <p:tav tm="100000">
                                              <p:val>
                                                <p:strVal val="#ppt_x"/>
                                              </p:val>
                                            </p:tav>
                                          </p:tavLst>
                                        </p:anim>
                                        <p:anim calcmode="lin" valueType="num" p14:bounceEnd="26000">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14:presetBounceEnd="26000">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14:bounceEnd="26000">
                                          <p:cBhvr additive="base">
                                            <p:cTn id="11" dur="500" fill="hold"/>
                                            <p:tgtEl>
                                              <p:spTgt spid="6"/>
                                            </p:tgtEl>
                                            <p:attrNameLst>
                                              <p:attrName>ppt_x</p:attrName>
                                            </p:attrNameLst>
                                          </p:cBhvr>
                                          <p:tavLst>
                                            <p:tav tm="0">
                                              <p:val>
                                                <p:strVal val="#ppt_x"/>
                                              </p:val>
                                            </p:tav>
                                            <p:tav tm="100000">
                                              <p:val>
                                                <p:strVal val="#ppt_x"/>
                                              </p:val>
                                            </p:tav>
                                          </p:tavLst>
                                        </p:anim>
                                        <p:anim calcmode="lin" valueType="num" p14:bounceEnd="26000">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28000">
                                      <p:stCondLst>
                                        <p:cond delay="250"/>
                                      </p:stCondLst>
                                      <p:childTnLst>
                                        <p:set>
                                          <p:cBhvr>
                                            <p:cTn id="14" dur="1" fill="hold">
                                              <p:stCondLst>
                                                <p:cond delay="0"/>
                                              </p:stCondLst>
                                            </p:cTn>
                                            <p:tgtEl>
                                              <p:spTgt spid="7"/>
                                            </p:tgtEl>
                                            <p:attrNameLst>
                                              <p:attrName>style.visibility</p:attrName>
                                            </p:attrNameLst>
                                          </p:cBhvr>
                                          <p:to>
                                            <p:strVal val="visible"/>
                                          </p:to>
                                        </p:set>
                                        <p:anim calcmode="lin" valueType="num" p14:bounceEnd="28000">
                                          <p:cBhvr additive="base">
                                            <p:cTn id="15" dur="500" fill="hold"/>
                                            <p:tgtEl>
                                              <p:spTgt spid="7"/>
                                            </p:tgtEl>
                                            <p:attrNameLst>
                                              <p:attrName>ppt_x</p:attrName>
                                            </p:attrNameLst>
                                          </p:cBhvr>
                                          <p:tavLst>
                                            <p:tav tm="0">
                                              <p:val>
                                                <p:strVal val="#ppt_x"/>
                                              </p:val>
                                            </p:tav>
                                            <p:tav tm="100000">
                                              <p:val>
                                                <p:strVal val="#ppt_x"/>
                                              </p:val>
                                            </p:tav>
                                          </p:tavLst>
                                        </p:anim>
                                        <p:anim calcmode="lin" valueType="num" p14:bounceEnd="28000">
                                          <p:cBhvr additive="base">
                                            <p:cTn id="16" dur="5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14:presetBounceEnd="26000">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14:bounceEnd="26000">
                                          <p:cBhvr additive="base">
                                            <p:cTn id="19" dur="500" fill="hold"/>
                                            <p:tgtEl>
                                              <p:spTgt spid="8"/>
                                            </p:tgtEl>
                                            <p:attrNameLst>
                                              <p:attrName>ppt_x</p:attrName>
                                            </p:attrNameLst>
                                          </p:cBhvr>
                                          <p:tavLst>
                                            <p:tav tm="0">
                                              <p:val>
                                                <p:strVal val="#ppt_x"/>
                                              </p:val>
                                            </p:tav>
                                            <p:tav tm="100000">
                                              <p:val>
                                                <p:strVal val="#ppt_x"/>
                                              </p:val>
                                            </p:tav>
                                          </p:tavLst>
                                        </p:anim>
                                        <p:anim calcmode="lin" valueType="num" p14:bounceEnd="26000">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300" fill="hold"/>
                                            <p:tgtEl>
                                              <p:spTgt spid="9"/>
                                            </p:tgtEl>
                                            <p:attrNameLst>
                                              <p:attrName>ppt_x</p:attrName>
                                            </p:attrNameLst>
                                          </p:cBhvr>
                                          <p:tavLst>
                                            <p:tav tm="0">
                                              <p:val>
                                                <p:strVal val="1+#ppt_w/2"/>
                                              </p:val>
                                            </p:tav>
                                            <p:tav tm="100000">
                                              <p:val>
                                                <p:strVal val="#ppt_x"/>
                                              </p:val>
                                            </p:tav>
                                          </p:tavLst>
                                        </p:anim>
                                        <p:anim calcmode="lin" valueType="num">
                                          <p:cBhvr additive="base">
                                            <p:cTn id="24" dur="3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1"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additive="base">
                                            <p:cTn id="29" dur="500" fill="hold"/>
                                            <p:tgtEl>
                                              <p:spTgt spid="15"/>
                                            </p:tgtEl>
                                            <p:attrNameLst>
                                              <p:attrName>ppt_x</p:attrName>
                                            </p:attrNameLst>
                                          </p:cBhvr>
                                          <p:tavLst>
                                            <p:tav tm="0">
                                              <p:val>
                                                <p:strVal val="#ppt_x"/>
                                              </p:val>
                                            </p:tav>
                                            <p:tav tm="100000">
                                              <p:val>
                                                <p:strVal val="#ppt_x"/>
                                              </p:val>
                                            </p:tav>
                                          </p:tavLst>
                                        </p:anim>
                                        <p:anim calcmode="lin" valueType="num">
                                          <p:cBhvr additive="base">
                                            <p:cTn id="30" dur="500" fill="hold"/>
                                            <p:tgtEl>
                                              <p:spTgt spid="15"/>
                                            </p:tgtEl>
                                            <p:attrNameLst>
                                              <p:attrName>ppt_y</p:attrName>
                                            </p:attrNameLst>
                                          </p:cBhvr>
                                          <p:tavLst>
                                            <p:tav tm="0">
                                              <p:val>
                                                <p:strVal val="0-#ppt_h/2"/>
                                              </p:val>
                                            </p:tav>
                                            <p:tav tm="100000">
                                              <p:val>
                                                <p:strVal val="#ppt_y"/>
                                              </p:val>
                                            </p:tav>
                                          </p:tavLst>
                                        </p:anim>
                                      </p:childTnLst>
                                    </p:cTn>
                                  </p:par>
                                  <p:par>
                                    <p:cTn id="31" presetID="2" presetClass="entr" presetSubtype="1"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anim calcmode="lin" valueType="num">
                                          <p:cBhvr additive="base">
                                            <p:cTn id="33" dur="500" fill="hold"/>
                                            <p:tgtEl>
                                              <p:spTgt spid="22"/>
                                            </p:tgtEl>
                                            <p:attrNameLst>
                                              <p:attrName>ppt_x</p:attrName>
                                            </p:attrNameLst>
                                          </p:cBhvr>
                                          <p:tavLst>
                                            <p:tav tm="0">
                                              <p:val>
                                                <p:strVal val="#ppt_x"/>
                                              </p:val>
                                            </p:tav>
                                            <p:tav tm="100000">
                                              <p:val>
                                                <p:strVal val="#ppt_x"/>
                                              </p:val>
                                            </p:tav>
                                          </p:tavLst>
                                        </p:anim>
                                        <p:anim calcmode="lin" valueType="num">
                                          <p:cBhvr additive="base">
                                            <p:cTn id="34" dur="500" fill="hold"/>
                                            <p:tgtEl>
                                              <p:spTgt spid="22"/>
                                            </p:tgtEl>
                                            <p:attrNameLst>
                                              <p:attrName>ppt_y</p:attrName>
                                            </p:attrNameLst>
                                          </p:cBhvr>
                                          <p:tavLst>
                                            <p:tav tm="0">
                                              <p:val>
                                                <p:strVal val="0-#ppt_h/2"/>
                                              </p:val>
                                            </p:tav>
                                            <p:tav tm="100000">
                                              <p:val>
                                                <p:strVal val="#ppt_y"/>
                                              </p:val>
                                            </p:tav>
                                          </p:tavLst>
                                        </p:anim>
                                      </p:childTnLst>
                                    </p:cTn>
                                  </p:par>
                                  <p:par>
                                    <p:cTn id="35" presetID="2" presetClass="entr" presetSubtype="1" fill="hold" grpId="0" nodeType="withEffect">
                                      <p:stCondLst>
                                        <p:cond delay="0"/>
                                      </p:stCondLst>
                                      <p:childTnLst>
                                        <p:set>
                                          <p:cBhvr>
                                            <p:cTn id="36" dur="1" fill="hold">
                                              <p:stCondLst>
                                                <p:cond delay="0"/>
                                              </p:stCondLst>
                                            </p:cTn>
                                            <p:tgtEl>
                                              <p:spTgt spid="25"/>
                                            </p:tgtEl>
                                            <p:attrNameLst>
                                              <p:attrName>style.visibility</p:attrName>
                                            </p:attrNameLst>
                                          </p:cBhvr>
                                          <p:to>
                                            <p:strVal val="visible"/>
                                          </p:to>
                                        </p:set>
                                        <p:anim calcmode="lin" valueType="num">
                                          <p:cBhvr additive="base">
                                            <p:cTn id="37" dur="500" fill="hold"/>
                                            <p:tgtEl>
                                              <p:spTgt spid="25"/>
                                            </p:tgtEl>
                                            <p:attrNameLst>
                                              <p:attrName>ppt_x</p:attrName>
                                            </p:attrNameLst>
                                          </p:cBhvr>
                                          <p:tavLst>
                                            <p:tav tm="0">
                                              <p:val>
                                                <p:strVal val="#ppt_x"/>
                                              </p:val>
                                            </p:tav>
                                            <p:tav tm="100000">
                                              <p:val>
                                                <p:strVal val="#ppt_x"/>
                                              </p:val>
                                            </p:tav>
                                          </p:tavLst>
                                        </p:anim>
                                        <p:anim calcmode="lin" valueType="num">
                                          <p:cBhvr additive="base">
                                            <p:cTn id="38" dur="500" fill="hold"/>
                                            <p:tgtEl>
                                              <p:spTgt spid="25"/>
                                            </p:tgtEl>
                                            <p:attrNameLst>
                                              <p:attrName>ppt_y</p:attrName>
                                            </p:attrNameLst>
                                          </p:cBhvr>
                                          <p:tavLst>
                                            <p:tav tm="0">
                                              <p:val>
                                                <p:strVal val="0-#ppt_h/2"/>
                                              </p:val>
                                            </p:tav>
                                            <p:tav tm="100000">
                                              <p:val>
                                                <p:strVal val="#ppt_y"/>
                                              </p:val>
                                            </p:tav>
                                          </p:tavLst>
                                        </p:anim>
                                      </p:childTnLst>
                                    </p:cTn>
                                  </p:par>
                                  <p:par>
                                    <p:cTn id="39" presetID="2" presetClass="entr" presetSubtype="1" fill="hold" grpId="0" nodeType="withEffect">
                                      <p:stCondLst>
                                        <p:cond delay="0"/>
                                      </p:stCondLst>
                                      <p:childTnLst>
                                        <p:set>
                                          <p:cBhvr>
                                            <p:cTn id="40" dur="1" fill="hold">
                                              <p:stCondLst>
                                                <p:cond delay="0"/>
                                              </p:stCondLst>
                                            </p:cTn>
                                            <p:tgtEl>
                                              <p:spTgt spid="26"/>
                                            </p:tgtEl>
                                            <p:attrNameLst>
                                              <p:attrName>style.visibility</p:attrName>
                                            </p:attrNameLst>
                                          </p:cBhvr>
                                          <p:to>
                                            <p:strVal val="visible"/>
                                          </p:to>
                                        </p:set>
                                        <p:anim calcmode="lin" valueType="num">
                                          <p:cBhvr additive="base">
                                            <p:cTn id="41" dur="500" fill="hold"/>
                                            <p:tgtEl>
                                              <p:spTgt spid="26"/>
                                            </p:tgtEl>
                                            <p:attrNameLst>
                                              <p:attrName>ppt_x</p:attrName>
                                            </p:attrNameLst>
                                          </p:cBhvr>
                                          <p:tavLst>
                                            <p:tav tm="0">
                                              <p:val>
                                                <p:strVal val="#ppt_x"/>
                                              </p:val>
                                            </p:tav>
                                            <p:tav tm="100000">
                                              <p:val>
                                                <p:strVal val="#ppt_x"/>
                                              </p:val>
                                            </p:tav>
                                          </p:tavLst>
                                        </p:anim>
                                        <p:anim calcmode="lin" valueType="num">
                                          <p:cBhvr additive="base">
                                            <p:cTn id="42" dur="500" fill="hold"/>
                                            <p:tgtEl>
                                              <p:spTgt spid="2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25" grpId="0"/>
          <p:bldP spid="2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25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300" fill="hold"/>
                                            <p:tgtEl>
                                              <p:spTgt spid="9"/>
                                            </p:tgtEl>
                                            <p:attrNameLst>
                                              <p:attrName>ppt_x</p:attrName>
                                            </p:attrNameLst>
                                          </p:cBhvr>
                                          <p:tavLst>
                                            <p:tav tm="0">
                                              <p:val>
                                                <p:strVal val="1+#ppt_w/2"/>
                                              </p:val>
                                            </p:tav>
                                            <p:tav tm="100000">
                                              <p:val>
                                                <p:strVal val="#ppt_x"/>
                                              </p:val>
                                            </p:tav>
                                          </p:tavLst>
                                        </p:anim>
                                        <p:anim calcmode="lin" valueType="num">
                                          <p:cBhvr additive="base">
                                            <p:cTn id="24" dur="3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1"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additive="base">
                                            <p:cTn id="29" dur="500" fill="hold"/>
                                            <p:tgtEl>
                                              <p:spTgt spid="15"/>
                                            </p:tgtEl>
                                            <p:attrNameLst>
                                              <p:attrName>ppt_x</p:attrName>
                                            </p:attrNameLst>
                                          </p:cBhvr>
                                          <p:tavLst>
                                            <p:tav tm="0">
                                              <p:val>
                                                <p:strVal val="#ppt_x"/>
                                              </p:val>
                                            </p:tav>
                                            <p:tav tm="100000">
                                              <p:val>
                                                <p:strVal val="#ppt_x"/>
                                              </p:val>
                                            </p:tav>
                                          </p:tavLst>
                                        </p:anim>
                                        <p:anim calcmode="lin" valueType="num">
                                          <p:cBhvr additive="base">
                                            <p:cTn id="30" dur="500" fill="hold"/>
                                            <p:tgtEl>
                                              <p:spTgt spid="15"/>
                                            </p:tgtEl>
                                            <p:attrNameLst>
                                              <p:attrName>ppt_y</p:attrName>
                                            </p:attrNameLst>
                                          </p:cBhvr>
                                          <p:tavLst>
                                            <p:tav tm="0">
                                              <p:val>
                                                <p:strVal val="0-#ppt_h/2"/>
                                              </p:val>
                                            </p:tav>
                                            <p:tav tm="100000">
                                              <p:val>
                                                <p:strVal val="#ppt_y"/>
                                              </p:val>
                                            </p:tav>
                                          </p:tavLst>
                                        </p:anim>
                                      </p:childTnLst>
                                    </p:cTn>
                                  </p:par>
                                  <p:par>
                                    <p:cTn id="31" presetID="2" presetClass="entr" presetSubtype="1"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anim calcmode="lin" valueType="num">
                                          <p:cBhvr additive="base">
                                            <p:cTn id="33" dur="500" fill="hold"/>
                                            <p:tgtEl>
                                              <p:spTgt spid="22"/>
                                            </p:tgtEl>
                                            <p:attrNameLst>
                                              <p:attrName>ppt_x</p:attrName>
                                            </p:attrNameLst>
                                          </p:cBhvr>
                                          <p:tavLst>
                                            <p:tav tm="0">
                                              <p:val>
                                                <p:strVal val="#ppt_x"/>
                                              </p:val>
                                            </p:tav>
                                            <p:tav tm="100000">
                                              <p:val>
                                                <p:strVal val="#ppt_x"/>
                                              </p:val>
                                            </p:tav>
                                          </p:tavLst>
                                        </p:anim>
                                        <p:anim calcmode="lin" valueType="num">
                                          <p:cBhvr additive="base">
                                            <p:cTn id="34" dur="500" fill="hold"/>
                                            <p:tgtEl>
                                              <p:spTgt spid="22"/>
                                            </p:tgtEl>
                                            <p:attrNameLst>
                                              <p:attrName>ppt_y</p:attrName>
                                            </p:attrNameLst>
                                          </p:cBhvr>
                                          <p:tavLst>
                                            <p:tav tm="0">
                                              <p:val>
                                                <p:strVal val="0-#ppt_h/2"/>
                                              </p:val>
                                            </p:tav>
                                            <p:tav tm="100000">
                                              <p:val>
                                                <p:strVal val="#ppt_y"/>
                                              </p:val>
                                            </p:tav>
                                          </p:tavLst>
                                        </p:anim>
                                      </p:childTnLst>
                                    </p:cTn>
                                  </p:par>
                                  <p:par>
                                    <p:cTn id="35" presetID="2" presetClass="entr" presetSubtype="1" fill="hold" grpId="0" nodeType="withEffect">
                                      <p:stCondLst>
                                        <p:cond delay="0"/>
                                      </p:stCondLst>
                                      <p:childTnLst>
                                        <p:set>
                                          <p:cBhvr>
                                            <p:cTn id="36" dur="1" fill="hold">
                                              <p:stCondLst>
                                                <p:cond delay="0"/>
                                              </p:stCondLst>
                                            </p:cTn>
                                            <p:tgtEl>
                                              <p:spTgt spid="25"/>
                                            </p:tgtEl>
                                            <p:attrNameLst>
                                              <p:attrName>style.visibility</p:attrName>
                                            </p:attrNameLst>
                                          </p:cBhvr>
                                          <p:to>
                                            <p:strVal val="visible"/>
                                          </p:to>
                                        </p:set>
                                        <p:anim calcmode="lin" valueType="num">
                                          <p:cBhvr additive="base">
                                            <p:cTn id="37" dur="500" fill="hold"/>
                                            <p:tgtEl>
                                              <p:spTgt spid="25"/>
                                            </p:tgtEl>
                                            <p:attrNameLst>
                                              <p:attrName>ppt_x</p:attrName>
                                            </p:attrNameLst>
                                          </p:cBhvr>
                                          <p:tavLst>
                                            <p:tav tm="0">
                                              <p:val>
                                                <p:strVal val="#ppt_x"/>
                                              </p:val>
                                            </p:tav>
                                            <p:tav tm="100000">
                                              <p:val>
                                                <p:strVal val="#ppt_x"/>
                                              </p:val>
                                            </p:tav>
                                          </p:tavLst>
                                        </p:anim>
                                        <p:anim calcmode="lin" valueType="num">
                                          <p:cBhvr additive="base">
                                            <p:cTn id="38" dur="500" fill="hold"/>
                                            <p:tgtEl>
                                              <p:spTgt spid="25"/>
                                            </p:tgtEl>
                                            <p:attrNameLst>
                                              <p:attrName>ppt_y</p:attrName>
                                            </p:attrNameLst>
                                          </p:cBhvr>
                                          <p:tavLst>
                                            <p:tav tm="0">
                                              <p:val>
                                                <p:strVal val="0-#ppt_h/2"/>
                                              </p:val>
                                            </p:tav>
                                            <p:tav tm="100000">
                                              <p:val>
                                                <p:strVal val="#ppt_y"/>
                                              </p:val>
                                            </p:tav>
                                          </p:tavLst>
                                        </p:anim>
                                      </p:childTnLst>
                                    </p:cTn>
                                  </p:par>
                                  <p:par>
                                    <p:cTn id="39" presetID="2" presetClass="entr" presetSubtype="1" fill="hold" grpId="0" nodeType="withEffect">
                                      <p:stCondLst>
                                        <p:cond delay="0"/>
                                      </p:stCondLst>
                                      <p:childTnLst>
                                        <p:set>
                                          <p:cBhvr>
                                            <p:cTn id="40" dur="1" fill="hold">
                                              <p:stCondLst>
                                                <p:cond delay="0"/>
                                              </p:stCondLst>
                                            </p:cTn>
                                            <p:tgtEl>
                                              <p:spTgt spid="26"/>
                                            </p:tgtEl>
                                            <p:attrNameLst>
                                              <p:attrName>style.visibility</p:attrName>
                                            </p:attrNameLst>
                                          </p:cBhvr>
                                          <p:to>
                                            <p:strVal val="visible"/>
                                          </p:to>
                                        </p:set>
                                        <p:anim calcmode="lin" valueType="num">
                                          <p:cBhvr additive="base">
                                            <p:cTn id="41" dur="500" fill="hold"/>
                                            <p:tgtEl>
                                              <p:spTgt spid="26"/>
                                            </p:tgtEl>
                                            <p:attrNameLst>
                                              <p:attrName>ppt_x</p:attrName>
                                            </p:attrNameLst>
                                          </p:cBhvr>
                                          <p:tavLst>
                                            <p:tav tm="0">
                                              <p:val>
                                                <p:strVal val="#ppt_x"/>
                                              </p:val>
                                            </p:tav>
                                            <p:tav tm="100000">
                                              <p:val>
                                                <p:strVal val="#ppt_x"/>
                                              </p:val>
                                            </p:tav>
                                          </p:tavLst>
                                        </p:anim>
                                        <p:anim calcmode="lin" valueType="num">
                                          <p:cBhvr additive="base">
                                            <p:cTn id="42" dur="500" fill="hold"/>
                                            <p:tgtEl>
                                              <p:spTgt spid="2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25" grpId="0"/>
          <p:bldP spid="26" grpId="0"/>
        </p:bldLst>
      </p:timing>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213" y="-1"/>
            <a:ext cx="10164961" cy="6024241"/>
          </a:xfrm>
        </p:spPr>
      </p:pic>
      <p:sp>
        <p:nvSpPr>
          <p:cNvPr id="72" name="Freeform 111"/>
          <p:cNvSpPr>
            <a:spLocks/>
          </p:cNvSpPr>
          <p:nvPr/>
        </p:nvSpPr>
        <p:spPr bwMode="auto">
          <a:xfrm>
            <a:off x="6069697" y="2676691"/>
            <a:ext cx="287073" cy="297657"/>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73" name="Freeform 112"/>
          <p:cNvSpPr>
            <a:spLocks/>
          </p:cNvSpPr>
          <p:nvPr/>
        </p:nvSpPr>
        <p:spPr bwMode="auto">
          <a:xfrm>
            <a:off x="5957249" y="2773265"/>
            <a:ext cx="287073" cy="297657"/>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79" name="Rounded Rectangle 78"/>
          <p:cNvSpPr/>
          <p:nvPr/>
        </p:nvSpPr>
        <p:spPr>
          <a:xfrm>
            <a:off x="615505" y="154567"/>
            <a:ext cx="6618321" cy="105265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000">
              <a:solidFill>
                <a:prstClr val="white"/>
              </a:solidFill>
            </a:endParaRPr>
          </a:p>
        </p:txBody>
      </p:sp>
      <p:sp>
        <p:nvSpPr>
          <p:cNvPr id="80" name="Rounded Rectangle 79"/>
          <p:cNvSpPr/>
          <p:nvPr/>
        </p:nvSpPr>
        <p:spPr>
          <a:xfrm>
            <a:off x="604348" y="3129585"/>
            <a:ext cx="4579656" cy="1777996"/>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000">
              <a:solidFill>
                <a:prstClr val="white"/>
              </a:solidFill>
            </a:endParaRPr>
          </a:p>
        </p:txBody>
      </p:sp>
      <p:sp>
        <p:nvSpPr>
          <p:cNvPr id="81" name="TextBox 80"/>
          <p:cNvSpPr txBox="1"/>
          <p:nvPr/>
        </p:nvSpPr>
        <p:spPr>
          <a:xfrm>
            <a:off x="350861" y="149794"/>
            <a:ext cx="7085408" cy="1528495"/>
          </a:xfrm>
          <a:prstGeom prst="rect">
            <a:avLst/>
          </a:prstGeom>
          <a:noFill/>
        </p:spPr>
        <p:txBody>
          <a:bodyPr wrap="square" rtlCol="0">
            <a:spAutoFit/>
          </a:bodyPr>
          <a:lstStyle/>
          <a:p>
            <a:pPr algn="ctr"/>
            <a:r>
              <a:rPr lang="en-US" sz="3111" b="1" dirty="0" err="1">
                <a:solidFill>
                  <a:srgbClr val="1F497D">
                    <a:lumMod val="60000"/>
                    <a:lumOff val="40000"/>
                  </a:srgbClr>
                </a:solidFill>
                <a:latin typeface="Times New Roman" panose="02020603050405020304" pitchFamily="18" charset="0"/>
                <a:cs typeface="Times New Roman" panose="02020603050405020304" pitchFamily="18" charset="0"/>
              </a:rPr>
              <a:t>Điền</a:t>
            </a:r>
            <a:r>
              <a:rPr lang="en-US" sz="3111" b="1" dirty="0">
                <a:solidFill>
                  <a:srgbClr val="1F497D">
                    <a:lumMod val="60000"/>
                    <a:lumOff val="40000"/>
                  </a:srgbClr>
                </a:solidFill>
                <a:latin typeface="Times New Roman" panose="02020603050405020304" pitchFamily="18" charset="0"/>
                <a:cs typeface="Times New Roman" panose="02020603050405020304" pitchFamily="18" charset="0"/>
              </a:rPr>
              <a:t> </a:t>
            </a:r>
            <a:r>
              <a:rPr lang="en-US" sz="3111" b="1" dirty="0" err="1">
                <a:solidFill>
                  <a:srgbClr val="1F497D">
                    <a:lumMod val="60000"/>
                    <a:lumOff val="40000"/>
                  </a:srgbClr>
                </a:solidFill>
                <a:latin typeface="Times New Roman" panose="02020603050405020304" pitchFamily="18" charset="0"/>
                <a:cs typeface="Times New Roman" panose="02020603050405020304" pitchFamily="18" charset="0"/>
              </a:rPr>
              <a:t>số</a:t>
            </a:r>
            <a:r>
              <a:rPr lang="en-US" sz="3111" b="1" dirty="0">
                <a:solidFill>
                  <a:srgbClr val="1F497D">
                    <a:lumMod val="60000"/>
                    <a:lumOff val="40000"/>
                  </a:srgbClr>
                </a:solidFill>
                <a:latin typeface="Times New Roman" panose="02020603050405020304" pitchFamily="18" charset="0"/>
                <a:cs typeface="Times New Roman" panose="02020603050405020304" pitchFamily="18" charset="0"/>
              </a:rPr>
              <a:t> </a:t>
            </a:r>
            <a:r>
              <a:rPr lang="en-US" sz="3111" b="1" dirty="0" err="1">
                <a:solidFill>
                  <a:srgbClr val="1F497D">
                    <a:lumMod val="60000"/>
                    <a:lumOff val="40000"/>
                  </a:srgbClr>
                </a:solidFill>
                <a:latin typeface="Times New Roman" panose="02020603050405020304" pitchFamily="18" charset="0"/>
                <a:cs typeface="Times New Roman" panose="02020603050405020304" pitchFamily="18" charset="0"/>
              </a:rPr>
              <a:t>thích</a:t>
            </a:r>
            <a:r>
              <a:rPr lang="en-US" sz="3111" b="1" dirty="0">
                <a:solidFill>
                  <a:srgbClr val="1F497D">
                    <a:lumMod val="60000"/>
                    <a:lumOff val="40000"/>
                  </a:srgbClr>
                </a:solidFill>
                <a:latin typeface="Times New Roman" panose="02020603050405020304" pitchFamily="18" charset="0"/>
                <a:cs typeface="Times New Roman" panose="02020603050405020304" pitchFamily="18" charset="0"/>
              </a:rPr>
              <a:t> </a:t>
            </a:r>
            <a:r>
              <a:rPr lang="en-US" sz="3111" b="1" dirty="0" err="1">
                <a:solidFill>
                  <a:srgbClr val="1F497D">
                    <a:lumMod val="60000"/>
                    <a:lumOff val="40000"/>
                  </a:srgbClr>
                </a:solidFill>
                <a:latin typeface="Times New Roman" panose="02020603050405020304" pitchFamily="18" charset="0"/>
                <a:cs typeface="Times New Roman" panose="02020603050405020304" pitchFamily="18" charset="0"/>
              </a:rPr>
              <a:t>hợp</a:t>
            </a:r>
            <a:r>
              <a:rPr lang="en-US" sz="3111" b="1" dirty="0">
                <a:solidFill>
                  <a:srgbClr val="1F497D">
                    <a:lumMod val="60000"/>
                    <a:lumOff val="40000"/>
                  </a:srgbClr>
                </a:solidFill>
                <a:latin typeface="Times New Roman" panose="02020603050405020304" pitchFamily="18" charset="0"/>
                <a:cs typeface="Times New Roman" panose="02020603050405020304" pitchFamily="18" charset="0"/>
              </a:rPr>
              <a:t> </a:t>
            </a:r>
            <a:r>
              <a:rPr lang="en-US" sz="3111" b="1" dirty="0" err="1">
                <a:solidFill>
                  <a:srgbClr val="1F497D">
                    <a:lumMod val="60000"/>
                    <a:lumOff val="40000"/>
                  </a:srgbClr>
                </a:solidFill>
                <a:latin typeface="Times New Roman" panose="02020603050405020304" pitchFamily="18" charset="0"/>
                <a:cs typeface="Times New Roman" panose="02020603050405020304" pitchFamily="18" charset="0"/>
              </a:rPr>
              <a:t>vào</a:t>
            </a:r>
            <a:r>
              <a:rPr lang="en-US" sz="3111" b="1" dirty="0">
                <a:solidFill>
                  <a:srgbClr val="1F497D">
                    <a:lumMod val="60000"/>
                    <a:lumOff val="40000"/>
                  </a:srgbClr>
                </a:solidFill>
                <a:latin typeface="Times New Roman" panose="02020603050405020304" pitchFamily="18" charset="0"/>
                <a:cs typeface="Times New Roman" panose="02020603050405020304" pitchFamily="18" charset="0"/>
              </a:rPr>
              <a:t> </a:t>
            </a:r>
            <a:r>
              <a:rPr lang="en-US" sz="3111" b="1" dirty="0" err="1">
                <a:solidFill>
                  <a:srgbClr val="1F497D">
                    <a:lumMod val="60000"/>
                    <a:lumOff val="40000"/>
                  </a:srgbClr>
                </a:solidFill>
                <a:latin typeface="Times New Roman" panose="02020603050405020304" pitchFamily="18" charset="0"/>
                <a:cs typeface="Times New Roman" panose="02020603050405020304" pitchFamily="18" charset="0"/>
              </a:rPr>
              <a:t>chỗ</a:t>
            </a:r>
            <a:r>
              <a:rPr lang="en-US" sz="3111" b="1" dirty="0">
                <a:solidFill>
                  <a:srgbClr val="1F497D">
                    <a:lumMod val="60000"/>
                    <a:lumOff val="40000"/>
                  </a:srgbClr>
                </a:solidFill>
                <a:latin typeface="Times New Roman" panose="02020603050405020304" pitchFamily="18" charset="0"/>
                <a:cs typeface="Times New Roman" panose="02020603050405020304" pitchFamily="18" charset="0"/>
              </a:rPr>
              <a:t> </a:t>
            </a:r>
            <a:r>
              <a:rPr lang="en-US" sz="3111" b="1" dirty="0" err="1">
                <a:solidFill>
                  <a:srgbClr val="1F497D">
                    <a:lumMod val="60000"/>
                    <a:lumOff val="40000"/>
                  </a:srgbClr>
                </a:solidFill>
                <a:latin typeface="Times New Roman" panose="02020603050405020304" pitchFamily="18" charset="0"/>
                <a:cs typeface="Times New Roman" panose="02020603050405020304" pitchFamily="18" charset="0"/>
              </a:rPr>
              <a:t>trống</a:t>
            </a:r>
            <a:r>
              <a:rPr lang="en-US" sz="3111" b="1" dirty="0">
                <a:solidFill>
                  <a:srgbClr val="1F497D">
                    <a:lumMod val="60000"/>
                    <a:lumOff val="40000"/>
                  </a:srgbClr>
                </a:solidFill>
                <a:latin typeface="Times New Roman" panose="02020603050405020304" pitchFamily="18" charset="0"/>
                <a:cs typeface="Times New Roman" panose="02020603050405020304" pitchFamily="18" charset="0"/>
              </a:rPr>
              <a:t>:</a:t>
            </a:r>
          </a:p>
          <a:p>
            <a:pPr algn="ctr"/>
            <a:r>
              <a:rPr lang="vi-VN" sz="3111" b="1" dirty="0">
                <a:solidFill>
                  <a:srgbClr val="1F497D">
                    <a:lumMod val="60000"/>
                    <a:lumOff val="40000"/>
                  </a:srgbClr>
                </a:solidFill>
                <a:latin typeface="Times New Roman" panose="02020603050405020304" pitchFamily="18" charset="0"/>
                <a:cs typeface="Times New Roman" panose="02020603050405020304" pitchFamily="18" charset="0"/>
              </a:rPr>
              <a:t>4m</a:t>
            </a:r>
            <a:r>
              <a:rPr lang="vi-VN" sz="3111" b="1" baseline="30000" dirty="0">
                <a:solidFill>
                  <a:srgbClr val="1F497D">
                    <a:lumMod val="60000"/>
                    <a:lumOff val="40000"/>
                  </a:srgbClr>
                </a:solidFill>
                <a:latin typeface="Times New Roman" panose="02020603050405020304" pitchFamily="18" charset="0"/>
                <a:cs typeface="Times New Roman" panose="02020603050405020304" pitchFamily="18" charset="0"/>
              </a:rPr>
              <a:t>2</a:t>
            </a:r>
            <a:r>
              <a:rPr lang="en-US" sz="3111" b="1" dirty="0">
                <a:solidFill>
                  <a:srgbClr val="1F497D">
                    <a:lumMod val="60000"/>
                    <a:lumOff val="40000"/>
                  </a:srgbClr>
                </a:solidFill>
                <a:latin typeface="Times New Roman" panose="02020603050405020304" pitchFamily="18" charset="0"/>
                <a:cs typeface="Times New Roman" panose="02020603050405020304" pitchFamily="18" charset="0"/>
              </a:rPr>
              <a:t>  </a:t>
            </a:r>
            <a:r>
              <a:rPr lang="vi-VN" sz="3111" b="1" dirty="0">
                <a:solidFill>
                  <a:srgbClr val="1F497D">
                    <a:lumMod val="60000"/>
                    <a:lumOff val="40000"/>
                  </a:srgbClr>
                </a:solidFill>
                <a:latin typeface="Times New Roman" panose="02020603050405020304" pitchFamily="18" charset="0"/>
                <a:cs typeface="Times New Roman" panose="02020603050405020304" pitchFamily="18" charset="0"/>
              </a:rPr>
              <a:t>3cm</a:t>
            </a:r>
            <a:r>
              <a:rPr lang="vi-VN" sz="3111" b="1" baseline="30000" dirty="0">
                <a:solidFill>
                  <a:srgbClr val="1F497D">
                    <a:lumMod val="60000"/>
                    <a:lumOff val="40000"/>
                  </a:srgbClr>
                </a:solidFill>
                <a:latin typeface="Times New Roman" panose="02020603050405020304" pitchFamily="18" charset="0"/>
                <a:cs typeface="Times New Roman" panose="02020603050405020304" pitchFamily="18" charset="0"/>
              </a:rPr>
              <a:t>2</a:t>
            </a:r>
            <a:r>
              <a:rPr lang="en-US" sz="3111" b="1" dirty="0">
                <a:solidFill>
                  <a:srgbClr val="1F497D">
                    <a:lumMod val="60000"/>
                    <a:lumOff val="40000"/>
                  </a:srgbClr>
                </a:solidFill>
                <a:latin typeface="Times New Roman" panose="02020603050405020304" pitchFamily="18" charset="0"/>
                <a:cs typeface="Times New Roman" panose="02020603050405020304" pitchFamily="18" charset="0"/>
              </a:rPr>
              <a:t>  = …………… </a:t>
            </a:r>
            <a:r>
              <a:rPr lang="vi-VN" sz="3111" b="1" dirty="0">
                <a:solidFill>
                  <a:srgbClr val="1F497D">
                    <a:lumMod val="60000"/>
                    <a:lumOff val="40000"/>
                  </a:srgbClr>
                </a:solidFill>
                <a:latin typeface="Times New Roman" panose="02020603050405020304" pitchFamily="18" charset="0"/>
                <a:cs typeface="Times New Roman" panose="02020603050405020304" pitchFamily="18" charset="0"/>
              </a:rPr>
              <a:t>cm</a:t>
            </a:r>
            <a:r>
              <a:rPr lang="vi-VN" sz="3111" b="1" baseline="30000" dirty="0">
                <a:solidFill>
                  <a:srgbClr val="1F497D">
                    <a:lumMod val="60000"/>
                    <a:lumOff val="40000"/>
                  </a:srgbClr>
                </a:solidFill>
                <a:latin typeface="Times New Roman" panose="02020603050405020304" pitchFamily="18" charset="0"/>
                <a:cs typeface="Times New Roman" panose="02020603050405020304" pitchFamily="18" charset="0"/>
              </a:rPr>
              <a:t>2</a:t>
            </a:r>
            <a:endParaRPr lang="vi-VN" sz="3111" b="1" dirty="0">
              <a:solidFill>
                <a:srgbClr val="1F497D">
                  <a:lumMod val="60000"/>
                  <a:lumOff val="40000"/>
                </a:srgbClr>
              </a:solidFill>
              <a:latin typeface="Times New Roman" panose="02020603050405020304" pitchFamily="18" charset="0"/>
              <a:cs typeface="Times New Roman" panose="02020603050405020304" pitchFamily="18" charset="0"/>
            </a:endParaRPr>
          </a:p>
          <a:p>
            <a:pPr algn="ctr"/>
            <a:r>
              <a:rPr lang="en-US" sz="3111" b="1" dirty="0">
                <a:solidFill>
                  <a:prstClr val="black"/>
                </a:solidFill>
                <a:latin typeface="Times New Roman" panose="02020603050405020304" pitchFamily="18" charset="0"/>
                <a:cs typeface="Times New Roman" panose="02020603050405020304" pitchFamily="18" charset="0"/>
              </a:rPr>
              <a:t> </a:t>
            </a:r>
            <a:endParaRPr lang="vi-VN" sz="3111" b="1" dirty="0">
              <a:solidFill>
                <a:prstClr val="black"/>
              </a:solidFill>
              <a:latin typeface="Times New Roman" panose="02020603050405020304" pitchFamily="18" charset="0"/>
              <a:cs typeface="Times New Roman" panose="02020603050405020304" pitchFamily="18" charset="0"/>
            </a:endParaRPr>
          </a:p>
        </p:txBody>
      </p:sp>
      <p:sp>
        <p:nvSpPr>
          <p:cNvPr id="82" name="TextBox 81"/>
          <p:cNvSpPr txBox="1"/>
          <p:nvPr/>
        </p:nvSpPr>
        <p:spPr>
          <a:xfrm>
            <a:off x="982355" y="3695647"/>
            <a:ext cx="4204008" cy="1049775"/>
          </a:xfrm>
          <a:prstGeom prst="rect">
            <a:avLst/>
          </a:prstGeom>
          <a:noFill/>
        </p:spPr>
        <p:txBody>
          <a:bodyPr wrap="square" rtlCol="0">
            <a:spAutoFit/>
          </a:bodyPr>
          <a:lstStyle/>
          <a:p>
            <a:r>
              <a:rPr lang="en-US" sz="3111" b="1" dirty="0" err="1">
                <a:solidFill>
                  <a:prstClr val="black"/>
                </a:solidFill>
                <a:latin typeface="Times New Roman" panose="02020603050405020304" pitchFamily="18" charset="0"/>
                <a:cs typeface="Times New Roman" panose="02020603050405020304" pitchFamily="18" charset="0"/>
              </a:rPr>
              <a:t>Đáp</a:t>
            </a:r>
            <a:r>
              <a:rPr lang="en-US" sz="3111" b="1" dirty="0">
                <a:solidFill>
                  <a:prstClr val="black"/>
                </a:solidFill>
                <a:latin typeface="Times New Roman" panose="02020603050405020304" pitchFamily="18" charset="0"/>
                <a:cs typeface="Times New Roman" panose="02020603050405020304" pitchFamily="18" charset="0"/>
              </a:rPr>
              <a:t> </a:t>
            </a:r>
            <a:r>
              <a:rPr lang="en-US" sz="3111" b="1" dirty="0" err="1">
                <a:solidFill>
                  <a:prstClr val="black"/>
                </a:solidFill>
                <a:latin typeface="Times New Roman" panose="02020603050405020304" pitchFamily="18" charset="0"/>
                <a:cs typeface="Times New Roman" panose="02020603050405020304" pitchFamily="18" charset="0"/>
              </a:rPr>
              <a:t>số</a:t>
            </a:r>
            <a:r>
              <a:rPr lang="en-US" sz="3111" b="1" dirty="0">
                <a:solidFill>
                  <a:prstClr val="black"/>
                </a:solidFill>
                <a:latin typeface="Times New Roman" panose="02020603050405020304" pitchFamily="18" charset="0"/>
                <a:cs typeface="Times New Roman" panose="02020603050405020304" pitchFamily="18" charset="0"/>
              </a:rPr>
              <a:t>: </a:t>
            </a:r>
            <a:r>
              <a:rPr lang="vi-VN" sz="3111" b="1" dirty="0">
                <a:solidFill>
                  <a:srgbClr val="FF0000"/>
                </a:solidFill>
                <a:latin typeface="Times New Roman" panose="02020603050405020304" pitchFamily="18" charset="0"/>
                <a:cs typeface="Times New Roman" panose="02020603050405020304" pitchFamily="18" charset="0"/>
              </a:rPr>
              <a:t>40 003cm</a:t>
            </a:r>
            <a:r>
              <a:rPr lang="vi-VN" sz="3111" b="1" baseline="30000" dirty="0">
                <a:solidFill>
                  <a:srgbClr val="FF0000"/>
                </a:solidFill>
                <a:latin typeface="Times New Roman" panose="02020603050405020304" pitchFamily="18" charset="0"/>
                <a:cs typeface="Times New Roman" panose="02020603050405020304" pitchFamily="18" charset="0"/>
              </a:rPr>
              <a:t>2</a:t>
            </a:r>
            <a:endParaRPr lang="vi-VN" sz="3111" b="1" dirty="0">
              <a:solidFill>
                <a:srgbClr val="FF0000"/>
              </a:solidFill>
              <a:latin typeface="Times New Roman" panose="02020603050405020304" pitchFamily="18" charset="0"/>
              <a:cs typeface="Times New Roman" panose="02020603050405020304" pitchFamily="18" charset="0"/>
            </a:endParaRPr>
          </a:p>
          <a:p>
            <a:endParaRPr lang="vi-VN" sz="3111" b="1" dirty="0">
              <a:solidFill>
                <a:prstClr val="black"/>
              </a:solidFill>
              <a:latin typeface="Times New Roman" panose="02020603050405020304" pitchFamily="18" charset="0"/>
              <a:cs typeface="Times New Roman" panose="02020603050405020304" pitchFamily="18" charset="0"/>
            </a:endParaRPr>
          </a:p>
        </p:txBody>
      </p:sp>
      <p:grpSp>
        <p:nvGrpSpPr>
          <p:cNvPr id="155" name="start timer"/>
          <p:cNvGrpSpPr/>
          <p:nvPr/>
        </p:nvGrpSpPr>
        <p:grpSpPr>
          <a:xfrm>
            <a:off x="7304560" y="994834"/>
            <a:ext cx="2197366" cy="666636"/>
            <a:chOff x="1332706" y="185859"/>
            <a:chExt cx="2636838" cy="799962"/>
          </a:xfrm>
        </p:grpSpPr>
        <p:sp>
          <p:nvSpPr>
            <p:cNvPr id="156" name="Rounded Rectangle 155"/>
            <p:cNvSpPr/>
            <p:nvPr/>
          </p:nvSpPr>
          <p:spPr>
            <a:xfrm>
              <a:off x="133270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333" dirty="0">
                <a:solidFill>
                  <a:prstClr val="white"/>
                </a:solidFill>
                <a:latin typeface="Arial" panose="020B0604020202020204" pitchFamily="34" charset="0"/>
                <a:cs typeface="Arial" panose="020B0604020202020204" pitchFamily="34" charset="0"/>
              </a:endParaRPr>
            </a:p>
          </p:txBody>
        </p:sp>
        <p:sp>
          <p:nvSpPr>
            <p:cNvPr id="157" name="Rounded Rectangle 156"/>
            <p:cNvSpPr/>
            <p:nvPr/>
          </p:nvSpPr>
          <p:spPr>
            <a:xfrm>
              <a:off x="133270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333" dirty="0">
                  <a:solidFill>
                    <a:prstClr val="white"/>
                  </a:solidFill>
                  <a:latin typeface="Arial" panose="020B0604020202020204" pitchFamily="34" charset="0"/>
                  <a:cs typeface="Arial" panose="020B0604020202020204" pitchFamily="34" charset="0"/>
                </a:rPr>
                <a:t>START TIMER</a:t>
              </a:r>
            </a:p>
          </p:txBody>
        </p:sp>
      </p:grpSp>
      <p:grpSp>
        <p:nvGrpSpPr>
          <p:cNvPr id="158" name="times up"/>
          <p:cNvGrpSpPr/>
          <p:nvPr/>
        </p:nvGrpSpPr>
        <p:grpSpPr>
          <a:xfrm>
            <a:off x="7342680" y="1008395"/>
            <a:ext cx="2197366" cy="666636"/>
            <a:chOff x="4321176" y="185859"/>
            <a:chExt cx="2636838" cy="799962"/>
          </a:xfrm>
        </p:grpSpPr>
        <p:sp>
          <p:nvSpPr>
            <p:cNvPr id="159" name="Rounded Rectangle 158"/>
            <p:cNvSpPr/>
            <p:nvPr/>
          </p:nvSpPr>
          <p:spPr>
            <a:xfrm>
              <a:off x="432117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333" dirty="0">
                <a:solidFill>
                  <a:prstClr val="white"/>
                </a:solidFill>
                <a:latin typeface="Arial" panose="020B0604020202020204" pitchFamily="34" charset="0"/>
                <a:cs typeface="Arial" panose="020B0604020202020204" pitchFamily="34" charset="0"/>
              </a:endParaRPr>
            </a:p>
          </p:txBody>
        </p:sp>
        <p:sp>
          <p:nvSpPr>
            <p:cNvPr id="160" name="Rounded Rectangle 159"/>
            <p:cNvSpPr/>
            <p:nvPr/>
          </p:nvSpPr>
          <p:spPr>
            <a:xfrm>
              <a:off x="432117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333" dirty="0">
                  <a:solidFill>
                    <a:prstClr val="white"/>
                  </a:solidFill>
                  <a:latin typeface="Arial" panose="020B0604020202020204" pitchFamily="34" charset="0"/>
                  <a:cs typeface="Arial" panose="020B0604020202020204" pitchFamily="34" charset="0"/>
                </a:rPr>
                <a:t>TIME’S UP!</a:t>
              </a:r>
            </a:p>
          </p:txBody>
        </p:sp>
      </p:grpSp>
      <p:sp>
        <p:nvSpPr>
          <p:cNvPr id="161" name="AutoShape 3"/>
          <p:cNvSpPr>
            <a:spLocks noChangeAspect="1" noChangeArrowheads="1" noTextEdit="1"/>
          </p:cNvSpPr>
          <p:nvPr/>
        </p:nvSpPr>
        <p:spPr bwMode="auto">
          <a:xfrm>
            <a:off x="6044560" y="1819440"/>
            <a:ext cx="4102366" cy="4487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162" name="Rectangle 5"/>
          <p:cNvSpPr>
            <a:spLocks noChangeArrowheads="1"/>
          </p:cNvSpPr>
          <p:nvPr/>
        </p:nvSpPr>
        <p:spPr bwMode="auto">
          <a:xfrm>
            <a:off x="8257801" y="2290399"/>
            <a:ext cx="113771" cy="309562"/>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163" name="Rectangle 6"/>
          <p:cNvSpPr>
            <a:spLocks noChangeArrowheads="1"/>
          </p:cNvSpPr>
          <p:nvPr/>
        </p:nvSpPr>
        <p:spPr bwMode="auto">
          <a:xfrm>
            <a:off x="8257801" y="2290399"/>
            <a:ext cx="113771"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164" name="Rectangle 7"/>
          <p:cNvSpPr>
            <a:spLocks noChangeArrowheads="1"/>
          </p:cNvSpPr>
          <p:nvPr/>
        </p:nvSpPr>
        <p:spPr bwMode="auto">
          <a:xfrm>
            <a:off x="8257801" y="2290399"/>
            <a:ext cx="113771" cy="121709"/>
          </a:xfrm>
          <a:prstGeom prst="rect">
            <a:avLst/>
          </a:prstGeom>
          <a:solidFill>
            <a:srgbClr val="8685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165" name="Rectangle 8"/>
          <p:cNvSpPr>
            <a:spLocks noChangeArrowheads="1"/>
          </p:cNvSpPr>
          <p:nvPr/>
        </p:nvSpPr>
        <p:spPr bwMode="auto">
          <a:xfrm>
            <a:off x="8257801" y="2290399"/>
            <a:ext cx="113771" cy="121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166" name="Freeform 9"/>
          <p:cNvSpPr>
            <a:spLocks/>
          </p:cNvSpPr>
          <p:nvPr/>
        </p:nvSpPr>
        <p:spPr bwMode="auto">
          <a:xfrm>
            <a:off x="8126831" y="2200443"/>
            <a:ext cx="383646" cy="162719"/>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167" name="Freeform 10"/>
          <p:cNvSpPr>
            <a:spLocks/>
          </p:cNvSpPr>
          <p:nvPr/>
        </p:nvSpPr>
        <p:spPr bwMode="auto">
          <a:xfrm>
            <a:off x="8982761" y="2406817"/>
            <a:ext cx="759354" cy="924719"/>
          </a:xfrm>
          <a:custGeom>
            <a:avLst/>
            <a:gdLst>
              <a:gd name="T0" fmla="*/ 5 w 372"/>
              <a:gd name="T1" fmla="*/ 378 h 454"/>
              <a:gd name="T2" fmla="*/ 8 w 372"/>
              <a:gd name="T3" fmla="*/ 397 h 454"/>
              <a:gd name="T4" fmla="*/ 80 w 372"/>
              <a:gd name="T5" fmla="*/ 450 h 454"/>
              <a:gd name="T6" fmla="*/ 99 w 372"/>
              <a:gd name="T7" fmla="*/ 447 h 454"/>
              <a:gd name="T8" fmla="*/ 368 w 372"/>
              <a:gd name="T9" fmla="*/ 76 h 454"/>
              <a:gd name="T10" fmla="*/ 364 w 372"/>
              <a:gd name="T11" fmla="*/ 57 h 454"/>
              <a:gd name="T12" fmla="*/ 292 w 372"/>
              <a:gd name="T13" fmla="*/ 5 h 454"/>
              <a:gd name="T14" fmla="*/ 273 w 372"/>
              <a:gd name="T15" fmla="*/ 8 h 454"/>
              <a:gd name="T16" fmla="*/ 5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5" y="378"/>
                </a:moveTo>
                <a:cubicBezTo>
                  <a:pt x="0" y="384"/>
                  <a:pt x="2" y="393"/>
                  <a:pt x="8" y="397"/>
                </a:cubicBezTo>
                <a:cubicBezTo>
                  <a:pt x="80" y="450"/>
                  <a:pt x="80" y="450"/>
                  <a:pt x="80" y="450"/>
                </a:cubicBezTo>
                <a:cubicBezTo>
                  <a:pt x="86" y="454"/>
                  <a:pt x="95" y="453"/>
                  <a:pt x="99" y="447"/>
                </a:cubicBezTo>
                <a:cubicBezTo>
                  <a:pt x="368" y="76"/>
                  <a:pt x="368" y="76"/>
                  <a:pt x="368" y="76"/>
                </a:cubicBezTo>
                <a:cubicBezTo>
                  <a:pt x="372" y="70"/>
                  <a:pt x="371" y="62"/>
                  <a:pt x="364" y="57"/>
                </a:cubicBezTo>
                <a:cubicBezTo>
                  <a:pt x="292" y="5"/>
                  <a:pt x="292" y="5"/>
                  <a:pt x="292" y="5"/>
                </a:cubicBezTo>
                <a:cubicBezTo>
                  <a:pt x="286" y="0"/>
                  <a:pt x="277" y="2"/>
                  <a:pt x="273" y="8"/>
                </a:cubicBezTo>
                <a:cubicBezTo>
                  <a:pt x="5" y="378"/>
                  <a:pt x="5" y="378"/>
                  <a:pt x="5"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168" name="Freeform 11"/>
          <p:cNvSpPr>
            <a:spLocks/>
          </p:cNvSpPr>
          <p:nvPr/>
        </p:nvSpPr>
        <p:spPr bwMode="auto">
          <a:xfrm>
            <a:off x="6900488" y="2389618"/>
            <a:ext cx="758032" cy="926042"/>
          </a:xfrm>
          <a:custGeom>
            <a:avLst/>
            <a:gdLst>
              <a:gd name="T0" fmla="*/ 368 w 372"/>
              <a:gd name="T1" fmla="*/ 378 h 454"/>
              <a:gd name="T2" fmla="*/ 365 w 372"/>
              <a:gd name="T3" fmla="*/ 397 h 454"/>
              <a:gd name="T4" fmla="*/ 292 w 372"/>
              <a:gd name="T5" fmla="*/ 449 h 454"/>
              <a:gd name="T6" fmla="*/ 273 w 372"/>
              <a:gd name="T7" fmla="*/ 446 h 454"/>
              <a:gd name="T8" fmla="*/ 5 w 372"/>
              <a:gd name="T9" fmla="*/ 76 h 454"/>
              <a:gd name="T10" fmla="*/ 8 w 372"/>
              <a:gd name="T11" fmla="*/ 57 h 454"/>
              <a:gd name="T12" fmla="*/ 80 w 372"/>
              <a:gd name="T13" fmla="*/ 4 h 454"/>
              <a:gd name="T14" fmla="*/ 100 w 372"/>
              <a:gd name="T15" fmla="*/ 7 h 454"/>
              <a:gd name="T16" fmla="*/ 368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368" y="378"/>
                </a:moveTo>
                <a:cubicBezTo>
                  <a:pt x="372" y="384"/>
                  <a:pt x="371" y="392"/>
                  <a:pt x="365" y="397"/>
                </a:cubicBezTo>
                <a:cubicBezTo>
                  <a:pt x="292" y="449"/>
                  <a:pt x="292" y="449"/>
                  <a:pt x="292" y="449"/>
                </a:cubicBezTo>
                <a:cubicBezTo>
                  <a:pt x="286" y="454"/>
                  <a:pt x="277" y="452"/>
                  <a:pt x="273" y="446"/>
                </a:cubicBezTo>
                <a:cubicBezTo>
                  <a:pt x="5" y="76"/>
                  <a:pt x="5" y="76"/>
                  <a:pt x="5" y="76"/>
                </a:cubicBezTo>
                <a:cubicBezTo>
                  <a:pt x="0" y="70"/>
                  <a:pt x="2" y="61"/>
                  <a:pt x="8" y="57"/>
                </a:cubicBezTo>
                <a:cubicBezTo>
                  <a:pt x="80" y="4"/>
                  <a:pt x="80" y="4"/>
                  <a:pt x="80" y="4"/>
                </a:cubicBezTo>
                <a:cubicBezTo>
                  <a:pt x="86" y="0"/>
                  <a:pt x="95" y="1"/>
                  <a:pt x="100" y="7"/>
                </a:cubicBezTo>
                <a:cubicBezTo>
                  <a:pt x="368" y="378"/>
                  <a:pt x="368" y="378"/>
                  <a:pt x="368"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169" name="Freeform 12"/>
          <p:cNvSpPr>
            <a:spLocks noEditPoints="1"/>
          </p:cNvSpPr>
          <p:nvPr/>
        </p:nvSpPr>
        <p:spPr bwMode="auto">
          <a:xfrm>
            <a:off x="7076437" y="2644943"/>
            <a:ext cx="226219" cy="162719"/>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close/>
                <a:moveTo>
                  <a:pt x="152" y="0"/>
                </a:moveTo>
                <a:lnTo>
                  <a:pt x="152" y="0"/>
                </a:lnTo>
                <a:lnTo>
                  <a:pt x="171" y="26"/>
                </a:lnTo>
                <a:lnTo>
                  <a:pt x="171" y="26"/>
                </a:lnTo>
                <a:lnTo>
                  <a:pt x="152" y="0"/>
                </a:lnTo>
                <a:close/>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170" name="Freeform 13"/>
          <p:cNvSpPr>
            <a:spLocks noEditPoints="1"/>
          </p:cNvSpPr>
          <p:nvPr/>
        </p:nvSpPr>
        <p:spPr bwMode="auto">
          <a:xfrm>
            <a:off x="7076437" y="2644943"/>
            <a:ext cx="226219" cy="162719"/>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moveTo>
                  <a:pt x="152" y="0"/>
                </a:moveTo>
                <a:lnTo>
                  <a:pt x="152" y="0"/>
                </a:lnTo>
                <a:lnTo>
                  <a:pt x="171" y="26"/>
                </a:lnTo>
                <a:lnTo>
                  <a:pt x="171" y="26"/>
                </a:lnTo>
                <a:lnTo>
                  <a:pt x="1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171" name="Freeform 14"/>
          <p:cNvSpPr>
            <a:spLocks/>
          </p:cNvSpPr>
          <p:nvPr/>
        </p:nvSpPr>
        <p:spPr bwMode="auto">
          <a:xfrm>
            <a:off x="7076437" y="2644943"/>
            <a:ext cx="226219" cy="162719"/>
          </a:xfrm>
          <a:custGeom>
            <a:avLst/>
            <a:gdLst>
              <a:gd name="T0" fmla="*/ 99 w 111"/>
              <a:gd name="T1" fmla="*/ 0 h 80"/>
              <a:gd name="T2" fmla="*/ 0 w 111"/>
              <a:gd name="T3" fmla="*/ 63 h 80"/>
              <a:gd name="T4" fmla="*/ 12 w 111"/>
              <a:gd name="T5" fmla="*/ 80 h 80"/>
              <a:gd name="T6" fmla="*/ 33 w 111"/>
              <a:gd name="T7" fmla="*/ 66 h 80"/>
              <a:gd name="T8" fmla="*/ 47 w 111"/>
              <a:gd name="T9" fmla="*/ 59 h 80"/>
              <a:gd name="T10" fmla="*/ 85 w 111"/>
              <a:gd name="T11" fmla="*/ 36 h 80"/>
              <a:gd name="T12" fmla="*/ 107 w 111"/>
              <a:gd name="T13" fmla="*/ 19 h 80"/>
              <a:gd name="T14" fmla="*/ 111 w 111"/>
              <a:gd name="T15" fmla="*/ 17 h 80"/>
              <a:gd name="T16" fmla="*/ 99 w 111"/>
              <a:gd name="T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80">
                <a:moveTo>
                  <a:pt x="99" y="0"/>
                </a:moveTo>
                <a:cubicBezTo>
                  <a:pt x="0" y="63"/>
                  <a:pt x="0" y="63"/>
                  <a:pt x="0" y="63"/>
                </a:cubicBezTo>
                <a:cubicBezTo>
                  <a:pt x="12" y="80"/>
                  <a:pt x="12" y="80"/>
                  <a:pt x="12" y="80"/>
                </a:cubicBezTo>
                <a:cubicBezTo>
                  <a:pt x="19" y="75"/>
                  <a:pt x="26" y="70"/>
                  <a:pt x="33" y="66"/>
                </a:cubicBezTo>
                <a:cubicBezTo>
                  <a:pt x="38" y="64"/>
                  <a:pt x="42" y="61"/>
                  <a:pt x="47" y="59"/>
                </a:cubicBezTo>
                <a:cubicBezTo>
                  <a:pt x="58" y="50"/>
                  <a:pt x="71" y="42"/>
                  <a:pt x="85" y="36"/>
                </a:cubicBezTo>
                <a:cubicBezTo>
                  <a:pt x="92" y="30"/>
                  <a:pt x="99" y="25"/>
                  <a:pt x="107" y="19"/>
                </a:cubicBezTo>
                <a:cubicBezTo>
                  <a:pt x="108" y="19"/>
                  <a:pt x="110" y="18"/>
                  <a:pt x="111" y="17"/>
                </a:cubicBezTo>
                <a:cubicBezTo>
                  <a:pt x="99" y="0"/>
                  <a:pt x="99" y="0"/>
                  <a:pt x="99"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172" name="Freeform 15"/>
          <p:cNvSpPr>
            <a:spLocks/>
          </p:cNvSpPr>
          <p:nvPr/>
        </p:nvSpPr>
        <p:spPr bwMode="auto">
          <a:xfrm>
            <a:off x="9543675" y="2791785"/>
            <a:ext cx="25136" cy="31750"/>
          </a:xfrm>
          <a:custGeom>
            <a:avLst/>
            <a:gdLst>
              <a:gd name="T0" fmla="*/ 11 w 12"/>
              <a:gd name="T1" fmla="*/ 0 h 16"/>
              <a:gd name="T2" fmla="*/ 0 w 12"/>
              <a:gd name="T3" fmla="*/ 15 h 16"/>
              <a:gd name="T4" fmla="*/ 1 w 12"/>
              <a:gd name="T5" fmla="*/ 16 h 16"/>
              <a:gd name="T6" fmla="*/ 12 w 12"/>
              <a:gd name="T7" fmla="*/ 0 h 16"/>
              <a:gd name="T8" fmla="*/ 11 w 12"/>
              <a:gd name="T9" fmla="*/ 0 h 16"/>
            </a:gdLst>
            <a:ahLst/>
            <a:cxnLst>
              <a:cxn ang="0">
                <a:pos x="T0" y="T1"/>
              </a:cxn>
              <a:cxn ang="0">
                <a:pos x="T2" y="T3"/>
              </a:cxn>
              <a:cxn ang="0">
                <a:pos x="T4" y="T5"/>
              </a:cxn>
              <a:cxn ang="0">
                <a:pos x="T6" y="T7"/>
              </a:cxn>
              <a:cxn ang="0">
                <a:pos x="T8" y="T9"/>
              </a:cxn>
            </a:cxnLst>
            <a:rect l="0" t="0" r="r" b="b"/>
            <a:pathLst>
              <a:path w="12" h="16">
                <a:moveTo>
                  <a:pt x="11" y="0"/>
                </a:moveTo>
                <a:cubicBezTo>
                  <a:pt x="0" y="15"/>
                  <a:pt x="0" y="15"/>
                  <a:pt x="0" y="15"/>
                </a:cubicBezTo>
                <a:cubicBezTo>
                  <a:pt x="0" y="15"/>
                  <a:pt x="1" y="15"/>
                  <a:pt x="1" y="16"/>
                </a:cubicBezTo>
                <a:cubicBezTo>
                  <a:pt x="12" y="0"/>
                  <a:pt x="12" y="0"/>
                  <a:pt x="12" y="0"/>
                </a:cubicBezTo>
                <a:cubicBezTo>
                  <a:pt x="11" y="0"/>
                  <a:pt x="11" y="0"/>
                  <a:pt x="11"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173" name="Freeform 16"/>
          <p:cNvSpPr>
            <a:spLocks/>
          </p:cNvSpPr>
          <p:nvPr/>
        </p:nvSpPr>
        <p:spPr bwMode="auto">
          <a:xfrm>
            <a:off x="9343915" y="2663462"/>
            <a:ext cx="222250" cy="158750"/>
          </a:xfrm>
          <a:custGeom>
            <a:avLst/>
            <a:gdLst>
              <a:gd name="T0" fmla="*/ 11 w 109"/>
              <a:gd name="T1" fmla="*/ 0 h 78"/>
              <a:gd name="T2" fmla="*/ 0 w 109"/>
              <a:gd name="T3" fmla="*/ 16 h 78"/>
              <a:gd name="T4" fmla="*/ 4 w 109"/>
              <a:gd name="T5" fmla="*/ 18 h 78"/>
              <a:gd name="T6" fmla="*/ 26 w 109"/>
              <a:gd name="T7" fmla="*/ 35 h 78"/>
              <a:gd name="T8" fmla="*/ 64 w 109"/>
              <a:gd name="T9" fmla="*/ 58 h 78"/>
              <a:gd name="T10" fmla="*/ 78 w 109"/>
              <a:gd name="T11" fmla="*/ 65 h 78"/>
              <a:gd name="T12" fmla="*/ 98 w 109"/>
              <a:gd name="T13" fmla="*/ 78 h 78"/>
              <a:gd name="T14" fmla="*/ 109 w 109"/>
              <a:gd name="T15" fmla="*/ 63 h 78"/>
              <a:gd name="T16" fmla="*/ 11 w 109"/>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78">
                <a:moveTo>
                  <a:pt x="11" y="0"/>
                </a:moveTo>
                <a:cubicBezTo>
                  <a:pt x="0" y="16"/>
                  <a:pt x="0" y="16"/>
                  <a:pt x="0" y="16"/>
                </a:cubicBezTo>
                <a:cubicBezTo>
                  <a:pt x="1" y="17"/>
                  <a:pt x="3" y="18"/>
                  <a:pt x="4" y="18"/>
                </a:cubicBezTo>
                <a:cubicBezTo>
                  <a:pt x="11" y="24"/>
                  <a:pt x="19" y="29"/>
                  <a:pt x="26" y="35"/>
                </a:cubicBezTo>
                <a:cubicBezTo>
                  <a:pt x="40" y="41"/>
                  <a:pt x="52" y="49"/>
                  <a:pt x="64" y="58"/>
                </a:cubicBezTo>
                <a:cubicBezTo>
                  <a:pt x="68" y="61"/>
                  <a:pt x="73" y="63"/>
                  <a:pt x="78" y="65"/>
                </a:cubicBezTo>
                <a:cubicBezTo>
                  <a:pt x="85" y="69"/>
                  <a:pt x="92" y="73"/>
                  <a:pt x="98" y="78"/>
                </a:cubicBezTo>
                <a:cubicBezTo>
                  <a:pt x="109" y="63"/>
                  <a:pt x="109" y="63"/>
                  <a:pt x="109" y="63"/>
                </a:cubicBezTo>
                <a:cubicBezTo>
                  <a:pt x="11" y="0"/>
                  <a:pt x="11" y="0"/>
                  <a:pt x="11"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174" name="Freeform 17"/>
          <p:cNvSpPr>
            <a:spLocks/>
          </p:cNvSpPr>
          <p:nvPr/>
        </p:nvSpPr>
        <p:spPr bwMode="auto">
          <a:xfrm>
            <a:off x="6425560" y="1963640"/>
            <a:ext cx="1300428" cy="1100667"/>
          </a:xfrm>
          <a:custGeom>
            <a:avLst/>
            <a:gdLst>
              <a:gd name="T0" fmla="*/ 638 w 638"/>
              <a:gd name="T1" fmla="*/ 194 h 540"/>
              <a:gd name="T2" fmla="*/ 638 w 638"/>
              <a:gd name="T3" fmla="*/ 194 h 540"/>
              <a:gd name="T4" fmla="*/ 194 w 638"/>
              <a:gd name="T5" fmla="*/ 96 h 540"/>
              <a:gd name="T6" fmla="*/ 96 w 638"/>
              <a:gd name="T7" fmla="*/ 540 h 540"/>
              <a:gd name="T8" fmla="*/ 96 w 638"/>
              <a:gd name="T9" fmla="*/ 540 h 540"/>
              <a:gd name="T10" fmla="*/ 638 w 638"/>
              <a:gd name="T11" fmla="*/ 194 h 540"/>
            </a:gdLst>
            <a:ahLst/>
            <a:cxnLst>
              <a:cxn ang="0">
                <a:pos x="T0" y="T1"/>
              </a:cxn>
              <a:cxn ang="0">
                <a:pos x="T2" y="T3"/>
              </a:cxn>
              <a:cxn ang="0">
                <a:pos x="T4" y="T5"/>
              </a:cxn>
              <a:cxn ang="0">
                <a:pos x="T6" y="T7"/>
              </a:cxn>
              <a:cxn ang="0">
                <a:pos x="T8" y="T9"/>
              </a:cxn>
              <a:cxn ang="0">
                <a:pos x="T10" y="T11"/>
              </a:cxn>
            </a:cxnLst>
            <a:rect l="0" t="0" r="r" b="b"/>
            <a:pathLst>
              <a:path w="638" h="540">
                <a:moveTo>
                  <a:pt x="638" y="194"/>
                </a:moveTo>
                <a:cubicBezTo>
                  <a:pt x="638" y="194"/>
                  <a:pt x="638" y="194"/>
                  <a:pt x="638" y="194"/>
                </a:cubicBezTo>
                <a:cubicBezTo>
                  <a:pt x="543" y="44"/>
                  <a:pt x="344" y="0"/>
                  <a:pt x="194" y="96"/>
                </a:cubicBezTo>
                <a:cubicBezTo>
                  <a:pt x="44" y="191"/>
                  <a:pt x="0" y="390"/>
                  <a:pt x="96" y="540"/>
                </a:cubicBezTo>
                <a:cubicBezTo>
                  <a:pt x="96" y="540"/>
                  <a:pt x="96" y="540"/>
                  <a:pt x="96" y="540"/>
                </a:cubicBezTo>
                <a:cubicBezTo>
                  <a:pt x="638" y="194"/>
                  <a:pt x="638" y="194"/>
                  <a:pt x="638"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175" name="Freeform 18"/>
          <p:cNvSpPr>
            <a:spLocks noEditPoints="1"/>
          </p:cNvSpPr>
          <p:nvPr/>
        </p:nvSpPr>
        <p:spPr bwMode="auto">
          <a:xfrm>
            <a:off x="6605478" y="2966410"/>
            <a:ext cx="169333" cy="97896"/>
          </a:xfrm>
          <a:custGeom>
            <a:avLst/>
            <a:gdLst>
              <a:gd name="T0" fmla="*/ 0 w 83"/>
              <a:gd name="T1" fmla="*/ 36 h 48"/>
              <a:gd name="T2" fmla="*/ 8 w 83"/>
              <a:gd name="T3" fmla="*/ 48 h 48"/>
              <a:gd name="T4" fmla="*/ 0 w 83"/>
              <a:gd name="T5" fmla="*/ 36 h 48"/>
              <a:gd name="T6" fmla="*/ 83 w 83"/>
              <a:gd name="T7" fmla="*/ 0 h 48"/>
              <a:gd name="T8" fmla="*/ 8 w 83"/>
              <a:gd name="T9" fmla="*/ 48 h 48"/>
              <a:gd name="T10" fmla="*/ 83 w 83"/>
              <a:gd name="T11" fmla="*/ 0 h 48"/>
              <a:gd name="T12" fmla="*/ 83 w 83"/>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83" h="48">
                <a:moveTo>
                  <a:pt x="0" y="36"/>
                </a:moveTo>
                <a:cubicBezTo>
                  <a:pt x="3" y="40"/>
                  <a:pt x="5" y="44"/>
                  <a:pt x="8" y="48"/>
                </a:cubicBezTo>
                <a:cubicBezTo>
                  <a:pt x="5" y="44"/>
                  <a:pt x="3" y="40"/>
                  <a:pt x="0" y="36"/>
                </a:cubicBezTo>
                <a:moveTo>
                  <a:pt x="83" y="0"/>
                </a:moveTo>
                <a:cubicBezTo>
                  <a:pt x="8" y="48"/>
                  <a:pt x="8" y="48"/>
                  <a:pt x="8" y="48"/>
                </a:cubicBezTo>
                <a:cubicBezTo>
                  <a:pt x="83" y="0"/>
                  <a:pt x="83" y="0"/>
                  <a:pt x="83" y="0"/>
                </a:cubicBezTo>
                <a:cubicBezTo>
                  <a:pt x="83" y="0"/>
                  <a:pt x="83" y="0"/>
                  <a:pt x="83"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176" name="Freeform 19"/>
          <p:cNvSpPr>
            <a:spLocks/>
          </p:cNvSpPr>
          <p:nvPr/>
        </p:nvSpPr>
        <p:spPr bwMode="auto">
          <a:xfrm>
            <a:off x="6549916" y="2163400"/>
            <a:ext cx="304271" cy="900907"/>
          </a:xfrm>
          <a:custGeom>
            <a:avLst/>
            <a:gdLst>
              <a:gd name="T0" fmla="*/ 149 w 149"/>
              <a:gd name="T1" fmla="*/ 0 h 442"/>
              <a:gd name="T2" fmla="*/ 60 w 149"/>
              <a:gd name="T3" fmla="*/ 95 h 442"/>
              <a:gd name="T4" fmla="*/ 5 w 149"/>
              <a:gd name="T5" fmla="*/ 278 h 442"/>
              <a:gd name="T6" fmla="*/ 13 w 149"/>
              <a:gd name="T7" fmla="*/ 391 h 442"/>
              <a:gd name="T8" fmla="*/ 27 w 149"/>
              <a:gd name="T9" fmla="*/ 430 h 442"/>
              <a:gd name="T10" fmla="*/ 35 w 149"/>
              <a:gd name="T11" fmla="*/ 442 h 442"/>
              <a:gd name="T12" fmla="*/ 35 w 149"/>
              <a:gd name="T13" fmla="*/ 442 h 442"/>
              <a:gd name="T14" fmla="*/ 35 w 149"/>
              <a:gd name="T15" fmla="*/ 442 h 442"/>
              <a:gd name="T16" fmla="*/ 110 w 149"/>
              <a:gd name="T17" fmla="*/ 394 h 442"/>
              <a:gd name="T18" fmla="*/ 105 w 149"/>
              <a:gd name="T19" fmla="*/ 139 h 442"/>
              <a:gd name="T20" fmla="*/ 148 w 149"/>
              <a:gd name="T21" fmla="*/ 2 h 442"/>
              <a:gd name="T22" fmla="*/ 149 w 149"/>
              <a:gd name="T23" fmla="*/ 0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9" h="442">
                <a:moveTo>
                  <a:pt x="149" y="0"/>
                </a:moveTo>
                <a:cubicBezTo>
                  <a:pt x="117" y="27"/>
                  <a:pt x="80" y="57"/>
                  <a:pt x="60" y="95"/>
                </a:cubicBezTo>
                <a:cubicBezTo>
                  <a:pt x="31" y="152"/>
                  <a:pt x="12" y="215"/>
                  <a:pt x="5" y="278"/>
                </a:cubicBezTo>
                <a:cubicBezTo>
                  <a:pt x="0" y="328"/>
                  <a:pt x="7" y="359"/>
                  <a:pt x="13" y="391"/>
                </a:cubicBezTo>
                <a:cubicBezTo>
                  <a:pt x="16" y="407"/>
                  <a:pt x="21" y="418"/>
                  <a:pt x="27" y="430"/>
                </a:cubicBezTo>
                <a:cubicBezTo>
                  <a:pt x="30" y="434"/>
                  <a:pt x="32" y="438"/>
                  <a:pt x="35" y="442"/>
                </a:cubicBezTo>
                <a:cubicBezTo>
                  <a:pt x="35" y="442"/>
                  <a:pt x="35" y="442"/>
                  <a:pt x="35" y="442"/>
                </a:cubicBezTo>
                <a:cubicBezTo>
                  <a:pt x="35" y="442"/>
                  <a:pt x="35" y="442"/>
                  <a:pt x="35" y="442"/>
                </a:cubicBezTo>
                <a:cubicBezTo>
                  <a:pt x="110" y="394"/>
                  <a:pt x="110" y="394"/>
                  <a:pt x="110" y="394"/>
                </a:cubicBezTo>
                <a:cubicBezTo>
                  <a:pt x="92" y="312"/>
                  <a:pt x="87" y="222"/>
                  <a:pt x="105" y="139"/>
                </a:cubicBezTo>
                <a:cubicBezTo>
                  <a:pt x="115" y="91"/>
                  <a:pt x="130" y="47"/>
                  <a:pt x="148" y="2"/>
                </a:cubicBezTo>
                <a:cubicBezTo>
                  <a:pt x="148" y="2"/>
                  <a:pt x="149" y="1"/>
                  <a:pt x="149" y="0"/>
                </a:cubicBezTo>
              </a:path>
            </a:pathLst>
          </a:custGeom>
          <a:solidFill>
            <a:srgbClr val="F391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177" name="Freeform 20"/>
          <p:cNvSpPr>
            <a:spLocks/>
          </p:cNvSpPr>
          <p:nvPr/>
        </p:nvSpPr>
        <p:spPr bwMode="auto">
          <a:xfrm>
            <a:off x="6934885" y="5528899"/>
            <a:ext cx="637646" cy="784490"/>
          </a:xfrm>
          <a:custGeom>
            <a:avLst/>
            <a:gdLst>
              <a:gd name="T0" fmla="*/ 140 w 313"/>
              <a:gd name="T1" fmla="*/ 366 h 385"/>
              <a:gd name="T2" fmla="*/ 112 w 313"/>
              <a:gd name="T3" fmla="*/ 381 h 385"/>
              <a:gd name="T4" fmla="*/ 13 w 313"/>
              <a:gd name="T5" fmla="*/ 378 h 385"/>
              <a:gd name="T6" fmla="*/ 6 w 313"/>
              <a:gd name="T7" fmla="*/ 350 h 385"/>
              <a:gd name="T8" fmla="*/ 174 w 313"/>
              <a:gd name="T9" fmla="*/ 13 h 385"/>
              <a:gd name="T10" fmla="*/ 201 w 313"/>
              <a:gd name="T11" fmla="*/ 6 h 385"/>
              <a:gd name="T12" fmla="*/ 301 w 313"/>
              <a:gd name="T13" fmla="*/ 66 h 385"/>
              <a:gd name="T14" fmla="*/ 308 w 313"/>
              <a:gd name="T15" fmla="*/ 93 h 385"/>
              <a:gd name="T16" fmla="*/ 140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40" y="366"/>
                </a:moveTo>
                <a:cubicBezTo>
                  <a:pt x="134" y="376"/>
                  <a:pt x="129" y="381"/>
                  <a:pt x="112" y="381"/>
                </a:cubicBezTo>
                <a:cubicBezTo>
                  <a:pt x="112" y="381"/>
                  <a:pt x="36" y="385"/>
                  <a:pt x="13" y="378"/>
                </a:cubicBezTo>
                <a:cubicBezTo>
                  <a:pt x="2" y="375"/>
                  <a:pt x="0" y="360"/>
                  <a:pt x="6" y="350"/>
                </a:cubicBezTo>
                <a:cubicBezTo>
                  <a:pt x="174" y="13"/>
                  <a:pt x="174" y="13"/>
                  <a:pt x="174" y="13"/>
                </a:cubicBezTo>
                <a:cubicBezTo>
                  <a:pt x="179" y="4"/>
                  <a:pt x="192" y="0"/>
                  <a:pt x="201" y="6"/>
                </a:cubicBezTo>
                <a:cubicBezTo>
                  <a:pt x="301" y="66"/>
                  <a:pt x="301" y="66"/>
                  <a:pt x="301" y="66"/>
                </a:cubicBezTo>
                <a:cubicBezTo>
                  <a:pt x="310" y="71"/>
                  <a:pt x="313" y="84"/>
                  <a:pt x="308" y="93"/>
                </a:cubicBezTo>
                <a:cubicBezTo>
                  <a:pt x="140" y="366"/>
                  <a:pt x="140" y="366"/>
                  <a:pt x="140"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178" name="Freeform 21"/>
          <p:cNvSpPr>
            <a:spLocks noEditPoints="1"/>
          </p:cNvSpPr>
          <p:nvPr/>
        </p:nvSpPr>
        <p:spPr bwMode="auto">
          <a:xfrm>
            <a:off x="7159779" y="5756440"/>
            <a:ext cx="276490" cy="198438"/>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close/>
                <a:moveTo>
                  <a:pt x="23" y="0"/>
                </a:moveTo>
                <a:lnTo>
                  <a:pt x="0" y="45"/>
                </a:lnTo>
                <a:lnTo>
                  <a:pt x="0" y="45"/>
                </a:lnTo>
                <a:lnTo>
                  <a:pt x="23" y="0"/>
                </a:lnTo>
                <a:lnTo>
                  <a:pt x="23"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179" name="Freeform 22"/>
          <p:cNvSpPr>
            <a:spLocks noEditPoints="1"/>
          </p:cNvSpPr>
          <p:nvPr/>
        </p:nvSpPr>
        <p:spPr bwMode="auto">
          <a:xfrm>
            <a:off x="7159779" y="5756440"/>
            <a:ext cx="276490" cy="198438"/>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moveTo>
                  <a:pt x="23" y="0"/>
                </a:moveTo>
                <a:lnTo>
                  <a:pt x="0" y="45"/>
                </a:lnTo>
                <a:lnTo>
                  <a:pt x="0" y="45"/>
                </a:lnTo>
                <a:lnTo>
                  <a:pt x="23" y="0"/>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180" name="Freeform 23"/>
          <p:cNvSpPr>
            <a:spLocks/>
          </p:cNvSpPr>
          <p:nvPr/>
        </p:nvSpPr>
        <p:spPr bwMode="auto">
          <a:xfrm>
            <a:off x="7159779" y="5756440"/>
            <a:ext cx="276490" cy="198438"/>
          </a:xfrm>
          <a:custGeom>
            <a:avLst/>
            <a:gdLst>
              <a:gd name="T0" fmla="*/ 15 w 136"/>
              <a:gd name="T1" fmla="*/ 0 h 97"/>
              <a:gd name="T2" fmla="*/ 0 w 136"/>
              <a:gd name="T3" fmla="*/ 29 h 97"/>
              <a:gd name="T4" fmla="*/ 59 w 136"/>
              <a:gd name="T5" fmla="*/ 64 h 97"/>
              <a:gd name="T6" fmla="*/ 127 w 136"/>
              <a:gd name="T7" fmla="*/ 97 h 97"/>
              <a:gd name="T8" fmla="*/ 136 w 136"/>
              <a:gd name="T9" fmla="*/ 81 h 97"/>
              <a:gd name="T10" fmla="*/ 15 w 136"/>
              <a:gd name="T11" fmla="*/ 0 h 97"/>
            </a:gdLst>
            <a:ahLst/>
            <a:cxnLst>
              <a:cxn ang="0">
                <a:pos x="T0" y="T1"/>
              </a:cxn>
              <a:cxn ang="0">
                <a:pos x="T2" y="T3"/>
              </a:cxn>
              <a:cxn ang="0">
                <a:pos x="T4" y="T5"/>
              </a:cxn>
              <a:cxn ang="0">
                <a:pos x="T6" y="T7"/>
              </a:cxn>
              <a:cxn ang="0">
                <a:pos x="T8" y="T9"/>
              </a:cxn>
              <a:cxn ang="0">
                <a:pos x="T10" y="T11"/>
              </a:cxn>
            </a:cxnLst>
            <a:rect l="0" t="0" r="r" b="b"/>
            <a:pathLst>
              <a:path w="136" h="97">
                <a:moveTo>
                  <a:pt x="15" y="0"/>
                </a:moveTo>
                <a:cubicBezTo>
                  <a:pt x="0" y="29"/>
                  <a:pt x="0" y="29"/>
                  <a:pt x="0" y="29"/>
                </a:cubicBezTo>
                <a:cubicBezTo>
                  <a:pt x="20" y="40"/>
                  <a:pt x="40" y="52"/>
                  <a:pt x="59" y="64"/>
                </a:cubicBezTo>
                <a:cubicBezTo>
                  <a:pt x="82" y="74"/>
                  <a:pt x="105" y="85"/>
                  <a:pt x="127" y="97"/>
                </a:cubicBezTo>
                <a:cubicBezTo>
                  <a:pt x="136" y="81"/>
                  <a:pt x="136" y="81"/>
                  <a:pt x="136" y="81"/>
                </a:cubicBezTo>
                <a:cubicBezTo>
                  <a:pt x="94" y="57"/>
                  <a:pt x="53" y="30"/>
                  <a:pt x="15"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181" name="Freeform 24"/>
          <p:cNvSpPr>
            <a:spLocks/>
          </p:cNvSpPr>
          <p:nvPr/>
        </p:nvSpPr>
        <p:spPr bwMode="auto">
          <a:xfrm>
            <a:off x="9072719" y="5528899"/>
            <a:ext cx="637646" cy="784490"/>
          </a:xfrm>
          <a:custGeom>
            <a:avLst/>
            <a:gdLst>
              <a:gd name="T0" fmla="*/ 173 w 313"/>
              <a:gd name="T1" fmla="*/ 366 h 385"/>
              <a:gd name="T2" fmla="*/ 201 w 313"/>
              <a:gd name="T3" fmla="*/ 381 h 385"/>
              <a:gd name="T4" fmla="*/ 300 w 313"/>
              <a:gd name="T5" fmla="*/ 378 h 385"/>
              <a:gd name="T6" fmla="*/ 307 w 313"/>
              <a:gd name="T7" fmla="*/ 350 h 385"/>
              <a:gd name="T8" fmla="*/ 139 w 313"/>
              <a:gd name="T9" fmla="*/ 13 h 385"/>
              <a:gd name="T10" fmla="*/ 112 w 313"/>
              <a:gd name="T11" fmla="*/ 6 h 385"/>
              <a:gd name="T12" fmla="*/ 12 w 313"/>
              <a:gd name="T13" fmla="*/ 66 h 385"/>
              <a:gd name="T14" fmla="*/ 5 w 313"/>
              <a:gd name="T15" fmla="*/ 93 h 385"/>
              <a:gd name="T16" fmla="*/ 173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73" y="366"/>
                </a:moveTo>
                <a:cubicBezTo>
                  <a:pt x="179" y="376"/>
                  <a:pt x="184" y="381"/>
                  <a:pt x="201" y="381"/>
                </a:cubicBezTo>
                <a:cubicBezTo>
                  <a:pt x="201" y="381"/>
                  <a:pt x="277" y="385"/>
                  <a:pt x="300" y="378"/>
                </a:cubicBezTo>
                <a:cubicBezTo>
                  <a:pt x="311" y="375"/>
                  <a:pt x="313" y="360"/>
                  <a:pt x="307" y="350"/>
                </a:cubicBezTo>
                <a:cubicBezTo>
                  <a:pt x="139" y="13"/>
                  <a:pt x="139" y="13"/>
                  <a:pt x="139" y="13"/>
                </a:cubicBezTo>
                <a:cubicBezTo>
                  <a:pt x="134" y="4"/>
                  <a:pt x="121" y="0"/>
                  <a:pt x="112" y="6"/>
                </a:cubicBezTo>
                <a:cubicBezTo>
                  <a:pt x="12" y="66"/>
                  <a:pt x="12" y="66"/>
                  <a:pt x="12" y="66"/>
                </a:cubicBezTo>
                <a:cubicBezTo>
                  <a:pt x="3" y="71"/>
                  <a:pt x="0" y="84"/>
                  <a:pt x="5" y="93"/>
                </a:cubicBezTo>
                <a:cubicBezTo>
                  <a:pt x="173" y="366"/>
                  <a:pt x="173" y="366"/>
                  <a:pt x="173"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182" name="Freeform 25"/>
          <p:cNvSpPr>
            <a:spLocks/>
          </p:cNvSpPr>
          <p:nvPr/>
        </p:nvSpPr>
        <p:spPr bwMode="auto">
          <a:xfrm>
            <a:off x="9456364" y="5755119"/>
            <a:ext cx="30428" cy="60854"/>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183" name="Freeform 26"/>
          <p:cNvSpPr>
            <a:spLocks/>
          </p:cNvSpPr>
          <p:nvPr/>
        </p:nvSpPr>
        <p:spPr bwMode="auto">
          <a:xfrm>
            <a:off x="9456364" y="5755119"/>
            <a:ext cx="30428" cy="60854"/>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184" name="Freeform 27"/>
          <p:cNvSpPr>
            <a:spLocks/>
          </p:cNvSpPr>
          <p:nvPr/>
        </p:nvSpPr>
        <p:spPr bwMode="auto">
          <a:xfrm>
            <a:off x="9207655" y="5755118"/>
            <a:ext cx="279136" cy="199761"/>
          </a:xfrm>
          <a:custGeom>
            <a:avLst/>
            <a:gdLst>
              <a:gd name="T0" fmla="*/ 122 w 137"/>
              <a:gd name="T1" fmla="*/ 0 h 98"/>
              <a:gd name="T2" fmla="*/ 0 w 137"/>
              <a:gd name="T3" fmla="*/ 81 h 98"/>
              <a:gd name="T4" fmla="*/ 10 w 137"/>
              <a:gd name="T5" fmla="*/ 98 h 98"/>
              <a:gd name="T6" fmla="*/ 78 w 137"/>
              <a:gd name="T7" fmla="*/ 65 h 98"/>
              <a:gd name="T8" fmla="*/ 137 w 137"/>
              <a:gd name="T9" fmla="*/ 30 h 98"/>
              <a:gd name="T10" fmla="*/ 122 w 137"/>
              <a:gd name="T11" fmla="*/ 0 h 98"/>
            </a:gdLst>
            <a:ahLst/>
            <a:cxnLst>
              <a:cxn ang="0">
                <a:pos x="T0" y="T1"/>
              </a:cxn>
              <a:cxn ang="0">
                <a:pos x="T2" y="T3"/>
              </a:cxn>
              <a:cxn ang="0">
                <a:pos x="T4" y="T5"/>
              </a:cxn>
              <a:cxn ang="0">
                <a:pos x="T6" y="T7"/>
              </a:cxn>
              <a:cxn ang="0">
                <a:pos x="T8" y="T9"/>
              </a:cxn>
              <a:cxn ang="0">
                <a:pos x="T10" y="T11"/>
              </a:cxn>
            </a:cxnLst>
            <a:rect l="0" t="0" r="r" b="b"/>
            <a:pathLst>
              <a:path w="137" h="98">
                <a:moveTo>
                  <a:pt x="122" y="0"/>
                </a:moveTo>
                <a:cubicBezTo>
                  <a:pt x="83" y="30"/>
                  <a:pt x="43" y="58"/>
                  <a:pt x="0" y="81"/>
                </a:cubicBezTo>
                <a:cubicBezTo>
                  <a:pt x="10" y="98"/>
                  <a:pt x="10" y="98"/>
                  <a:pt x="10" y="98"/>
                </a:cubicBezTo>
                <a:cubicBezTo>
                  <a:pt x="32" y="86"/>
                  <a:pt x="55" y="75"/>
                  <a:pt x="78" y="65"/>
                </a:cubicBezTo>
                <a:cubicBezTo>
                  <a:pt x="97" y="53"/>
                  <a:pt x="117" y="41"/>
                  <a:pt x="137" y="30"/>
                </a:cubicBezTo>
                <a:cubicBezTo>
                  <a:pt x="122" y="0"/>
                  <a:pt x="122" y="0"/>
                  <a:pt x="122"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grpSp>
        <p:nvGrpSpPr>
          <p:cNvPr id="185" name="Clock hand spin">
            <a:extLst>
              <a:ext uri="{FF2B5EF4-FFF2-40B4-BE49-F238E27FC236}">
                <a16:creationId xmlns:a16="http://schemas.microsoft.com/office/drawing/2014/main" id="{BB0445D5-A6E5-40E7-BBDD-5E3EFA13BDED}"/>
              </a:ext>
            </a:extLst>
          </p:cNvPr>
          <p:cNvGrpSpPr/>
          <p:nvPr/>
        </p:nvGrpSpPr>
        <p:grpSpPr>
          <a:xfrm rot="1786145">
            <a:off x="6725863" y="2725639"/>
            <a:ext cx="3190876" cy="3192199"/>
            <a:chOff x="817563" y="2264166"/>
            <a:chExt cx="3829050" cy="3830638"/>
          </a:xfrm>
        </p:grpSpPr>
        <p:sp>
          <p:nvSpPr>
            <p:cNvPr id="186" name="Oval 28"/>
            <p:cNvSpPr>
              <a:spLocks noChangeArrowheads="1"/>
            </p:cNvSpPr>
            <p:nvPr/>
          </p:nvSpPr>
          <p:spPr bwMode="auto">
            <a:xfrm>
              <a:off x="817563" y="2264166"/>
              <a:ext cx="3829050" cy="3830638"/>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dirty="0">
                <a:solidFill>
                  <a:prstClr val="black"/>
                </a:solidFill>
              </a:endParaRPr>
            </a:p>
          </p:txBody>
        </p:sp>
        <p:sp>
          <p:nvSpPr>
            <p:cNvPr id="187" name="hour hand"/>
            <p:cNvSpPr>
              <a:spLocks/>
            </p:cNvSpPr>
            <p:nvPr/>
          </p:nvSpPr>
          <p:spPr bwMode="auto">
            <a:xfrm>
              <a:off x="2159000" y="3253178"/>
              <a:ext cx="601663"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dirty="0">
                <a:solidFill>
                  <a:prstClr val="black"/>
                </a:solidFill>
              </a:endParaRPr>
            </a:p>
          </p:txBody>
        </p:sp>
      </p:grpSp>
      <p:sp>
        <p:nvSpPr>
          <p:cNvPr id="188" name="Freeform 29"/>
          <p:cNvSpPr>
            <a:spLocks noEditPoints="1"/>
          </p:cNvSpPr>
          <p:nvPr/>
        </p:nvSpPr>
        <p:spPr bwMode="auto">
          <a:xfrm>
            <a:off x="6493029" y="2494129"/>
            <a:ext cx="3656542" cy="3653896"/>
          </a:xfrm>
          <a:custGeom>
            <a:avLst/>
            <a:gdLst>
              <a:gd name="T0" fmla="*/ 897 w 1794"/>
              <a:gd name="T1" fmla="*/ 1793 h 1793"/>
              <a:gd name="T2" fmla="*/ 263 w 1794"/>
              <a:gd name="T3" fmla="*/ 1531 h 1793"/>
              <a:gd name="T4" fmla="*/ 0 w 1794"/>
              <a:gd name="T5" fmla="*/ 897 h 1793"/>
              <a:gd name="T6" fmla="*/ 263 w 1794"/>
              <a:gd name="T7" fmla="*/ 262 h 1793"/>
              <a:gd name="T8" fmla="*/ 897 w 1794"/>
              <a:gd name="T9" fmla="*/ 0 h 1793"/>
              <a:gd name="T10" fmla="*/ 1531 w 1794"/>
              <a:gd name="T11" fmla="*/ 262 h 1793"/>
              <a:gd name="T12" fmla="*/ 1794 w 1794"/>
              <a:gd name="T13" fmla="*/ 897 h 1793"/>
              <a:gd name="T14" fmla="*/ 1531 w 1794"/>
              <a:gd name="T15" fmla="*/ 1531 h 1793"/>
              <a:gd name="T16" fmla="*/ 897 w 1794"/>
              <a:gd name="T17" fmla="*/ 1793 h 1793"/>
              <a:gd name="T18" fmla="*/ 897 w 1794"/>
              <a:gd name="T19" fmla="*/ 79 h 1793"/>
              <a:gd name="T20" fmla="*/ 79 w 1794"/>
              <a:gd name="T21" fmla="*/ 897 h 1793"/>
              <a:gd name="T22" fmla="*/ 897 w 1794"/>
              <a:gd name="T23" fmla="*/ 1714 h 1793"/>
              <a:gd name="T24" fmla="*/ 1715 w 1794"/>
              <a:gd name="T25" fmla="*/ 897 h 1793"/>
              <a:gd name="T26" fmla="*/ 897 w 1794"/>
              <a:gd name="T27" fmla="*/ 79 h 1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94" h="1793">
                <a:moveTo>
                  <a:pt x="897" y="1793"/>
                </a:moveTo>
                <a:cubicBezTo>
                  <a:pt x="658" y="1793"/>
                  <a:pt x="432" y="1700"/>
                  <a:pt x="263" y="1531"/>
                </a:cubicBezTo>
                <a:cubicBezTo>
                  <a:pt x="94" y="1361"/>
                  <a:pt x="0" y="1136"/>
                  <a:pt x="0" y="897"/>
                </a:cubicBezTo>
                <a:cubicBezTo>
                  <a:pt x="0" y="657"/>
                  <a:pt x="94" y="432"/>
                  <a:pt x="263" y="262"/>
                </a:cubicBezTo>
                <a:cubicBezTo>
                  <a:pt x="432" y="93"/>
                  <a:pt x="658" y="0"/>
                  <a:pt x="897" y="0"/>
                </a:cubicBezTo>
                <a:cubicBezTo>
                  <a:pt x="1137" y="0"/>
                  <a:pt x="1362" y="93"/>
                  <a:pt x="1531" y="262"/>
                </a:cubicBezTo>
                <a:cubicBezTo>
                  <a:pt x="1701" y="432"/>
                  <a:pt x="1794" y="657"/>
                  <a:pt x="1794" y="897"/>
                </a:cubicBezTo>
                <a:cubicBezTo>
                  <a:pt x="1794" y="1136"/>
                  <a:pt x="1701" y="1361"/>
                  <a:pt x="1531" y="1531"/>
                </a:cubicBezTo>
                <a:cubicBezTo>
                  <a:pt x="1362" y="1700"/>
                  <a:pt x="1137" y="1793"/>
                  <a:pt x="897" y="1793"/>
                </a:cubicBezTo>
                <a:moveTo>
                  <a:pt x="897" y="79"/>
                </a:moveTo>
                <a:cubicBezTo>
                  <a:pt x="446" y="79"/>
                  <a:pt x="79" y="446"/>
                  <a:pt x="79" y="897"/>
                </a:cubicBezTo>
                <a:cubicBezTo>
                  <a:pt x="79" y="1348"/>
                  <a:pt x="446" y="1714"/>
                  <a:pt x="897" y="1714"/>
                </a:cubicBezTo>
                <a:cubicBezTo>
                  <a:pt x="1348" y="1714"/>
                  <a:pt x="1715" y="1348"/>
                  <a:pt x="1715" y="897"/>
                </a:cubicBezTo>
                <a:cubicBezTo>
                  <a:pt x="1715" y="446"/>
                  <a:pt x="1348" y="79"/>
                  <a:pt x="897" y="79"/>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189" name="Freeform 30"/>
          <p:cNvSpPr>
            <a:spLocks noEditPoints="1"/>
          </p:cNvSpPr>
          <p:nvPr/>
        </p:nvSpPr>
        <p:spPr bwMode="auto">
          <a:xfrm>
            <a:off x="6637229" y="2637005"/>
            <a:ext cx="3369469" cy="3368146"/>
          </a:xfrm>
          <a:custGeom>
            <a:avLst/>
            <a:gdLst>
              <a:gd name="T0" fmla="*/ 826 w 1653"/>
              <a:gd name="T1" fmla="*/ 1653 h 1653"/>
              <a:gd name="T2" fmla="*/ 0 w 1653"/>
              <a:gd name="T3" fmla="*/ 827 h 1653"/>
              <a:gd name="T4" fmla="*/ 826 w 1653"/>
              <a:gd name="T5" fmla="*/ 0 h 1653"/>
              <a:gd name="T6" fmla="*/ 1653 w 1653"/>
              <a:gd name="T7" fmla="*/ 827 h 1653"/>
              <a:gd name="T8" fmla="*/ 826 w 1653"/>
              <a:gd name="T9" fmla="*/ 1653 h 1653"/>
              <a:gd name="T10" fmla="*/ 826 w 1653"/>
              <a:gd name="T11" fmla="*/ 49 h 1653"/>
              <a:gd name="T12" fmla="*/ 48 w 1653"/>
              <a:gd name="T13" fmla="*/ 827 h 1653"/>
              <a:gd name="T14" fmla="*/ 826 w 1653"/>
              <a:gd name="T15" fmla="*/ 1605 h 1653"/>
              <a:gd name="T16" fmla="*/ 1604 w 1653"/>
              <a:gd name="T17" fmla="*/ 827 h 1653"/>
              <a:gd name="T18" fmla="*/ 826 w 1653"/>
              <a:gd name="T19" fmla="*/ 49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53" h="1653">
                <a:moveTo>
                  <a:pt x="826" y="1653"/>
                </a:moveTo>
                <a:cubicBezTo>
                  <a:pt x="371" y="1653"/>
                  <a:pt x="0" y="1282"/>
                  <a:pt x="0" y="827"/>
                </a:cubicBezTo>
                <a:cubicBezTo>
                  <a:pt x="0" y="371"/>
                  <a:pt x="371" y="0"/>
                  <a:pt x="826" y="0"/>
                </a:cubicBezTo>
                <a:cubicBezTo>
                  <a:pt x="1282" y="0"/>
                  <a:pt x="1653" y="371"/>
                  <a:pt x="1653" y="827"/>
                </a:cubicBezTo>
                <a:cubicBezTo>
                  <a:pt x="1653" y="1282"/>
                  <a:pt x="1282" y="1653"/>
                  <a:pt x="826" y="1653"/>
                </a:cubicBezTo>
                <a:moveTo>
                  <a:pt x="826" y="49"/>
                </a:moveTo>
                <a:cubicBezTo>
                  <a:pt x="397" y="49"/>
                  <a:pt x="48" y="398"/>
                  <a:pt x="48" y="827"/>
                </a:cubicBezTo>
                <a:cubicBezTo>
                  <a:pt x="48" y="1256"/>
                  <a:pt x="397" y="1605"/>
                  <a:pt x="826" y="1605"/>
                </a:cubicBezTo>
                <a:cubicBezTo>
                  <a:pt x="1255" y="1605"/>
                  <a:pt x="1604" y="1256"/>
                  <a:pt x="1604" y="827"/>
                </a:cubicBezTo>
                <a:cubicBezTo>
                  <a:pt x="1604" y="398"/>
                  <a:pt x="1255" y="49"/>
                  <a:pt x="826" y="49"/>
                </a:cubicBezTo>
              </a:path>
            </a:pathLst>
          </a:custGeom>
          <a:solidFill>
            <a:srgbClr val="DFDE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190" name="Freeform 31"/>
          <p:cNvSpPr>
            <a:spLocks noEditPoints="1"/>
          </p:cNvSpPr>
          <p:nvPr/>
        </p:nvSpPr>
        <p:spPr bwMode="auto">
          <a:xfrm>
            <a:off x="6561821" y="2561598"/>
            <a:ext cx="3517636" cy="3518959"/>
          </a:xfrm>
          <a:custGeom>
            <a:avLst/>
            <a:gdLst>
              <a:gd name="T0" fmla="*/ 863 w 1726"/>
              <a:gd name="T1" fmla="*/ 1690 h 1727"/>
              <a:gd name="T2" fmla="*/ 37 w 1726"/>
              <a:gd name="T3" fmla="*/ 864 h 1727"/>
              <a:gd name="T4" fmla="*/ 863 w 1726"/>
              <a:gd name="T5" fmla="*/ 37 h 1727"/>
              <a:gd name="T6" fmla="*/ 1690 w 1726"/>
              <a:gd name="T7" fmla="*/ 864 h 1727"/>
              <a:gd name="T8" fmla="*/ 1690 w 1726"/>
              <a:gd name="T9" fmla="*/ 864 h 1727"/>
              <a:gd name="T10" fmla="*/ 1690 w 1726"/>
              <a:gd name="T11" fmla="*/ 864 h 1727"/>
              <a:gd name="T12" fmla="*/ 863 w 1726"/>
              <a:gd name="T13" fmla="*/ 1690 h 1727"/>
              <a:gd name="T14" fmla="*/ 863 w 1726"/>
              <a:gd name="T15" fmla="*/ 1690 h 1727"/>
              <a:gd name="T16" fmla="*/ 863 w 1726"/>
              <a:gd name="T17" fmla="*/ 0 h 1727"/>
              <a:gd name="T18" fmla="*/ 0 w 1726"/>
              <a:gd name="T19" fmla="*/ 864 h 1727"/>
              <a:gd name="T20" fmla="*/ 863 w 1726"/>
              <a:gd name="T21" fmla="*/ 1727 h 1727"/>
              <a:gd name="T22" fmla="*/ 1726 w 1726"/>
              <a:gd name="T23" fmla="*/ 864 h 1727"/>
              <a:gd name="T24" fmla="*/ 863 w 1726"/>
              <a:gd name="T25" fmla="*/ 0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6" h="1727">
                <a:moveTo>
                  <a:pt x="863" y="1690"/>
                </a:moveTo>
                <a:cubicBezTo>
                  <a:pt x="408" y="1690"/>
                  <a:pt x="37" y="1319"/>
                  <a:pt x="37" y="864"/>
                </a:cubicBezTo>
                <a:cubicBezTo>
                  <a:pt x="37" y="408"/>
                  <a:pt x="408" y="37"/>
                  <a:pt x="863" y="37"/>
                </a:cubicBezTo>
                <a:cubicBezTo>
                  <a:pt x="1319" y="37"/>
                  <a:pt x="1690" y="408"/>
                  <a:pt x="1690" y="864"/>
                </a:cubicBezTo>
                <a:cubicBezTo>
                  <a:pt x="1690" y="864"/>
                  <a:pt x="1690" y="864"/>
                  <a:pt x="1690" y="864"/>
                </a:cubicBezTo>
                <a:cubicBezTo>
                  <a:pt x="1690" y="864"/>
                  <a:pt x="1690" y="864"/>
                  <a:pt x="1690" y="864"/>
                </a:cubicBezTo>
                <a:cubicBezTo>
                  <a:pt x="1690" y="1319"/>
                  <a:pt x="1319" y="1690"/>
                  <a:pt x="863" y="1690"/>
                </a:cubicBezTo>
                <a:cubicBezTo>
                  <a:pt x="863" y="1690"/>
                  <a:pt x="863" y="1690"/>
                  <a:pt x="863" y="1690"/>
                </a:cubicBezTo>
                <a:moveTo>
                  <a:pt x="863" y="0"/>
                </a:moveTo>
                <a:cubicBezTo>
                  <a:pt x="387" y="0"/>
                  <a:pt x="0" y="388"/>
                  <a:pt x="0" y="864"/>
                </a:cubicBezTo>
                <a:cubicBezTo>
                  <a:pt x="0" y="1340"/>
                  <a:pt x="387" y="1727"/>
                  <a:pt x="863" y="1727"/>
                </a:cubicBezTo>
                <a:cubicBezTo>
                  <a:pt x="1339" y="1727"/>
                  <a:pt x="1726" y="1340"/>
                  <a:pt x="1726" y="864"/>
                </a:cubicBezTo>
                <a:cubicBezTo>
                  <a:pt x="1726" y="388"/>
                  <a:pt x="1339" y="0"/>
                  <a:pt x="863" y="0"/>
                </a:cubicBezTo>
              </a:path>
            </a:pathLst>
          </a:custGeom>
          <a:solidFill>
            <a:srgbClr val="CD4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191" name="Freeform 190"/>
          <p:cNvSpPr>
            <a:spLocks noEditPoints="1"/>
          </p:cNvSpPr>
          <p:nvPr/>
        </p:nvSpPr>
        <p:spPr bwMode="auto">
          <a:xfrm>
            <a:off x="8748603" y="3215119"/>
            <a:ext cx="17199" cy="101866"/>
          </a:xfrm>
          <a:custGeom>
            <a:avLst/>
            <a:gdLst>
              <a:gd name="T0" fmla="*/ 8 w 8"/>
              <a:gd name="T1" fmla="*/ 50 h 50"/>
              <a:gd name="T2" fmla="*/ 8 w 8"/>
              <a:gd name="T3" fmla="*/ 50 h 50"/>
              <a:gd name="T4" fmla="*/ 8 w 8"/>
              <a:gd name="T5" fmla="*/ 50 h 50"/>
              <a:gd name="T6" fmla="*/ 8 w 8"/>
              <a:gd name="T7" fmla="*/ 50 h 50"/>
              <a:gd name="T8" fmla="*/ 0 w 8"/>
              <a:gd name="T9" fmla="*/ 11 h 50"/>
              <a:gd name="T10" fmla="*/ 0 w 8"/>
              <a:gd name="T11" fmla="*/ 11 h 50"/>
              <a:gd name="T12" fmla="*/ 0 w 8"/>
              <a:gd name="T13" fmla="*/ 11 h 50"/>
              <a:gd name="T14" fmla="*/ 0 w 8"/>
              <a:gd name="T15" fmla="*/ 11 h 50"/>
              <a:gd name="T16" fmla="*/ 0 w 8"/>
              <a:gd name="T17" fmla="*/ 11 h 50"/>
              <a:gd name="T18" fmla="*/ 0 w 8"/>
              <a:gd name="T19" fmla="*/ 11 h 50"/>
              <a:gd name="T20" fmla="*/ 0 w 8"/>
              <a:gd name="T21" fmla="*/ 10 h 50"/>
              <a:gd name="T22" fmla="*/ 0 w 8"/>
              <a:gd name="T23" fmla="*/ 10 h 50"/>
              <a:gd name="T24" fmla="*/ 0 w 8"/>
              <a:gd name="T25" fmla="*/ 10 h 50"/>
              <a:gd name="T26" fmla="*/ 0 w 8"/>
              <a:gd name="T27" fmla="*/ 10 h 50"/>
              <a:gd name="T28" fmla="*/ 0 w 8"/>
              <a:gd name="T29" fmla="*/ 9 h 50"/>
              <a:gd name="T30" fmla="*/ 0 w 8"/>
              <a:gd name="T31" fmla="*/ 9 h 50"/>
              <a:gd name="T32" fmla="*/ 0 w 8"/>
              <a:gd name="T33" fmla="*/ 9 h 50"/>
              <a:gd name="T34" fmla="*/ 0 w 8"/>
              <a:gd name="T35" fmla="*/ 9 h 50"/>
              <a:gd name="T36" fmla="*/ 0 w 8"/>
              <a:gd name="T37" fmla="*/ 9 h 50"/>
              <a:gd name="T38" fmla="*/ 0 w 8"/>
              <a:gd name="T39" fmla="*/ 9 h 50"/>
              <a:gd name="T40" fmla="*/ 0 w 8"/>
              <a:gd name="T41" fmla="*/ 8 h 50"/>
              <a:gd name="T42" fmla="*/ 0 w 8"/>
              <a:gd name="T43" fmla="*/ 8 h 50"/>
              <a:gd name="T44" fmla="*/ 0 w 8"/>
              <a:gd name="T45" fmla="*/ 8 h 50"/>
              <a:gd name="T46" fmla="*/ 0 w 8"/>
              <a:gd name="T47" fmla="*/ 7 h 50"/>
              <a:gd name="T48" fmla="*/ 0 w 8"/>
              <a:gd name="T49" fmla="*/ 7 h 50"/>
              <a:gd name="T50" fmla="*/ 0 w 8"/>
              <a:gd name="T51" fmla="*/ 7 h 50"/>
              <a:gd name="T52" fmla="*/ 0 w 8"/>
              <a:gd name="T53" fmla="*/ 7 h 50"/>
              <a:gd name="T54" fmla="*/ 0 w 8"/>
              <a:gd name="T55" fmla="*/ 7 h 50"/>
              <a:gd name="T56" fmla="*/ 0 w 8"/>
              <a:gd name="T57" fmla="*/ 7 h 50"/>
              <a:gd name="T58" fmla="*/ 0 w 8"/>
              <a:gd name="T59" fmla="*/ 6 h 50"/>
              <a:gd name="T60" fmla="*/ 0 w 8"/>
              <a:gd name="T61" fmla="*/ 6 h 50"/>
              <a:gd name="T62" fmla="*/ 0 w 8"/>
              <a:gd name="T63" fmla="*/ 6 h 50"/>
              <a:gd name="T64" fmla="*/ 0 w 8"/>
              <a:gd name="T65" fmla="*/ 6 h 50"/>
              <a:gd name="T66" fmla="*/ 0 w 8"/>
              <a:gd name="T67" fmla="*/ 6 h 50"/>
              <a:gd name="T68" fmla="*/ 0 w 8"/>
              <a:gd name="T69" fmla="*/ 6 h 50"/>
              <a:gd name="T70" fmla="*/ 0 w 8"/>
              <a:gd name="T71" fmla="*/ 5 h 50"/>
              <a:gd name="T72" fmla="*/ 0 w 8"/>
              <a:gd name="T73" fmla="*/ 5 h 50"/>
              <a:gd name="T74" fmla="*/ 0 w 8"/>
              <a:gd name="T75" fmla="*/ 5 h 50"/>
              <a:gd name="T76" fmla="*/ 0 w 8"/>
              <a:gd name="T77" fmla="*/ 5 h 50"/>
              <a:gd name="T78" fmla="*/ 0 w 8"/>
              <a:gd name="T79" fmla="*/ 5 h 50"/>
              <a:gd name="T80" fmla="*/ 0 w 8"/>
              <a:gd name="T81" fmla="*/ 4 h 50"/>
              <a:gd name="T82" fmla="*/ 0 w 8"/>
              <a:gd name="T83" fmla="*/ 4 h 50"/>
              <a:gd name="T84" fmla="*/ 0 w 8"/>
              <a:gd name="T85" fmla="*/ 4 h 50"/>
              <a:gd name="T86" fmla="*/ 0 w 8"/>
              <a:gd name="T87" fmla="*/ 4 h 50"/>
              <a:gd name="T88" fmla="*/ 0 w 8"/>
              <a:gd name="T89" fmla="*/ 3 h 50"/>
              <a:gd name="T90" fmla="*/ 0 w 8"/>
              <a:gd name="T91" fmla="*/ 3 h 50"/>
              <a:gd name="T92" fmla="*/ 0 w 8"/>
              <a:gd name="T93" fmla="*/ 3 h 50"/>
              <a:gd name="T94" fmla="*/ 0 w 8"/>
              <a:gd name="T95" fmla="*/ 3 h 50"/>
              <a:gd name="T96" fmla="*/ 0 w 8"/>
              <a:gd name="T97" fmla="*/ 3 h 50"/>
              <a:gd name="T98" fmla="*/ 0 w 8"/>
              <a:gd name="T99" fmla="*/ 3 h 50"/>
              <a:gd name="T100" fmla="*/ 0 w 8"/>
              <a:gd name="T101" fmla="*/ 2 h 50"/>
              <a:gd name="T102" fmla="*/ 0 w 8"/>
              <a:gd name="T103" fmla="*/ 2 h 50"/>
              <a:gd name="T104" fmla="*/ 0 w 8"/>
              <a:gd name="T105" fmla="*/ 2 h 50"/>
              <a:gd name="T106" fmla="*/ 0 w 8"/>
              <a:gd name="T107" fmla="*/ 2 h 50"/>
              <a:gd name="T108" fmla="*/ 0 w 8"/>
              <a:gd name="T109" fmla="*/ 2 h 50"/>
              <a:gd name="T110" fmla="*/ 0 w 8"/>
              <a:gd name="T111" fmla="*/ 1 h 50"/>
              <a:gd name="T112" fmla="*/ 0 w 8"/>
              <a:gd name="T113" fmla="*/ 0 h 50"/>
              <a:gd name="T114" fmla="*/ 0 w 8"/>
              <a:gd name="T11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 h="50">
                <a:moveTo>
                  <a:pt x="8" y="50"/>
                </a:moveTo>
                <a:cubicBezTo>
                  <a:pt x="8" y="50"/>
                  <a:pt x="8" y="50"/>
                  <a:pt x="8" y="50"/>
                </a:cubicBezTo>
                <a:cubicBezTo>
                  <a:pt x="8" y="50"/>
                  <a:pt x="8" y="50"/>
                  <a:pt x="8" y="50"/>
                </a:cubicBezTo>
                <a:moveTo>
                  <a:pt x="8" y="50"/>
                </a:moveTo>
                <a:cubicBezTo>
                  <a:pt x="8" y="50"/>
                  <a:pt x="8" y="50"/>
                  <a:pt x="8" y="50"/>
                </a:cubicBezTo>
                <a:cubicBezTo>
                  <a:pt x="8" y="50"/>
                  <a:pt x="8" y="50"/>
                  <a:pt x="8" y="50"/>
                </a:cubicBezTo>
                <a:moveTo>
                  <a:pt x="8" y="49"/>
                </a:moveTo>
                <a:cubicBezTo>
                  <a:pt x="8" y="50"/>
                  <a:pt x="8" y="50"/>
                  <a:pt x="8" y="50"/>
                </a:cubicBezTo>
                <a:cubicBezTo>
                  <a:pt x="8" y="50"/>
                  <a:pt x="8" y="50"/>
                  <a:pt x="8" y="49"/>
                </a:cubicBezTo>
                <a:moveTo>
                  <a:pt x="0" y="11"/>
                </a:moveTo>
                <a:cubicBezTo>
                  <a:pt x="0" y="25"/>
                  <a:pt x="2" y="38"/>
                  <a:pt x="8" y="49"/>
                </a:cubicBezTo>
                <a:cubicBezTo>
                  <a:pt x="2" y="38"/>
                  <a:pt x="0" y="25"/>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8"/>
                  <a:pt x="0" y="8"/>
                  <a:pt x="0" y="8"/>
                </a:cubicBezTo>
                <a:cubicBezTo>
                  <a:pt x="0" y="8"/>
                  <a:pt x="0" y="8"/>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3"/>
                  <a:pt x="0" y="4"/>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3"/>
                  <a:pt x="0" y="3"/>
                  <a:pt x="0" y="3"/>
                </a:cubicBezTo>
                <a:cubicBezTo>
                  <a:pt x="0" y="3"/>
                  <a:pt x="0" y="3"/>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grpSp>
        <p:nvGrpSpPr>
          <p:cNvPr id="192" name="Group 191">
            <a:extLst>
              <a:ext uri="{FF2B5EF4-FFF2-40B4-BE49-F238E27FC236}">
                <a16:creationId xmlns:a16="http://schemas.microsoft.com/office/drawing/2014/main" id="{26421DDD-07C3-42B6-869F-AD3A53DC2A79}"/>
              </a:ext>
            </a:extLst>
          </p:cNvPr>
          <p:cNvGrpSpPr/>
          <p:nvPr/>
        </p:nvGrpSpPr>
        <p:grpSpPr>
          <a:xfrm>
            <a:off x="9299597" y="4081352"/>
            <a:ext cx="488157" cy="489479"/>
            <a:chOff x="3722688" y="3113478"/>
            <a:chExt cx="585788" cy="587375"/>
          </a:xfrm>
        </p:grpSpPr>
        <p:sp>
          <p:nvSpPr>
            <p:cNvPr id="193" name="Freeform 44"/>
            <p:cNvSpPr>
              <a:spLocks/>
            </p:cNvSpPr>
            <p:nvPr/>
          </p:nvSpPr>
          <p:spPr bwMode="auto">
            <a:xfrm>
              <a:off x="3722688" y="3113478"/>
              <a:ext cx="585788" cy="587375"/>
            </a:xfrm>
            <a:custGeom>
              <a:avLst/>
              <a:gdLst>
                <a:gd name="T0" fmla="*/ 127 w 240"/>
                <a:gd name="T1" fmla="*/ 236 h 240"/>
                <a:gd name="T2" fmla="*/ 236 w 240"/>
                <a:gd name="T3" fmla="*/ 113 h 240"/>
                <a:gd name="T4" fmla="*/ 113 w 240"/>
                <a:gd name="T5" fmla="*/ 4 h 240"/>
                <a:gd name="T6" fmla="*/ 4 w 240"/>
                <a:gd name="T7" fmla="*/ 127 h 240"/>
                <a:gd name="T8" fmla="*/ 127 w 240"/>
                <a:gd name="T9" fmla="*/ 236 h 240"/>
              </a:gdLst>
              <a:ahLst/>
              <a:cxnLst>
                <a:cxn ang="0">
                  <a:pos x="T0" y="T1"/>
                </a:cxn>
                <a:cxn ang="0">
                  <a:pos x="T2" y="T3"/>
                </a:cxn>
                <a:cxn ang="0">
                  <a:pos x="T4" y="T5"/>
                </a:cxn>
                <a:cxn ang="0">
                  <a:pos x="T6" y="T7"/>
                </a:cxn>
                <a:cxn ang="0">
                  <a:pos x="T8" y="T9"/>
                </a:cxn>
              </a:cxnLst>
              <a:rect l="0" t="0" r="r" b="b"/>
              <a:pathLst>
                <a:path w="240" h="240">
                  <a:moveTo>
                    <a:pt x="127" y="236"/>
                  </a:moveTo>
                  <a:cubicBezTo>
                    <a:pt x="191" y="232"/>
                    <a:pt x="240" y="177"/>
                    <a:pt x="236" y="113"/>
                  </a:cubicBezTo>
                  <a:cubicBezTo>
                    <a:pt x="232" y="49"/>
                    <a:pt x="177" y="0"/>
                    <a:pt x="113" y="4"/>
                  </a:cubicBezTo>
                  <a:cubicBezTo>
                    <a:pt x="49" y="8"/>
                    <a:pt x="0" y="63"/>
                    <a:pt x="4" y="127"/>
                  </a:cubicBezTo>
                  <a:cubicBezTo>
                    <a:pt x="8" y="191"/>
                    <a:pt x="63" y="240"/>
                    <a:pt x="127" y="236"/>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194" name="Freeform 45"/>
            <p:cNvSpPr>
              <a:spLocks/>
            </p:cNvSpPr>
            <p:nvPr/>
          </p:nvSpPr>
          <p:spPr bwMode="auto">
            <a:xfrm>
              <a:off x="3781425" y="3169041"/>
              <a:ext cx="471488" cy="473075"/>
            </a:xfrm>
            <a:custGeom>
              <a:avLst/>
              <a:gdLst>
                <a:gd name="T0" fmla="*/ 102 w 193"/>
                <a:gd name="T1" fmla="*/ 190 h 193"/>
                <a:gd name="T2" fmla="*/ 189 w 193"/>
                <a:gd name="T3" fmla="*/ 91 h 193"/>
                <a:gd name="T4" fmla="*/ 90 w 193"/>
                <a:gd name="T5" fmla="*/ 4 h 193"/>
                <a:gd name="T6" fmla="*/ 3 w 193"/>
                <a:gd name="T7" fmla="*/ 103 h 193"/>
                <a:gd name="T8" fmla="*/ 102 w 193"/>
                <a:gd name="T9" fmla="*/ 190 h 193"/>
              </a:gdLst>
              <a:ahLst/>
              <a:cxnLst>
                <a:cxn ang="0">
                  <a:pos x="T0" y="T1"/>
                </a:cxn>
                <a:cxn ang="0">
                  <a:pos x="T2" y="T3"/>
                </a:cxn>
                <a:cxn ang="0">
                  <a:pos x="T4" y="T5"/>
                </a:cxn>
                <a:cxn ang="0">
                  <a:pos x="T6" y="T7"/>
                </a:cxn>
                <a:cxn ang="0">
                  <a:pos x="T8" y="T9"/>
                </a:cxn>
              </a:cxnLst>
              <a:rect l="0" t="0" r="r" b="b"/>
              <a:pathLst>
                <a:path w="193" h="193">
                  <a:moveTo>
                    <a:pt x="102" y="190"/>
                  </a:moveTo>
                  <a:cubicBezTo>
                    <a:pt x="153" y="187"/>
                    <a:pt x="193" y="143"/>
                    <a:pt x="189" y="91"/>
                  </a:cubicBezTo>
                  <a:cubicBezTo>
                    <a:pt x="186" y="40"/>
                    <a:pt x="142" y="0"/>
                    <a:pt x="90" y="4"/>
                  </a:cubicBezTo>
                  <a:cubicBezTo>
                    <a:pt x="39" y="7"/>
                    <a:pt x="0" y="51"/>
                    <a:pt x="3" y="103"/>
                  </a:cubicBezTo>
                  <a:cubicBezTo>
                    <a:pt x="6" y="154"/>
                    <a:pt x="50" y="193"/>
                    <a:pt x="102" y="19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195" name="Freeform 46"/>
            <p:cNvSpPr>
              <a:spLocks noEditPoints="1"/>
            </p:cNvSpPr>
            <p:nvPr/>
          </p:nvSpPr>
          <p:spPr bwMode="auto">
            <a:xfrm>
              <a:off x="3786188" y="3272228"/>
              <a:ext cx="46038" cy="188913"/>
            </a:xfrm>
            <a:custGeom>
              <a:avLst/>
              <a:gdLst>
                <a:gd name="T0" fmla="*/ 3 w 19"/>
                <a:gd name="T1" fmla="*/ 76 h 77"/>
                <a:gd name="T2" fmla="*/ 3 w 19"/>
                <a:gd name="T3" fmla="*/ 76 h 77"/>
                <a:gd name="T4" fmla="*/ 3 w 19"/>
                <a:gd name="T5" fmla="*/ 76 h 77"/>
                <a:gd name="T6" fmla="*/ 3 w 19"/>
                <a:gd name="T7" fmla="*/ 75 h 77"/>
                <a:gd name="T8" fmla="*/ 3 w 19"/>
                <a:gd name="T9" fmla="*/ 75 h 77"/>
                <a:gd name="T10" fmla="*/ 3 w 19"/>
                <a:gd name="T11" fmla="*/ 75 h 77"/>
                <a:gd name="T12" fmla="*/ 3 w 19"/>
                <a:gd name="T13" fmla="*/ 74 h 77"/>
                <a:gd name="T14" fmla="*/ 3 w 19"/>
                <a:gd name="T15" fmla="*/ 74 h 77"/>
                <a:gd name="T16" fmla="*/ 3 w 19"/>
                <a:gd name="T17" fmla="*/ 74 h 77"/>
                <a:gd name="T18" fmla="*/ 2 w 19"/>
                <a:gd name="T19" fmla="*/ 73 h 77"/>
                <a:gd name="T20" fmla="*/ 2 w 19"/>
                <a:gd name="T21" fmla="*/ 73 h 77"/>
                <a:gd name="T22" fmla="*/ 2 w 19"/>
                <a:gd name="T23" fmla="*/ 72 h 77"/>
                <a:gd name="T24" fmla="*/ 2 w 19"/>
                <a:gd name="T25" fmla="*/ 72 h 77"/>
                <a:gd name="T26" fmla="*/ 2 w 19"/>
                <a:gd name="T27" fmla="*/ 71 h 77"/>
                <a:gd name="T28" fmla="*/ 2 w 19"/>
                <a:gd name="T29" fmla="*/ 71 h 77"/>
                <a:gd name="T30" fmla="*/ 2 w 19"/>
                <a:gd name="T31" fmla="*/ 71 h 77"/>
                <a:gd name="T32" fmla="*/ 2 w 19"/>
                <a:gd name="T33" fmla="*/ 70 h 77"/>
                <a:gd name="T34" fmla="*/ 2 w 19"/>
                <a:gd name="T35" fmla="*/ 70 h 77"/>
                <a:gd name="T36" fmla="*/ 2 w 19"/>
                <a:gd name="T37" fmla="*/ 69 h 77"/>
                <a:gd name="T38" fmla="*/ 2 w 19"/>
                <a:gd name="T39" fmla="*/ 69 h 77"/>
                <a:gd name="T40" fmla="*/ 2 w 19"/>
                <a:gd name="T41" fmla="*/ 69 h 77"/>
                <a:gd name="T42" fmla="*/ 2 w 19"/>
                <a:gd name="T43" fmla="*/ 68 h 77"/>
                <a:gd name="T44" fmla="*/ 2 w 19"/>
                <a:gd name="T45" fmla="*/ 68 h 77"/>
                <a:gd name="T46" fmla="*/ 2 w 19"/>
                <a:gd name="T47" fmla="*/ 68 h 77"/>
                <a:gd name="T48" fmla="*/ 1 w 19"/>
                <a:gd name="T49" fmla="*/ 67 h 77"/>
                <a:gd name="T50" fmla="*/ 1 w 19"/>
                <a:gd name="T51" fmla="*/ 67 h 77"/>
                <a:gd name="T52" fmla="*/ 1 w 19"/>
                <a:gd name="T53" fmla="*/ 67 h 77"/>
                <a:gd name="T54" fmla="*/ 1 w 19"/>
                <a:gd name="T55" fmla="*/ 66 h 77"/>
                <a:gd name="T56" fmla="*/ 1 w 19"/>
                <a:gd name="T57" fmla="*/ 66 h 77"/>
                <a:gd name="T58" fmla="*/ 1 w 19"/>
                <a:gd name="T59" fmla="*/ 65 h 77"/>
                <a:gd name="T60" fmla="*/ 1 w 19"/>
                <a:gd name="T61" fmla="*/ 65 h 77"/>
                <a:gd name="T62" fmla="*/ 1 w 19"/>
                <a:gd name="T63" fmla="*/ 65 h 77"/>
                <a:gd name="T64" fmla="*/ 1 w 19"/>
                <a:gd name="T65" fmla="*/ 64 h 77"/>
                <a:gd name="T66" fmla="*/ 1 w 19"/>
                <a:gd name="T67" fmla="*/ 64 h 77"/>
                <a:gd name="T68" fmla="*/ 1 w 19"/>
                <a:gd name="T69" fmla="*/ 64 h 77"/>
                <a:gd name="T70" fmla="*/ 1 w 19"/>
                <a:gd name="T71" fmla="*/ 63 h 77"/>
                <a:gd name="T72" fmla="*/ 1 w 19"/>
                <a:gd name="T73" fmla="*/ 63 h 77"/>
                <a:gd name="T74" fmla="*/ 1 w 19"/>
                <a:gd name="T75" fmla="*/ 62 h 77"/>
                <a:gd name="T76" fmla="*/ 1 w 19"/>
                <a:gd name="T77" fmla="*/ 62 h 77"/>
                <a:gd name="T78" fmla="*/ 1 w 19"/>
                <a:gd name="T79" fmla="*/ 61 h 77"/>
                <a:gd name="T80" fmla="*/ 1 w 19"/>
                <a:gd name="T81" fmla="*/ 61 h 77"/>
                <a:gd name="T82" fmla="*/ 1 w 19"/>
                <a:gd name="T83" fmla="*/ 61 h 77"/>
                <a:gd name="T84" fmla="*/ 1 w 19"/>
                <a:gd name="T85" fmla="*/ 60 h 77"/>
                <a:gd name="T86" fmla="*/ 1 w 19"/>
                <a:gd name="T87" fmla="*/ 60 h 77"/>
                <a:gd name="T88" fmla="*/ 1 w 19"/>
                <a:gd name="T89" fmla="*/ 60 h 77"/>
                <a:gd name="T90" fmla="*/ 18 w 19"/>
                <a:gd name="T91" fmla="*/ 0 h 77"/>
                <a:gd name="T92" fmla="*/ 18 w 19"/>
                <a:gd name="T93" fmla="*/ 0 h 77"/>
                <a:gd name="T94" fmla="*/ 19 w 19"/>
                <a:gd name="T95" fmla="*/ 0 h 77"/>
                <a:gd name="T96" fmla="*/ 19 w 19"/>
                <a:gd name="T9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 h="77">
                  <a:moveTo>
                    <a:pt x="3" y="77"/>
                  </a:moveTo>
                  <a:cubicBezTo>
                    <a:pt x="3" y="77"/>
                    <a:pt x="3" y="77"/>
                    <a:pt x="3" y="77"/>
                  </a:cubicBezTo>
                  <a:cubicBezTo>
                    <a:pt x="3" y="77"/>
                    <a:pt x="3" y="77"/>
                    <a:pt x="3" y="77"/>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4"/>
                  </a:moveTo>
                  <a:cubicBezTo>
                    <a:pt x="3" y="74"/>
                    <a:pt x="3" y="75"/>
                    <a:pt x="3" y="75"/>
                  </a:cubicBezTo>
                  <a:cubicBezTo>
                    <a:pt x="3" y="75"/>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2" y="73"/>
                  </a:moveTo>
                  <a:cubicBezTo>
                    <a:pt x="2" y="73"/>
                    <a:pt x="2" y="73"/>
                    <a:pt x="2" y="73"/>
                  </a:cubicBezTo>
                  <a:cubicBezTo>
                    <a:pt x="2" y="73"/>
                    <a:pt x="2" y="73"/>
                    <a:pt x="2" y="73"/>
                  </a:cubicBezTo>
                  <a:moveTo>
                    <a:pt x="2" y="73"/>
                  </a:moveTo>
                  <a:cubicBezTo>
                    <a:pt x="2" y="73"/>
                    <a:pt x="2" y="73"/>
                    <a:pt x="2" y="73"/>
                  </a:cubicBezTo>
                  <a:cubicBezTo>
                    <a:pt x="2" y="73"/>
                    <a:pt x="2" y="73"/>
                    <a:pt x="2" y="73"/>
                  </a:cubicBezTo>
                  <a:moveTo>
                    <a:pt x="2" y="72"/>
                  </a:moveTo>
                  <a:cubicBezTo>
                    <a:pt x="2" y="72"/>
                    <a:pt x="2" y="72"/>
                    <a:pt x="2" y="73"/>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69"/>
                  </a:moveTo>
                  <a:cubicBezTo>
                    <a:pt x="2" y="69"/>
                    <a:pt x="2" y="70"/>
                    <a:pt x="2" y="70"/>
                  </a:cubicBezTo>
                  <a:cubicBezTo>
                    <a:pt x="2" y="70"/>
                    <a:pt x="2" y="69"/>
                    <a:pt x="2" y="69"/>
                  </a:cubicBezTo>
                  <a:moveTo>
                    <a:pt x="2" y="69"/>
                  </a:moveTo>
                  <a:cubicBezTo>
                    <a:pt x="2" y="69"/>
                    <a:pt x="2" y="69"/>
                    <a:pt x="2" y="69"/>
                  </a:cubicBezTo>
                  <a:cubicBezTo>
                    <a:pt x="2" y="69"/>
                    <a:pt x="2" y="69"/>
                    <a:pt x="2" y="69"/>
                  </a:cubicBezTo>
                  <a:moveTo>
                    <a:pt x="2" y="69"/>
                  </a:moveTo>
                  <a:cubicBezTo>
                    <a:pt x="2" y="69"/>
                    <a:pt x="2" y="69"/>
                    <a:pt x="2" y="69"/>
                  </a:cubicBezTo>
                  <a:cubicBezTo>
                    <a:pt x="2" y="69"/>
                    <a:pt x="2" y="69"/>
                    <a:pt x="2" y="69"/>
                  </a:cubicBezTo>
                  <a:moveTo>
                    <a:pt x="2" y="68"/>
                  </a:moveTo>
                  <a:cubicBezTo>
                    <a:pt x="2" y="69"/>
                    <a:pt x="2" y="69"/>
                    <a:pt x="2" y="69"/>
                  </a:cubicBezTo>
                  <a:cubicBezTo>
                    <a:pt x="2" y="69"/>
                    <a:pt x="2" y="69"/>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1" y="67"/>
                  </a:moveTo>
                  <a:cubicBezTo>
                    <a:pt x="1" y="67"/>
                    <a:pt x="1" y="67"/>
                    <a:pt x="1" y="68"/>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5"/>
                  </a:moveTo>
                  <a:cubicBezTo>
                    <a:pt x="1" y="65"/>
                    <a:pt x="1" y="66"/>
                    <a:pt x="1" y="66"/>
                  </a:cubicBezTo>
                  <a:cubicBezTo>
                    <a:pt x="1" y="66"/>
                    <a:pt x="1" y="65"/>
                    <a:pt x="1" y="65"/>
                  </a:cubicBezTo>
                  <a:moveTo>
                    <a:pt x="1" y="65"/>
                  </a:moveTo>
                  <a:cubicBezTo>
                    <a:pt x="1" y="65"/>
                    <a:pt x="1" y="65"/>
                    <a:pt x="1" y="65"/>
                  </a:cubicBezTo>
                  <a:cubicBezTo>
                    <a:pt x="1" y="65"/>
                    <a:pt x="1" y="65"/>
                    <a:pt x="1" y="65"/>
                  </a:cubicBezTo>
                  <a:moveTo>
                    <a:pt x="1" y="65"/>
                  </a:moveTo>
                  <a:cubicBezTo>
                    <a:pt x="1" y="65"/>
                    <a:pt x="1" y="65"/>
                    <a:pt x="1" y="65"/>
                  </a:cubicBezTo>
                  <a:cubicBezTo>
                    <a:pt x="1" y="65"/>
                    <a:pt x="1" y="65"/>
                    <a:pt x="1" y="65"/>
                  </a:cubicBezTo>
                  <a:moveTo>
                    <a:pt x="1" y="64"/>
                  </a:moveTo>
                  <a:cubicBezTo>
                    <a:pt x="1" y="65"/>
                    <a:pt x="1" y="65"/>
                    <a:pt x="1" y="65"/>
                  </a:cubicBezTo>
                  <a:cubicBezTo>
                    <a:pt x="1" y="65"/>
                    <a:pt x="1" y="65"/>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3"/>
                  </a:moveTo>
                  <a:cubicBezTo>
                    <a:pt x="1" y="63"/>
                    <a:pt x="1" y="63"/>
                    <a:pt x="1" y="64"/>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1"/>
                  </a:moveTo>
                  <a:cubicBezTo>
                    <a:pt x="1" y="61"/>
                    <a:pt x="1" y="62"/>
                    <a:pt x="1" y="62"/>
                  </a:cubicBezTo>
                  <a:cubicBezTo>
                    <a:pt x="1" y="62"/>
                    <a:pt x="1" y="61"/>
                    <a:pt x="1" y="61"/>
                  </a:cubicBezTo>
                  <a:moveTo>
                    <a:pt x="1" y="61"/>
                  </a:moveTo>
                  <a:cubicBezTo>
                    <a:pt x="1" y="61"/>
                    <a:pt x="1" y="61"/>
                    <a:pt x="1" y="61"/>
                  </a:cubicBezTo>
                  <a:cubicBezTo>
                    <a:pt x="1" y="61"/>
                    <a:pt x="1" y="61"/>
                    <a:pt x="1" y="61"/>
                  </a:cubicBezTo>
                  <a:moveTo>
                    <a:pt x="1" y="61"/>
                  </a:moveTo>
                  <a:cubicBezTo>
                    <a:pt x="1" y="61"/>
                    <a:pt x="1" y="61"/>
                    <a:pt x="1" y="61"/>
                  </a:cubicBezTo>
                  <a:cubicBezTo>
                    <a:pt x="1" y="61"/>
                    <a:pt x="1" y="61"/>
                    <a:pt x="1" y="61"/>
                  </a:cubicBezTo>
                  <a:moveTo>
                    <a:pt x="1" y="60"/>
                  </a:moveTo>
                  <a:cubicBezTo>
                    <a:pt x="1" y="61"/>
                    <a:pt x="1" y="61"/>
                    <a:pt x="1" y="61"/>
                  </a:cubicBezTo>
                  <a:cubicBezTo>
                    <a:pt x="1" y="61"/>
                    <a:pt x="1" y="61"/>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8" y="1"/>
                  </a:moveTo>
                  <a:cubicBezTo>
                    <a:pt x="6" y="17"/>
                    <a:pt x="0" y="38"/>
                    <a:pt x="1" y="60"/>
                  </a:cubicBezTo>
                  <a:cubicBezTo>
                    <a:pt x="0" y="38"/>
                    <a:pt x="6" y="17"/>
                    <a:pt x="18" y="1"/>
                  </a:cubicBezTo>
                  <a:moveTo>
                    <a:pt x="18" y="0"/>
                  </a:moveTo>
                  <a:cubicBezTo>
                    <a:pt x="18" y="0"/>
                    <a:pt x="18" y="0"/>
                    <a:pt x="18" y="1"/>
                  </a:cubicBezTo>
                  <a:cubicBezTo>
                    <a:pt x="18" y="0"/>
                    <a:pt x="18" y="0"/>
                    <a:pt x="18" y="0"/>
                  </a:cubicBezTo>
                  <a:moveTo>
                    <a:pt x="19" y="0"/>
                  </a:moveTo>
                  <a:cubicBezTo>
                    <a:pt x="18" y="0"/>
                    <a:pt x="18" y="0"/>
                    <a:pt x="18" y="0"/>
                  </a:cubicBezTo>
                  <a:cubicBezTo>
                    <a:pt x="18" y="0"/>
                    <a:pt x="18"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196" name="Freeform 47"/>
            <p:cNvSpPr>
              <a:spLocks/>
            </p:cNvSpPr>
            <p:nvPr/>
          </p:nvSpPr>
          <p:spPr bwMode="auto">
            <a:xfrm>
              <a:off x="3786188" y="3213491"/>
              <a:ext cx="207963" cy="420688"/>
            </a:xfrm>
            <a:custGeom>
              <a:avLst/>
              <a:gdLst>
                <a:gd name="T0" fmla="*/ 19 w 85"/>
                <a:gd name="T1" fmla="*/ 24 h 172"/>
                <a:gd name="T2" fmla="*/ 19 w 85"/>
                <a:gd name="T3" fmla="*/ 24 h 172"/>
                <a:gd name="T4" fmla="*/ 18 w 85"/>
                <a:gd name="T5" fmla="*/ 24 h 172"/>
                <a:gd name="T6" fmla="*/ 18 w 85"/>
                <a:gd name="T7" fmla="*/ 25 h 172"/>
                <a:gd name="T8" fmla="*/ 1 w 85"/>
                <a:gd name="T9" fmla="*/ 84 h 172"/>
                <a:gd name="T10" fmla="*/ 1 w 85"/>
                <a:gd name="T11" fmla="*/ 84 h 172"/>
                <a:gd name="T12" fmla="*/ 1 w 85"/>
                <a:gd name="T13" fmla="*/ 85 h 172"/>
                <a:gd name="T14" fmla="*/ 1 w 85"/>
                <a:gd name="T15" fmla="*/ 85 h 172"/>
                <a:gd name="T16" fmla="*/ 1 w 85"/>
                <a:gd name="T17" fmla="*/ 85 h 172"/>
                <a:gd name="T18" fmla="*/ 1 w 85"/>
                <a:gd name="T19" fmla="*/ 86 h 172"/>
                <a:gd name="T20" fmla="*/ 1 w 85"/>
                <a:gd name="T21" fmla="*/ 86 h 172"/>
                <a:gd name="T22" fmla="*/ 1 w 85"/>
                <a:gd name="T23" fmla="*/ 87 h 172"/>
                <a:gd name="T24" fmla="*/ 1 w 85"/>
                <a:gd name="T25" fmla="*/ 87 h 172"/>
                <a:gd name="T26" fmla="*/ 1 w 85"/>
                <a:gd name="T27" fmla="*/ 88 h 172"/>
                <a:gd name="T28" fmla="*/ 1 w 85"/>
                <a:gd name="T29" fmla="*/ 88 h 172"/>
                <a:gd name="T30" fmla="*/ 1 w 85"/>
                <a:gd name="T31" fmla="*/ 88 h 172"/>
                <a:gd name="T32" fmla="*/ 1 w 85"/>
                <a:gd name="T33" fmla="*/ 89 h 172"/>
                <a:gd name="T34" fmla="*/ 1 w 85"/>
                <a:gd name="T35" fmla="*/ 89 h 172"/>
                <a:gd name="T36" fmla="*/ 1 w 85"/>
                <a:gd name="T37" fmla="*/ 90 h 172"/>
                <a:gd name="T38" fmla="*/ 1 w 85"/>
                <a:gd name="T39" fmla="*/ 90 h 172"/>
                <a:gd name="T40" fmla="*/ 1 w 85"/>
                <a:gd name="T41" fmla="*/ 91 h 172"/>
                <a:gd name="T42" fmla="*/ 1 w 85"/>
                <a:gd name="T43" fmla="*/ 91 h 172"/>
                <a:gd name="T44" fmla="*/ 1 w 85"/>
                <a:gd name="T45" fmla="*/ 91 h 172"/>
                <a:gd name="T46" fmla="*/ 2 w 85"/>
                <a:gd name="T47" fmla="*/ 92 h 172"/>
                <a:gd name="T48" fmla="*/ 2 w 85"/>
                <a:gd name="T49" fmla="*/ 92 h 172"/>
                <a:gd name="T50" fmla="*/ 2 w 85"/>
                <a:gd name="T51" fmla="*/ 93 h 172"/>
                <a:gd name="T52" fmla="*/ 2 w 85"/>
                <a:gd name="T53" fmla="*/ 93 h 172"/>
                <a:gd name="T54" fmla="*/ 2 w 85"/>
                <a:gd name="T55" fmla="*/ 94 h 172"/>
                <a:gd name="T56" fmla="*/ 2 w 85"/>
                <a:gd name="T57" fmla="*/ 94 h 172"/>
                <a:gd name="T58" fmla="*/ 2 w 85"/>
                <a:gd name="T59" fmla="*/ 94 h 172"/>
                <a:gd name="T60" fmla="*/ 2 w 85"/>
                <a:gd name="T61" fmla="*/ 95 h 172"/>
                <a:gd name="T62" fmla="*/ 2 w 85"/>
                <a:gd name="T63" fmla="*/ 95 h 172"/>
                <a:gd name="T64" fmla="*/ 2 w 85"/>
                <a:gd name="T65" fmla="*/ 96 h 172"/>
                <a:gd name="T66" fmla="*/ 2 w 85"/>
                <a:gd name="T67" fmla="*/ 96 h 172"/>
                <a:gd name="T68" fmla="*/ 2 w 85"/>
                <a:gd name="T69" fmla="*/ 96 h 172"/>
                <a:gd name="T70" fmla="*/ 2 w 85"/>
                <a:gd name="T71" fmla="*/ 97 h 172"/>
                <a:gd name="T72" fmla="*/ 3 w 85"/>
                <a:gd name="T73" fmla="*/ 98 h 172"/>
                <a:gd name="T74" fmla="*/ 3 w 85"/>
                <a:gd name="T75" fmla="*/ 98 h 172"/>
                <a:gd name="T76" fmla="*/ 3 w 85"/>
                <a:gd name="T77" fmla="*/ 98 h 172"/>
                <a:gd name="T78" fmla="*/ 3 w 85"/>
                <a:gd name="T79" fmla="*/ 99 h 172"/>
                <a:gd name="T80" fmla="*/ 3 w 85"/>
                <a:gd name="T81" fmla="*/ 99 h 172"/>
                <a:gd name="T82" fmla="*/ 3 w 85"/>
                <a:gd name="T83" fmla="*/ 100 h 172"/>
                <a:gd name="T84" fmla="*/ 3 w 85"/>
                <a:gd name="T85" fmla="*/ 100 h 172"/>
                <a:gd name="T86" fmla="*/ 3 w 85"/>
                <a:gd name="T87" fmla="*/ 100 h 172"/>
                <a:gd name="T88" fmla="*/ 85 w 85"/>
                <a:gd name="T89" fmla="*/ 172 h 172"/>
                <a:gd name="T90" fmla="*/ 16 w 85"/>
                <a:gd name="T91" fmla="*/ 80 h 172"/>
                <a:gd name="T92" fmla="*/ 42 w 85"/>
                <a:gd name="T93" fmla="*/ 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 h="172">
                  <a:moveTo>
                    <a:pt x="45" y="0"/>
                  </a:moveTo>
                  <a:cubicBezTo>
                    <a:pt x="35" y="6"/>
                    <a:pt x="26" y="1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8" y="24"/>
                    <a:pt x="18" y="24"/>
                    <a:pt x="18" y="24"/>
                  </a:cubicBezTo>
                  <a:cubicBezTo>
                    <a:pt x="18" y="24"/>
                    <a:pt x="18" y="24"/>
                    <a:pt x="18" y="24"/>
                  </a:cubicBezTo>
                  <a:cubicBezTo>
                    <a:pt x="18" y="24"/>
                    <a:pt x="18" y="24"/>
                    <a:pt x="18" y="25"/>
                  </a:cubicBezTo>
                  <a:cubicBezTo>
                    <a:pt x="18" y="25"/>
                    <a:pt x="18" y="25"/>
                    <a:pt x="18" y="25"/>
                  </a:cubicBezTo>
                  <a:cubicBezTo>
                    <a:pt x="6" y="41"/>
                    <a:pt x="0" y="62"/>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2"/>
                  </a:cubicBezTo>
                  <a:cubicBezTo>
                    <a:pt x="1"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7"/>
                  </a:cubicBezTo>
                  <a:cubicBezTo>
                    <a:pt x="2" y="97"/>
                    <a:pt x="2" y="97"/>
                    <a:pt x="2" y="97"/>
                  </a:cubicBezTo>
                  <a:cubicBezTo>
                    <a:pt x="2" y="97"/>
                    <a:pt x="2" y="97"/>
                    <a:pt x="2" y="97"/>
                  </a:cubicBezTo>
                  <a:cubicBezTo>
                    <a:pt x="2" y="97"/>
                    <a:pt x="2" y="97"/>
                    <a:pt x="2" y="97"/>
                  </a:cubicBezTo>
                  <a:cubicBezTo>
                    <a:pt x="2" y="97"/>
                    <a:pt x="2" y="97"/>
                    <a:pt x="2" y="97"/>
                  </a:cubicBezTo>
                  <a:cubicBezTo>
                    <a:pt x="2" y="97"/>
                    <a:pt x="2" y="97"/>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1"/>
                  </a:cubicBezTo>
                  <a:cubicBezTo>
                    <a:pt x="3" y="101"/>
                    <a:pt x="3" y="101"/>
                    <a:pt x="3" y="101"/>
                  </a:cubicBezTo>
                  <a:cubicBezTo>
                    <a:pt x="12" y="139"/>
                    <a:pt x="45" y="168"/>
                    <a:pt x="85" y="172"/>
                  </a:cubicBezTo>
                  <a:cubicBezTo>
                    <a:pt x="73" y="168"/>
                    <a:pt x="61" y="161"/>
                    <a:pt x="52" y="152"/>
                  </a:cubicBezTo>
                  <a:cubicBezTo>
                    <a:pt x="38" y="140"/>
                    <a:pt x="28" y="125"/>
                    <a:pt x="22" y="107"/>
                  </a:cubicBezTo>
                  <a:cubicBezTo>
                    <a:pt x="20" y="98"/>
                    <a:pt x="18" y="89"/>
                    <a:pt x="16" y="80"/>
                  </a:cubicBezTo>
                  <a:cubicBezTo>
                    <a:pt x="16" y="79"/>
                    <a:pt x="16" y="79"/>
                    <a:pt x="16" y="79"/>
                  </a:cubicBezTo>
                  <a:cubicBezTo>
                    <a:pt x="15" y="60"/>
                    <a:pt x="19" y="42"/>
                    <a:pt x="27" y="24"/>
                  </a:cubicBezTo>
                  <a:cubicBezTo>
                    <a:pt x="32" y="17"/>
                    <a:pt x="37" y="10"/>
                    <a:pt x="42" y="2"/>
                  </a:cubicBezTo>
                  <a:cubicBezTo>
                    <a:pt x="43" y="1"/>
                    <a:pt x="44" y="1"/>
                    <a:pt x="4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197" name="Rectangle 48"/>
            <p:cNvSpPr>
              <a:spLocks noChangeArrowheads="1"/>
            </p:cNvSpPr>
            <p:nvPr/>
          </p:nvSpPr>
          <p:spPr bwMode="auto">
            <a:xfrm>
              <a:off x="3941763" y="3299216"/>
              <a:ext cx="14287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198" name="Rectangle 49"/>
            <p:cNvSpPr>
              <a:spLocks noChangeArrowheads="1"/>
            </p:cNvSpPr>
            <p:nvPr/>
          </p:nvSpPr>
          <p:spPr bwMode="auto">
            <a:xfrm>
              <a:off x="3941763" y="3216666"/>
              <a:ext cx="150041"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761961"/>
              <a:r>
                <a:rPr lang="en-US" altLang="en-US" sz="1750" b="1" dirty="0">
                  <a:solidFill>
                    <a:srgbClr val="FF9936"/>
                  </a:solidFill>
                  <a:latin typeface="Raleway" panose="020B0003030101060003" pitchFamily="34" charset="0"/>
                </a:rPr>
                <a:t>5</a:t>
              </a:r>
              <a:endParaRPr lang="en-US" altLang="en-US" sz="1500" dirty="0">
                <a:solidFill>
                  <a:prstClr val="black"/>
                </a:solidFill>
              </a:endParaRPr>
            </a:p>
          </p:txBody>
        </p:sp>
      </p:grpSp>
      <p:sp>
        <p:nvSpPr>
          <p:cNvPr id="199" name="Freeform 52"/>
          <p:cNvSpPr>
            <a:spLocks noEditPoints="1"/>
          </p:cNvSpPr>
          <p:nvPr/>
        </p:nvSpPr>
        <p:spPr bwMode="auto">
          <a:xfrm>
            <a:off x="9373020" y="4154388"/>
            <a:ext cx="50271" cy="132292"/>
          </a:xfrm>
          <a:custGeom>
            <a:avLst/>
            <a:gdLst>
              <a:gd name="T0" fmla="*/ 0 w 25"/>
              <a:gd name="T1" fmla="*/ 65 h 65"/>
              <a:gd name="T2" fmla="*/ 0 w 25"/>
              <a:gd name="T3" fmla="*/ 65 h 65"/>
              <a:gd name="T4" fmla="*/ 0 w 25"/>
              <a:gd name="T5" fmla="*/ 65 h 65"/>
              <a:gd name="T6" fmla="*/ 0 w 25"/>
              <a:gd name="T7" fmla="*/ 65 h 65"/>
              <a:gd name="T8" fmla="*/ 0 w 25"/>
              <a:gd name="T9" fmla="*/ 65 h 65"/>
              <a:gd name="T10" fmla="*/ 0 w 25"/>
              <a:gd name="T11" fmla="*/ 65 h 65"/>
              <a:gd name="T12" fmla="*/ 0 w 25"/>
              <a:gd name="T13" fmla="*/ 64 h 65"/>
              <a:gd name="T14" fmla="*/ 0 w 25"/>
              <a:gd name="T15" fmla="*/ 64 h 65"/>
              <a:gd name="T16" fmla="*/ 0 w 25"/>
              <a:gd name="T17" fmla="*/ 64 h 65"/>
              <a:gd name="T18" fmla="*/ 0 w 25"/>
              <a:gd name="T19" fmla="*/ 64 h 65"/>
              <a:gd name="T20" fmla="*/ 0 w 25"/>
              <a:gd name="T21" fmla="*/ 64 h 65"/>
              <a:gd name="T22" fmla="*/ 0 w 25"/>
              <a:gd name="T23" fmla="*/ 64 h 65"/>
              <a:gd name="T24" fmla="*/ 0 w 25"/>
              <a:gd name="T25" fmla="*/ 64 h 65"/>
              <a:gd name="T26" fmla="*/ 0 w 25"/>
              <a:gd name="T27" fmla="*/ 64 h 65"/>
              <a:gd name="T28" fmla="*/ 0 w 25"/>
              <a:gd name="T29" fmla="*/ 64 h 65"/>
              <a:gd name="T30" fmla="*/ 0 w 25"/>
              <a:gd name="T31" fmla="*/ 63 h 65"/>
              <a:gd name="T32" fmla="*/ 0 w 25"/>
              <a:gd name="T33" fmla="*/ 64 h 65"/>
              <a:gd name="T34" fmla="*/ 0 w 25"/>
              <a:gd name="T35" fmla="*/ 64 h 65"/>
              <a:gd name="T36" fmla="*/ 0 w 25"/>
              <a:gd name="T37" fmla="*/ 63 h 65"/>
              <a:gd name="T38" fmla="*/ 25 w 25"/>
              <a:gd name="T39" fmla="*/ 0 h 65"/>
              <a:gd name="T40" fmla="*/ 0 w 25"/>
              <a:gd name="T41" fmla="*/ 63 h 65"/>
              <a:gd name="T42" fmla="*/ 25 w 25"/>
              <a:gd name="T43" fmla="*/ 0 h 65"/>
              <a:gd name="T44" fmla="*/ 25 w 25"/>
              <a:gd name="T45" fmla="*/ 0 h 65"/>
              <a:gd name="T46" fmla="*/ 25 w 25"/>
              <a:gd name="T47" fmla="*/ 0 h 65"/>
              <a:gd name="T48" fmla="*/ 25 w 25"/>
              <a:gd name="T4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 h="65">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3"/>
                </a:moveTo>
                <a:cubicBezTo>
                  <a:pt x="0" y="63"/>
                  <a:pt x="0" y="64"/>
                  <a:pt x="0" y="64"/>
                </a:cubicBezTo>
                <a:cubicBezTo>
                  <a:pt x="0" y="64"/>
                  <a:pt x="0" y="64"/>
                  <a:pt x="0" y="64"/>
                </a:cubicBezTo>
                <a:cubicBezTo>
                  <a:pt x="0" y="64"/>
                  <a:pt x="0" y="63"/>
                  <a:pt x="0" y="63"/>
                </a:cubicBezTo>
                <a:moveTo>
                  <a:pt x="25" y="0"/>
                </a:moveTo>
                <a:cubicBezTo>
                  <a:pt x="10" y="17"/>
                  <a:pt x="0" y="39"/>
                  <a:pt x="0" y="63"/>
                </a:cubicBezTo>
                <a:cubicBezTo>
                  <a:pt x="0" y="39"/>
                  <a:pt x="10" y="17"/>
                  <a:pt x="25" y="0"/>
                </a:cubicBezTo>
                <a:moveTo>
                  <a:pt x="25" y="0"/>
                </a:moveTo>
                <a:cubicBezTo>
                  <a:pt x="25" y="0"/>
                  <a:pt x="25" y="0"/>
                  <a:pt x="25" y="0"/>
                </a:cubicBezTo>
                <a:cubicBezTo>
                  <a:pt x="25" y="0"/>
                  <a:pt x="25" y="0"/>
                  <a:pt x="25"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grpSp>
        <p:nvGrpSpPr>
          <p:cNvPr id="200" name="Group 199">
            <a:extLst>
              <a:ext uri="{FF2B5EF4-FFF2-40B4-BE49-F238E27FC236}">
                <a16:creationId xmlns:a16="http://schemas.microsoft.com/office/drawing/2014/main" id="{5AAA3125-6198-4B7D-906A-040AAB47590B}"/>
              </a:ext>
            </a:extLst>
          </p:cNvPr>
          <p:cNvGrpSpPr/>
          <p:nvPr/>
        </p:nvGrpSpPr>
        <p:grpSpPr>
          <a:xfrm>
            <a:off x="8086482" y="5230236"/>
            <a:ext cx="472282" cy="473604"/>
            <a:chOff x="3754438" y="4585091"/>
            <a:chExt cx="566738" cy="568325"/>
          </a:xfrm>
        </p:grpSpPr>
        <p:sp>
          <p:nvSpPr>
            <p:cNvPr id="201" name="Freeform 56"/>
            <p:cNvSpPr>
              <a:spLocks/>
            </p:cNvSpPr>
            <p:nvPr/>
          </p:nvSpPr>
          <p:spPr bwMode="auto">
            <a:xfrm>
              <a:off x="3754438" y="4585091"/>
              <a:ext cx="566738" cy="568325"/>
            </a:xfrm>
            <a:custGeom>
              <a:avLst/>
              <a:gdLst>
                <a:gd name="T0" fmla="*/ 116 w 232"/>
                <a:gd name="T1" fmla="*/ 232 h 232"/>
                <a:gd name="T2" fmla="*/ 232 w 232"/>
                <a:gd name="T3" fmla="*/ 116 h 232"/>
                <a:gd name="T4" fmla="*/ 116 w 232"/>
                <a:gd name="T5" fmla="*/ 0 h 232"/>
                <a:gd name="T6" fmla="*/ 0 w 232"/>
                <a:gd name="T7" fmla="*/ 116 h 232"/>
                <a:gd name="T8" fmla="*/ 116 w 232"/>
                <a:gd name="T9" fmla="*/ 232 h 232"/>
              </a:gdLst>
              <a:ahLst/>
              <a:cxnLst>
                <a:cxn ang="0">
                  <a:pos x="T0" y="T1"/>
                </a:cxn>
                <a:cxn ang="0">
                  <a:pos x="T2" y="T3"/>
                </a:cxn>
                <a:cxn ang="0">
                  <a:pos x="T4" y="T5"/>
                </a:cxn>
                <a:cxn ang="0">
                  <a:pos x="T6" y="T7"/>
                </a:cxn>
                <a:cxn ang="0">
                  <a:pos x="T8" y="T9"/>
                </a:cxn>
              </a:cxnLst>
              <a:rect l="0" t="0" r="r" b="b"/>
              <a:pathLst>
                <a:path w="232" h="232">
                  <a:moveTo>
                    <a:pt x="116" y="232"/>
                  </a:moveTo>
                  <a:cubicBezTo>
                    <a:pt x="180" y="232"/>
                    <a:pt x="232" y="180"/>
                    <a:pt x="232" y="116"/>
                  </a:cubicBezTo>
                  <a:cubicBezTo>
                    <a:pt x="232" y="52"/>
                    <a:pt x="180" y="0"/>
                    <a:pt x="116" y="0"/>
                  </a:cubicBezTo>
                  <a:cubicBezTo>
                    <a:pt x="52" y="0"/>
                    <a:pt x="0" y="52"/>
                    <a:pt x="0" y="116"/>
                  </a:cubicBezTo>
                  <a:cubicBezTo>
                    <a:pt x="0" y="179"/>
                    <a:pt x="52" y="232"/>
                    <a:pt x="116" y="232"/>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202" name="Oval 57"/>
            <p:cNvSpPr>
              <a:spLocks noChangeArrowheads="1"/>
            </p:cNvSpPr>
            <p:nvPr/>
          </p:nvSpPr>
          <p:spPr bwMode="auto">
            <a:xfrm>
              <a:off x="3810000" y="4639066"/>
              <a:ext cx="457200"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203" name="Freeform 58"/>
            <p:cNvSpPr>
              <a:spLocks noEditPoints="1"/>
            </p:cNvSpPr>
            <p:nvPr/>
          </p:nvSpPr>
          <p:spPr bwMode="auto">
            <a:xfrm>
              <a:off x="3810000" y="4732728"/>
              <a:ext cx="44450" cy="222250"/>
            </a:xfrm>
            <a:custGeom>
              <a:avLst/>
              <a:gdLst>
                <a:gd name="T0" fmla="*/ 7 w 18"/>
                <a:gd name="T1" fmla="*/ 91 h 91"/>
                <a:gd name="T2" fmla="*/ 7 w 18"/>
                <a:gd name="T3" fmla="*/ 91 h 91"/>
                <a:gd name="T4" fmla="*/ 7 w 18"/>
                <a:gd name="T5" fmla="*/ 91 h 91"/>
                <a:gd name="T6" fmla="*/ 7 w 18"/>
                <a:gd name="T7" fmla="*/ 91 h 91"/>
                <a:gd name="T8" fmla="*/ 7 w 18"/>
                <a:gd name="T9" fmla="*/ 91 h 91"/>
                <a:gd name="T10" fmla="*/ 7 w 18"/>
                <a:gd name="T11" fmla="*/ 91 h 91"/>
                <a:gd name="T12" fmla="*/ 7 w 18"/>
                <a:gd name="T13" fmla="*/ 91 h 91"/>
                <a:gd name="T14" fmla="*/ 7 w 18"/>
                <a:gd name="T15" fmla="*/ 91 h 91"/>
                <a:gd name="T16" fmla="*/ 7 w 18"/>
                <a:gd name="T17" fmla="*/ 91 h 91"/>
                <a:gd name="T18" fmla="*/ 7 w 18"/>
                <a:gd name="T19" fmla="*/ 91 h 91"/>
                <a:gd name="T20" fmla="*/ 7 w 18"/>
                <a:gd name="T21" fmla="*/ 91 h 91"/>
                <a:gd name="T22" fmla="*/ 7 w 18"/>
                <a:gd name="T23" fmla="*/ 91 h 91"/>
                <a:gd name="T24" fmla="*/ 6 w 18"/>
                <a:gd name="T25" fmla="*/ 90 h 91"/>
                <a:gd name="T26" fmla="*/ 7 w 18"/>
                <a:gd name="T27" fmla="*/ 91 h 91"/>
                <a:gd name="T28" fmla="*/ 6 w 18"/>
                <a:gd name="T29" fmla="*/ 90 h 91"/>
                <a:gd name="T30" fmla="*/ 0 w 18"/>
                <a:gd name="T31" fmla="*/ 57 h 91"/>
                <a:gd name="T32" fmla="*/ 6 w 18"/>
                <a:gd name="T33" fmla="*/ 90 h 91"/>
                <a:gd name="T34" fmla="*/ 0 w 18"/>
                <a:gd name="T35" fmla="*/ 57 h 91"/>
                <a:gd name="T36" fmla="*/ 0 w 18"/>
                <a:gd name="T37" fmla="*/ 57 h 91"/>
                <a:gd name="T38" fmla="*/ 0 w 18"/>
                <a:gd name="T39" fmla="*/ 57 h 91"/>
                <a:gd name="T40" fmla="*/ 0 w 18"/>
                <a:gd name="T41" fmla="*/ 57 h 91"/>
                <a:gd name="T42" fmla="*/ 0 w 18"/>
                <a:gd name="T43" fmla="*/ 57 h 91"/>
                <a:gd name="T44" fmla="*/ 0 w 18"/>
                <a:gd name="T45" fmla="*/ 57 h 91"/>
                <a:gd name="T46" fmla="*/ 0 w 18"/>
                <a:gd name="T47" fmla="*/ 57 h 91"/>
                <a:gd name="T48" fmla="*/ 0 w 18"/>
                <a:gd name="T49" fmla="*/ 56 h 91"/>
                <a:gd name="T50" fmla="*/ 0 w 18"/>
                <a:gd name="T51" fmla="*/ 57 h 91"/>
                <a:gd name="T52" fmla="*/ 0 w 18"/>
                <a:gd name="T53" fmla="*/ 56 h 91"/>
                <a:gd name="T54" fmla="*/ 0 w 18"/>
                <a:gd name="T55" fmla="*/ 56 h 91"/>
                <a:gd name="T56" fmla="*/ 0 w 18"/>
                <a:gd name="T57" fmla="*/ 56 h 91"/>
                <a:gd name="T58" fmla="*/ 0 w 18"/>
                <a:gd name="T59" fmla="*/ 56 h 91"/>
                <a:gd name="T60" fmla="*/ 0 w 18"/>
                <a:gd name="T61" fmla="*/ 56 h 91"/>
                <a:gd name="T62" fmla="*/ 0 w 18"/>
                <a:gd name="T63" fmla="*/ 56 h 91"/>
                <a:gd name="T64" fmla="*/ 0 w 18"/>
                <a:gd name="T65" fmla="*/ 56 h 91"/>
                <a:gd name="T66" fmla="*/ 0 w 18"/>
                <a:gd name="T67" fmla="*/ 56 h 91"/>
                <a:gd name="T68" fmla="*/ 0 w 18"/>
                <a:gd name="T69" fmla="*/ 56 h 91"/>
                <a:gd name="T70" fmla="*/ 0 w 18"/>
                <a:gd name="T71" fmla="*/ 56 h 91"/>
                <a:gd name="T72" fmla="*/ 0 w 18"/>
                <a:gd name="T73" fmla="*/ 55 h 91"/>
                <a:gd name="T74" fmla="*/ 0 w 18"/>
                <a:gd name="T75" fmla="*/ 56 h 91"/>
                <a:gd name="T76" fmla="*/ 0 w 18"/>
                <a:gd name="T77" fmla="*/ 56 h 91"/>
                <a:gd name="T78" fmla="*/ 0 w 18"/>
                <a:gd name="T79" fmla="*/ 55 h 91"/>
                <a:gd name="T80" fmla="*/ 18 w 18"/>
                <a:gd name="T81" fmla="*/ 0 h 91"/>
                <a:gd name="T82" fmla="*/ 0 w 18"/>
                <a:gd name="T83" fmla="*/ 55 h 91"/>
                <a:gd name="T84" fmla="*/ 18 w 18"/>
                <a:gd name="T85" fmla="*/ 0 h 91"/>
                <a:gd name="T86" fmla="*/ 18 w 18"/>
                <a:gd name="T87" fmla="*/ 0 h 91"/>
                <a:gd name="T88" fmla="*/ 18 w 18"/>
                <a:gd name="T89" fmla="*/ 0 h 91"/>
                <a:gd name="T90" fmla="*/ 18 w 18"/>
                <a:gd name="T91" fmla="*/ 0 h 91"/>
                <a:gd name="T92" fmla="*/ 18 w 18"/>
                <a:gd name="T93" fmla="*/ 0 h 91"/>
                <a:gd name="T94" fmla="*/ 18 w 18"/>
                <a:gd name="T95" fmla="*/ 0 h 91"/>
                <a:gd name="T96" fmla="*/ 18 w 18"/>
                <a:gd name="T97"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8" h="91">
                  <a:moveTo>
                    <a:pt x="7" y="91"/>
                  </a:moveTo>
                  <a:cubicBezTo>
                    <a:pt x="7" y="91"/>
                    <a:pt x="7" y="91"/>
                    <a:pt x="7" y="91"/>
                  </a:cubicBezTo>
                  <a:cubicBezTo>
                    <a:pt x="7" y="91"/>
                    <a:pt x="7" y="91"/>
                    <a:pt x="7" y="91"/>
                  </a:cubicBezTo>
                  <a:moveTo>
                    <a:pt x="7" y="91"/>
                  </a:moveTo>
                  <a:cubicBezTo>
                    <a:pt x="7" y="91"/>
                    <a:pt x="7" y="91"/>
                    <a:pt x="7" y="91"/>
                  </a:cubicBezTo>
                  <a:cubicBezTo>
                    <a:pt x="7" y="91"/>
                    <a:pt x="7" y="91"/>
                    <a:pt x="7" y="91"/>
                  </a:cubicBezTo>
                  <a:moveTo>
                    <a:pt x="7" y="91"/>
                  </a:moveTo>
                  <a:cubicBezTo>
                    <a:pt x="7" y="91"/>
                    <a:pt x="7" y="91"/>
                    <a:pt x="7" y="91"/>
                  </a:cubicBezTo>
                  <a:cubicBezTo>
                    <a:pt x="7" y="91"/>
                    <a:pt x="7" y="91"/>
                    <a:pt x="7" y="91"/>
                  </a:cubicBezTo>
                  <a:moveTo>
                    <a:pt x="7" y="91"/>
                  </a:moveTo>
                  <a:cubicBezTo>
                    <a:pt x="7" y="91"/>
                    <a:pt x="7" y="91"/>
                    <a:pt x="7" y="91"/>
                  </a:cubicBezTo>
                  <a:cubicBezTo>
                    <a:pt x="7" y="91"/>
                    <a:pt x="7" y="91"/>
                    <a:pt x="7" y="91"/>
                  </a:cubicBezTo>
                  <a:moveTo>
                    <a:pt x="6" y="90"/>
                  </a:moveTo>
                  <a:cubicBezTo>
                    <a:pt x="6" y="90"/>
                    <a:pt x="6" y="90"/>
                    <a:pt x="7" y="91"/>
                  </a:cubicBezTo>
                  <a:cubicBezTo>
                    <a:pt x="6" y="90"/>
                    <a:pt x="6" y="90"/>
                    <a:pt x="6" y="90"/>
                  </a:cubicBezTo>
                  <a:moveTo>
                    <a:pt x="0" y="57"/>
                  </a:moveTo>
                  <a:cubicBezTo>
                    <a:pt x="0" y="69"/>
                    <a:pt x="2" y="80"/>
                    <a:pt x="6" y="90"/>
                  </a:cubicBezTo>
                  <a:cubicBezTo>
                    <a:pt x="2" y="80"/>
                    <a:pt x="0" y="69"/>
                    <a:pt x="0" y="57"/>
                  </a:cubicBezTo>
                  <a:moveTo>
                    <a:pt x="0" y="57"/>
                  </a:moveTo>
                  <a:cubicBezTo>
                    <a:pt x="0" y="57"/>
                    <a:pt x="0" y="57"/>
                    <a:pt x="0" y="57"/>
                  </a:cubicBezTo>
                  <a:cubicBezTo>
                    <a:pt x="0" y="57"/>
                    <a:pt x="0" y="57"/>
                    <a:pt x="0" y="57"/>
                  </a:cubicBezTo>
                  <a:moveTo>
                    <a:pt x="0" y="57"/>
                  </a:moveTo>
                  <a:cubicBezTo>
                    <a:pt x="0" y="57"/>
                    <a:pt x="0" y="57"/>
                    <a:pt x="0" y="57"/>
                  </a:cubicBezTo>
                  <a:cubicBezTo>
                    <a:pt x="0" y="57"/>
                    <a:pt x="0" y="57"/>
                    <a:pt x="0" y="57"/>
                  </a:cubicBezTo>
                  <a:moveTo>
                    <a:pt x="0" y="56"/>
                  </a:moveTo>
                  <a:cubicBezTo>
                    <a:pt x="0" y="57"/>
                    <a:pt x="0" y="57"/>
                    <a:pt x="0" y="57"/>
                  </a:cubicBezTo>
                  <a:cubicBezTo>
                    <a:pt x="0" y="57"/>
                    <a:pt x="0" y="57"/>
                    <a:pt x="0" y="56"/>
                  </a:cubicBezTo>
                  <a:moveTo>
                    <a:pt x="0" y="56"/>
                  </a:moveTo>
                  <a:cubicBezTo>
                    <a:pt x="0" y="56"/>
                    <a:pt x="0" y="56"/>
                    <a:pt x="0" y="56"/>
                  </a:cubicBezTo>
                  <a:cubicBezTo>
                    <a:pt x="0" y="56"/>
                    <a:pt x="0" y="56"/>
                    <a:pt x="0" y="56"/>
                  </a:cubicBezTo>
                  <a:moveTo>
                    <a:pt x="0" y="56"/>
                  </a:moveTo>
                  <a:cubicBezTo>
                    <a:pt x="0" y="56"/>
                    <a:pt x="0" y="56"/>
                    <a:pt x="0" y="56"/>
                  </a:cubicBezTo>
                  <a:cubicBezTo>
                    <a:pt x="0" y="56"/>
                    <a:pt x="0" y="56"/>
                    <a:pt x="0" y="56"/>
                  </a:cubicBezTo>
                  <a:moveTo>
                    <a:pt x="0" y="56"/>
                  </a:moveTo>
                  <a:cubicBezTo>
                    <a:pt x="0" y="56"/>
                    <a:pt x="0" y="56"/>
                    <a:pt x="0" y="56"/>
                  </a:cubicBezTo>
                  <a:cubicBezTo>
                    <a:pt x="0" y="56"/>
                    <a:pt x="0" y="56"/>
                    <a:pt x="0" y="56"/>
                  </a:cubicBezTo>
                  <a:moveTo>
                    <a:pt x="0" y="55"/>
                  </a:moveTo>
                  <a:cubicBezTo>
                    <a:pt x="0" y="55"/>
                    <a:pt x="0" y="55"/>
                    <a:pt x="0" y="56"/>
                  </a:cubicBezTo>
                  <a:cubicBezTo>
                    <a:pt x="0" y="56"/>
                    <a:pt x="0" y="56"/>
                    <a:pt x="0" y="56"/>
                  </a:cubicBezTo>
                  <a:cubicBezTo>
                    <a:pt x="0" y="55"/>
                    <a:pt x="0" y="55"/>
                    <a:pt x="0" y="55"/>
                  </a:cubicBezTo>
                  <a:moveTo>
                    <a:pt x="18" y="0"/>
                  </a:moveTo>
                  <a:cubicBezTo>
                    <a:pt x="7" y="15"/>
                    <a:pt x="0" y="35"/>
                    <a:pt x="0" y="55"/>
                  </a:cubicBezTo>
                  <a:cubicBezTo>
                    <a:pt x="0" y="35"/>
                    <a:pt x="7" y="15"/>
                    <a:pt x="18" y="0"/>
                  </a:cubicBezTo>
                  <a:moveTo>
                    <a:pt x="18" y="0"/>
                  </a:moveTo>
                  <a:cubicBezTo>
                    <a:pt x="18" y="0"/>
                    <a:pt x="18" y="0"/>
                    <a:pt x="18" y="0"/>
                  </a:cubicBezTo>
                  <a:cubicBezTo>
                    <a:pt x="18" y="0"/>
                    <a:pt x="18" y="0"/>
                    <a:pt x="18" y="0"/>
                  </a:cubicBezTo>
                  <a:moveTo>
                    <a:pt x="18" y="0"/>
                  </a:moveTo>
                  <a:cubicBezTo>
                    <a:pt x="18" y="0"/>
                    <a:pt x="18" y="0"/>
                    <a:pt x="18" y="0"/>
                  </a:cubicBezTo>
                  <a:cubicBezTo>
                    <a:pt x="18" y="0"/>
                    <a:pt x="18" y="0"/>
                    <a:pt x="18"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204" name="Freeform 59"/>
            <p:cNvSpPr>
              <a:spLocks/>
            </p:cNvSpPr>
            <p:nvPr/>
          </p:nvSpPr>
          <p:spPr bwMode="auto">
            <a:xfrm>
              <a:off x="3810000" y="4666053"/>
              <a:ext cx="190500" cy="428625"/>
            </a:xfrm>
            <a:custGeom>
              <a:avLst/>
              <a:gdLst>
                <a:gd name="T0" fmla="*/ 49 w 78"/>
                <a:gd name="T1" fmla="*/ 0 h 175"/>
                <a:gd name="T2" fmla="*/ 18 w 78"/>
                <a:gd name="T3" fmla="*/ 27 h 175"/>
                <a:gd name="T4" fmla="*/ 18 w 78"/>
                <a:gd name="T5" fmla="*/ 27 h 175"/>
                <a:gd name="T6" fmla="*/ 18 w 78"/>
                <a:gd name="T7" fmla="*/ 27 h 175"/>
                <a:gd name="T8" fmla="*/ 18 w 78"/>
                <a:gd name="T9" fmla="*/ 27 h 175"/>
                <a:gd name="T10" fmla="*/ 18 w 78"/>
                <a:gd name="T11" fmla="*/ 27 h 175"/>
                <a:gd name="T12" fmla="*/ 0 w 78"/>
                <a:gd name="T13" fmla="*/ 82 h 175"/>
                <a:gd name="T14" fmla="*/ 0 w 78"/>
                <a:gd name="T15" fmla="*/ 82 h 175"/>
                <a:gd name="T16" fmla="*/ 0 w 78"/>
                <a:gd name="T17" fmla="*/ 83 h 175"/>
                <a:gd name="T18" fmla="*/ 0 w 78"/>
                <a:gd name="T19" fmla="*/ 83 h 175"/>
                <a:gd name="T20" fmla="*/ 0 w 78"/>
                <a:gd name="T21" fmla="*/ 83 h 175"/>
                <a:gd name="T22" fmla="*/ 0 w 78"/>
                <a:gd name="T23" fmla="*/ 83 h 175"/>
                <a:gd name="T24" fmla="*/ 0 w 78"/>
                <a:gd name="T25" fmla="*/ 83 h 175"/>
                <a:gd name="T26" fmla="*/ 0 w 78"/>
                <a:gd name="T27" fmla="*/ 83 h 175"/>
                <a:gd name="T28" fmla="*/ 0 w 78"/>
                <a:gd name="T29" fmla="*/ 83 h 175"/>
                <a:gd name="T30" fmla="*/ 0 w 78"/>
                <a:gd name="T31" fmla="*/ 83 h 175"/>
                <a:gd name="T32" fmla="*/ 0 w 78"/>
                <a:gd name="T33" fmla="*/ 84 h 175"/>
                <a:gd name="T34" fmla="*/ 0 w 78"/>
                <a:gd name="T35" fmla="*/ 84 h 175"/>
                <a:gd name="T36" fmla="*/ 0 w 78"/>
                <a:gd name="T37" fmla="*/ 84 h 175"/>
                <a:gd name="T38" fmla="*/ 0 w 78"/>
                <a:gd name="T39" fmla="*/ 84 h 175"/>
                <a:gd name="T40" fmla="*/ 0 w 78"/>
                <a:gd name="T41" fmla="*/ 84 h 175"/>
                <a:gd name="T42" fmla="*/ 0 w 78"/>
                <a:gd name="T43" fmla="*/ 84 h 175"/>
                <a:gd name="T44" fmla="*/ 6 w 78"/>
                <a:gd name="T45" fmla="*/ 117 h 175"/>
                <a:gd name="T46" fmla="*/ 6 w 78"/>
                <a:gd name="T47" fmla="*/ 117 h 175"/>
                <a:gd name="T48" fmla="*/ 7 w 78"/>
                <a:gd name="T49" fmla="*/ 118 h 175"/>
                <a:gd name="T50" fmla="*/ 7 w 78"/>
                <a:gd name="T51" fmla="*/ 118 h 175"/>
                <a:gd name="T52" fmla="*/ 7 w 78"/>
                <a:gd name="T53" fmla="*/ 118 h 175"/>
                <a:gd name="T54" fmla="*/ 7 w 78"/>
                <a:gd name="T55" fmla="*/ 118 h 175"/>
                <a:gd name="T56" fmla="*/ 7 w 78"/>
                <a:gd name="T57" fmla="*/ 118 h 175"/>
                <a:gd name="T58" fmla="*/ 7 w 78"/>
                <a:gd name="T59" fmla="*/ 118 h 175"/>
                <a:gd name="T60" fmla="*/ 7 w 78"/>
                <a:gd name="T61" fmla="*/ 118 h 175"/>
                <a:gd name="T62" fmla="*/ 7 w 78"/>
                <a:gd name="T63" fmla="*/ 118 h 175"/>
                <a:gd name="T64" fmla="*/ 7 w 78"/>
                <a:gd name="T65" fmla="*/ 118 h 175"/>
                <a:gd name="T66" fmla="*/ 78 w 78"/>
                <a:gd name="T67" fmla="*/ 175 h 175"/>
                <a:gd name="T68" fmla="*/ 46 w 78"/>
                <a:gd name="T69" fmla="*/ 153 h 175"/>
                <a:gd name="T70" fmla="*/ 19 w 78"/>
                <a:gd name="T71" fmla="*/ 106 h 175"/>
                <a:gd name="T72" fmla="*/ 15 w 78"/>
                <a:gd name="T73" fmla="*/ 78 h 175"/>
                <a:gd name="T74" fmla="*/ 15 w 78"/>
                <a:gd name="T75" fmla="*/ 77 h 175"/>
                <a:gd name="T76" fmla="*/ 30 w 78"/>
                <a:gd name="T77" fmla="*/ 24 h 175"/>
                <a:gd name="T78" fmla="*/ 46 w 78"/>
                <a:gd name="T79" fmla="*/ 3 h 175"/>
                <a:gd name="T80" fmla="*/ 49 w 78"/>
                <a:gd name="T81"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8" h="175">
                  <a:moveTo>
                    <a:pt x="49" y="0"/>
                  </a:moveTo>
                  <a:cubicBezTo>
                    <a:pt x="37" y="7"/>
                    <a:pt x="27" y="16"/>
                    <a:pt x="18" y="27"/>
                  </a:cubicBezTo>
                  <a:cubicBezTo>
                    <a:pt x="18" y="27"/>
                    <a:pt x="18" y="27"/>
                    <a:pt x="18" y="27"/>
                  </a:cubicBezTo>
                  <a:cubicBezTo>
                    <a:pt x="18" y="27"/>
                    <a:pt x="18" y="27"/>
                    <a:pt x="18" y="27"/>
                  </a:cubicBezTo>
                  <a:cubicBezTo>
                    <a:pt x="18" y="27"/>
                    <a:pt x="18" y="27"/>
                    <a:pt x="18" y="27"/>
                  </a:cubicBezTo>
                  <a:cubicBezTo>
                    <a:pt x="18" y="27"/>
                    <a:pt x="18" y="27"/>
                    <a:pt x="18" y="27"/>
                  </a:cubicBezTo>
                  <a:cubicBezTo>
                    <a:pt x="7" y="42"/>
                    <a:pt x="0" y="6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96"/>
                    <a:pt x="2" y="107"/>
                    <a:pt x="6" y="117"/>
                  </a:cubicBezTo>
                  <a:cubicBezTo>
                    <a:pt x="6" y="117"/>
                    <a:pt x="6" y="117"/>
                    <a:pt x="6" y="117"/>
                  </a:cubicBezTo>
                  <a:cubicBezTo>
                    <a:pt x="6" y="117"/>
                    <a:pt x="6" y="117"/>
                    <a:pt x="7" y="118"/>
                  </a:cubicBezTo>
                  <a:cubicBezTo>
                    <a:pt x="7" y="118"/>
                    <a:pt x="7" y="118"/>
                    <a:pt x="7" y="118"/>
                  </a:cubicBezTo>
                  <a:cubicBezTo>
                    <a:pt x="7" y="118"/>
                    <a:pt x="7" y="118"/>
                    <a:pt x="7" y="118"/>
                  </a:cubicBezTo>
                  <a:cubicBezTo>
                    <a:pt x="7" y="118"/>
                    <a:pt x="7" y="118"/>
                    <a:pt x="7" y="118"/>
                  </a:cubicBezTo>
                  <a:cubicBezTo>
                    <a:pt x="7" y="118"/>
                    <a:pt x="7" y="118"/>
                    <a:pt x="7" y="118"/>
                  </a:cubicBezTo>
                  <a:cubicBezTo>
                    <a:pt x="7" y="118"/>
                    <a:pt x="7" y="118"/>
                    <a:pt x="7" y="118"/>
                  </a:cubicBezTo>
                  <a:cubicBezTo>
                    <a:pt x="7" y="118"/>
                    <a:pt x="7" y="118"/>
                    <a:pt x="7" y="118"/>
                  </a:cubicBezTo>
                  <a:cubicBezTo>
                    <a:pt x="7" y="118"/>
                    <a:pt x="7" y="118"/>
                    <a:pt x="7" y="118"/>
                  </a:cubicBezTo>
                  <a:cubicBezTo>
                    <a:pt x="7" y="118"/>
                    <a:pt x="7" y="118"/>
                    <a:pt x="7" y="118"/>
                  </a:cubicBezTo>
                  <a:cubicBezTo>
                    <a:pt x="19" y="148"/>
                    <a:pt x="46" y="170"/>
                    <a:pt x="78" y="175"/>
                  </a:cubicBezTo>
                  <a:cubicBezTo>
                    <a:pt x="66" y="170"/>
                    <a:pt x="55" y="162"/>
                    <a:pt x="46" y="153"/>
                  </a:cubicBezTo>
                  <a:cubicBezTo>
                    <a:pt x="33" y="140"/>
                    <a:pt x="24" y="124"/>
                    <a:pt x="19" y="106"/>
                  </a:cubicBezTo>
                  <a:cubicBezTo>
                    <a:pt x="18" y="97"/>
                    <a:pt x="17" y="88"/>
                    <a:pt x="15" y="78"/>
                  </a:cubicBezTo>
                  <a:cubicBezTo>
                    <a:pt x="15" y="78"/>
                    <a:pt x="15" y="78"/>
                    <a:pt x="15" y="77"/>
                  </a:cubicBezTo>
                  <a:cubicBezTo>
                    <a:pt x="15" y="58"/>
                    <a:pt x="20" y="41"/>
                    <a:pt x="30" y="24"/>
                  </a:cubicBezTo>
                  <a:cubicBezTo>
                    <a:pt x="35" y="17"/>
                    <a:pt x="41" y="10"/>
                    <a:pt x="46" y="3"/>
                  </a:cubicBezTo>
                  <a:cubicBezTo>
                    <a:pt x="47" y="2"/>
                    <a:pt x="48" y="1"/>
                    <a:pt x="49"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205" name="Rectangle 60"/>
            <p:cNvSpPr>
              <a:spLocks noChangeArrowheads="1"/>
            </p:cNvSpPr>
            <p:nvPr/>
          </p:nvSpPr>
          <p:spPr bwMode="auto">
            <a:xfrm>
              <a:off x="3967163" y="4769241"/>
              <a:ext cx="139700" cy="18573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206" name="Rectangle 61"/>
            <p:cNvSpPr>
              <a:spLocks noChangeArrowheads="1"/>
            </p:cNvSpPr>
            <p:nvPr/>
          </p:nvSpPr>
          <p:spPr bwMode="auto">
            <a:xfrm>
              <a:off x="3911599" y="4672403"/>
              <a:ext cx="298159"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761961"/>
              <a:r>
                <a:rPr lang="en-US" altLang="en-US" sz="1750" b="1" dirty="0">
                  <a:solidFill>
                    <a:srgbClr val="FF9936"/>
                  </a:solidFill>
                  <a:latin typeface="Raleway" panose="020B0003030101060003" pitchFamily="34" charset="0"/>
                </a:rPr>
                <a:t>10</a:t>
              </a:r>
              <a:endParaRPr lang="en-US" altLang="en-US" sz="1500" dirty="0">
                <a:solidFill>
                  <a:prstClr val="black"/>
                </a:solidFill>
              </a:endParaRPr>
            </a:p>
          </p:txBody>
        </p:sp>
      </p:grpSp>
      <p:sp>
        <p:nvSpPr>
          <p:cNvPr id="207" name="Freeform 64"/>
          <p:cNvSpPr>
            <a:spLocks noEditPoints="1"/>
          </p:cNvSpPr>
          <p:nvPr/>
        </p:nvSpPr>
        <p:spPr bwMode="auto">
          <a:xfrm>
            <a:off x="8779031" y="5277545"/>
            <a:ext cx="14552" cy="140229"/>
          </a:xfrm>
          <a:custGeom>
            <a:avLst/>
            <a:gdLst>
              <a:gd name="T0" fmla="*/ 7 w 7"/>
              <a:gd name="T1" fmla="*/ 69 h 69"/>
              <a:gd name="T2" fmla="*/ 7 w 7"/>
              <a:gd name="T3" fmla="*/ 69 h 69"/>
              <a:gd name="T4" fmla="*/ 7 w 7"/>
              <a:gd name="T5" fmla="*/ 69 h 69"/>
              <a:gd name="T6" fmla="*/ 7 w 7"/>
              <a:gd name="T7" fmla="*/ 68 h 69"/>
              <a:gd name="T8" fmla="*/ 6 w 7"/>
              <a:gd name="T9" fmla="*/ 67 h 69"/>
              <a:gd name="T10" fmla="*/ 6 w 7"/>
              <a:gd name="T11" fmla="*/ 66 h 69"/>
              <a:gd name="T12" fmla="*/ 6 w 7"/>
              <a:gd name="T13" fmla="*/ 66 h 69"/>
              <a:gd name="T14" fmla="*/ 6 w 7"/>
              <a:gd name="T15" fmla="*/ 66 h 69"/>
              <a:gd name="T16" fmla="*/ 6 w 7"/>
              <a:gd name="T17" fmla="*/ 66 h 69"/>
              <a:gd name="T18" fmla="*/ 5 w 7"/>
              <a:gd name="T19" fmla="*/ 65 h 69"/>
              <a:gd name="T20" fmla="*/ 5 w 7"/>
              <a:gd name="T21" fmla="*/ 65 h 69"/>
              <a:gd name="T22" fmla="*/ 5 w 7"/>
              <a:gd name="T23" fmla="*/ 65 h 69"/>
              <a:gd name="T24" fmla="*/ 5 w 7"/>
              <a:gd name="T25" fmla="*/ 64 h 69"/>
              <a:gd name="T26" fmla="*/ 5 w 7"/>
              <a:gd name="T27" fmla="*/ 64 h 69"/>
              <a:gd name="T28" fmla="*/ 5 w 7"/>
              <a:gd name="T29" fmla="*/ 63 h 69"/>
              <a:gd name="T30" fmla="*/ 5 w 7"/>
              <a:gd name="T31" fmla="*/ 63 h 69"/>
              <a:gd name="T32" fmla="*/ 5 w 7"/>
              <a:gd name="T33" fmla="*/ 63 h 69"/>
              <a:gd name="T34" fmla="*/ 5 w 7"/>
              <a:gd name="T35" fmla="*/ 62 h 69"/>
              <a:gd name="T36" fmla="*/ 4 w 7"/>
              <a:gd name="T37" fmla="*/ 62 h 69"/>
              <a:gd name="T38" fmla="*/ 4 w 7"/>
              <a:gd name="T39" fmla="*/ 62 h 69"/>
              <a:gd name="T40" fmla="*/ 4 w 7"/>
              <a:gd name="T41" fmla="*/ 61 h 69"/>
              <a:gd name="T42" fmla="*/ 4 w 7"/>
              <a:gd name="T43" fmla="*/ 60 h 69"/>
              <a:gd name="T44" fmla="*/ 4 w 7"/>
              <a:gd name="T45" fmla="*/ 60 h 69"/>
              <a:gd name="T46" fmla="*/ 4 w 7"/>
              <a:gd name="T47" fmla="*/ 60 h 69"/>
              <a:gd name="T48" fmla="*/ 4 w 7"/>
              <a:gd name="T49" fmla="*/ 60 h 69"/>
              <a:gd name="T50" fmla="*/ 4 w 7"/>
              <a:gd name="T51" fmla="*/ 59 h 69"/>
              <a:gd name="T52" fmla="*/ 4 w 7"/>
              <a:gd name="T53" fmla="*/ 59 h 69"/>
              <a:gd name="T54" fmla="*/ 3 w 7"/>
              <a:gd name="T55" fmla="*/ 59 h 69"/>
              <a:gd name="T56" fmla="*/ 3 w 7"/>
              <a:gd name="T57" fmla="*/ 57 h 69"/>
              <a:gd name="T58" fmla="*/ 3 w 7"/>
              <a:gd name="T59" fmla="*/ 57 h 69"/>
              <a:gd name="T60" fmla="*/ 3 w 7"/>
              <a:gd name="T61" fmla="*/ 56 h 69"/>
              <a:gd name="T62" fmla="*/ 3 w 7"/>
              <a:gd name="T63" fmla="*/ 56 h 69"/>
              <a:gd name="T64" fmla="*/ 3 w 7"/>
              <a:gd name="T65" fmla="*/ 56 h 69"/>
              <a:gd name="T66" fmla="*/ 0 w 7"/>
              <a:gd name="T67" fmla="*/ 40 h 69"/>
              <a:gd name="T68" fmla="*/ 0 w 7"/>
              <a:gd name="T69" fmla="*/ 40 h 69"/>
              <a:gd name="T70" fmla="*/ 0 w 7"/>
              <a:gd name="T71" fmla="*/ 40 h 69"/>
              <a:gd name="T72" fmla="*/ 0 w 7"/>
              <a:gd name="T73" fmla="*/ 40 h 69"/>
              <a:gd name="T74" fmla="*/ 0 w 7"/>
              <a:gd name="T75" fmla="*/ 39 h 69"/>
              <a:gd name="T76" fmla="*/ 0 w 7"/>
              <a:gd name="T77" fmla="*/ 39 h 69"/>
              <a:gd name="T78" fmla="*/ 0 w 7"/>
              <a:gd name="T79" fmla="*/ 39 h 69"/>
              <a:gd name="T80" fmla="*/ 0 w 7"/>
              <a:gd name="T81" fmla="*/ 38 h 69"/>
              <a:gd name="T82" fmla="*/ 0 w 7"/>
              <a:gd name="T83" fmla="*/ 38 h 69"/>
              <a:gd name="T84" fmla="*/ 0 w 7"/>
              <a:gd name="T85" fmla="*/ 38 h 69"/>
              <a:gd name="T86" fmla="*/ 7 w 7"/>
              <a:gd name="T87" fmla="*/ 0 h 69"/>
              <a:gd name="T88" fmla="*/ 7 w 7"/>
              <a:gd name="T89" fmla="*/ 0 h 69"/>
              <a:gd name="T90" fmla="*/ 7 w 7"/>
              <a:gd name="T91" fmla="*/ 0 h 69"/>
              <a:gd name="T92" fmla="*/ 7 w 7"/>
              <a:gd name="T9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 h="69">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8"/>
                </a:moveTo>
                <a:cubicBezTo>
                  <a:pt x="7" y="68"/>
                  <a:pt x="7" y="68"/>
                  <a:pt x="7" y="68"/>
                </a:cubicBezTo>
                <a:cubicBezTo>
                  <a:pt x="7" y="68"/>
                  <a:pt x="7" y="68"/>
                  <a:pt x="7" y="68"/>
                </a:cubicBezTo>
                <a:moveTo>
                  <a:pt x="6" y="67"/>
                </a:moveTo>
                <a:cubicBezTo>
                  <a:pt x="6" y="67"/>
                  <a:pt x="6" y="67"/>
                  <a:pt x="6" y="67"/>
                </a:cubicBezTo>
                <a:cubicBezTo>
                  <a:pt x="6" y="67"/>
                  <a:pt x="6" y="67"/>
                  <a:pt x="6" y="67"/>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5" y="65"/>
                </a:moveTo>
                <a:cubicBezTo>
                  <a:pt x="5" y="65"/>
                  <a:pt x="6" y="65"/>
                  <a:pt x="6" y="66"/>
                </a:cubicBezTo>
                <a:cubicBezTo>
                  <a:pt x="6" y="65"/>
                  <a:pt x="5" y="65"/>
                  <a:pt x="5" y="65"/>
                </a:cubicBezTo>
                <a:moveTo>
                  <a:pt x="5" y="65"/>
                </a:moveTo>
                <a:cubicBezTo>
                  <a:pt x="5" y="65"/>
                  <a:pt x="5" y="65"/>
                  <a:pt x="5" y="65"/>
                </a:cubicBezTo>
                <a:cubicBezTo>
                  <a:pt x="5" y="65"/>
                  <a:pt x="5" y="65"/>
                  <a:pt x="5" y="65"/>
                </a:cubicBezTo>
                <a:moveTo>
                  <a:pt x="5" y="65"/>
                </a:moveTo>
                <a:cubicBezTo>
                  <a:pt x="5" y="65"/>
                  <a:pt x="5" y="65"/>
                  <a:pt x="5" y="65"/>
                </a:cubicBezTo>
                <a:cubicBezTo>
                  <a:pt x="5" y="65"/>
                  <a:pt x="5" y="65"/>
                  <a:pt x="5" y="65"/>
                </a:cubicBezTo>
                <a:moveTo>
                  <a:pt x="5" y="64"/>
                </a:moveTo>
                <a:cubicBezTo>
                  <a:pt x="5" y="64"/>
                  <a:pt x="5" y="64"/>
                  <a:pt x="5" y="64"/>
                </a:cubicBezTo>
                <a:cubicBezTo>
                  <a:pt x="5" y="64"/>
                  <a:pt x="5" y="64"/>
                  <a:pt x="5" y="64"/>
                </a:cubicBezTo>
                <a:moveTo>
                  <a:pt x="5" y="64"/>
                </a:moveTo>
                <a:cubicBezTo>
                  <a:pt x="5" y="64"/>
                  <a:pt x="5" y="64"/>
                  <a:pt x="5" y="64"/>
                </a:cubicBezTo>
                <a:cubicBezTo>
                  <a:pt x="5" y="64"/>
                  <a:pt x="5" y="64"/>
                  <a:pt x="5" y="64"/>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2"/>
                </a:moveTo>
                <a:cubicBezTo>
                  <a:pt x="5" y="63"/>
                  <a:pt x="5" y="63"/>
                  <a:pt x="5" y="63"/>
                </a:cubicBezTo>
                <a:cubicBezTo>
                  <a:pt x="5" y="63"/>
                  <a:pt x="5" y="63"/>
                  <a:pt x="5" y="62"/>
                </a:cubicBezTo>
                <a:moveTo>
                  <a:pt x="4" y="62"/>
                </a:moveTo>
                <a:cubicBezTo>
                  <a:pt x="4" y="62"/>
                  <a:pt x="4" y="62"/>
                  <a:pt x="4" y="62"/>
                </a:cubicBezTo>
                <a:cubicBezTo>
                  <a:pt x="4" y="62"/>
                  <a:pt x="4" y="62"/>
                  <a:pt x="4" y="62"/>
                </a:cubicBezTo>
                <a:moveTo>
                  <a:pt x="4" y="62"/>
                </a:moveTo>
                <a:cubicBezTo>
                  <a:pt x="4" y="62"/>
                  <a:pt x="4" y="62"/>
                  <a:pt x="4" y="62"/>
                </a:cubicBezTo>
                <a:cubicBezTo>
                  <a:pt x="4" y="62"/>
                  <a:pt x="4" y="62"/>
                  <a:pt x="4" y="62"/>
                </a:cubicBezTo>
                <a:moveTo>
                  <a:pt x="4" y="61"/>
                </a:moveTo>
                <a:cubicBezTo>
                  <a:pt x="4" y="61"/>
                  <a:pt x="4" y="61"/>
                  <a:pt x="4" y="61"/>
                </a:cubicBezTo>
                <a:cubicBezTo>
                  <a:pt x="4" y="61"/>
                  <a:pt x="4" y="61"/>
                  <a:pt x="4" y="61"/>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59"/>
                </a:moveTo>
                <a:cubicBezTo>
                  <a:pt x="4" y="59"/>
                  <a:pt x="4" y="59"/>
                  <a:pt x="4" y="59"/>
                </a:cubicBezTo>
                <a:cubicBezTo>
                  <a:pt x="4" y="59"/>
                  <a:pt x="4" y="59"/>
                  <a:pt x="4" y="59"/>
                </a:cubicBezTo>
                <a:moveTo>
                  <a:pt x="4" y="59"/>
                </a:moveTo>
                <a:cubicBezTo>
                  <a:pt x="4" y="59"/>
                  <a:pt x="4" y="59"/>
                  <a:pt x="4" y="59"/>
                </a:cubicBezTo>
                <a:cubicBezTo>
                  <a:pt x="4" y="59"/>
                  <a:pt x="4" y="59"/>
                  <a:pt x="4" y="59"/>
                </a:cubicBezTo>
                <a:moveTo>
                  <a:pt x="3" y="59"/>
                </a:moveTo>
                <a:cubicBezTo>
                  <a:pt x="3" y="59"/>
                  <a:pt x="3" y="59"/>
                  <a:pt x="3" y="59"/>
                </a:cubicBezTo>
                <a:cubicBezTo>
                  <a:pt x="3" y="59"/>
                  <a:pt x="3" y="59"/>
                  <a:pt x="3" y="59"/>
                </a:cubicBezTo>
                <a:moveTo>
                  <a:pt x="3" y="57"/>
                </a:moveTo>
                <a:cubicBezTo>
                  <a:pt x="3" y="57"/>
                  <a:pt x="3" y="57"/>
                  <a:pt x="3" y="57"/>
                </a:cubicBezTo>
                <a:cubicBezTo>
                  <a:pt x="3" y="57"/>
                  <a:pt x="3" y="57"/>
                  <a:pt x="3" y="57"/>
                </a:cubicBezTo>
                <a:moveTo>
                  <a:pt x="3" y="57"/>
                </a:moveTo>
                <a:cubicBezTo>
                  <a:pt x="3" y="57"/>
                  <a:pt x="3" y="57"/>
                  <a:pt x="3" y="57"/>
                </a:cubicBezTo>
                <a:cubicBezTo>
                  <a:pt x="3" y="57"/>
                  <a:pt x="3" y="57"/>
                  <a:pt x="3" y="57"/>
                </a:cubicBezTo>
                <a:moveTo>
                  <a:pt x="3" y="56"/>
                </a:moveTo>
                <a:cubicBezTo>
                  <a:pt x="3" y="56"/>
                  <a:pt x="3" y="57"/>
                  <a:pt x="3" y="57"/>
                </a:cubicBezTo>
                <a:cubicBezTo>
                  <a:pt x="3" y="57"/>
                  <a:pt x="3" y="56"/>
                  <a:pt x="3" y="56"/>
                </a:cubicBezTo>
                <a:moveTo>
                  <a:pt x="3" y="56"/>
                </a:moveTo>
                <a:cubicBezTo>
                  <a:pt x="3" y="56"/>
                  <a:pt x="3" y="56"/>
                  <a:pt x="3" y="56"/>
                </a:cubicBezTo>
                <a:cubicBezTo>
                  <a:pt x="3" y="56"/>
                  <a:pt x="3" y="56"/>
                  <a:pt x="3" y="56"/>
                </a:cubicBezTo>
                <a:moveTo>
                  <a:pt x="3" y="56"/>
                </a:moveTo>
                <a:cubicBezTo>
                  <a:pt x="3" y="56"/>
                  <a:pt x="3" y="56"/>
                  <a:pt x="3" y="56"/>
                </a:cubicBezTo>
                <a:cubicBezTo>
                  <a:pt x="3" y="56"/>
                  <a:pt x="3" y="56"/>
                  <a:pt x="3" y="56"/>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8"/>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7" y="0"/>
                </a:moveTo>
                <a:cubicBezTo>
                  <a:pt x="2" y="12"/>
                  <a:pt x="0" y="24"/>
                  <a:pt x="0" y="38"/>
                </a:cubicBezTo>
                <a:cubicBezTo>
                  <a:pt x="0" y="24"/>
                  <a:pt x="2" y="12"/>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208" name="Freeform 70"/>
          <p:cNvSpPr>
            <a:spLocks noEditPoints="1"/>
          </p:cNvSpPr>
          <p:nvPr/>
        </p:nvSpPr>
        <p:spPr bwMode="auto">
          <a:xfrm>
            <a:off x="7514323" y="3221732"/>
            <a:ext cx="1323" cy="46302"/>
          </a:xfrm>
          <a:custGeom>
            <a:avLst/>
            <a:gdLst>
              <a:gd name="T0" fmla="*/ 1 w 1"/>
              <a:gd name="T1" fmla="*/ 23 h 23"/>
              <a:gd name="T2" fmla="*/ 1 w 1"/>
              <a:gd name="T3" fmla="*/ 22 h 23"/>
              <a:gd name="T4" fmla="*/ 1 w 1"/>
              <a:gd name="T5" fmla="*/ 22 h 23"/>
              <a:gd name="T6" fmla="*/ 1 w 1"/>
              <a:gd name="T7" fmla="*/ 21 h 23"/>
              <a:gd name="T8" fmla="*/ 1 w 1"/>
              <a:gd name="T9" fmla="*/ 20 h 23"/>
              <a:gd name="T10" fmla="*/ 1 w 1"/>
              <a:gd name="T11" fmla="*/ 20 h 23"/>
              <a:gd name="T12" fmla="*/ 0 w 1"/>
              <a:gd name="T13" fmla="*/ 20 h 23"/>
              <a:gd name="T14" fmla="*/ 0 w 1"/>
              <a:gd name="T15" fmla="*/ 19 h 23"/>
              <a:gd name="T16" fmla="*/ 0 w 1"/>
              <a:gd name="T17" fmla="*/ 19 h 23"/>
              <a:gd name="T18" fmla="*/ 0 w 1"/>
              <a:gd name="T19" fmla="*/ 18 h 23"/>
              <a:gd name="T20" fmla="*/ 0 w 1"/>
              <a:gd name="T21" fmla="*/ 18 h 23"/>
              <a:gd name="T22" fmla="*/ 0 w 1"/>
              <a:gd name="T23" fmla="*/ 18 h 23"/>
              <a:gd name="T24" fmla="*/ 0 w 1"/>
              <a:gd name="T25" fmla="*/ 17 h 23"/>
              <a:gd name="T26" fmla="*/ 0 w 1"/>
              <a:gd name="T27" fmla="*/ 17 h 23"/>
              <a:gd name="T28" fmla="*/ 0 w 1"/>
              <a:gd name="T29" fmla="*/ 17 h 23"/>
              <a:gd name="T30" fmla="*/ 0 w 1"/>
              <a:gd name="T31" fmla="*/ 16 h 23"/>
              <a:gd name="T32" fmla="*/ 0 w 1"/>
              <a:gd name="T33" fmla="*/ 16 h 23"/>
              <a:gd name="T34" fmla="*/ 0 w 1"/>
              <a:gd name="T35" fmla="*/ 15 h 23"/>
              <a:gd name="T36" fmla="*/ 0 w 1"/>
              <a:gd name="T37" fmla="*/ 15 h 23"/>
              <a:gd name="T38" fmla="*/ 0 w 1"/>
              <a:gd name="T39" fmla="*/ 15 h 23"/>
              <a:gd name="T40" fmla="*/ 0 w 1"/>
              <a:gd name="T41" fmla="*/ 14 h 23"/>
              <a:gd name="T42" fmla="*/ 0 w 1"/>
              <a:gd name="T43" fmla="*/ 14 h 23"/>
              <a:gd name="T44" fmla="*/ 0 w 1"/>
              <a:gd name="T45" fmla="*/ 13 h 23"/>
              <a:gd name="T46" fmla="*/ 0 w 1"/>
              <a:gd name="T47" fmla="*/ 13 h 23"/>
              <a:gd name="T48" fmla="*/ 0 w 1"/>
              <a:gd name="T49" fmla="*/ 12 h 23"/>
              <a:gd name="T50" fmla="*/ 0 w 1"/>
              <a:gd name="T51" fmla="*/ 12 h 23"/>
              <a:gd name="T52" fmla="*/ 0 w 1"/>
              <a:gd name="T53" fmla="*/ 12 h 23"/>
              <a:gd name="T54" fmla="*/ 0 w 1"/>
              <a:gd name="T55" fmla="*/ 11 h 23"/>
              <a:gd name="T56" fmla="*/ 0 w 1"/>
              <a:gd name="T57" fmla="*/ 11 h 23"/>
              <a:gd name="T58" fmla="*/ 0 w 1"/>
              <a:gd name="T59" fmla="*/ 11 h 23"/>
              <a:gd name="T60" fmla="*/ 0 w 1"/>
              <a:gd name="T61" fmla="*/ 10 h 23"/>
              <a:gd name="T62" fmla="*/ 0 w 1"/>
              <a:gd name="T63" fmla="*/ 10 h 23"/>
              <a:gd name="T64" fmla="*/ 0 w 1"/>
              <a:gd name="T65" fmla="*/ 9 h 23"/>
              <a:gd name="T66" fmla="*/ 0 w 1"/>
              <a:gd name="T67" fmla="*/ 9 h 23"/>
              <a:gd name="T68" fmla="*/ 0 w 1"/>
              <a:gd name="T69" fmla="*/ 9 h 23"/>
              <a:gd name="T70" fmla="*/ 0 w 1"/>
              <a:gd name="T71" fmla="*/ 8 h 23"/>
              <a:gd name="T72" fmla="*/ 0 w 1"/>
              <a:gd name="T73" fmla="*/ 8 h 23"/>
              <a:gd name="T74" fmla="*/ 0 w 1"/>
              <a:gd name="T75" fmla="*/ 8 h 23"/>
              <a:gd name="T76" fmla="*/ 0 w 1"/>
              <a:gd name="T77" fmla="*/ 7 h 23"/>
              <a:gd name="T78" fmla="*/ 0 w 1"/>
              <a:gd name="T79" fmla="*/ 6 h 23"/>
              <a:gd name="T80" fmla="*/ 0 w 1"/>
              <a:gd name="T81" fmla="*/ 6 h 23"/>
              <a:gd name="T82" fmla="*/ 0 w 1"/>
              <a:gd name="T83" fmla="*/ 6 h 23"/>
              <a:gd name="T84" fmla="*/ 0 w 1"/>
              <a:gd name="T85" fmla="*/ 5 h 23"/>
              <a:gd name="T86" fmla="*/ 0 w 1"/>
              <a:gd name="T87" fmla="*/ 5 h 23"/>
              <a:gd name="T88" fmla="*/ 0 w 1"/>
              <a:gd name="T89" fmla="*/ 5 h 23"/>
              <a:gd name="T90" fmla="*/ 0 w 1"/>
              <a:gd name="T91" fmla="*/ 4 h 23"/>
              <a:gd name="T92" fmla="*/ 0 w 1"/>
              <a:gd name="T93" fmla="*/ 4 h 23"/>
              <a:gd name="T94" fmla="*/ 0 w 1"/>
              <a:gd name="T95" fmla="*/ 3 h 23"/>
              <a:gd name="T96" fmla="*/ 0 w 1"/>
              <a:gd name="T97" fmla="*/ 3 h 23"/>
              <a:gd name="T98" fmla="*/ 0 w 1"/>
              <a:gd name="T99" fmla="*/ 3 h 23"/>
              <a:gd name="T100" fmla="*/ 0 w 1"/>
              <a:gd name="T101" fmla="*/ 2 h 23"/>
              <a:gd name="T102" fmla="*/ 0 w 1"/>
              <a:gd name="T103" fmla="*/ 1 h 23"/>
              <a:gd name="T104" fmla="*/ 0 w 1"/>
              <a:gd name="T105" fmla="*/ 1 h 23"/>
              <a:gd name="T106" fmla="*/ 0 w 1"/>
              <a:gd name="T107" fmla="*/ 1 h 23"/>
              <a:gd name="T108" fmla="*/ 0 w 1"/>
              <a:gd name="T109" fmla="*/ 0 h 23"/>
              <a:gd name="T110" fmla="*/ 0 w 1"/>
              <a:gd name="T11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 h="23">
                <a:moveTo>
                  <a:pt x="1" y="23"/>
                </a:moveTo>
                <a:cubicBezTo>
                  <a:pt x="1" y="23"/>
                  <a:pt x="1" y="23"/>
                  <a:pt x="1" y="23"/>
                </a:cubicBezTo>
                <a:cubicBezTo>
                  <a:pt x="1" y="23"/>
                  <a:pt x="1" y="23"/>
                  <a:pt x="1" y="23"/>
                </a:cubicBezTo>
                <a:moveTo>
                  <a:pt x="1" y="23"/>
                </a:moveTo>
                <a:cubicBezTo>
                  <a:pt x="1" y="23"/>
                  <a:pt x="1" y="23"/>
                  <a:pt x="1" y="23"/>
                </a:cubicBezTo>
                <a:cubicBezTo>
                  <a:pt x="1" y="23"/>
                  <a:pt x="1" y="23"/>
                  <a:pt x="1" y="23"/>
                </a:cubicBezTo>
                <a:moveTo>
                  <a:pt x="1" y="22"/>
                </a:moveTo>
                <a:cubicBezTo>
                  <a:pt x="1" y="22"/>
                  <a:pt x="1" y="22"/>
                  <a:pt x="1" y="22"/>
                </a:cubicBezTo>
                <a:cubicBezTo>
                  <a:pt x="1" y="22"/>
                  <a:pt x="1" y="22"/>
                  <a:pt x="1" y="22"/>
                </a:cubicBezTo>
                <a:moveTo>
                  <a:pt x="1" y="22"/>
                </a:moveTo>
                <a:cubicBezTo>
                  <a:pt x="1" y="22"/>
                  <a:pt x="1" y="22"/>
                  <a:pt x="1" y="22"/>
                </a:cubicBezTo>
                <a:cubicBezTo>
                  <a:pt x="1" y="22"/>
                  <a:pt x="1" y="22"/>
                  <a:pt x="1" y="22"/>
                </a:cubicBezTo>
                <a:moveTo>
                  <a:pt x="1" y="21"/>
                </a:moveTo>
                <a:cubicBezTo>
                  <a:pt x="1" y="21"/>
                  <a:pt x="1" y="21"/>
                  <a:pt x="1" y="21"/>
                </a:cubicBezTo>
                <a:cubicBezTo>
                  <a:pt x="1" y="21"/>
                  <a:pt x="1" y="21"/>
                  <a:pt x="1" y="21"/>
                </a:cubicBezTo>
                <a:moveTo>
                  <a:pt x="1" y="21"/>
                </a:moveTo>
                <a:cubicBezTo>
                  <a:pt x="1" y="21"/>
                  <a:pt x="1" y="21"/>
                  <a:pt x="1" y="21"/>
                </a:cubicBezTo>
                <a:cubicBezTo>
                  <a:pt x="1" y="21"/>
                  <a:pt x="1" y="21"/>
                  <a:pt x="1" y="21"/>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0" y="20"/>
                </a:moveTo>
                <a:cubicBezTo>
                  <a:pt x="0" y="20"/>
                  <a:pt x="0" y="20"/>
                  <a:pt x="0" y="20"/>
                </a:cubicBezTo>
                <a:cubicBezTo>
                  <a:pt x="0" y="20"/>
                  <a:pt x="0" y="20"/>
                  <a:pt x="0" y="20"/>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8"/>
                  <a:pt x="0" y="18"/>
                </a:cubicBezTo>
                <a:cubicBezTo>
                  <a:pt x="0" y="18"/>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6"/>
                </a:cubicBezTo>
                <a:cubicBezTo>
                  <a:pt x="0" y="15"/>
                  <a:pt x="0" y="15"/>
                  <a:pt x="0" y="15"/>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5"/>
                  <a:pt x="0" y="15"/>
                  <a:pt x="0" y="15"/>
                </a:cubicBezTo>
                <a:cubicBezTo>
                  <a:pt x="0" y="15"/>
                  <a:pt x="0" y="15"/>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3"/>
                  <a:pt x="0" y="13"/>
                </a:cubicBezTo>
                <a:cubicBezTo>
                  <a:pt x="0" y="13"/>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2"/>
                  <a:pt x="0" y="12"/>
                  <a:pt x="0" y="12"/>
                </a:cubicBezTo>
                <a:cubicBezTo>
                  <a:pt x="0" y="12"/>
                  <a:pt x="0" y="12"/>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0"/>
                  <a:pt x="0" y="10"/>
                  <a:pt x="0" y="11"/>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10"/>
                  <a:pt x="0" y="10"/>
                </a:cubicBezTo>
                <a:cubicBezTo>
                  <a:pt x="0" y="10"/>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8"/>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7"/>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4"/>
                  <a:pt x="0" y="4"/>
                </a:cubicBezTo>
                <a:cubicBezTo>
                  <a:pt x="0" y="4"/>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209" name="Freeform 78"/>
          <p:cNvSpPr>
            <a:spLocks noEditPoints="1"/>
          </p:cNvSpPr>
          <p:nvPr/>
        </p:nvSpPr>
        <p:spPr bwMode="auto">
          <a:xfrm>
            <a:off x="6888581" y="4282712"/>
            <a:ext cx="37042" cy="112449"/>
          </a:xfrm>
          <a:custGeom>
            <a:avLst/>
            <a:gdLst>
              <a:gd name="T0" fmla="*/ 18 w 18"/>
              <a:gd name="T1" fmla="*/ 55 h 55"/>
              <a:gd name="T2" fmla="*/ 18 w 18"/>
              <a:gd name="T3" fmla="*/ 55 h 55"/>
              <a:gd name="T4" fmla="*/ 18 w 18"/>
              <a:gd name="T5" fmla="*/ 55 h 55"/>
              <a:gd name="T6" fmla="*/ 18 w 18"/>
              <a:gd name="T7" fmla="*/ 55 h 55"/>
              <a:gd name="T8" fmla="*/ 18 w 18"/>
              <a:gd name="T9" fmla="*/ 55 h 55"/>
              <a:gd name="T10" fmla="*/ 18 w 18"/>
              <a:gd name="T11" fmla="*/ 55 h 55"/>
              <a:gd name="T12" fmla="*/ 17 w 18"/>
              <a:gd name="T13" fmla="*/ 55 h 55"/>
              <a:gd name="T14" fmla="*/ 18 w 18"/>
              <a:gd name="T15" fmla="*/ 55 h 55"/>
              <a:gd name="T16" fmla="*/ 17 w 18"/>
              <a:gd name="T17" fmla="*/ 55 h 55"/>
              <a:gd name="T18" fmla="*/ 0 w 18"/>
              <a:gd name="T19" fmla="*/ 1 h 55"/>
              <a:gd name="T20" fmla="*/ 17 w 18"/>
              <a:gd name="T21" fmla="*/ 55 h 55"/>
              <a:gd name="T22" fmla="*/ 0 w 18"/>
              <a:gd name="T23" fmla="*/ 1 h 55"/>
              <a:gd name="T24" fmla="*/ 0 w 18"/>
              <a:gd name="T25" fmla="*/ 1 h 55"/>
              <a:gd name="T26" fmla="*/ 0 w 18"/>
              <a:gd name="T27" fmla="*/ 1 h 55"/>
              <a:gd name="T28" fmla="*/ 0 w 18"/>
              <a:gd name="T29" fmla="*/ 1 h 55"/>
              <a:gd name="T30" fmla="*/ 0 w 18"/>
              <a:gd name="T31" fmla="*/ 1 h 55"/>
              <a:gd name="T32" fmla="*/ 0 w 18"/>
              <a:gd name="T33" fmla="*/ 1 h 55"/>
              <a:gd name="T34" fmla="*/ 0 w 18"/>
              <a:gd name="T35" fmla="*/ 1 h 55"/>
              <a:gd name="T36" fmla="*/ 0 w 18"/>
              <a:gd name="T37" fmla="*/ 0 h 55"/>
              <a:gd name="T38" fmla="*/ 0 w 18"/>
              <a:gd name="T39" fmla="*/ 1 h 55"/>
              <a:gd name="T40" fmla="*/ 0 w 18"/>
              <a:gd name="T41" fmla="*/ 1 h 55"/>
              <a:gd name="T42" fmla="*/ 0 w 18"/>
              <a:gd name="T43" fmla="*/ 0 h 55"/>
              <a:gd name="T44" fmla="*/ 0 w 18"/>
              <a:gd name="T45" fmla="*/ 0 h 55"/>
              <a:gd name="T46" fmla="*/ 0 w 18"/>
              <a:gd name="T47" fmla="*/ 0 h 55"/>
              <a:gd name="T48" fmla="*/ 0 w 18"/>
              <a:gd name="T4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 h="55">
                <a:moveTo>
                  <a:pt x="18" y="55"/>
                </a:moveTo>
                <a:cubicBezTo>
                  <a:pt x="18" y="55"/>
                  <a:pt x="18" y="55"/>
                  <a:pt x="18" y="55"/>
                </a:cubicBezTo>
                <a:cubicBezTo>
                  <a:pt x="18" y="55"/>
                  <a:pt x="18" y="55"/>
                  <a:pt x="18" y="55"/>
                </a:cubicBezTo>
                <a:moveTo>
                  <a:pt x="18" y="55"/>
                </a:moveTo>
                <a:cubicBezTo>
                  <a:pt x="18" y="55"/>
                  <a:pt x="18" y="55"/>
                  <a:pt x="18" y="55"/>
                </a:cubicBezTo>
                <a:cubicBezTo>
                  <a:pt x="18" y="55"/>
                  <a:pt x="18" y="55"/>
                  <a:pt x="18" y="55"/>
                </a:cubicBezTo>
                <a:moveTo>
                  <a:pt x="17" y="55"/>
                </a:moveTo>
                <a:cubicBezTo>
                  <a:pt x="17" y="55"/>
                  <a:pt x="18" y="55"/>
                  <a:pt x="18" y="55"/>
                </a:cubicBezTo>
                <a:cubicBezTo>
                  <a:pt x="18" y="55"/>
                  <a:pt x="17" y="55"/>
                  <a:pt x="17" y="55"/>
                </a:cubicBezTo>
                <a:moveTo>
                  <a:pt x="0" y="1"/>
                </a:moveTo>
                <a:cubicBezTo>
                  <a:pt x="0" y="21"/>
                  <a:pt x="7" y="40"/>
                  <a:pt x="17" y="55"/>
                </a:cubicBezTo>
                <a:cubicBezTo>
                  <a:pt x="7" y="40"/>
                  <a:pt x="0" y="2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1"/>
                </a:cubicBezTo>
                <a:cubicBezTo>
                  <a:pt x="0" y="1"/>
                  <a:pt x="0" y="1"/>
                  <a:pt x="0" y="1"/>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210" name="Freeform 86"/>
          <p:cNvSpPr>
            <a:spLocks noEditPoints="1"/>
          </p:cNvSpPr>
          <p:nvPr/>
        </p:nvSpPr>
        <p:spPr bwMode="auto">
          <a:xfrm>
            <a:off x="7481248" y="5296065"/>
            <a:ext cx="7938" cy="97896"/>
          </a:xfrm>
          <a:custGeom>
            <a:avLst/>
            <a:gdLst>
              <a:gd name="T0" fmla="*/ 3 w 4"/>
              <a:gd name="T1" fmla="*/ 47 h 48"/>
              <a:gd name="T2" fmla="*/ 3 w 4"/>
              <a:gd name="T3" fmla="*/ 47 h 48"/>
              <a:gd name="T4" fmla="*/ 2 w 4"/>
              <a:gd name="T5" fmla="*/ 47 h 48"/>
              <a:gd name="T6" fmla="*/ 2 w 4"/>
              <a:gd name="T7" fmla="*/ 46 h 48"/>
              <a:gd name="T8" fmla="*/ 2 w 4"/>
              <a:gd name="T9" fmla="*/ 46 h 48"/>
              <a:gd name="T10" fmla="*/ 0 w 4"/>
              <a:gd name="T11" fmla="*/ 23 h 48"/>
              <a:gd name="T12" fmla="*/ 0 w 4"/>
              <a:gd name="T13" fmla="*/ 22 h 48"/>
              <a:gd name="T14" fmla="*/ 0 w 4"/>
              <a:gd name="T15" fmla="*/ 22 h 48"/>
              <a:gd name="T16" fmla="*/ 0 w 4"/>
              <a:gd name="T17" fmla="*/ 22 h 48"/>
              <a:gd name="T18" fmla="*/ 0 w 4"/>
              <a:gd name="T19" fmla="*/ 22 h 48"/>
              <a:gd name="T20" fmla="*/ 0 w 4"/>
              <a:gd name="T21" fmla="*/ 21 h 48"/>
              <a:gd name="T22" fmla="*/ 0 w 4"/>
              <a:gd name="T23" fmla="*/ 20 h 48"/>
              <a:gd name="T24" fmla="*/ 0 w 4"/>
              <a:gd name="T25" fmla="*/ 20 h 48"/>
              <a:gd name="T26" fmla="*/ 0 w 4"/>
              <a:gd name="T27" fmla="*/ 20 h 48"/>
              <a:gd name="T28" fmla="*/ 0 w 4"/>
              <a:gd name="T29" fmla="*/ 19 h 48"/>
              <a:gd name="T30" fmla="*/ 0 w 4"/>
              <a:gd name="T31" fmla="*/ 19 h 48"/>
              <a:gd name="T32" fmla="*/ 0 w 4"/>
              <a:gd name="T33" fmla="*/ 19 h 48"/>
              <a:gd name="T34" fmla="*/ 0 w 4"/>
              <a:gd name="T35" fmla="*/ 18 h 48"/>
              <a:gd name="T36" fmla="*/ 0 w 4"/>
              <a:gd name="T37" fmla="*/ 18 h 48"/>
              <a:gd name="T38" fmla="*/ 0 w 4"/>
              <a:gd name="T39" fmla="*/ 18 h 48"/>
              <a:gd name="T40" fmla="*/ 1 w 4"/>
              <a:gd name="T41" fmla="*/ 17 h 48"/>
              <a:gd name="T42" fmla="*/ 1 w 4"/>
              <a:gd name="T43" fmla="*/ 17 h 48"/>
              <a:gd name="T44" fmla="*/ 1 w 4"/>
              <a:gd name="T45" fmla="*/ 16 h 48"/>
              <a:gd name="T46" fmla="*/ 1 w 4"/>
              <a:gd name="T47" fmla="*/ 15 h 48"/>
              <a:gd name="T48" fmla="*/ 1 w 4"/>
              <a:gd name="T49" fmla="*/ 15 h 48"/>
              <a:gd name="T50" fmla="*/ 1 w 4"/>
              <a:gd name="T51" fmla="*/ 15 h 48"/>
              <a:gd name="T52" fmla="*/ 1 w 4"/>
              <a:gd name="T53" fmla="*/ 14 h 48"/>
              <a:gd name="T54" fmla="*/ 1 w 4"/>
              <a:gd name="T55" fmla="*/ 14 h 48"/>
              <a:gd name="T56" fmla="*/ 1 w 4"/>
              <a:gd name="T57" fmla="*/ 14 h 48"/>
              <a:gd name="T58" fmla="*/ 1 w 4"/>
              <a:gd name="T59" fmla="*/ 13 h 48"/>
              <a:gd name="T60" fmla="*/ 1 w 4"/>
              <a:gd name="T61" fmla="*/ 13 h 48"/>
              <a:gd name="T62" fmla="*/ 1 w 4"/>
              <a:gd name="T63" fmla="*/ 11 h 48"/>
              <a:gd name="T64" fmla="*/ 1 w 4"/>
              <a:gd name="T65" fmla="*/ 11 h 48"/>
              <a:gd name="T66" fmla="*/ 1 w 4"/>
              <a:gd name="T67" fmla="*/ 11 h 48"/>
              <a:gd name="T68" fmla="*/ 1 w 4"/>
              <a:gd name="T69" fmla="*/ 10 h 48"/>
              <a:gd name="T70" fmla="*/ 1 w 4"/>
              <a:gd name="T71" fmla="*/ 10 h 48"/>
              <a:gd name="T72" fmla="*/ 1 w 4"/>
              <a:gd name="T73" fmla="*/ 10 h 48"/>
              <a:gd name="T74" fmla="*/ 2 w 4"/>
              <a:gd name="T75" fmla="*/ 9 h 48"/>
              <a:gd name="T76" fmla="*/ 2 w 4"/>
              <a:gd name="T77" fmla="*/ 8 h 48"/>
              <a:gd name="T78" fmla="*/ 2 w 4"/>
              <a:gd name="T79" fmla="*/ 8 h 48"/>
              <a:gd name="T80" fmla="*/ 2 w 4"/>
              <a:gd name="T81" fmla="*/ 8 h 48"/>
              <a:gd name="T82" fmla="*/ 2 w 4"/>
              <a:gd name="T83" fmla="*/ 7 h 48"/>
              <a:gd name="T84" fmla="*/ 2 w 4"/>
              <a:gd name="T85" fmla="*/ 7 h 48"/>
              <a:gd name="T86" fmla="*/ 2 w 4"/>
              <a:gd name="T87" fmla="*/ 6 h 48"/>
              <a:gd name="T88" fmla="*/ 2 w 4"/>
              <a:gd name="T89" fmla="*/ 5 h 48"/>
              <a:gd name="T90" fmla="*/ 2 w 4"/>
              <a:gd name="T91" fmla="*/ 5 h 48"/>
              <a:gd name="T92" fmla="*/ 2 w 4"/>
              <a:gd name="T93" fmla="*/ 5 h 48"/>
              <a:gd name="T94" fmla="*/ 3 w 4"/>
              <a:gd name="T95" fmla="*/ 4 h 48"/>
              <a:gd name="T96" fmla="*/ 3 w 4"/>
              <a:gd name="T97" fmla="*/ 4 h 48"/>
              <a:gd name="T98" fmla="*/ 3 w 4"/>
              <a:gd name="T99" fmla="*/ 4 h 48"/>
              <a:gd name="T100" fmla="*/ 3 w 4"/>
              <a:gd name="T101" fmla="*/ 3 h 48"/>
              <a:gd name="T102" fmla="*/ 3 w 4"/>
              <a:gd name="T103" fmla="*/ 3 h 48"/>
              <a:gd name="T104" fmla="*/ 3 w 4"/>
              <a:gd name="T105" fmla="*/ 3 h 48"/>
              <a:gd name="T106" fmla="*/ 3 w 4"/>
              <a:gd name="T107" fmla="*/ 2 h 48"/>
              <a:gd name="T108" fmla="*/ 3 w 4"/>
              <a:gd name="T109" fmla="*/ 2 h 48"/>
              <a:gd name="T110" fmla="*/ 3 w 4"/>
              <a:gd name="T111" fmla="*/ 1 h 48"/>
              <a:gd name="T112" fmla="*/ 3 w 4"/>
              <a:gd name="T113" fmla="*/ 1 h 48"/>
              <a:gd name="T114" fmla="*/ 4 w 4"/>
              <a:gd name="T115" fmla="*/ 1 h 48"/>
              <a:gd name="T116" fmla="*/ 4 w 4"/>
              <a:gd name="T1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 h="48">
                <a:moveTo>
                  <a:pt x="3" y="48"/>
                </a:moveTo>
                <a:cubicBezTo>
                  <a:pt x="3" y="48"/>
                  <a:pt x="3" y="48"/>
                  <a:pt x="3" y="48"/>
                </a:cubicBezTo>
                <a:cubicBezTo>
                  <a:pt x="3" y="48"/>
                  <a:pt x="3" y="48"/>
                  <a:pt x="3" y="48"/>
                </a:cubicBezTo>
                <a:moveTo>
                  <a:pt x="3" y="47"/>
                </a:moveTo>
                <a:cubicBezTo>
                  <a:pt x="3" y="47"/>
                  <a:pt x="3" y="47"/>
                  <a:pt x="3" y="47"/>
                </a:cubicBezTo>
                <a:cubicBezTo>
                  <a:pt x="3" y="47"/>
                  <a:pt x="3" y="47"/>
                  <a:pt x="3" y="47"/>
                </a:cubicBezTo>
                <a:moveTo>
                  <a:pt x="2" y="47"/>
                </a:moveTo>
                <a:cubicBezTo>
                  <a:pt x="3" y="47"/>
                  <a:pt x="3" y="47"/>
                  <a:pt x="3" y="47"/>
                </a:cubicBezTo>
                <a:cubicBezTo>
                  <a:pt x="3" y="47"/>
                  <a:pt x="3" y="47"/>
                  <a:pt x="2" y="47"/>
                </a:cubicBezTo>
                <a:moveTo>
                  <a:pt x="2" y="47"/>
                </a:moveTo>
                <a:cubicBezTo>
                  <a:pt x="2" y="47"/>
                  <a:pt x="2" y="47"/>
                  <a:pt x="2" y="47"/>
                </a:cubicBezTo>
                <a:cubicBezTo>
                  <a:pt x="2" y="47"/>
                  <a:pt x="2" y="47"/>
                  <a:pt x="2" y="47"/>
                </a:cubicBezTo>
                <a:moveTo>
                  <a:pt x="2" y="46"/>
                </a:moveTo>
                <a:cubicBezTo>
                  <a:pt x="2" y="46"/>
                  <a:pt x="2" y="46"/>
                  <a:pt x="2" y="46"/>
                </a:cubicBezTo>
                <a:cubicBezTo>
                  <a:pt x="2" y="46"/>
                  <a:pt x="2" y="46"/>
                  <a:pt x="2" y="46"/>
                </a:cubicBezTo>
                <a:moveTo>
                  <a:pt x="2" y="46"/>
                </a:moveTo>
                <a:cubicBezTo>
                  <a:pt x="2" y="46"/>
                  <a:pt x="2" y="46"/>
                  <a:pt x="2" y="46"/>
                </a:cubicBezTo>
                <a:cubicBezTo>
                  <a:pt x="2" y="46"/>
                  <a:pt x="2" y="46"/>
                  <a:pt x="2" y="46"/>
                </a:cubicBezTo>
                <a:moveTo>
                  <a:pt x="2" y="45"/>
                </a:moveTo>
                <a:cubicBezTo>
                  <a:pt x="2" y="46"/>
                  <a:pt x="2" y="46"/>
                  <a:pt x="2" y="46"/>
                </a:cubicBezTo>
                <a:cubicBezTo>
                  <a:pt x="2" y="46"/>
                  <a:pt x="2" y="46"/>
                  <a:pt x="2" y="45"/>
                </a:cubicBezTo>
                <a:moveTo>
                  <a:pt x="0" y="23"/>
                </a:moveTo>
                <a:cubicBezTo>
                  <a:pt x="0" y="31"/>
                  <a:pt x="1" y="38"/>
                  <a:pt x="2" y="45"/>
                </a:cubicBezTo>
                <a:cubicBezTo>
                  <a:pt x="1" y="38"/>
                  <a:pt x="0" y="31"/>
                  <a:pt x="0" y="23"/>
                </a:cubicBezTo>
                <a:moveTo>
                  <a:pt x="0" y="23"/>
                </a:moveTo>
                <a:cubicBezTo>
                  <a:pt x="0" y="23"/>
                  <a:pt x="0" y="23"/>
                  <a:pt x="0" y="23"/>
                </a:cubicBezTo>
                <a:cubicBezTo>
                  <a:pt x="0" y="23"/>
                  <a:pt x="0" y="23"/>
                  <a:pt x="0" y="23"/>
                </a:cubicBezTo>
                <a:moveTo>
                  <a:pt x="0" y="22"/>
                </a:moveTo>
                <a:cubicBezTo>
                  <a:pt x="0" y="22"/>
                  <a:pt x="0" y="22"/>
                  <a:pt x="0" y="22"/>
                </a:cubicBezTo>
                <a:cubicBezTo>
                  <a:pt x="0" y="23"/>
                  <a:pt x="0" y="23"/>
                  <a:pt x="0" y="23"/>
                </a:cubicBezTo>
                <a:cubicBezTo>
                  <a:pt x="0" y="23"/>
                  <a:pt x="0" y="23"/>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1"/>
                  <a:pt x="0" y="22"/>
                </a:cubicBezTo>
                <a:cubicBezTo>
                  <a:pt x="0" y="21"/>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19"/>
                </a:moveTo>
                <a:cubicBezTo>
                  <a:pt x="0" y="19"/>
                  <a:pt x="0" y="19"/>
                  <a:pt x="0" y="20"/>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7"/>
                </a:cubicBezTo>
                <a:cubicBezTo>
                  <a:pt x="0" y="17"/>
                  <a:pt x="0" y="17"/>
                  <a:pt x="0" y="17"/>
                </a:cubicBezTo>
                <a:moveTo>
                  <a:pt x="1" y="17"/>
                </a:moveTo>
                <a:cubicBezTo>
                  <a:pt x="1" y="17"/>
                  <a:pt x="0" y="17"/>
                  <a:pt x="0" y="17"/>
                </a:cubicBezTo>
                <a:cubicBezTo>
                  <a:pt x="0" y="17"/>
                  <a:pt x="1" y="17"/>
                  <a:pt x="1" y="17"/>
                </a:cubicBezTo>
                <a:moveTo>
                  <a:pt x="1" y="17"/>
                </a:moveTo>
                <a:cubicBezTo>
                  <a:pt x="1" y="17"/>
                  <a:pt x="1" y="17"/>
                  <a:pt x="1" y="17"/>
                </a:cubicBezTo>
                <a:cubicBezTo>
                  <a:pt x="1" y="17"/>
                  <a:pt x="1" y="17"/>
                  <a:pt x="1" y="17"/>
                </a:cubicBezTo>
                <a:moveTo>
                  <a:pt x="1" y="16"/>
                </a:moveTo>
                <a:cubicBezTo>
                  <a:pt x="1" y="16"/>
                  <a:pt x="1" y="17"/>
                  <a:pt x="1" y="17"/>
                </a:cubicBezTo>
                <a:cubicBezTo>
                  <a:pt x="1" y="17"/>
                  <a:pt x="1" y="16"/>
                  <a:pt x="1" y="16"/>
                </a:cubicBezTo>
                <a:moveTo>
                  <a:pt x="1" y="16"/>
                </a:moveTo>
                <a:cubicBezTo>
                  <a:pt x="1" y="16"/>
                  <a:pt x="1" y="16"/>
                  <a:pt x="1" y="16"/>
                </a:cubicBezTo>
                <a:cubicBezTo>
                  <a:pt x="1" y="16"/>
                  <a:pt x="1" y="16"/>
                  <a:pt x="1" y="16"/>
                </a:cubicBezTo>
                <a:moveTo>
                  <a:pt x="1" y="15"/>
                </a:moveTo>
                <a:cubicBezTo>
                  <a:pt x="1" y="15"/>
                  <a:pt x="1" y="16"/>
                  <a:pt x="1" y="16"/>
                </a:cubicBezTo>
                <a:cubicBezTo>
                  <a:pt x="1" y="16"/>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4"/>
                  <a:pt x="1" y="15"/>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3"/>
                </a:moveTo>
                <a:cubicBezTo>
                  <a:pt x="1" y="13"/>
                  <a:pt x="1" y="13"/>
                  <a:pt x="1" y="13"/>
                </a:cubicBezTo>
                <a:cubicBezTo>
                  <a:pt x="1" y="13"/>
                  <a:pt x="1" y="13"/>
                  <a:pt x="1" y="13"/>
                </a:cubicBezTo>
                <a:moveTo>
                  <a:pt x="1" y="13"/>
                </a:moveTo>
                <a:cubicBezTo>
                  <a:pt x="1" y="13"/>
                  <a:pt x="1" y="13"/>
                  <a:pt x="1" y="13"/>
                </a:cubicBezTo>
                <a:cubicBezTo>
                  <a:pt x="1" y="13"/>
                  <a:pt x="1" y="13"/>
                  <a:pt x="1" y="13"/>
                </a:cubicBezTo>
                <a:moveTo>
                  <a:pt x="1" y="12"/>
                </a:moveTo>
                <a:cubicBezTo>
                  <a:pt x="1" y="12"/>
                  <a:pt x="1" y="13"/>
                  <a:pt x="1" y="13"/>
                </a:cubicBezTo>
                <a:cubicBezTo>
                  <a:pt x="1" y="13"/>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0"/>
                </a:moveTo>
                <a:cubicBezTo>
                  <a:pt x="1" y="10"/>
                  <a:pt x="1" y="11"/>
                  <a:pt x="1" y="11"/>
                </a:cubicBezTo>
                <a:cubicBezTo>
                  <a:pt x="1" y="11"/>
                  <a:pt x="1" y="10"/>
                  <a:pt x="1" y="10"/>
                </a:cubicBezTo>
                <a:moveTo>
                  <a:pt x="1" y="10"/>
                </a:moveTo>
                <a:cubicBezTo>
                  <a:pt x="1" y="10"/>
                  <a:pt x="1" y="10"/>
                  <a:pt x="1" y="10"/>
                </a:cubicBezTo>
                <a:cubicBezTo>
                  <a:pt x="1" y="10"/>
                  <a:pt x="1" y="10"/>
                  <a:pt x="1" y="10"/>
                </a:cubicBezTo>
                <a:moveTo>
                  <a:pt x="1" y="10"/>
                </a:moveTo>
                <a:cubicBezTo>
                  <a:pt x="1" y="10"/>
                  <a:pt x="1" y="10"/>
                  <a:pt x="1" y="10"/>
                </a:cubicBezTo>
                <a:cubicBezTo>
                  <a:pt x="1" y="10"/>
                  <a:pt x="1" y="10"/>
                  <a:pt x="1" y="10"/>
                </a:cubicBezTo>
                <a:moveTo>
                  <a:pt x="2" y="9"/>
                </a:moveTo>
                <a:cubicBezTo>
                  <a:pt x="2" y="10"/>
                  <a:pt x="1" y="10"/>
                  <a:pt x="1" y="10"/>
                </a:cubicBezTo>
                <a:cubicBezTo>
                  <a:pt x="1" y="10"/>
                  <a:pt x="2" y="10"/>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6"/>
                </a:moveTo>
                <a:cubicBezTo>
                  <a:pt x="2" y="7"/>
                  <a:pt x="2" y="7"/>
                  <a:pt x="2" y="7"/>
                </a:cubicBezTo>
                <a:cubicBezTo>
                  <a:pt x="2" y="7"/>
                  <a:pt x="2" y="7"/>
                  <a:pt x="2" y="6"/>
                </a:cubicBezTo>
                <a:moveTo>
                  <a:pt x="2" y="6"/>
                </a:moveTo>
                <a:cubicBezTo>
                  <a:pt x="2" y="6"/>
                  <a:pt x="2" y="6"/>
                  <a:pt x="2" y="6"/>
                </a:cubicBezTo>
                <a:cubicBezTo>
                  <a:pt x="2" y="6"/>
                  <a:pt x="2" y="6"/>
                  <a:pt x="2" y="6"/>
                </a:cubicBezTo>
                <a:moveTo>
                  <a:pt x="2" y="5"/>
                </a:moveTo>
                <a:cubicBezTo>
                  <a:pt x="2" y="6"/>
                  <a:pt x="2" y="6"/>
                  <a:pt x="2" y="6"/>
                </a:cubicBezTo>
                <a:cubicBezTo>
                  <a:pt x="2" y="6"/>
                  <a:pt x="2" y="6"/>
                  <a:pt x="2" y="5"/>
                </a:cubicBezTo>
                <a:moveTo>
                  <a:pt x="2" y="5"/>
                </a:moveTo>
                <a:cubicBezTo>
                  <a:pt x="2" y="5"/>
                  <a:pt x="2" y="5"/>
                  <a:pt x="2" y="5"/>
                </a:cubicBezTo>
                <a:cubicBezTo>
                  <a:pt x="2" y="5"/>
                  <a:pt x="2" y="5"/>
                  <a:pt x="2" y="5"/>
                </a:cubicBezTo>
                <a:moveTo>
                  <a:pt x="2" y="5"/>
                </a:moveTo>
                <a:cubicBezTo>
                  <a:pt x="2" y="5"/>
                  <a:pt x="2" y="5"/>
                  <a:pt x="2" y="5"/>
                </a:cubicBezTo>
                <a:cubicBezTo>
                  <a:pt x="2" y="5"/>
                  <a:pt x="2" y="5"/>
                  <a:pt x="2"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4"/>
                  <a:pt x="3" y="4"/>
                </a:cubicBezTo>
                <a:cubicBezTo>
                  <a:pt x="3" y="4"/>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1"/>
                </a:moveTo>
                <a:cubicBezTo>
                  <a:pt x="3" y="1"/>
                  <a:pt x="3" y="2"/>
                  <a:pt x="3" y="2"/>
                </a:cubicBezTo>
                <a:cubicBezTo>
                  <a:pt x="3" y="2"/>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4" y="1"/>
                </a:moveTo>
                <a:cubicBezTo>
                  <a:pt x="4" y="1"/>
                  <a:pt x="4" y="1"/>
                  <a:pt x="4" y="1"/>
                </a:cubicBezTo>
                <a:cubicBezTo>
                  <a:pt x="4" y="1"/>
                  <a:pt x="4" y="1"/>
                  <a:pt x="4" y="1"/>
                </a:cubicBezTo>
                <a:moveTo>
                  <a:pt x="4" y="0"/>
                </a:moveTo>
                <a:cubicBezTo>
                  <a:pt x="4" y="0"/>
                  <a:pt x="4" y="0"/>
                  <a:pt x="4" y="1"/>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grpSp>
        <p:nvGrpSpPr>
          <p:cNvPr id="211" name="Group 210">
            <a:extLst>
              <a:ext uri="{FF2B5EF4-FFF2-40B4-BE49-F238E27FC236}">
                <a16:creationId xmlns:a16="http://schemas.microsoft.com/office/drawing/2014/main" id="{C75428FF-0A84-4E2E-92DA-584511ABC382}"/>
              </a:ext>
            </a:extLst>
          </p:cNvPr>
          <p:cNvGrpSpPr/>
          <p:nvPr/>
        </p:nvGrpSpPr>
        <p:grpSpPr>
          <a:xfrm>
            <a:off x="6937491" y="4030247"/>
            <a:ext cx="473604" cy="472282"/>
            <a:chOff x="2498725" y="5334391"/>
            <a:chExt cx="568325" cy="566738"/>
          </a:xfrm>
        </p:grpSpPr>
        <p:sp>
          <p:nvSpPr>
            <p:cNvPr id="212" name="Freeform 88"/>
            <p:cNvSpPr>
              <a:spLocks/>
            </p:cNvSpPr>
            <p:nvPr/>
          </p:nvSpPr>
          <p:spPr bwMode="auto">
            <a:xfrm>
              <a:off x="2498725" y="5334391"/>
              <a:ext cx="568325" cy="566738"/>
            </a:xfrm>
            <a:custGeom>
              <a:avLst/>
              <a:gdLst>
                <a:gd name="T0" fmla="*/ 116 w 232"/>
                <a:gd name="T1" fmla="*/ 232 h 232"/>
                <a:gd name="T2" fmla="*/ 232 w 232"/>
                <a:gd name="T3" fmla="*/ 116 h 232"/>
                <a:gd name="T4" fmla="*/ 116 w 232"/>
                <a:gd name="T5" fmla="*/ 0 h 232"/>
                <a:gd name="T6" fmla="*/ 0 w 232"/>
                <a:gd name="T7" fmla="*/ 116 h 232"/>
                <a:gd name="T8" fmla="*/ 116 w 232"/>
                <a:gd name="T9" fmla="*/ 232 h 232"/>
              </a:gdLst>
              <a:ahLst/>
              <a:cxnLst>
                <a:cxn ang="0">
                  <a:pos x="T0" y="T1"/>
                </a:cxn>
                <a:cxn ang="0">
                  <a:pos x="T2" y="T3"/>
                </a:cxn>
                <a:cxn ang="0">
                  <a:pos x="T4" y="T5"/>
                </a:cxn>
                <a:cxn ang="0">
                  <a:pos x="T6" y="T7"/>
                </a:cxn>
                <a:cxn ang="0">
                  <a:pos x="T8" y="T9"/>
                </a:cxn>
              </a:cxnLst>
              <a:rect l="0" t="0" r="r" b="b"/>
              <a:pathLst>
                <a:path w="232" h="232">
                  <a:moveTo>
                    <a:pt x="116" y="232"/>
                  </a:moveTo>
                  <a:cubicBezTo>
                    <a:pt x="180" y="232"/>
                    <a:pt x="232" y="180"/>
                    <a:pt x="232" y="116"/>
                  </a:cubicBezTo>
                  <a:cubicBezTo>
                    <a:pt x="232" y="52"/>
                    <a:pt x="180" y="0"/>
                    <a:pt x="116" y="0"/>
                  </a:cubicBezTo>
                  <a:cubicBezTo>
                    <a:pt x="52" y="0"/>
                    <a:pt x="0" y="53"/>
                    <a:pt x="0" y="116"/>
                  </a:cubicBezTo>
                  <a:cubicBezTo>
                    <a:pt x="0" y="180"/>
                    <a:pt x="52" y="232"/>
                    <a:pt x="116" y="232"/>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213" name="Oval 89"/>
            <p:cNvSpPr>
              <a:spLocks noChangeArrowheads="1"/>
            </p:cNvSpPr>
            <p:nvPr/>
          </p:nvSpPr>
          <p:spPr bwMode="auto">
            <a:xfrm>
              <a:off x="2555875" y="5389953"/>
              <a:ext cx="457200"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214" name="Freeform 90"/>
            <p:cNvSpPr>
              <a:spLocks noEditPoints="1"/>
            </p:cNvSpPr>
            <p:nvPr/>
          </p:nvSpPr>
          <p:spPr bwMode="auto">
            <a:xfrm>
              <a:off x="2555875" y="5548703"/>
              <a:ext cx="9525" cy="127000"/>
            </a:xfrm>
            <a:custGeom>
              <a:avLst/>
              <a:gdLst>
                <a:gd name="T0" fmla="*/ 3 w 4"/>
                <a:gd name="T1" fmla="*/ 52 h 52"/>
                <a:gd name="T2" fmla="*/ 3 w 4"/>
                <a:gd name="T3" fmla="*/ 52 h 52"/>
                <a:gd name="T4" fmla="*/ 3 w 4"/>
                <a:gd name="T5" fmla="*/ 52 h 52"/>
                <a:gd name="T6" fmla="*/ 3 w 4"/>
                <a:gd name="T7" fmla="*/ 51 h 52"/>
                <a:gd name="T8" fmla="*/ 2 w 4"/>
                <a:gd name="T9" fmla="*/ 51 h 52"/>
                <a:gd name="T10" fmla="*/ 2 w 4"/>
                <a:gd name="T11" fmla="*/ 51 h 52"/>
                <a:gd name="T12" fmla="*/ 2 w 4"/>
                <a:gd name="T13" fmla="*/ 51 h 52"/>
                <a:gd name="T14" fmla="*/ 2 w 4"/>
                <a:gd name="T15" fmla="*/ 50 h 52"/>
                <a:gd name="T16" fmla="*/ 2 w 4"/>
                <a:gd name="T17" fmla="*/ 50 h 52"/>
                <a:gd name="T18" fmla="*/ 2 w 4"/>
                <a:gd name="T19" fmla="*/ 50 h 52"/>
                <a:gd name="T20" fmla="*/ 2 w 4"/>
                <a:gd name="T21" fmla="*/ 49 h 52"/>
                <a:gd name="T22" fmla="*/ 2 w 4"/>
                <a:gd name="T23" fmla="*/ 49 h 52"/>
                <a:gd name="T24" fmla="*/ 2 w 4"/>
                <a:gd name="T25" fmla="*/ 49 h 52"/>
                <a:gd name="T26" fmla="*/ 2 w 4"/>
                <a:gd name="T27" fmla="*/ 49 h 52"/>
                <a:gd name="T28" fmla="*/ 2 w 4"/>
                <a:gd name="T29" fmla="*/ 49 h 52"/>
                <a:gd name="T30" fmla="*/ 2 w 4"/>
                <a:gd name="T31" fmla="*/ 49 h 52"/>
                <a:gd name="T32" fmla="*/ 2 w 4"/>
                <a:gd name="T33" fmla="*/ 48 h 52"/>
                <a:gd name="T34" fmla="*/ 2 w 4"/>
                <a:gd name="T35" fmla="*/ 48 h 52"/>
                <a:gd name="T36" fmla="*/ 2 w 4"/>
                <a:gd name="T37" fmla="*/ 48 h 52"/>
                <a:gd name="T38" fmla="*/ 0 w 4"/>
                <a:gd name="T39" fmla="*/ 35 h 52"/>
                <a:gd name="T40" fmla="*/ 0 w 4"/>
                <a:gd name="T41" fmla="*/ 35 h 52"/>
                <a:gd name="T42" fmla="*/ 0 w 4"/>
                <a:gd name="T43" fmla="*/ 35 h 52"/>
                <a:gd name="T44" fmla="*/ 0 w 4"/>
                <a:gd name="T45" fmla="*/ 33 h 52"/>
                <a:gd name="T46" fmla="*/ 0 w 4"/>
                <a:gd name="T47" fmla="*/ 33 h 52"/>
                <a:gd name="T48" fmla="*/ 0 w 4"/>
                <a:gd name="T49" fmla="*/ 33 h 52"/>
                <a:gd name="T50" fmla="*/ 0 w 4"/>
                <a:gd name="T51" fmla="*/ 32 h 52"/>
                <a:gd name="T52" fmla="*/ 0 w 4"/>
                <a:gd name="T53" fmla="*/ 32 h 52"/>
                <a:gd name="T54" fmla="*/ 0 w 4"/>
                <a:gd name="T55" fmla="*/ 32 h 52"/>
                <a:gd name="T56" fmla="*/ 0 w 4"/>
                <a:gd name="T57" fmla="*/ 32 h 52"/>
                <a:gd name="T58" fmla="*/ 0 w 4"/>
                <a:gd name="T59" fmla="*/ 32 h 52"/>
                <a:gd name="T60" fmla="*/ 0 w 4"/>
                <a:gd name="T61" fmla="*/ 32 h 52"/>
                <a:gd name="T62" fmla="*/ 0 w 4"/>
                <a:gd name="T63" fmla="*/ 31 h 52"/>
                <a:gd name="T64" fmla="*/ 0 w 4"/>
                <a:gd name="T65" fmla="*/ 31 h 52"/>
                <a:gd name="T66" fmla="*/ 0 w 4"/>
                <a:gd name="T67" fmla="*/ 30 h 52"/>
                <a:gd name="T68" fmla="*/ 0 w 4"/>
                <a:gd name="T69" fmla="*/ 30 h 52"/>
                <a:gd name="T70" fmla="*/ 0 w 4"/>
                <a:gd name="T71" fmla="*/ 30 h 52"/>
                <a:gd name="T72" fmla="*/ 0 w 4"/>
                <a:gd name="T73" fmla="*/ 30 h 52"/>
                <a:gd name="T74" fmla="*/ 0 w 4"/>
                <a:gd name="T75" fmla="*/ 29 h 52"/>
                <a:gd name="T76" fmla="*/ 0 w 4"/>
                <a:gd name="T77" fmla="*/ 29 h 52"/>
                <a:gd name="T78" fmla="*/ 0 w 4"/>
                <a:gd name="T79" fmla="*/ 29 h 52"/>
                <a:gd name="T80" fmla="*/ 0 w 4"/>
                <a:gd name="T81" fmla="*/ 29 h 52"/>
                <a:gd name="T82" fmla="*/ 0 w 4"/>
                <a:gd name="T83" fmla="*/ 29 h 52"/>
                <a:gd name="T84" fmla="*/ 0 w 4"/>
                <a:gd name="T85" fmla="*/ 29 h 52"/>
                <a:gd name="T86" fmla="*/ 0 w 4"/>
                <a:gd name="T87" fmla="*/ 28 h 52"/>
                <a:gd name="T88" fmla="*/ 0 w 4"/>
                <a:gd name="T89" fmla="*/ 28 h 52"/>
                <a:gd name="T90" fmla="*/ 4 w 4"/>
                <a:gd name="T91" fmla="*/ 1 h 52"/>
                <a:gd name="T92" fmla="*/ 4 w 4"/>
                <a:gd name="T93" fmla="*/ 1 h 52"/>
                <a:gd name="T94" fmla="*/ 4 w 4"/>
                <a:gd name="T95" fmla="*/ 1 h 52"/>
                <a:gd name="T96" fmla="*/ 4 w 4"/>
                <a:gd name="T97" fmla="*/ 1 h 52"/>
                <a:gd name="T98" fmla="*/ 4 w 4"/>
                <a:gd name="T99" fmla="*/ 1 h 52"/>
                <a:gd name="T100" fmla="*/ 4 w 4"/>
                <a:gd name="T101" fmla="*/ 1 h 52"/>
                <a:gd name="T102" fmla="*/ 4 w 4"/>
                <a:gd name="T103" fmla="*/ 0 h 52"/>
                <a:gd name="T104" fmla="*/ 4 w 4"/>
                <a:gd name="T105" fmla="*/ 0 h 52"/>
                <a:gd name="T106" fmla="*/ 4 w 4"/>
                <a:gd name="T107" fmla="*/ 0 h 52"/>
                <a:gd name="T108" fmla="*/ 4 w 4"/>
                <a:gd name="T109" fmla="*/ 0 h 52"/>
                <a:gd name="T110" fmla="*/ 4 w 4"/>
                <a:gd name="T111"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 h="52">
                  <a:moveTo>
                    <a:pt x="3" y="52"/>
                  </a:moveTo>
                  <a:cubicBezTo>
                    <a:pt x="3" y="52"/>
                    <a:pt x="3" y="52"/>
                    <a:pt x="3" y="52"/>
                  </a:cubicBezTo>
                  <a:cubicBezTo>
                    <a:pt x="3" y="52"/>
                    <a:pt x="3" y="52"/>
                    <a:pt x="3" y="52"/>
                  </a:cubicBezTo>
                  <a:moveTo>
                    <a:pt x="3" y="52"/>
                  </a:moveTo>
                  <a:cubicBezTo>
                    <a:pt x="3" y="52"/>
                    <a:pt x="3" y="52"/>
                    <a:pt x="3" y="52"/>
                  </a:cubicBezTo>
                  <a:cubicBezTo>
                    <a:pt x="3" y="52"/>
                    <a:pt x="3" y="52"/>
                    <a:pt x="3" y="52"/>
                  </a:cubicBezTo>
                  <a:moveTo>
                    <a:pt x="3" y="51"/>
                  </a:moveTo>
                  <a:cubicBezTo>
                    <a:pt x="3" y="51"/>
                    <a:pt x="3" y="51"/>
                    <a:pt x="3" y="51"/>
                  </a:cubicBezTo>
                  <a:cubicBezTo>
                    <a:pt x="3" y="51"/>
                    <a:pt x="3" y="51"/>
                    <a:pt x="3" y="51"/>
                  </a:cubicBezTo>
                  <a:moveTo>
                    <a:pt x="2" y="51"/>
                  </a:moveTo>
                  <a:cubicBezTo>
                    <a:pt x="2" y="51"/>
                    <a:pt x="2" y="51"/>
                    <a:pt x="2" y="51"/>
                  </a:cubicBezTo>
                  <a:cubicBezTo>
                    <a:pt x="2" y="51"/>
                    <a:pt x="2" y="51"/>
                    <a:pt x="2" y="51"/>
                  </a:cubicBezTo>
                  <a:moveTo>
                    <a:pt x="2" y="51"/>
                  </a:moveTo>
                  <a:cubicBezTo>
                    <a:pt x="2" y="51"/>
                    <a:pt x="2" y="51"/>
                    <a:pt x="2" y="51"/>
                  </a:cubicBezTo>
                  <a:cubicBezTo>
                    <a:pt x="2" y="51"/>
                    <a:pt x="2" y="51"/>
                    <a:pt x="2" y="51"/>
                  </a:cubicBezTo>
                  <a:moveTo>
                    <a:pt x="2" y="50"/>
                  </a:moveTo>
                  <a:cubicBezTo>
                    <a:pt x="2" y="50"/>
                    <a:pt x="2" y="51"/>
                    <a:pt x="2" y="51"/>
                  </a:cubicBezTo>
                  <a:cubicBezTo>
                    <a:pt x="2" y="51"/>
                    <a:pt x="2" y="50"/>
                    <a:pt x="2" y="50"/>
                  </a:cubicBezTo>
                  <a:moveTo>
                    <a:pt x="2" y="50"/>
                  </a:moveTo>
                  <a:cubicBezTo>
                    <a:pt x="2" y="50"/>
                    <a:pt x="2" y="50"/>
                    <a:pt x="2" y="50"/>
                  </a:cubicBezTo>
                  <a:cubicBezTo>
                    <a:pt x="2" y="50"/>
                    <a:pt x="2" y="50"/>
                    <a:pt x="2" y="50"/>
                  </a:cubicBezTo>
                  <a:moveTo>
                    <a:pt x="2" y="49"/>
                  </a:moveTo>
                  <a:cubicBezTo>
                    <a:pt x="2" y="50"/>
                    <a:pt x="2" y="50"/>
                    <a:pt x="2" y="50"/>
                  </a:cubicBezTo>
                  <a:cubicBezTo>
                    <a:pt x="2" y="50"/>
                    <a:pt x="2" y="50"/>
                    <a:pt x="2" y="49"/>
                  </a:cubicBezTo>
                  <a:moveTo>
                    <a:pt x="2" y="49"/>
                  </a:moveTo>
                  <a:cubicBezTo>
                    <a:pt x="2" y="49"/>
                    <a:pt x="2" y="49"/>
                    <a:pt x="2" y="49"/>
                  </a:cubicBezTo>
                  <a:cubicBezTo>
                    <a:pt x="2" y="49"/>
                    <a:pt x="2" y="49"/>
                    <a:pt x="2" y="49"/>
                  </a:cubicBezTo>
                  <a:moveTo>
                    <a:pt x="2" y="49"/>
                  </a:moveTo>
                  <a:cubicBezTo>
                    <a:pt x="2" y="49"/>
                    <a:pt x="2" y="49"/>
                    <a:pt x="2" y="49"/>
                  </a:cubicBezTo>
                  <a:cubicBezTo>
                    <a:pt x="2" y="49"/>
                    <a:pt x="2" y="49"/>
                    <a:pt x="2" y="49"/>
                  </a:cubicBezTo>
                  <a:moveTo>
                    <a:pt x="2" y="49"/>
                  </a:moveTo>
                  <a:cubicBezTo>
                    <a:pt x="2" y="49"/>
                    <a:pt x="2" y="49"/>
                    <a:pt x="2" y="49"/>
                  </a:cubicBezTo>
                  <a:cubicBezTo>
                    <a:pt x="2" y="49"/>
                    <a:pt x="2" y="49"/>
                    <a:pt x="2" y="49"/>
                  </a:cubicBezTo>
                  <a:moveTo>
                    <a:pt x="2" y="48"/>
                  </a:moveTo>
                  <a:cubicBezTo>
                    <a:pt x="2" y="48"/>
                    <a:pt x="2" y="49"/>
                    <a:pt x="2" y="49"/>
                  </a:cubicBezTo>
                  <a:cubicBezTo>
                    <a:pt x="2" y="49"/>
                    <a:pt x="2" y="48"/>
                    <a:pt x="2" y="48"/>
                  </a:cubicBezTo>
                  <a:moveTo>
                    <a:pt x="2" y="48"/>
                  </a:moveTo>
                  <a:cubicBezTo>
                    <a:pt x="2" y="48"/>
                    <a:pt x="2" y="48"/>
                    <a:pt x="2" y="48"/>
                  </a:cubicBezTo>
                  <a:cubicBezTo>
                    <a:pt x="2" y="48"/>
                    <a:pt x="2" y="48"/>
                    <a:pt x="2" y="48"/>
                  </a:cubicBezTo>
                  <a:moveTo>
                    <a:pt x="0" y="35"/>
                  </a:moveTo>
                  <a:cubicBezTo>
                    <a:pt x="0" y="40"/>
                    <a:pt x="1" y="44"/>
                    <a:pt x="2" y="48"/>
                  </a:cubicBezTo>
                  <a:cubicBezTo>
                    <a:pt x="1" y="44"/>
                    <a:pt x="0" y="40"/>
                    <a:pt x="0" y="35"/>
                  </a:cubicBezTo>
                  <a:moveTo>
                    <a:pt x="0" y="33"/>
                  </a:moveTo>
                  <a:cubicBezTo>
                    <a:pt x="0" y="34"/>
                    <a:pt x="0" y="35"/>
                    <a:pt x="0" y="35"/>
                  </a:cubicBezTo>
                  <a:cubicBezTo>
                    <a:pt x="0" y="35"/>
                    <a:pt x="0" y="34"/>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2"/>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cubicBezTo>
                    <a:pt x="0" y="28"/>
                    <a:pt x="0" y="28"/>
                    <a:pt x="0" y="28"/>
                  </a:cubicBezTo>
                  <a:moveTo>
                    <a:pt x="4" y="1"/>
                  </a:moveTo>
                  <a:cubicBezTo>
                    <a:pt x="1" y="10"/>
                    <a:pt x="0" y="19"/>
                    <a:pt x="0" y="28"/>
                  </a:cubicBezTo>
                  <a:cubicBezTo>
                    <a:pt x="0" y="19"/>
                    <a:pt x="1" y="10"/>
                    <a:pt x="4" y="1"/>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1"/>
                    <a:pt x="4" y="1"/>
                  </a:cubicBezTo>
                  <a:cubicBezTo>
                    <a:pt x="4" y="1"/>
                    <a:pt x="4" y="0"/>
                    <a:pt x="4" y="0"/>
                  </a:cubicBezTo>
                  <a:moveTo>
                    <a:pt x="4" y="0"/>
                  </a:moveTo>
                  <a:cubicBezTo>
                    <a:pt x="4" y="0"/>
                    <a:pt x="4" y="0"/>
                    <a:pt x="4" y="0"/>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215" name="Freeform 91"/>
            <p:cNvSpPr>
              <a:spLocks/>
            </p:cNvSpPr>
            <p:nvPr/>
          </p:nvSpPr>
          <p:spPr bwMode="auto">
            <a:xfrm>
              <a:off x="2555875" y="5416941"/>
              <a:ext cx="190500" cy="428625"/>
            </a:xfrm>
            <a:custGeom>
              <a:avLst/>
              <a:gdLst>
                <a:gd name="T0" fmla="*/ 4 w 78"/>
                <a:gd name="T1" fmla="*/ 54 h 175"/>
                <a:gd name="T2" fmla="*/ 4 w 78"/>
                <a:gd name="T3" fmla="*/ 54 h 175"/>
                <a:gd name="T4" fmla="*/ 4 w 78"/>
                <a:gd name="T5" fmla="*/ 54 h 175"/>
                <a:gd name="T6" fmla="*/ 4 w 78"/>
                <a:gd name="T7" fmla="*/ 55 h 175"/>
                <a:gd name="T8" fmla="*/ 4 w 78"/>
                <a:gd name="T9" fmla="*/ 55 h 175"/>
                <a:gd name="T10" fmla="*/ 4 w 78"/>
                <a:gd name="T11" fmla="*/ 55 h 175"/>
                <a:gd name="T12" fmla="*/ 4 w 78"/>
                <a:gd name="T13" fmla="*/ 55 h 175"/>
                <a:gd name="T14" fmla="*/ 0 w 78"/>
                <a:gd name="T15" fmla="*/ 82 h 175"/>
                <a:gd name="T16" fmla="*/ 0 w 78"/>
                <a:gd name="T17" fmla="*/ 82 h 175"/>
                <a:gd name="T18" fmla="*/ 0 w 78"/>
                <a:gd name="T19" fmla="*/ 83 h 175"/>
                <a:gd name="T20" fmla="*/ 0 w 78"/>
                <a:gd name="T21" fmla="*/ 83 h 175"/>
                <a:gd name="T22" fmla="*/ 0 w 78"/>
                <a:gd name="T23" fmla="*/ 83 h 175"/>
                <a:gd name="T24" fmla="*/ 0 w 78"/>
                <a:gd name="T25" fmla="*/ 84 h 175"/>
                <a:gd name="T26" fmla="*/ 0 w 78"/>
                <a:gd name="T27" fmla="*/ 84 h 175"/>
                <a:gd name="T28" fmla="*/ 0 w 78"/>
                <a:gd name="T29" fmla="*/ 84 h 175"/>
                <a:gd name="T30" fmla="*/ 0 w 78"/>
                <a:gd name="T31" fmla="*/ 85 h 175"/>
                <a:gd name="T32" fmla="*/ 0 w 78"/>
                <a:gd name="T33" fmla="*/ 85 h 175"/>
                <a:gd name="T34" fmla="*/ 0 w 78"/>
                <a:gd name="T35" fmla="*/ 86 h 175"/>
                <a:gd name="T36" fmla="*/ 0 w 78"/>
                <a:gd name="T37" fmla="*/ 86 h 175"/>
                <a:gd name="T38" fmla="*/ 0 w 78"/>
                <a:gd name="T39" fmla="*/ 86 h 175"/>
                <a:gd name="T40" fmla="*/ 0 w 78"/>
                <a:gd name="T41" fmla="*/ 87 h 175"/>
                <a:gd name="T42" fmla="*/ 0 w 78"/>
                <a:gd name="T43" fmla="*/ 87 h 175"/>
                <a:gd name="T44" fmla="*/ 0 w 78"/>
                <a:gd name="T45" fmla="*/ 87 h 175"/>
                <a:gd name="T46" fmla="*/ 0 w 78"/>
                <a:gd name="T47" fmla="*/ 89 h 175"/>
                <a:gd name="T48" fmla="*/ 2 w 78"/>
                <a:gd name="T49" fmla="*/ 102 h 175"/>
                <a:gd name="T50" fmla="*/ 2 w 78"/>
                <a:gd name="T51" fmla="*/ 102 h 175"/>
                <a:gd name="T52" fmla="*/ 2 w 78"/>
                <a:gd name="T53" fmla="*/ 103 h 175"/>
                <a:gd name="T54" fmla="*/ 2 w 78"/>
                <a:gd name="T55" fmla="*/ 103 h 175"/>
                <a:gd name="T56" fmla="*/ 2 w 78"/>
                <a:gd name="T57" fmla="*/ 103 h 175"/>
                <a:gd name="T58" fmla="*/ 2 w 78"/>
                <a:gd name="T59" fmla="*/ 103 h 175"/>
                <a:gd name="T60" fmla="*/ 2 w 78"/>
                <a:gd name="T61" fmla="*/ 104 h 175"/>
                <a:gd name="T62" fmla="*/ 2 w 78"/>
                <a:gd name="T63" fmla="*/ 104 h 175"/>
                <a:gd name="T64" fmla="*/ 2 w 78"/>
                <a:gd name="T65" fmla="*/ 105 h 175"/>
                <a:gd name="T66" fmla="*/ 2 w 78"/>
                <a:gd name="T67" fmla="*/ 105 h 175"/>
                <a:gd name="T68" fmla="*/ 3 w 78"/>
                <a:gd name="T69" fmla="*/ 105 h 175"/>
                <a:gd name="T70" fmla="*/ 3 w 78"/>
                <a:gd name="T71" fmla="*/ 106 h 175"/>
                <a:gd name="T72" fmla="*/ 3 w 78"/>
                <a:gd name="T73" fmla="*/ 106 h 175"/>
                <a:gd name="T74" fmla="*/ 78 w 78"/>
                <a:gd name="T75" fmla="*/ 175 h 175"/>
                <a:gd name="T76" fmla="*/ 19 w 78"/>
                <a:gd name="T77" fmla="*/ 106 h 175"/>
                <a:gd name="T78" fmla="*/ 15 w 78"/>
                <a:gd name="T79" fmla="*/ 77 h 175"/>
                <a:gd name="T80" fmla="*/ 46 w 78"/>
                <a:gd name="T81" fmla="*/ 3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8" h="175">
                  <a:moveTo>
                    <a:pt x="49" y="0"/>
                  </a:moveTo>
                  <a:cubicBezTo>
                    <a:pt x="28" y="12"/>
                    <a:pt x="12" y="31"/>
                    <a:pt x="4" y="54"/>
                  </a:cubicBezTo>
                  <a:cubicBezTo>
                    <a:pt x="4" y="54"/>
                    <a:pt x="4" y="54"/>
                    <a:pt x="4" y="54"/>
                  </a:cubicBezTo>
                  <a:cubicBezTo>
                    <a:pt x="4" y="54"/>
                    <a:pt x="4" y="54"/>
                    <a:pt x="4" y="54"/>
                  </a:cubicBezTo>
                  <a:cubicBezTo>
                    <a:pt x="4" y="54"/>
                    <a:pt x="4" y="54"/>
                    <a:pt x="4" y="54"/>
                  </a:cubicBezTo>
                  <a:cubicBezTo>
                    <a:pt x="4" y="54"/>
                    <a:pt x="4" y="54"/>
                    <a:pt x="4" y="54"/>
                  </a:cubicBezTo>
                  <a:cubicBezTo>
                    <a:pt x="4" y="54"/>
                    <a:pt x="4" y="55"/>
                    <a:pt x="4" y="55"/>
                  </a:cubicBezTo>
                  <a:cubicBezTo>
                    <a:pt x="4" y="55"/>
                    <a:pt x="4" y="55"/>
                    <a:pt x="4" y="55"/>
                  </a:cubicBezTo>
                  <a:cubicBezTo>
                    <a:pt x="4" y="55"/>
                    <a:pt x="4" y="55"/>
                    <a:pt x="4" y="55"/>
                  </a:cubicBezTo>
                  <a:cubicBezTo>
                    <a:pt x="4" y="55"/>
                    <a:pt x="4" y="55"/>
                    <a:pt x="4" y="55"/>
                  </a:cubicBezTo>
                  <a:cubicBezTo>
                    <a:pt x="4" y="55"/>
                    <a:pt x="4" y="55"/>
                    <a:pt x="4" y="55"/>
                  </a:cubicBezTo>
                  <a:cubicBezTo>
                    <a:pt x="4" y="55"/>
                    <a:pt x="4" y="55"/>
                    <a:pt x="4" y="55"/>
                  </a:cubicBezTo>
                  <a:cubicBezTo>
                    <a:pt x="4" y="55"/>
                    <a:pt x="4" y="55"/>
                    <a:pt x="4" y="55"/>
                  </a:cubicBezTo>
                  <a:cubicBezTo>
                    <a:pt x="4" y="55"/>
                    <a:pt x="4" y="55"/>
                    <a:pt x="4" y="55"/>
                  </a:cubicBezTo>
                  <a:cubicBezTo>
                    <a:pt x="1" y="64"/>
                    <a:pt x="0" y="73"/>
                    <a:pt x="0" y="82"/>
                  </a:cubicBezTo>
                  <a:cubicBezTo>
                    <a:pt x="0" y="82"/>
                    <a:pt x="0" y="82"/>
                    <a:pt x="0" y="82"/>
                  </a:cubicBezTo>
                  <a:cubicBezTo>
                    <a:pt x="0" y="82"/>
                    <a:pt x="0" y="82"/>
                    <a:pt x="0" y="82"/>
                  </a:cubicBezTo>
                  <a:cubicBezTo>
                    <a:pt x="0" y="82"/>
                    <a:pt x="0" y="82"/>
                    <a:pt x="0" y="82"/>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8"/>
                    <a:pt x="0" y="89"/>
                    <a:pt x="0" y="89"/>
                  </a:cubicBezTo>
                  <a:cubicBezTo>
                    <a:pt x="0" y="89"/>
                    <a:pt x="0" y="89"/>
                    <a:pt x="0" y="89"/>
                  </a:cubicBezTo>
                  <a:cubicBezTo>
                    <a:pt x="0" y="94"/>
                    <a:pt x="1" y="98"/>
                    <a:pt x="2" y="102"/>
                  </a:cubicBezTo>
                  <a:cubicBezTo>
                    <a:pt x="2" y="102"/>
                    <a:pt x="2" y="102"/>
                    <a:pt x="2" y="102"/>
                  </a:cubicBezTo>
                  <a:cubicBezTo>
                    <a:pt x="2" y="102"/>
                    <a:pt x="2" y="102"/>
                    <a:pt x="2" y="102"/>
                  </a:cubicBezTo>
                  <a:cubicBezTo>
                    <a:pt x="2" y="102"/>
                    <a:pt x="2" y="102"/>
                    <a:pt x="2" y="102"/>
                  </a:cubicBezTo>
                  <a:cubicBezTo>
                    <a:pt x="2" y="102"/>
                    <a:pt x="2" y="103"/>
                    <a:pt x="2" y="103"/>
                  </a:cubicBezTo>
                  <a:cubicBezTo>
                    <a:pt x="2" y="103"/>
                    <a:pt x="2" y="103"/>
                    <a:pt x="2" y="103"/>
                  </a:cubicBezTo>
                  <a:cubicBezTo>
                    <a:pt x="2" y="103"/>
                    <a:pt x="2" y="103"/>
                    <a:pt x="2" y="103"/>
                  </a:cubicBezTo>
                  <a:cubicBezTo>
                    <a:pt x="2" y="103"/>
                    <a:pt x="2" y="103"/>
                    <a:pt x="2" y="103"/>
                  </a:cubicBezTo>
                  <a:cubicBezTo>
                    <a:pt x="2" y="103"/>
                    <a:pt x="2" y="103"/>
                    <a:pt x="2" y="103"/>
                  </a:cubicBezTo>
                  <a:cubicBezTo>
                    <a:pt x="2" y="103"/>
                    <a:pt x="2" y="103"/>
                    <a:pt x="2" y="103"/>
                  </a:cubicBezTo>
                  <a:cubicBezTo>
                    <a:pt x="2" y="103"/>
                    <a:pt x="2" y="103"/>
                    <a:pt x="2" y="103"/>
                  </a:cubicBezTo>
                  <a:cubicBezTo>
                    <a:pt x="2" y="103"/>
                    <a:pt x="2" y="103"/>
                    <a:pt x="2" y="103"/>
                  </a:cubicBezTo>
                  <a:cubicBezTo>
                    <a:pt x="2" y="104"/>
                    <a:pt x="2" y="104"/>
                    <a:pt x="2" y="104"/>
                  </a:cubicBezTo>
                  <a:cubicBezTo>
                    <a:pt x="2" y="104"/>
                    <a:pt x="2" y="104"/>
                    <a:pt x="2" y="104"/>
                  </a:cubicBezTo>
                  <a:cubicBezTo>
                    <a:pt x="2" y="104"/>
                    <a:pt x="2" y="104"/>
                    <a:pt x="2" y="104"/>
                  </a:cubicBezTo>
                  <a:cubicBezTo>
                    <a:pt x="2" y="104"/>
                    <a:pt x="2" y="104"/>
                    <a:pt x="2" y="104"/>
                  </a:cubicBezTo>
                  <a:cubicBezTo>
                    <a:pt x="2" y="104"/>
                    <a:pt x="2" y="105"/>
                    <a:pt x="2" y="105"/>
                  </a:cubicBezTo>
                  <a:cubicBezTo>
                    <a:pt x="2" y="105"/>
                    <a:pt x="2" y="105"/>
                    <a:pt x="2" y="105"/>
                  </a:cubicBezTo>
                  <a:cubicBezTo>
                    <a:pt x="2" y="105"/>
                    <a:pt x="2" y="105"/>
                    <a:pt x="2" y="105"/>
                  </a:cubicBezTo>
                  <a:cubicBezTo>
                    <a:pt x="2" y="105"/>
                    <a:pt x="2" y="105"/>
                    <a:pt x="2" y="105"/>
                  </a:cubicBezTo>
                  <a:cubicBezTo>
                    <a:pt x="2" y="105"/>
                    <a:pt x="2" y="105"/>
                    <a:pt x="2" y="105"/>
                  </a:cubicBezTo>
                  <a:cubicBezTo>
                    <a:pt x="2" y="105"/>
                    <a:pt x="3" y="105"/>
                    <a:pt x="3" y="105"/>
                  </a:cubicBezTo>
                  <a:cubicBezTo>
                    <a:pt x="3" y="105"/>
                    <a:pt x="3" y="105"/>
                    <a:pt x="3" y="105"/>
                  </a:cubicBezTo>
                  <a:cubicBezTo>
                    <a:pt x="3" y="105"/>
                    <a:pt x="3" y="105"/>
                    <a:pt x="3" y="106"/>
                  </a:cubicBezTo>
                  <a:cubicBezTo>
                    <a:pt x="3" y="106"/>
                    <a:pt x="3" y="106"/>
                    <a:pt x="3" y="106"/>
                  </a:cubicBezTo>
                  <a:cubicBezTo>
                    <a:pt x="3" y="106"/>
                    <a:pt x="3" y="106"/>
                    <a:pt x="3" y="106"/>
                  </a:cubicBezTo>
                  <a:cubicBezTo>
                    <a:pt x="3" y="106"/>
                    <a:pt x="3" y="106"/>
                    <a:pt x="3" y="106"/>
                  </a:cubicBezTo>
                  <a:cubicBezTo>
                    <a:pt x="12" y="141"/>
                    <a:pt x="42" y="169"/>
                    <a:pt x="78" y="175"/>
                  </a:cubicBezTo>
                  <a:cubicBezTo>
                    <a:pt x="66" y="169"/>
                    <a:pt x="56" y="162"/>
                    <a:pt x="46" y="153"/>
                  </a:cubicBezTo>
                  <a:cubicBezTo>
                    <a:pt x="33" y="140"/>
                    <a:pt x="24" y="124"/>
                    <a:pt x="19" y="106"/>
                  </a:cubicBezTo>
                  <a:cubicBezTo>
                    <a:pt x="18" y="97"/>
                    <a:pt x="17" y="88"/>
                    <a:pt x="15" y="78"/>
                  </a:cubicBezTo>
                  <a:cubicBezTo>
                    <a:pt x="15" y="78"/>
                    <a:pt x="15" y="78"/>
                    <a:pt x="15" y="77"/>
                  </a:cubicBezTo>
                  <a:cubicBezTo>
                    <a:pt x="15" y="58"/>
                    <a:pt x="20" y="40"/>
                    <a:pt x="30" y="24"/>
                  </a:cubicBezTo>
                  <a:cubicBezTo>
                    <a:pt x="35" y="17"/>
                    <a:pt x="41" y="10"/>
                    <a:pt x="46" y="3"/>
                  </a:cubicBezTo>
                  <a:cubicBezTo>
                    <a:pt x="47" y="2"/>
                    <a:pt x="48" y="1"/>
                    <a:pt x="49"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216" name="Rectangle 92"/>
            <p:cNvSpPr>
              <a:spLocks noChangeArrowheads="1"/>
            </p:cNvSpPr>
            <p:nvPr/>
          </p:nvSpPr>
          <p:spPr bwMode="auto">
            <a:xfrm>
              <a:off x="2714625" y="5480441"/>
              <a:ext cx="139700" cy="19367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217" name="Rectangle 93"/>
            <p:cNvSpPr>
              <a:spLocks noChangeArrowheads="1"/>
            </p:cNvSpPr>
            <p:nvPr/>
          </p:nvSpPr>
          <p:spPr bwMode="auto">
            <a:xfrm>
              <a:off x="2665413" y="5421703"/>
              <a:ext cx="282770"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761961"/>
              <a:r>
                <a:rPr lang="en-US" altLang="en-US" sz="1750" b="1" dirty="0">
                  <a:solidFill>
                    <a:srgbClr val="FF9936"/>
                  </a:solidFill>
                  <a:latin typeface="Raleway" panose="020B0003030101060003" pitchFamily="34" charset="0"/>
                </a:rPr>
                <a:t>15</a:t>
              </a:r>
              <a:endParaRPr lang="en-US" altLang="en-US" sz="1500" dirty="0">
                <a:solidFill>
                  <a:prstClr val="black"/>
                </a:solidFill>
              </a:endParaRPr>
            </a:p>
          </p:txBody>
        </p:sp>
      </p:grpSp>
      <p:grpSp>
        <p:nvGrpSpPr>
          <p:cNvPr id="218" name="Group 217">
            <a:extLst>
              <a:ext uri="{FF2B5EF4-FFF2-40B4-BE49-F238E27FC236}">
                <a16:creationId xmlns:a16="http://schemas.microsoft.com/office/drawing/2014/main" id="{4DD91C3C-3852-430A-9A83-22625BBCEAE3}"/>
              </a:ext>
            </a:extLst>
          </p:cNvPr>
          <p:cNvGrpSpPr/>
          <p:nvPr/>
        </p:nvGrpSpPr>
        <p:grpSpPr>
          <a:xfrm>
            <a:off x="8112203" y="2821345"/>
            <a:ext cx="474928" cy="473604"/>
            <a:chOff x="1162050" y="4580328"/>
            <a:chExt cx="569913" cy="568325"/>
          </a:xfrm>
        </p:grpSpPr>
        <p:sp>
          <p:nvSpPr>
            <p:cNvPr id="219" name="Freeform 80"/>
            <p:cNvSpPr>
              <a:spLocks/>
            </p:cNvSpPr>
            <p:nvPr/>
          </p:nvSpPr>
          <p:spPr bwMode="auto">
            <a:xfrm>
              <a:off x="1162050" y="4580328"/>
              <a:ext cx="569913" cy="568325"/>
            </a:xfrm>
            <a:custGeom>
              <a:avLst/>
              <a:gdLst>
                <a:gd name="T0" fmla="*/ 116 w 233"/>
                <a:gd name="T1" fmla="*/ 0 h 232"/>
                <a:gd name="T2" fmla="*/ 232 w 233"/>
                <a:gd name="T3" fmla="*/ 116 h 232"/>
                <a:gd name="T4" fmla="*/ 117 w 233"/>
                <a:gd name="T5" fmla="*/ 232 h 232"/>
                <a:gd name="T6" fmla="*/ 0 w 233"/>
                <a:gd name="T7" fmla="*/ 116 h 232"/>
                <a:gd name="T8" fmla="*/ 116 w 233"/>
                <a:gd name="T9" fmla="*/ 0 h 232"/>
              </a:gdLst>
              <a:ahLst/>
              <a:cxnLst>
                <a:cxn ang="0">
                  <a:pos x="T0" y="T1"/>
                </a:cxn>
                <a:cxn ang="0">
                  <a:pos x="T2" y="T3"/>
                </a:cxn>
                <a:cxn ang="0">
                  <a:pos x="T4" y="T5"/>
                </a:cxn>
                <a:cxn ang="0">
                  <a:pos x="T6" y="T7"/>
                </a:cxn>
                <a:cxn ang="0">
                  <a:pos x="T8" y="T9"/>
                </a:cxn>
              </a:cxnLst>
              <a:rect l="0" t="0" r="r" b="b"/>
              <a:pathLst>
                <a:path w="233" h="232">
                  <a:moveTo>
                    <a:pt x="116" y="0"/>
                  </a:moveTo>
                  <a:cubicBezTo>
                    <a:pt x="180" y="0"/>
                    <a:pt x="232" y="52"/>
                    <a:pt x="232" y="116"/>
                  </a:cubicBezTo>
                  <a:cubicBezTo>
                    <a:pt x="233" y="180"/>
                    <a:pt x="180" y="232"/>
                    <a:pt x="117" y="232"/>
                  </a:cubicBezTo>
                  <a:cubicBezTo>
                    <a:pt x="53" y="232"/>
                    <a:pt x="1" y="180"/>
                    <a:pt x="0" y="116"/>
                  </a:cubicBezTo>
                  <a:cubicBezTo>
                    <a:pt x="0" y="52"/>
                    <a:pt x="52" y="0"/>
                    <a:pt x="116" y="0"/>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220" name="Freeform 81"/>
            <p:cNvSpPr>
              <a:spLocks/>
            </p:cNvSpPr>
            <p:nvPr/>
          </p:nvSpPr>
          <p:spPr bwMode="auto">
            <a:xfrm>
              <a:off x="1217613" y="4637478"/>
              <a:ext cx="457200" cy="457200"/>
            </a:xfrm>
            <a:custGeom>
              <a:avLst/>
              <a:gdLst>
                <a:gd name="T0" fmla="*/ 93 w 187"/>
                <a:gd name="T1" fmla="*/ 0 h 187"/>
                <a:gd name="T2" fmla="*/ 187 w 187"/>
                <a:gd name="T3" fmla="*/ 93 h 187"/>
                <a:gd name="T4" fmla="*/ 94 w 187"/>
                <a:gd name="T5" fmla="*/ 187 h 187"/>
                <a:gd name="T6" fmla="*/ 0 w 187"/>
                <a:gd name="T7" fmla="*/ 93 h 187"/>
                <a:gd name="T8" fmla="*/ 93 w 187"/>
                <a:gd name="T9" fmla="*/ 0 h 187"/>
              </a:gdLst>
              <a:ahLst/>
              <a:cxnLst>
                <a:cxn ang="0">
                  <a:pos x="T0" y="T1"/>
                </a:cxn>
                <a:cxn ang="0">
                  <a:pos x="T2" y="T3"/>
                </a:cxn>
                <a:cxn ang="0">
                  <a:pos x="T4" y="T5"/>
                </a:cxn>
                <a:cxn ang="0">
                  <a:pos x="T6" y="T7"/>
                </a:cxn>
                <a:cxn ang="0">
                  <a:pos x="T8" y="T9"/>
                </a:cxn>
              </a:cxnLst>
              <a:rect l="0" t="0" r="r" b="b"/>
              <a:pathLst>
                <a:path w="187" h="187">
                  <a:moveTo>
                    <a:pt x="93" y="0"/>
                  </a:moveTo>
                  <a:cubicBezTo>
                    <a:pt x="145" y="0"/>
                    <a:pt x="187" y="41"/>
                    <a:pt x="187" y="93"/>
                  </a:cubicBezTo>
                  <a:cubicBezTo>
                    <a:pt x="187" y="144"/>
                    <a:pt x="145" y="187"/>
                    <a:pt x="94" y="187"/>
                  </a:cubicBezTo>
                  <a:cubicBezTo>
                    <a:pt x="42" y="187"/>
                    <a:pt x="0" y="145"/>
                    <a:pt x="0" y="93"/>
                  </a:cubicBezTo>
                  <a:cubicBezTo>
                    <a:pt x="0" y="42"/>
                    <a:pt x="42" y="0"/>
                    <a:pt x="93" y="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221" name="Freeform 82"/>
            <p:cNvSpPr>
              <a:spLocks noEditPoints="1"/>
            </p:cNvSpPr>
            <p:nvPr/>
          </p:nvSpPr>
          <p:spPr bwMode="auto">
            <a:xfrm>
              <a:off x="1217613" y="4827978"/>
              <a:ext cx="17463" cy="123825"/>
            </a:xfrm>
            <a:custGeom>
              <a:avLst/>
              <a:gdLst>
                <a:gd name="T0" fmla="*/ 7 w 7"/>
                <a:gd name="T1" fmla="*/ 51 h 51"/>
                <a:gd name="T2" fmla="*/ 7 w 7"/>
                <a:gd name="T3" fmla="*/ 50 h 51"/>
                <a:gd name="T4" fmla="*/ 7 w 7"/>
                <a:gd name="T5" fmla="*/ 50 h 51"/>
                <a:gd name="T6" fmla="*/ 7 w 7"/>
                <a:gd name="T7" fmla="*/ 50 h 51"/>
                <a:gd name="T8" fmla="*/ 7 w 7"/>
                <a:gd name="T9" fmla="*/ 49 h 51"/>
                <a:gd name="T10" fmla="*/ 0 w 7"/>
                <a:gd name="T11" fmla="*/ 16 h 51"/>
                <a:gd name="T12" fmla="*/ 0 w 7"/>
                <a:gd name="T13" fmla="*/ 16 h 51"/>
                <a:gd name="T14" fmla="*/ 0 w 7"/>
                <a:gd name="T15" fmla="*/ 16 h 51"/>
                <a:gd name="T16" fmla="*/ 0 w 7"/>
                <a:gd name="T17" fmla="*/ 16 h 51"/>
                <a:gd name="T18" fmla="*/ 0 w 7"/>
                <a:gd name="T19" fmla="*/ 15 h 51"/>
                <a:gd name="T20" fmla="*/ 0 w 7"/>
                <a:gd name="T21" fmla="*/ 15 h 51"/>
                <a:gd name="T22" fmla="*/ 0 w 7"/>
                <a:gd name="T23" fmla="*/ 15 h 51"/>
                <a:gd name="T24" fmla="*/ 0 w 7"/>
                <a:gd name="T25" fmla="*/ 14 h 51"/>
                <a:gd name="T26" fmla="*/ 0 w 7"/>
                <a:gd name="T27" fmla="*/ 14 h 51"/>
                <a:gd name="T28" fmla="*/ 0 w 7"/>
                <a:gd name="T29" fmla="*/ 14 h 51"/>
                <a:gd name="T30" fmla="*/ 0 w 7"/>
                <a:gd name="T31" fmla="*/ 14 h 51"/>
                <a:gd name="T32" fmla="*/ 0 w 7"/>
                <a:gd name="T33" fmla="*/ 13 h 51"/>
                <a:gd name="T34" fmla="*/ 0 w 7"/>
                <a:gd name="T35" fmla="*/ 13 h 51"/>
                <a:gd name="T36" fmla="*/ 0 w 7"/>
                <a:gd name="T37" fmla="*/ 13 h 51"/>
                <a:gd name="T38" fmla="*/ 0 w 7"/>
                <a:gd name="T39" fmla="*/ 12 h 51"/>
                <a:gd name="T40" fmla="*/ 0 w 7"/>
                <a:gd name="T41" fmla="*/ 12 h 51"/>
                <a:gd name="T42" fmla="*/ 0 w 7"/>
                <a:gd name="T43" fmla="*/ 12 h 51"/>
                <a:gd name="T44" fmla="*/ 0 w 7"/>
                <a:gd name="T45" fmla="*/ 12 h 51"/>
                <a:gd name="T46" fmla="*/ 0 w 7"/>
                <a:gd name="T47" fmla="*/ 11 h 51"/>
                <a:gd name="T48" fmla="*/ 0 w 7"/>
                <a:gd name="T49" fmla="*/ 11 h 51"/>
                <a:gd name="T50" fmla="*/ 0 w 7"/>
                <a:gd name="T51" fmla="*/ 11 h 51"/>
                <a:gd name="T52" fmla="*/ 0 w 7"/>
                <a:gd name="T53" fmla="*/ 10 h 51"/>
                <a:gd name="T54" fmla="*/ 0 w 7"/>
                <a:gd name="T55" fmla="*/ 10 h 51"/>
                <a:gd name="T56" fmla="*/ 0 w 7"/>
                <a:gd name="T57" fmla="*/ 10 h 51"/>
                <a:gd name="T58" fmla="*/ 0 w 7"/>
                <a:gd name="T59" fmla="*/ 9 h 51"/>
                <a:gd name="T60" fmla="*/ 0 w 7"/>
                <a:gd name="T61" fmla="*/ 9 h 51"/>
                <a:gd name="T62" fmla="*/ 0 w 7"/>
                <a:gd name="T63" fmla="*/ 9 h 51"/>
                <a:gd name="T64" fmla="*/ 0 w 7"/>
                <a:gd name="T65" fmla="*/ 9 h 51"/>
                <a:gd name="T66" fmla="*/ 0 w 7"/>
                <a:gd name="T67" fmla="*/ 8 h 51"/>
                <a:gd name="T68" fmla="*/ 0 w 7"/>
                <a:gd name="T69" fmla="*/ 8 h 51"/>
                <a:gd name="T70" fmla="*/ 0 w 7"/>
                <a:gd name="T71" fmla="*/ 8 h 51"/>
                <a:gd name="T72" fmla="*/ 0 w 7"/>
                <a:gd name="T73" fmla="*/ 7 h 51"/>
                <a:gd name="T74" fmla="*/ 0 w 7"/>
                <a:gd name="T75" fmla="*/ 7 h 51"/>
                <a:gd name="T76" fmla="*/ 0 w 7"/>
                <a:gd name="T77" fmla="*/ 7 h 51"/>
                <a:gd name="T78" fmla="*/ 0 w 7"/>
                <a:gd name="T79" fmla="*/ 6 h 51"/>
                <a:gd name="T80" fmla="*/ 0 w 7"/>
                <a:gd name="T81" fmla="*/ 6 h 51"/>
                <a:gd name="T82" fmla="*/ 0 w 7"/>
                <a:gd name="T83" fmla="*/ 6 h 51"/>
                <a:gd name="T84" fmla="*/ 0 w 7"/>
                <a:gd name="T85" fmla="*/ 6 h 51"/>
                <a:gd name="T86" fmla="*/ 0 w 7"/>
                <a:gd name="T87" fmla="*/ 5 h 51"/>
                <a:gd name="T88" fmla="*/ 1 w 7"/>
                <a:gd name="T89" fmla="*/ 5 h 51"/>
                <a:gd name="T90" fmla="*/ 1 w 7"/>
                <a:gd name="T91" fmla="*/ 5 h 51"/>
                <a:gd name="T92" fmla="*/ 1 w 7"/>
                <a:gd name="T93" fmla="*/ 4 h 51"/>
                <a:gd name="T94" fmla="*/ 1 w 7"/>
                <a:gd name="T95" fmla="*/ 4 h 51"/>
                <a:gd name="T96" fmla="*/ 1 w 7"/>
                <a:gd name="T97" fmla="*/ 3 h 51"/>
                <a:gd name="T98" fmla="*/ 1 w 7"/>
                <a:gd name="T99" fmla="*/ 3 h 51"/>
                <a:gd name="T100" fmla="*/ 1 w 7"/>
                <a:gd name="T101" fmla="*/ 3 h 51"/>
                <a:gd name="T102" fmla="*/ 1 w 7"/>
                <a:gd name="T103" fmla="*/ 3 h 51"/>
                <a:gd name="T104" fmla="*/ 1 w 7"/>
                <a:gd name="T105" fmla="*/ 2 h 51"/>
                <a:gd name="T106" fmla="*/ 1 w 7"/>
                <a:gd name="T107" fmla="*/ 1 h 51"/>
                <a:gd name="T108" fmla="*/ 1 w 7"/>
                <a:gd name="T109" fmla="*/ 1 h 51"/>
                <a:gd name="T110" fmla="*/ 1 w 7"/>
                <a:gd name="T111" fmla="*/ 1 h 51"/>
                <a:gd name="T112" fmla="*/ 1 w 7"/>
                <a:gd name="T113" fmla="*/ 0 h 51"/>
                <a:gd name="T114" fmla="*/ 1 w 7"/>
                <a:gd name="T115" fmla="*/ 0 h 51"/>
                <a:gd name="T116" fmla="*/ 1 w 7"/>
                <a:gd name="T11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 h="51">
                  <a:moveTo>
                    <a:pt x="7" y="51"/>
                  </a:moveTo>
                  <a:cubicBezTo>
                    <a:pt x="7" y="51"/>
                    <a:pt x="7" y="51"/>
                    <a:pt x="7" y="51"/>
                  </a:cubicBezTo>
                  <a:cubicBezTo>
                    <a:pt x="7" y="51"/>
                    <a:pt x="7" y="51"/>
                    <a:pt x="7" y="51"/>
                  </a:cubicBezTo>
                  <a:moveTo>
                    <a:pt x="7" y="50"/>
                  </a:moveTo>
                  <a:cubicBezTo>
                    <a:pt x="7" y="50"/>
                    <a:pt x="7" y="50"/>
                    <a:pt x="7" y="50"/>
                  </a:cubicBezTo>
                  <a:cubicBezTo>
                    <a:pt x="7" y="50"/>
                    <a:pt x="7" y="50"/>
                    <a:pt x="7" y="50"/>
                  </a:cubicBezTo>
                  <a:moveTo>
                    <a:pt x="7" y="50"/>
                  </a:moveTo>
                  <a:cubicBezTo>
                    <a:pt x="7" y="50"/>
                    <a:pt x="7" y="50"/>
                    <a:pt x="7" y="50"/>
                  </a:cubicBezTo>
                  <a:cubicBezTo>
                    <a:pt x="7" y="50"/>
                    <a:pt x="7" y="50"/>
                    <a:pt x="7" y="50"/>
                  </a:cubicBezTo>
                  <a:moveTo>
                    <a:pt x="7" y="50"/>
                  </a:moveTo>
                  <a:cubicBezTo>
                    <a:pt x="7" y="50"/>
                    <a:pt x="7" y="50"/>
                    <a:pt x="7" y="50"/>
                  </a:cubicBezTo>
                  <a:cubicBezTo>
                    <a:pt x="7" y="50"/>
                    <a:pt x="7" y="50"/>
                    <a:pt x="7" y="50"/>
                  </a:cubicBezTo>
                  <a:moveTo>
                    <a:pt x="7" y="49"/>
                  </a:moveTo>
                  <a:cubicBezTo>
                    <a:pt x="7" y="49"/>
                    <a:pt x="7" y="50"/>
                    <a:pt x="7" y="50"/>
                  </a:cubicBezTo>
                  <a:cubicBezTo>
                    <a:pt x="7" y="50"/>
                    <a:pt x="7" y="49"/>
                    <a:pt x="7" y="49"/>
                  </a:cubicBezTo>
                  <a:moveTo>
                    <a:pt x="0" y="16"/>
                  </a:moveTo>
                  <a:cubicBezTo>
                    <a:pt x="0" y="28"/>
                    <a:pt x="2" y="39"/>
                    <a:pt x="6" y="49"/>
                  </a:cubicBezTo>
                  <a:cubicBezTo>
                    <a:pt x="2" y="39"/>
                    <a:pt x="0" y="28"/>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4"/>
                    <a:pt x="0" y="14"/>
                    <a:pt x="0" y="14"/>
                  </a:cubicBezTo>
                  <a:cubicBezTo>
                    <a:pt x="0" y="14"/>
                    <a:pt x="0" y="14"/>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1"/>
                    <a:pt x="0" y="11"/>
                    <a:pt x="0" y="12"/>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1" y="5"/>
                  </a:moveTo>
                  <a:cubicBezTo>
                    <a:pt x="1" y="5"/>
                    <a:pt x="1" y="5"/>
                    <a:pt x="1" y="5"/>
                  </a:cubicBezTo>
                  <a:cubicBezTo>
                    <a:pt x="1" y="5"/>
                    <a:pt x="1" y="5"/>
                    <a:pt x="1" y="5"/>
                  </a:cubicBezTo>
                  <a:moveTo>
                    <a:pt x="1" y="5"/>
                  </a:moveTo>
                  <a:cubicBezTo>
                    <a:pt x="1" y="5"/>
                    <a:pt x="1" y="5"/>
                    <a:pt x="1" y="5"/>
                  </a:cubicBezTo>
                  <a:cubicBezTo>
                    <a:pt x="1" y="5"/>
                    <a:pt x="1" y="5"/>
                    <a:pt x="1" y="5"/>
                  </a:cubicBezTo>
                  <a:moveTo>
                    <a:pt x="1" y="4"/>
                  </a:moveTo>
                  <a:cubicBezTo>
                    <a:pt x="1" y="4"/>
                    <a:pt x="1" y="4"/>
                    <a:pt x="1" y="4"/>
                  </a:cubicBezTo>
                  <a:cubicBezTo>
                    <a:pt x="1" y="4"/>
                    <a:pt x="1" y="4"/>
                    <a:pt x="1" y="4"/>
                  </a:cubicBezTo>
                  <a:moveTo>
                    <a:pt x="1" y="4"/>
                  </a:moveTo>
                  <a:cubicBezTo>
                    <a:pt x="1" y="4"/>
                    <a:pt x="1" y="4"/>
                    <a:pt x="1" y="4"/>
                  </a:cubicBezTo>
                  <a:cubicBezTo>
                    <a:pt x="1" y="4"/>
                    <a:pt x="1" y="4"/>
                    <a:pt x="1" y="4"/>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2"/>
                  </a:moveTo>
                  <a:cubicBezTo>
                    <a:pt x="1" y="2"/>
                    <a:pt x="1" y="2"/>
                    <a:pt x="1" y="2"/>
                  </a:cubicBezTo>
                  <a:cubicBezTo>
                    <a:pt x="1" y="2"/>
                    <a:pt x="1" y="2"/>
                    <a:pt x="1" y="2"/>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222" name="Freeform 83"/>
            <p:cNvSpPr>
              <a:spLocks/>
            </p:cNvSpPr>
            <p:nvPr/>
          </p:nvSpPr>
          <p:spPr bwMode="auto">
            <a:xfrm>
              <a:off x="1217613" y="4639066"/>
              <a:ext cx="190500" cy="425450"/>
            </a:xfrm>
            <a:custGeom>
              <a:avLst/>
              <a:gdLst>
                <a:gd name="T0" fmla="*/ 1 w 78"/>
                <a:gd name="T1" fmla="*/ 77 h 174"/>
                <a:gd name="T2" fmla="*/ 1 w 78"/>
                <a:gd name="T3" fmla="*/ 77 h 174"/>
                <a:gd name="T4" fmla="*/ 1 w 78"/>
                <a:gd name="T5" fmla="*/ 77 h 174"/>
                <a:gd name="T6" fmla="*/ 1 w 78"/>
                <a:gd name="T7" fmla="*/ 78 h 174"/>
                <a:gd name="T8" fmla="*/ 1 w 78"/>
                <a:gd name="T9" fmla="*/ 78 h 174"/>
                <a:gd name="T10" fmla="*/ 1 w 78"/>
                <a:gd name="T11" fmla="*/ 78 h 174"/>
                <a:gd name="T12" fmla="*/ 1 w 78"/>
                <a:gd name="T13" fmla="*/ 79 h 174"/>
                <a:gd name="T14" fmla="*/ 1 w 78"/>
                <a:gd name="T15" fmla="*/ 80 h 174"/>
                <a:gd name="T16" fmla="*/ 1 w 78"/>
                <a:gd name="T17" fmla="*/ 80 h 174"/>
                <a:gd name="T18" fmla="*/ 1 w 78"/>
                <a:gd name="T19" fmla="*/ 80 h 174"/>
                <a:gd name="T20" fmla="*/ 1 w 78"/>
                <a:gd name="T21" fmla="*/ 80 h 174"/>
                <a:gd name="T22" fmla="*/ 1 w 78"/>
                <a:gd name="T23" fmla="*/ 81 h 174"/>
                <a:gd name="T24" fmla="*/ 1 w 78"/>
                <a:gd name="T25" fmla="*/ 81 h 174"/>
                <a:gd name="T26" fmla="*/ 1 w 78"/>
                <a:gd name="T27" fmla="*/ 82 h 174"/>
                <a:gd name="T28" fmla="*/ 1 w 78"/>
                <a:gd name="T29" fmla="*/ 82 h 174"/>
                <a:gd name="T30" fmla="*/ 0 w 78"/>
                <a:gd name="T31" fmla="*/ 82 h 174"/>
                <a:gd name="T32" fmla="*/ 0 w 78"/>
                <a:gd name="T33" fmla="*/ 82 h 174"/>
                <a:gd name="T34" fmla="*/ 0 w 78"/>
                <a:gd name="T35" fmla="*/ 83 h 174"/>
                <a:gd name="T36" fmla="*/ 0 w 78"/>
                <a:gd name="T37" fmla="*/ 83 h 174"/>
                <a:gd name="T38" fmla="*/ 0 w 78"/>
                <a:gd name="T39" fmla="*/ 83 h 174"/>
                <a:gd name="T40" fmla="*/ 0 w 78"/>
                <a:gd name="T41" fmla="*/ 84 h 174"/>
                <a:gd name="T42" fmla="*/ 0 w 78"/>
                <a:gd name="T43" fmla="*/ 84 h 174"/>
                <a:gd name="T44" fmla="*/ 0 w 78"/>
                <a:gd name="T45" fmla="*/ 84 h 174"/>
                <a:gd name="T46" fmla="*/ 0 w 78"/>
                <a:gd name="T47" fmla="*/ 85 h 174"/>
                <a:gd name="T48" fmla="*/ 0 w 78"/>
                <a:gd name="T49" fmla="*/ 85 h 174"/>
                <a:gd name="T50" fmla="*/ 0 w 78"/>
                <a:gd name="T51" fmla="*/ 85 h 174"/>
                <a:gd name="T52" fmla="*/ 0 w 78"/>
                <a:gd name="T53" fmla="*/ 85 h 174"/>
                <a:gd name="T54" fmla="*/ 0 w 78"/>
                <a:gd name="T55" fmla="*/ 86 h 174"/>
                <a:gd name="T56" fmla="*/ 0 w 78"/>
                <a:gd name="T57" fmla="*/ 86 h 174"/>
                <a:gd name="T58" fmla="*/ 0 w 78"/>
                <a:gd name="T59" fmla="*/ 86 h 174"/>
                <a:gd name="T60" fmla="*/ 0 w 78"/>
                <a:gd name="T61" fmla="*/ 87 h 174"/>
                <a:gd name="T62" fmla="*/ 0 w 78"/>
                <a:gd name="T63" fmla="*/ 87 h 174"/>
                <a:gd name="T64" fmla="*/ 0 w 78"/>
                <a:gd name="T65" fmla="*/ 87 h 174"/>
                <a:gd name="T66" fmla="*/ 0 w 78"/>
                <a:gd name="T67" fmla="*/ 87 h 174"/>
                <a:gd name="T68" fmla="*/ 0 w 78"/>
                <a:gd name="T69" fmla="*/ 88 h 174"/>
                <a:gd name="T70" fmla="*/ 0 w 78"/>
                <a:gd name="T71" fmla="*/ 88 h 174"/>
                <a:gd name="T72" fmla="*/ 0 w 78"/>
                <a:gd name="T73" fmla="*/ 88 h 174"/>
                <a:gd name="T74" fmla="*/ 0 w 78"/>
                <a:gd name="T75" fmla="*/ 89 h 174"/>
                <a:gd name="T76" fmla="*/ 0 w 78"/>
                <a:gd name="T77" fmla="*/ 89 h 174"/>
                <a:gd name="T78" fmla="*/ 0 w 78"/>
                <a:gd name="T79" fmla="*/ 89 h 174"/>
                <a:gd name="T80" fmla="*/ 0 w 78"/>
                <a:gd name="T81" fmla="*/ 90 h 174"/>
                <a:gd name="T82" fmla="*/ 0 w 78"/>
                <a:gd name="T83" fmla="*/ 90 h 174"/>
                <a:gd name="T84" fmla="*/ 0 w 78"/>
                <a:gd name="T85" fmla="*/ 90 h 174"/>
                <a:gd name="T86" fmla="*/ 0 w 78"/>
                <a:gd name="T87" fmla="*/ 90 h 174"/>
                <a:gd name="T88" fmla="*/ 0 w 78"/>
                <a:gd name="T89" fmla="*/ 91 h 174"/>
                <a:gd name="T90" fmla="*/ 0 w 78"/>
                <a:gd name="T91" fmla="*/ 91 h 174"/>
                <a:gd name="T92" fmla="*/ 0 w 78"/>
                <a:gd name="T93" fmla="*/ 91 h 174"/>
                <a:gd name="T94" fmla="*/ 0 w 78"/>
                <a:gd name="T95" fmla="*/ 92 h 174"/>
                <a:gd name="T96" fmla="*/ 0 w 78"/>
                <a:gd name="T97" fmla="*/ 92 h 174"/>
                <a:gd name="T98" fmla="*/ 0 w 78"/>
                <a:gd name="T99" fmla="*/ 92 h 174"/>
                <a:gd name="T100" fmla="*/ 0 w 78"/>
                <a:gd name="T101" fmla="*/ 93 h 174"/>
                <a:gd name="T102" fmla="*/ 0 w 78"/>
                <a:gd name="T103" fmla="*/ 93 h 174"/>
                <a:gd name="T104" fmla="*/ 0 w 78"/>
                <a:gd name="T105" fmla="*/ 93 h 174"/>
                <a:gd name="T106" fmla="*/ 0 w 78"/>
                <a:gd name="T107" fmla="*/ 93 h 174"/>
                <a:gd name="T108" fmla="*/ 7 w 78"/>
                <a:gd name="T109" fmla="*/ 126 h 174"/>
                <a:gd name="T110" fmla="*/ 7 w 78"/>
                <a:gd name="T111" fmla="*/ 127 h 174"/>
                <a:gd name="T112" fmla="*/ 7 w 78"/>
                <a:gd name="T113" fmla="*/ 127 h 174"/>
                <a:gd name="T114" fmla="*/ 7 w 78"/>
                <a:gd name="T115" fmla="*/ 127 h 174"/>
                <a:gd name="T116" fmla="*/ 7 w 78"/>
                <a:gd name="T117" fmla="*/ 128 h 174"/>
                <a:gd name="T118" fmla="*/ 49 w 78"/>
                <a:gd name="T119" fmla="*/ 174 h 174"/>
                <a:gd name="T120" fmla="*/ 30 w 78"/>
                <a:gd name="T121" fmla="*/ 151 h 174"/>
                <a:gd name="T122" fmla="*/ 16 w 78"/>
                <a:gd name="T123" fmla="*/ 96 h 174"/>
                <a:gd name="T124" fmla="*/ 46 w 78"/>
                <a:gd name="T125" fmla="*/ 22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8" h="174">
                  <a:moveTo>
                    <a:pt x="78" y="0"/>
                  </a:moveTo>
                  <a:cubicBezTo>
                    <a:pt x="39" y="6"/>
                    <a:pt x="8" y="37"/>
                    <a:pt x="1" y="77"/>
                  </a:cubicBezTo>
                  <a:cubicBezTo>
                    <a:pt x="1" y="77"/>
                    <a:pt x="1" y="77"/>
                    <a:pt x="1" y="77"/>
                  </a:cubicBezTo>
                  <a:cubicBezTo>
                    <a:pt x="1" y="77"/>
                    <a:pt x="1" y="77"/>
                    <a:pt x="1" y="77"/>
                  </a:cubicBezTo>
                  <a:cubicBezTo>
                    <a:pt x="1" y="77"/>
                    <a:pt x="1" y="77"/>
                    <a:pt x="1" y="77"/>
                  </a:cubicBezTo>
                  <a:cubicBezTo>
                    <a:pt x="1" y="77"/>
                    <a:pt x="1" y="77"/>
                    <a:pt x="1" y="77"/>
                  </a:cubicBezTo>
                  <a:cubicBezTo>
                    <a:pt x="1" y="77"/>
                    <a:pt x="1" y="77"/>
                    <a:pt x="1" y="77"/>
                  </a:cubicBezTo>
                  <a:cubicBezTo>
                    <a:pt x="1" y="77"/>
                    <a:pt x="1" y="77"/>
                    <a:pt x="1" y="78"/>
                  </a:cubicBezTo>
                  <a:cubicBezTo>
                    <a:pt x="1" y="78"/>
                    <a:pt x="1" y="78"/>
                    <a:pt x="1" y="78"/>
                  </a:cubicBezTo>
                  <a:cubicBezTo>
                    <a:pt x="1" y="78"/>
                    <a:pt x="1" y="78"/>
                    <a:pt x="1" y="78"/>
                  </a:cubicBezTo>
                  <a:cubicBezTo>
                    <a:pt x="1" y="78"/>
                    <a:pt x="1" y="78"/>
                    <a:pt x="1" y="78"/>
                  </a:cubicBezTo>
                  <a:cubicBezTo>
                    <a:pt x="1" y="78"/>
                    <a:pt x="1" y="78"/>
                    <a:pt x="1" y="78"/>
                  </a:cubicBezTo>
                  <a:cubicBezTo>
                    <a:pt x="1" y="78"/>
                    <a:pt x="1" y="78"/>
                    <a:pt x="1" y="78"/>
                  </a:cubicBezTo>
                  <a:cubicBezTo>
                    <a:pt x="1" y="78"/>
                    <a:pt x="1" y="79"/>
                    <a:pt x="1" y="79"/>
                  </a:cubicBezTo>
                  <a:cubicBezTo>
                    <a:pt x="1" y="79"/>
                    <a:pt x="1" y="79"/>
                    <a:pt x="1" y="79"/>
                  </a:cubicBezTo>
                  <a:cubicBezTo>
                    <a:pt x="1" y="79"/>
                    <a:pt x="1" y="79"/>
                    <a:pt x="1" y="80"/>
                  </a:cubicBezTo>
                  <a:cubicBezTo>
                    <a:pt x="1" y="80"/>
                    <a:pt x="1" y="80"/>
                    <a:pt x="1" y="80"/>
                  </a:cubicBezTo>
                  <a:cubicBezTo>
                    <a:pt x="1" y="80"/>
                    <a:pt x="1" y="80"/>
                    <a:pt x="1" y="80"/>
                  </a:cubicBezTo>
                  <a:cubicBezTo>
                    <a:pt x="1" y="80"/>
                    <a:pt x="1" y="80"/>
                    <a:pt x="1" y="80"/>
                  </a:cubicBezTo>
                  <a:cubicBezTo>
                    <a:pt x="1" y="80"/>
                    <a:pt x="1" y="80"/>
                    <a:pt x="1" y="80"/>
                  </a:cubicBezTo>
                  <a:cubicBezTo>
                    <a:pt x="1" y="80"/>
                    <a:pt x="1" y="80"/>
                    <a:pt x="1" y="80"/>
                  </a:cubicBezTo>
                  <a:cubicBezTo>
                    <a:pt x="1" y="80"/>
                    <a:pt x="1" y="80"/>
                    <a:pt x="1" y="80"/>
                  </a:cubicBezTo>
                  <a:cubicBezTo>
                    <a:pt x="1" y="80"/>
                    <a:pt x="1" y="80"/>
                    <a:pt x="1" y="80"/>
                  </a:cubicBezTo>
                  <a:cubicBezTo>
                    <a:pt x="1" y="81"/>
                    <a:pt x="1" y="81"/>
                    <a:pt x="1" y="81"/>
                  </a:cubicBezTo>
                  <a:cubicBezTo>
                    <a:pt x="1" y="81"/>
                    <a:pt x="1" y="81"/>
                    <a:pt x="1" y="81"/>
                  </a:cubicBezTo>
                  <a:cubicBezTo>
                    <a:pt x="1" y="81"/>
                    <a:pt x="1" y="81"/>
                    <a:pt x="1" y="81"/>
                  </a:cubicBezTo>
                  <a:cubicBezTo>
                    <a:pt x="1" y="81"/>
                    <a:pt x="1" y="81"/>
                    <a:pt x="1" y="81"/>
                  </a:cubicBezTo>
                  <a:cubicBezTo>
                    <a:pt x="1" y="81"/>
                    <a:pt x="1" y="81"/>
                    <a:pt x="1" y="82"/>
                  </a:cubicBezTo>
                  <a:cubicBezTo>
                    <a:pt x="1" y="82"/>
                    <a:pt x="1" y="82"/>
                    <a:pt x="1" y="82"/>
                  </a:cubicBezTo>
                  <a:cubicBezTo>
                    <a:pt x="1" y="82"/>
                    <a:pt x="1" y="82"/>
                    <a:pt x="1" y="82"/>
                  </a:cubicBezTo>
                  <a:cubicBezTo>
                    <a:pt x="1" y="82"/>
                    <a:pt x="1" y="82"/>
                    <a:pt x="1" y="82"/>
                  </a:cubicBezTo>
                  <a:cubicBezTo>
                    <a:pt x="1" y="82"/>
                    <a:pt x="1" y="82"/>
                    <a:pt x="0" y="82"/>
                  </a:cubicBezTo>
                  <a:cubicBezTo>
                    <a:pt x="0" y="82"/>
                    <a:pt x="0" y="82"/>
                    <a:pt x="0" y="82"/>
                  </a:cubicBezTo>
                  <a:cubicBezTo>
                    <a:pt x="0" y="82"/>
                    <a:pt x="0" y="82"/>
                    <a:pt x="0" y="82"/>
                  </a:cubicBezTo>
                  <a:cubicBezTo>
                    <a:pt x="0" y="82"/>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3"/>
                  </a:cubicBezTo>
                  <a:cubicBezTo>
                    <a:pt x="0" y="93"/>
                    <a:pt x="0" y="93"/>
                    <a:pt x="0" y="93"/>
                  </a:cubicBezTo>
                  <a:cubicBezTo>
                    <a:pt x="0" y="93"/>
                    <a:pt x="0" y="93"/>
                    <a:pt x="0" y="93"/>
                  </a:cubicBezTo>
                  <a:cubicBezTo>
                    <a:pt x="0" y="93"/>
                    <a:pt x="0" y="93"/>
                    <a:pt x="0" y="93"/>
                  </a:cubicBezTo>
                  <a:cubicBezTo>
                    <a:pt x="0" y="93"/>
                    <a:pt x="0" y="93"/>
                    <a:pt x="0" y="93"/>
                  </a:cubicBezTo>
                  <a:cubicBezTo>
                    <a:pt x="0" y="93"/>
                    <a:pt x="0" y="93"/>
                    <a:pt x="0" y="93"/>
                  </a:cubicBezTo>
                  <a:cubicBezTo>
                    <a:pt x="0" y="93"/>
                    <a:pt x="0" y="93"/>
                    <a:pt x="0" y="93"/>
                  </a:cubicBezTo>
                  <a:cubicBezTo>
                    <a:pt x="0" y="105"/>
                    <a:pt x="2" y="116"/>
                    <a:pt x="6" y="126"/>
                  </a:cubicBezTo>
                  <a:cubicBezTo>
                    <a:pt x="7" y="126"/>
                    <a:pt x="7" y="126"/>
                    <a:pt x="7" y="126"/>
                  </a:cubicBezTo>
                  <a:cubicBezTo>
                    <a:pt x="7" y="126"/>
                    <a:pt x="7" y="127"/>
                    <a:pt x="7" y="127"/>
                  </a:cubicBezTo>
                  <a:cubicBezTo>
                    <a:pt x="7" y="127"/>
                    <a:pt x="7" y="127"/>
                    <a:pt x="7" y="127"/>
                  </a:cubicBezTo>
                  <a:cubicBezTo>
                    <a:pt x="7" y="127"/>
                    <a:pt x="7" y="127"/>
                    <a:pt x="7" y="127"/>
                  </a:cubicBezTo>
                  <a:cubicBezTo>
                    <a:pt x="7" y="127"/>
                    <a:pt x="7" y="127"/>
                    <a:pt x="7" y="127"/>
                  </a:cubicBezTo>
                  <a:cubicBezTo>
                    <a:pt x="7" y="127"/>
                    <a:pt x="7" y="127"/>
                    <a:pt x="7" y="127"/>
                  </a:cubicBezTo>
                  <a:cubicBezTo>
                    <a:pt x="7" y="127"/>
                    <a:pt x="7" y="127"/>
                    <a:pt x="7" y="127"/>
                  </a:cubicBezTo>
                  <a:cubicBezTo>
                    <a:pt x="7" y="127"/>
                    <a:pt x="7" y="127"/>
                    <a:pt x="7" y="127"/>
                  </a:cubicBezTo>
                  <a:cubicBezTo>
                    <a:pt x="7" y="127"/>
                    <a:pt x="7" y="127"/>
                    <a:pt x="7" y="128"/>
                  </a:cubicBezTo>
                  <a:cubicBezTo>
                    <a:pt x="7" y="128"/>
                    <a:pt x="7" y="128"/>
                    <a:pt x="7" y="128"/>
                  </a:cubicBezTo>
                  <a:cubicBezTo>
                    <a:pt x="15" y="148"/>
                    <a:pt x="30" y="164"/>
                    <a:pt x="49" y="174"/>
                  </a:cubicBezTo>
                  <a:cubicBezTo>
                    <a:pt x="48" y="174"/>
                    <a:pt x="47" y="173"/>
                    <a:pt x="47" y="172"/>
                  </a:cubicBezTo>
                  <a:cubicBezTo>
                    <a:pt x="41" y="165"/>
                    <a:pt x="36" y="158"/>
                    <a:pt x="30" y="151"/>
                  </a:cubicBezTo>
                  <a:cubicBezTo>
                    <a:pt x="20" y="134"/>
                    <a:pt x="16" y="116"/>
                    <a:pt x="16" y="97"/>
                  </a:cubicBezTo>
                  <a:cubicBezTo>
                    <a:pt x="16" y="97"/>
                    <a:pt x="16" y="97"/>
                    <a:pt x="16" y="96"/>
                  </a:cubicBezTo>
                  <a:cubicBezTo>
                    <a:pt x="17" y="87"/>
                    <a:pt x="18" y="78"/>
                    <a:pt x="19" y="68"/>
                  </a:cubicBezTo>
                  <a:cubicBezTo>
                    <a:pt x="24" y="50"/>
                    <a:pt x="33" y="35"/>
                    <a:pt x="46" y="22"/>
                  </a:cubicBezTo>
                  <a:cubicBezTo>
                    <a:pt x="56" y="12"/>
                    <a:pt x="67" y="5"/>
                    <a:pt x="7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223" name="Rectangle 100"/>
            <p:cNvSpPr>
              <a:spLocks noChangeArrowheads="1"/>
            </p:cNvSpPr>
            <p:nvPr/>
          </p:nvSpPr>
          <p:spPr bwMode="auto">
            <a:xfrm>
              <a:off x="1376363" y="4759716"/>
              <a:ext cx="139700" cy="190500"/>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224" name="Rectangle 101"/>
            <p:cNvSpPr>
              <a:spLocks noChangeArrowheads="1"/>
            </p:cNvSpPr>
            <p:nvPr/>
          </p:nvSpPr>
          <p:spPr bwMode="auto">
            <a:xfrm>
              <a:off x="1328738" y="4699391"/>
              <a:ext cx="317395"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761961"/>
              <a:r>
                <a:rPr lang="en-US" altLang="en-US" sz="1750" b="1" dirty="0">
                  <a:solidFill>
                    <a:srgbClr val="FF9936"/>
                  </a:solidFill>
                  <a:latin typeface="Raleway" panose="020B0003030101060003" pitchFamily="34" charset="0"/>
                </a:rPr>
                <a:t>20</a:t>
              </a:r>
              <a:endParaRPr lang="en-US" altLang="en-US" sz="1500" dirty="0">
                <a:solidFill>
                  <a:prstClr val="black"/>
                </a:solidFill>
              </a:endParaRPr>
            </a:p>
          </p:txBody>
        </p:sp>
      </p:grpSp>
      <p:sp>
        <p:nvSpPr>
          <p:cNvPr id="225" name="Oval 107"/>
          <p:cNvSpPr>
            <a:spLocks noChangeArrowheads="1"/>
          </p:cNvSpPr>
          <p:nvPr/>
        </p:nvSpPr>
        <p:spPr bwMode="auto">
          <a:xfrm>
            <a:off x="8211498" y="4207306"/>
            <a:ext cx="227542" cy="230188"/>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226" name="Oval 108"/>
          <p:cNvSpPr>
            <a:spLocks noChangeArrowheads="1"/>
          </p:cNvSpPr>
          <p:nvPr/>
        </p:nvSpPr>
        <p:spPr bwMode="auto">
          <a:xfrm>
            <a:off x="8260448" y="4258900"/>
            <a:ext cx="129646" cy="128323"/>
          </a:xfrm>
          <a:prstGeom prst="ellipse">
            <a:avLst/>
          </a:pr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227" name="Freeform 109"/>
          <p:cNvSpPr>
            <a:spLocks/>
          </p:cNvSpPr>
          <p:nvPr/>
        </p:nvSpPr>
        <p:spPr bwMode="auto">
          <a:xfrm>
            <a:off x="7551365" y="1923951"/>
            <a:ext cx="314854" cy="269876"/>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228" name="Freeform 110"/>
          <p:cNvSpPr>
            <a:spLocks/>
          </p:cNvSpPr>
          <p:nvPr/>
        </p:nvSpPr>
        <p:spPr bwMode="auto">
          <a:xfrm>
            <a:off x="7681009" y="1853837"/>
            <a:ext cx="316178" cy="271199"/>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229" name="Freeform 111"/>
          <p:cNvSpPr>
            <a:spLocks/>
          </p:cNvSpPr>
          <p:nvPr/>
        </p:nvSpPr>
        <p:spPr bwMode="auto">
          <a:xfrm>
            <a:off x="6069697" y="2676691"/>
            <a:ext cx="287073" cy="297657"/>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230" name="Freeform 112"/>
          <p:cNvSpPr>
            <a:spLocks/>
          </p:cNvSpPr>
          <p:nvPr/>
        </p:nvSpPr>
        <p:spPr bwMode="auto">
          <a:xfrm>
            <a:off x="5957249" y="2773265"/>
            <a:ext cx="287073" cy="297657"/>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231" name="Freeform 113"/>
          <p:cNvSpPr>
            <a:spLocks/>
          </p:cNvSpPr>
          <p:nvPr/>
        </p:nvSpPr>
        <p:spPr bwMode="auto">
          <a:xfrm>
            <a:off x="8827977" y="1888233"/>
            <a:ext cx="316178" cy="271199"/>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232" name="Freeform 114"/>
          <p:cNvSpPr>
            <a:spLocks/>
          </p:cNvSpPr>
          <p:nvPr/>
        </p:nvSpPr>
        <p:spPr bwMode="auto">
          <a:xfrm>
            <a:off x="8698331" y="1819442"/>
            <a:ext cx="316178" cy="271199"/>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233" name="Freeform 115"/>
          <p:cNvSpPr>
            <a:spLocks/>
          </p:cNvSpPr>
          <p:nvPr/>
        </p:nvSpPr>
        <p:spPr bwMode="auto">
          <a:xfrm>
            <a:off x="8916615" y="1982161"/>
            <a:ext cx="1299104" cy="1099344"/>
          </a:xfrm>
          <a:custGeom>
            <a:avLst/>
            <a:gdLst>
              <a:gd name="T0" fmla="*/ 0 w 638"/>
              <a:gd name="T1" fmla="*/ 194 h 539"/>
              <a:gd name="T2" fmla="*/ 0 w 638"/>
              <a:gd name="T3" fmla="*/ 193 h 539"/>
              <a:gd name="T4" fmla="*/ 444 w 638"/>
              <a:gd name="T5" fmla="*/ 95 h 539"/>
              <a:gd name="T6" fmla="*/ 543 w 638"/>
              <a:gd name="T7" fmla="*/ 539 h 539"/>
              <a:gd name="T8" fmla="*/ 543 w 638"/>
              <a:gd name="T9" fmla="*/ 539 h 539"/>
              <a:gd name="T10" fmla="*/ 0 w 638"/>
              <a:gd name="T11" fmla="*/ 194 h 539"/>
            </a:gdLst>
            <a:ahLst/>
            <a:cxnLst>
              <a:cxn ang="0">
                <a:pos x="T0" y="T1"/>
              </a:cxn>
              <a:cxn ang="0">
                <a:pos x="T2" y="T3"/>
              </a:cxn>
              <a:cxn ang="0">
                <a:pos x="T4" y="T5"/>
              </a:cxn>
              <a:cxn ang="0">
                <a:pos x="T6" y="T7"/>
              </a:cxn>
              <a:cxn ang="0">
                <a:pos x="T8" y="T9"/>
              </a:cxn>
              <a:cxn ang="0">
                <a:pos x="T10" y="T11"/>
              </a:cxn>
            </a:cxnLst>
            <a:rect l="0" t="0" r="r" b="b"/>
            <a:pathLst>
              <a:path w="638" h="539">
                <a:moveTo>
                  <a:pt x="0" y="194"/>
                </a:moveTo>
                <a:cubicBezTo>
                  <a:pt x="0" y="193"/>
                  <a:pt x="0" y="193"/>
                  <a:pt x="0" y="193"/>
                </a:cubicBezTo>
                <a:cubicBezTo>
                  <a:pt x="96" y="44"/>
                  <a:pt x="295" y="0"/>
                  <a:pt x="444" y="95"/>
                </a:cubicBezTo>
                <a:cubicBezTo>
                  <a:pt x="594" y="191"/>
                  <a:pt x="638" y="390"/>
                  <a:pt x="543" y="539"/>
                </a:cubicBezTo>
                <a:cubicBezTo>
                  <a:pt x="543" y="539"/>
                  <a:pt x="543" y="539"/>
                  <a:pt x="543" y="539"/>
                </a:cubicBezTo>
                <a:cubicBezTo>
                  <a:pt x="0" y="194"/>
                  <a:pt x="0" y="194"/>
                  <a:pt x="0"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234" name="Freeform 116"/>
          <p:cNvSpPr>
            <a:spLocks/>
          </p:cNvSpPr>
          <p:nvPr/>
        </p:nvSpPr>
        <p:spPr bwMode="auto">
          <a:xfrm>
            <a:off x="10022572" y="3056369"/>
            <a:ext cx="14552" cy="25136"/>
          </a:xfrm>
          <a:custGeom>
            <a:avLst/>
            <a:gdLst>
              <a:gd name="T0" fmla="*/ 7 w 7"/>
              <a:gd name="T1" fmla="*/ 0 h 12"/>
              <a:gd name="T2" fmla="*/ 0 w 7"/>
              <a:gd name="T3" fmla="*/ 12 h 12"/>
              <a:gd name="T4" fmla="*/ 7 w 7"/>
              <a:gd name="T5" fmla="*/ 0 h 12"/>
            </a:gdLst>
            <a:ahLst/>
            <a:cxnLst>
              <a:cxn ang="0">
                <a:pos x="T0" y="T1"/>
              </a:cxn>
              <a:cxn ang="0">
                <a:pos x="T2" y="T3"/>
              </a:cxn>
              <a:cxn ang="0">
                <a:pos x="T4" y="T5"/>
              </a:cxn>
            </a:cxnLst>
            <a:rect l="0" t="0" r="r" b="b"/>
            <a:pathLst>
              <a:path w="7" h="12">
                <a:moveTo>
                  <a:pt x="7" y="0"/>
                </a:moveTo>
                <a:cubicBezTo>
                  <a:pt x="5" y="4"/>
                  <a:pt x="2" y="8"/>
                  <a:pt x="0" y="12"/>
                </a:cubicBezTo>
                <a:cubicBezTo>
                  <a:pt x="2" y="8"/>
                  <a:pt x="5" y="4"/>
                  <a:pt x="7"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
        <p:nvSpPr>
          <p:cNvPr id="235" name="Freeform 117"/>
          <p:cNvSpPr>
            <a:spLocks/>
          </p:cNvSpPr>
          <p:nvPr/>
        </p:nvSpPr>
        <p:spPr bwMode="auto">
          <a:xfrm>
            <a:off x="9791061" y="2181920"/>
            <a:ext cx="302949" cy="899583"/>
          </a:xfrm>
          <a:custGeom>
            <a:avLst/>
            <a:gdLst>
              <a:gd name="T0" fmla="*/ 0 w 149"/>
              <a:gd name="T1" fmla="*/ 0 h 441"/>
              <a:gd name="T2" fmla="*/ 0 w 149"/>
              <a:gd name="T3" fmla="*/ 2 h 441"/>
              <a:gd name="T4" fmla="*/ 44 w 149"/>
              <a:gd name="T5" fmla="*/ 139 h 441"/>
              <a:gd name="T6" fmla="*/ 39 w 149"/>
              <a:gd name="T7" fmla="*/ 394 h 441"/>
              <a:gd name="T8" fmla="*/ 114 w 149"/>
              <a:gd name="T9" fmla="*/ 441 h 441"/>
              <a:gd name="T10" fmla="*/ 114 w 149"/>
              <a:gd name="T11" fmla="*/ 441 h 441"/>
              <a:gd name="T12" fmla="*/ 114 w 149"/>
              <a:gd name="T13" fmla="*/ 441 h 441"/>
              <a:gd name="T14" fmla="*/ 121 w 149"/>
              <a:gd name="T15" fmla="*/ 429 h 441"/>
              <a:gd name="T16" fmla="*/ 135 w 149"/>
              <a:gd name="T17" fmla="*/ 391 h 441"/>
              <a:gd name="T18" fmla="*/ 143 w 149"/>
              <a:gd name="T19" fmla="*/ 278 h 441"/>
              <a:gd name="T20" fmla="*/ 88 w 149"/>
              <a:gd name="T21" fmla="*/ 95 h 441"/>
              <a:gd name="T22" fmla="*/ 0 w 149"/>
              <a:gd name="T23" fmla="*/ 0 h 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9" h="441">
                <a:moveTo>
                  <a:pt x="0" y="0"/>
                </a:moveTo>
                <a:cubicBezTo>
                  <a:pt x="0" y="1"/>
                  <a:pt x="0" y="1"/>
                  <a:pt x="0" y="2"/>
                </a:cubicBezTo>
                <a:cubicBezTo>
                  <a:pt x="18" y="47"/>
                  <a:pt x="33" y="91"/>
                  <a:pt x="44" y="139"/>
                </a:cubicBezTo>
                <a:cubicBezTo>
                  <a:pt x="61" y="221"/>
                  <a:pt x="56" y="312"/>
                  <a:pt x="39" y="394"/>
                </a:cubicBezTo>
                <a:cubicBezTo>
                  <a:pt x="114" y="441"/>
                  <a:pt x="114" y="441"/>
                  <a:pt x="114" y="441"/>
                </a:cubicBezTo>
                <a:cubicBezTo>
                  <a:pt x="114" y="441"/>
                  <a:pt x="114" y="441"/>
                  <a:pt x="114" y="441"/>
                </a:cubicBezTo>
                <a:cubicBezTo>
                  <a:pt x="114" y="441"/>
                  <a:pt x="114" y="441"/>
                  <a:pt x="114" y="441"/>
                </a:cubicBezTo>
                <a:cubicBezTo>
                  <a:pt x="116" y="437"/>
                  <a:pt x="119" y="433"/>
                  <a:pt x="121" y="429"/>
                </a:cubicBezTo>
                <a:cubicBezTo>
                  <a:pt x="128" y="418"/>
                  <a:pt x="133" y="406"/>
                  <a:pt x="135" y="391"/>
                </a:cubicBezTo>
                <a:cubicBezTo>
                  <a:pt x="141" y="359"/>
                  <a:pt x="149" y="327"/>
                  <a:pt x="143" y="278"/>
                </a:cubicBezTo>
                <a:cubicBezTo>
                  <a:pt x="137" y="214"/>
                  <a:pt x="118" y="152"/>
                  <a:pt x="88" y="95"/>
                </a:cubicBezTo>
                <a:cubicBezTo>
                  <a:pt x="68" y="57"/>
                  <a:pt x="32" y="27"/>
                  <a:pt x="0" y="0"/>
                </a:cubicBezTo>
              </a:path>
            </a:pathLst>
          </a:custGeom>
          <a:solidFill>
            <a:srgbClr val="F391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solidFill>
                <a:prstClr val="black"/>
              </a:solidFill>
            </a:endParaRPr>
          </a:p>
        </p:txBody>
      </p:sp>
    </p:spTree>
    <p:extLst>
      <p:ext uri="{BB962C8B-B14F-4D97-AF65-F5344CB8AC3E}">
        <p14:creationId xmlns:p14="http://schemas.microsoft.com/office/powerpoint/2010/main" val="781668186"/>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79"/>
                                        </p:tgtEl>
                                        <p:attrNameLst>
                                          <p:attrName>style.visibility</p:attrName>
                                        </p:attrNameLst>
                                      </p:cBhvr>
                                      <p:to>
                                        <p:strVal val="visible"/>
                                      </p:to>
                                    </p:set>
                                    <p:anim calcmode="lin" valueType="num">
                                      <p:cBhvr>
                                        <p:cTn id="7" dur="250" fill="hold"/>
                                        <p:tgtEl>
                                          <p:spTgt spid="79"/>
                                        </p:tgtEl>
                                        <p:attrNameLst>
                                          <p:attrName>ppt_w</p:attrName>
                                        </p:attrNameLst>
                                      </p:cBhvr>
                                      <p:tavLst>
                                        <p:tav tm="0">
                                          <p:val>
                                            <p:strVal val="#ppt_w*0.70"/>
                                          </p:val>
                                        </p:tav>
                                        <p:tav tm="100000">
                                          <p:val>
                                            <p:strVal val="#ppt_w"/>
                                          </p:val>
                                        </p:tav>
                                      </p:tavLst>
                                    </p:anim>
                                    <p:anim calcmode="lin" valueType="num">
                                      <p:cBhvr>
                                        <p:cTn id="8" dur="250" fill="hold"/>
                                        <p:tgtEl>
                                          <p:spTgt spid="79"/>
                                        </p:tgtEl>
                                        <p:attrNameLst>
                                          <p:attrName>ppt_h</p:attrName>
                                        </p:attrNameLst>
                                      </p:cBhvr>
                                      <p:tavLst>
                                        <p:tav tm="0">
                                          <p:val>
                                            <p:strVal val="#ppt_h"/>
                                          </p:val>
                                        </p:tav>
                                        <p:tav tm="100000">
                                          <p:val>
                                            <p:strVal val="#ppt_h"/>
                                          </p:val>
                                        </p:tav>
                                      </p:tavLst>
                                    </p:anim>
                                    <p:animEffect transition="in" filter="fade">
                                      <p:cBhvr>
                                        <p:cTn id="9" dur="250"/>
                                        <p:tgtEl>
                                          <p:spTgt spid="79"/>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81"/>
                                        </p:tgtEl>
                                        <p:attrNameLst>
                                          <p:attrName>style.visibility</p:attrName>
                                        </p:attrNameLst>
                                      </p:cBhvr>
                                      <p:to>
                                        <p:strVal val="visible"/>
                                      </p:to>
                                    </p:set>
                                    <p:anim calcmode="lin" valueType="num">
                                      <p:cBhvr>
                                        <p:cTn id="12" dur="250" fill="hold"/>
                                        <p:tgtEl>
                                          <p:spTgt spid="81"/>
                                        </p:tgtEl>
                                        <p:attrNameLst>
                                          <p:attrName>ppt_w</p:attrName>
                                        </p:attrNameLst>
                                      </p:cBhvr>
                                      <p:tavLst>
                                        <p:tav tm="0">
                                          <p:val>
                                            <p:strVal val="#ppt_w*0.70"/>
                                          </p:val>
                                        </p:tav>
                                        <p:tav tm="100000">
                                          <p:val>
                                            <p:strVal val="#ppt_w"/>
                                          </p:val>
                                        </p:tav>
                                      </p:tavLst>
                                    </p:anim>
                                    <p:anim calcmode="lin" valueType="num">
                                      <p:cBhvr>
                                        <p:cTn id="13" dur="250" fill="hold"/>
                                        <p:tgtEl>
                                          <p:spTgt spid="81"/>
                                        </p:tgtEl>
                                        <p:attrNameLst>
                                          <p:attrName>ppt_h</p:attrName>
                                        </p:attrNameLst>
                                      </p:cBhvr>
                                      <p:tavLst>
                                        <p:tav tm="0">
                                          <p:val>
                                            <p:strVal val="#ppt_h"/>
                                          </p:val>
                                        </p:tav>
                                        <p:tav tm="100000">
                                          <p:val>
                                            <p:strVal val="#ppt_h"/>
                                          </p:val>
                                        </p:tav>
                                      </p:tavLst>
                                    </p:anim>
                                    <p:animEffect transition="in" filter="fade">
                                      <p:cBhvr>
                                        <p:cTn id="14" dur="250"/>
                                        <p:tgtEl>
                                          <p:spTgt spid="81"/>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grpId="0" nodeType="clickEffect">
                                  <p:stCondLst>
                                    <p:cond delay="0"/>
                                  </p:stCondLst>
                                  <p:childTnLst>
                                    <p:set>
                                      <p:cBhvr>
                                        <p:cTn id="18" dur="1" fill="hold">
                                          <p:stCondLst>
                                            <p:cond delay="0"/>
                                          </p:stCondLst>
                                        </p:cTn>
                                        <p:tgtEl>
                                          <p:spTgt spid="80"/>
                                        </p:tgtEl>
                                        <p:attrNameLst>
                                          <p:attrName>style.visibility</p:attrName>
                                        </p:attrNameLst>
                                      </p:cBhvr>
                                      <p:to>
                                        <p:strVal val="visible"/>
                                      </p:to>
                                    </p:set>
                                    <p:animEffect transition="in" filter="fade">
                                      <p:cBhvr>
                                        <p:cTn id="19" dur="250"/>
                                        <p:tgtEl>
                                          <p:spTgt spid="80"/>
                                        </p:tgtEl>
                                      </p:cBhvr>
                                    </p:animEffect>
                                    <p:anim calcmode="lin" valueType="num">
                                      <p:cBhvr>
                                        <p:cTn id="20" dur="250" fill="hold"/>
                                        <p:tgtEl>
                                          <p:spTgt spid="80"/>
                                        </p:tgtEl>
                                        <p:attrNameLst>
                                          <p:attrName>ppt_x</p:attrName>
                                        </p:attrNameLst>
                                      </p:cBhvr>
                                      <p:tavLst>
                                        <p:tav tm="0">
                                          <p:val>
                                            <p:strVal val="#ppt_x"/>
                                          </p:val>
                                        </p:tav>
                                        <p:tav tm="100000">
                                          <p:val>
                                            <p:strVal val="#ppt_x"/>
                                          </p:val>
                                        </p:tav>
                                      </p:tavLst>
                                    </p:anim>
                                    <p:anim calcmode="lin" valueType="num">
                                      <p:cBhvr>
                                        <p:cTn id="21" dur="225" decel="100000" fill="hold"/>
                                        <p:tgtEl>
                                          <p:spTgt spid="80"/>
                                        </p:tgtEl>
                                        <p:attrNameLst>
                                          <p:attrName>ppt_y</p:attrName>
                                        </p:attrNameLst>
                                      </p:cBhvr>
                                      <p:tavLst>
                                        <p:tav tm="0">
                                          <p:val>
                                            <p:strVal val="#ppt_y+1"/>
                                          </p:val>
                                        </p:tav>
                                        <p:tav tm="100000">
                                          <p:val>
                                            <p:strVal val="#ppt_y-.03"/>
                                          </p:val>
                                        </p:tav>
                                      </p:tavLst>
                                    </p:anim>
                                    <p:anim calcmode="lin" valueType="num">
                                      <p:cBhvr>
                                        <p:cTn id="22" dur="25" accel="100000" fill="hold">
                                          <p:stCondLst>
                                            <p:cond delay="225"/>
                                          </p:stCondLst>
                                        </p:cTn>
                                        <p:tgtEl>
                                          <p:spTgt spid="80"/>
                                        </p:tgtEl>
                                        <p:attrNameLst>
                                          <p:attrName>ppt_y</p:attrName>
                                        </p:attrNameLst>
                                      </p:cBhvr>
                                      <p:tavLst>
                                        <p:tav tm="0">
                                          <p:val>
                                            <p:strVal val="#ppt_y-.03"/>
                                          </p:val>
                                        </p:tav>
                                        <p:tav tm="100000">
                                          <p:val>
                                            <p:strVal val="#ppt_y"/>
                                          </p:val>
                                        </p:tav>
                                      </p:tavLst>
                                    </p:anim>
                                  </p:childTnLst>
                                </p:cTn>
                              </p:par>
                              <p:par>
                                <p:cTn id="23" presetID="37" presetClass="entr" presetSubtype="0" fill="hold" grpId="0" nodeType="withEffect">
                                  <p:stCondLst>
                                    <p:cond delay="0"/>
                                  </p:stCondLst>
                                  <p:childTnLst>
                                    <p:set>
                                      <p:cBhvr>
                                        <p:cTn id="24" dur="1" fill="hold">
                                          <p:stCondLst>
                                            <p:cond delay="0"/>
                                          </p:stCondLst>
                                        </p:cTn>
                                        <p:tgtEl>
                                          <p:spTgt spid="82"/>
                                        </p:tgtEl>
                                        <p:attrNameLst>
                                          <p:attrName>style.visibility</p:attrName>
                                        </p:attrNameLst>
                                      </p:cBhvr>
                                      <p:to>
                                        <p:strVal val="visible"/>
                                      </p:to>
                                    </p:set>
                                    <p:animEffect transition="in" filter="fade">
                                      <p:cBhvr>
                                        <p:cTn id="25" dur="250"/>
                                        <p:tgtEl>
                                          <p:spTgt spid="82"/>
                                        </p:tgtEl>
                                      </p:cBhvr>
                                    </p:animEffect>
                                    <p:anim calcmode="lin" valueType="num">
                                      <p:cBhvr>
                                        <p:cTn id="26" dur="250" fill="hold"/>
                                        <p:tgtEl>
                                          <p:spTgt spid="82"/>
                                        </p:tgtEl>
                                        <p:attrNameLst>
                                          <p:attrName>ppt_x</p:attrName>
                                        </p:attrNameLst>
                                      </p:cBhvr>
                                      <p:tavLst>
                                        <p:tav tm="0">
                                          <p:val>
                                            <p:strVal val="#ppt_x"/>
                                          </p:val>
                                        </p:tav>
                                        <p:tav tm="100000">
                                          <p:val>
                                            <p:strVal val="#ppt_x"/>
                                          </p:val>
                                        </p:tav>
                                      </p:tavLst>
                                    </p:anim>
                                    <p:anim calcmode="lin" valueType="num">
                                      <p:cBhvr>
                                        <p:cTn id="27" dur="225" decel="100000" fill="hold"/>
                                        <p:tgtEl>
                                          <p:spTgt spid="82"/>
                                        </p:tgtEl>
                                        <p:attrNameLst>
                                          <p:attrName>ppt_y</p:attrName>
                                        </p:attrNameLst>
                                      </p:cBhvr>
                                      <p:tavLst>
                                        <p:tav tm="0">
                                          <p:val>
                                            <p:strVal val="#ppt_y+1"/>
                                          </p:val>
                                        </p:tav>
                                        <p:tav tm="100000">
                                          <p:val>
                                            <p:strVal val="#ppt_y-.03"/>
                                          </p:val>
                                        </p:tav>
                                      </p:tavLst>
                                    </p:anim>
                                    <p:anim calcmode="lin" valueType="num">
                                      <p:cBhvr>
                                        <p:cTn id="28" dur="25" accel="100000" fill="hold">
                                          <p:stCondLst>
                                            <p:cond delay="225"/>
                                          </p:stCondLst>
                                        </p:cTn>
                                        <p:tgtEl>
                                          <p:spTgt spid="82"/>
                                        </p:tgtEl>
                                        <p:attrNameLst>
                                          <p:attrName>ppt_y</p:attrName>
                                        </p:attrNameLst>
                                      </p:cBhvr>
                                      <p:tavLst>
                                        <p:tav tm="0">
                                          <p:val>
                                            <p:strVal val="#ppt_y-.03"/>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8" presetClass="emph" presetSubtype="0" fill="hold" nodeType="clickEffect">
                                  <p:stCondLst>
                                    <p:cond delay="0"/>
                                  </p:stCondLst>
                                  <p:childTnLst>
                                    <p:animRot by="21600000">
                                      <p:cBhvr>
                                        <p:cTn id="32" dur="15000" fill="hold"/>
                                        <p:tgtEl>
                                          <p:spTgt spid="185"/>
                                        </p:tgtEl>
                                        <p:attrNameLst>
                                          <p:attrName>r</p:attrName>
                                        </p:attrNameLst>
                                      </p:cBhvr>
                                    </p:animRot>
                                  </p:childTnLst>
                                </p:cTn>
                              </p:par>
                            </p:childTnLst>
                          </p:cTn>
                        </p:par>
                        <p:par>
                          <p:cTn id="33" fill="hold">
                            <p:stCondLst>
                              <p:cond delay="15000"/>
                            </p:stCondLst>
                            <p:childTnLst>
                              <p:par>
                                <p:cTn id="34" presetID="53" presetClass="entr" presetSubtype="16" fill="hold" nodeType="afterEffect">
                                  <p:stCondLst>
                                    <p:cond delay="0"/>
                                  </p:stCondLst>
                                  <p:childTnLst>
                                    <p:set>
                                      <p:cBhvr>
                                        <p:cTn id="35" dur="1" fill="hold">
                                          <p:stCondLst>
                                            <p:cond delay="0"/>
                                          </p:stCondLst>
                                        </p:cTn>
                                        <p:tgtEl>
                                          <p:spTgt spid="158"/>
                                        </p:tgtEl>
                                        <p:attrNameLst>
                                          <p:attrName>style.visibility</p:attrName>
                                        </p:attrNameLst>
                                      </p:cBhvr>
                                      <p:to>
                                        <p:strVal val="visible"/>
                                      </p:to>
                                    </p:set>
                                    <p:anim calcmode="lin" valueType="num">
                                      <p:cBhvr>
                                        <p:cTn id="36" dur="500" fill="hold"/>
                                        <p:tgtEl>
                                          <p:spTgt spid="158"/>
                                        </p:tgtEl>
                                        <p:attrNameLst>
                                          <p:attrName>ppt_w</p:attrName>
                                        </p:attrNameLst>
                                      </p:cBhvr>
                                      <p:tavLst>
                                        <p:tav tm="0">
                                          <p:val>
                                            <p:fltVal val="0"/>
                                          </p:val>
                                        </p:tav>
                                        <p:tav tm="100000">
                                          <p:val>
                                            <p:strVal val="#ppt_w"/>
                                          </p:val>
                                        </p:tav>
                                      </p:tavLst>
                                    </p:anim>
                                    <p:anim calcmode="lin" valueType="num">
                                      <p:cBhvr>
                                        <p:cTn id="37" dur="500" fill="hold"/>
                                        <p:tgtEl>
                                          <p:spTgt spid="158"/>
                                        </p:tgtEl>
                                        <p:attrNameLst>
                                          <p:attrName>ppt_h</p:attrName>
                                        </p:attrNameLst>
                                      </p:cBhvr>
                                      <p:tavLst>
                                        <p:tav tm="0">
                                          <p:val>
                                            <p:fltVal val="0"/>
                                          </p:val>
                                        </p:tav>
                                        <p:tav tm="100000">
                                          <p:val>
                                            <p:strVal val="#ppt_h"/>
                                          </p:val>
                                        </p:tav>
                                      </p:tavLst>
                                    </p:anim>
                                    <p:animEffect transition="in" filter="fade">
                                      <p:cBhvr>
                                        <p:cTn id="38" dur="500"/>
                                        <p:tgtEl>
                                          <p:spTgt spid="158"/>
                                        </p:tgtEl>
                                      </p:cBhvr>
                                    </p:animEffect>
                                  </p:childTnLst>
                                  <p:subTnLst>
                                    <p:audio>
                                      <p:cMediaNode>
                                        <p:cTn display="0" masterRel="sameClick">
                                          <p:stCondLst>
                                            <p:cond evt="begin" delay="0">
                                              <p:tn val="34"/>
                                            </p:cond>
                                          </p:stCondLst>
                                          <p:endCondLst>
                                            <p:cond evt="onStopAudio" delay="0">
                                              <p:tgtEl>
                                                <p:sldTgt/>
                                              </p:tgtEl>
                                            </p:cond>
                                          </p:endCondLst>
                                        </p:cTn>
                                        <p:tgtEl>
                                          <p:sndTgt r:embed="rId2"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9" grpId="0" animBg="1"/>
      <p:bldP spid="80" grpId="0" animBg="1"/>
      <p:bldP spid="81" grpId="0"/>
      <p:bldP spid="8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4212" y="0"/>
            <a:ext cx="10164961" cy="6148024"/>
          </a:xfrm>
        </p:spPr>
      </p:pic>
      <p:grpSp>
        <p:nvGrpSpPr>
          <p:cNvPr id="5" name="start timer"/>
          <p:cNvGrpSpPr/>
          <p:nvPr/>
        </p:nvGrpSpPr>
        <p:grpSpPr>
          <a:xfrm>
            <a:off x="7304560" y="994833"/>
            <a:ext cx="2197366" cy="666636"/>
            <a:chOff x="1332706" y="185859"/>
            <a:chExt cx="2636838" cy="799962"/>
          </a:xfrm>
        </p:grpSpPr>
        <p:sp>
          <p:nvSpPr>
            <p:cNvPr id="6" name="Rounded Rectangle 5"/>
            <p:cNvSpPr/>
            <p:nvPr/>
          </p:nvSpPr>
          <p:spPr>
            <a:xfrm>
              <a:off x="133270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333" dirty="0">
                <a:latin typeface="Arial" panose="020B0604020202020204" pitchFamily="34" charset="0"/>
                <a:cs typeface="Arial" panose="020B0604020202020204" pitchFamily="34" charset="0"/>
              </a:endParaRPr>
            </a:p>
          </p:txBody>
        </p:sp>
        <p:sp>
          <p:nvSpPr>
            <p:cNvPr id="7" name="Rounded Rectangle 6"/>
            <p:cNvSpPr/>
            <p:nvPr/>
          </p:nvSpPr>
          <p:spPr>
            <a:xfrm>
              <a:off x="133270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333" dirty="0">
                  <a:latin typeface="Arial" panose="020B0604020202020204" pitchFamily="34" charset="0"/>
                  <a:cs typeface="Arial" panose="020B0604020202020204" pitchFamily="34" charset="0"/>
                </a:rPr>
                <a:t>START TIMER</a:t>
              </a:r>
            </a:p>
          </p:txBody>
        </p:sp>
      </p:grpSp>
      <p:grpSp>
        <p:nvGrpSpPr>
          <p:cNvPr id="8" name="times up"/>
          <p:cNvGrpSpPr/>
          <p:nvPr/>
        </p:nvGrpSpPr>
        <p:grpSpPr>
          <a:xfrm>
            <a:off x="7342680" y="1008395"/>
            <a:ext cx="2197366" cy="666636"/>
            <a:chOff x="4321176" y="185859"/>
            <a:chExt cx="2636838" cy="799962"/>
          </a:xfrm>
        </p:grpSpPr>
        <p:sp>
          <p:nvSpPr>
            <p:cNvPr id="9" name="Rounded Rectangle 8"/>
            <p:cNvSpPr/>
            <p:nvPr/>
          </p:nvSpPr>
          <p:spPr>
            <a:xfrm>
              <a:off x="4321176" y="288262"/>
              <a:ext cx="2636838" cy="697559"/>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333" dirty="0">
                <a:latin typeface="Arial" panose="020B0604020202020204" pitchFamily="34" charset="0"/>
                <a:cs typeface="Arial" panose="020B0604020202020204" pitchFamily="34" charset="0"/>
              </a:endParaRPr>
            </a:p>
          </p:txBody>
        </p:sp>
        <p:sp>
          <p:nvSpPr>
            <p:cNvPr id="10" name="Rounded Rectangle 9"/>
            <p:cNvSpPr/>
            <p:nvPr/>
          </p:nvSpPr>
          <p:spPr>
            <a:xfrm>
              <a:off x="4321176" y="185859"/>
              <a:ext cx="2636838" cy="69755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2333" dirty="0">
                  <a:latin typeface="Arial" panose="020B0604020202020204" pitchFamily="34" charset="0"/>
                  <a:cs typeface="Arial" panose="020B0604020202020204" pitchFamily="34" charset="0"/>
                </a:rPr>
                <a:t>TIME’S UP!</a:t>
              </a:r>
            </a:p>
          </p:txBody>
        </p:sp>
      </p:grpSp>
      <p:sp>
        <p:nvSpPr>
          <p:cNvPr id="11" name="AutoShape 3"/>
          <p:cNvSpPr>
            <a:spLocks noChangeAspect="1" noChangeArrowheads="1" noTextEdit="1"/>
          </p:cNvSpPr>
          <p:nvPr/>
        </p:nvSpPr>
        <p:spPr bwMode="auto">
          <a:xfrm>
            <a:off x="6044560" y="1819440"/>
            <a:ext cx="4102366" cy="44873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2" name="Rectangle 5"/>
          <p:cNvSpPr>
            <a:spLocks noChangeArrowheads="1"/>
          </p:cNvSpPr>
          <p:nvPr/>
        </p:nvSpPr>
        <p:spPr bwMode="auto">
          <a:xfrm>
            <a:off x="8257800" y="2290399"/>
            <a:ext cx="113771" cy="309562"/>
          </a:xfrm>
          <a:prstGeom prst="rect">
            <a:avLst/>
          </a:prstGeom>
          <a:solidFill>
            <a:srgbClr val="9E9D97"/>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3" name="Rectangle 6"/>
          <p:cNvSpPr>
            <a:spLocks noChangeArrowheads="1"/>
          </p:cNvSpPr>
          <p:nvPr/>
        </p:nvSpPr>
        <p:spPr bwMode="auto">
          <a:xfrm>
            <a:off x="8257800" y="2290399"/>
            <a:ext cx="113771" cy="309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4" name="Rectangle 7"/>
          <p:cNvSpPr>
            <a:spLocks noChangeArrowheads="1"/>
          </p:cNvSpPr>
          <p:nvPr/>
        </p:nvSpPr>
        <p:spPr bwMode="auto">
          <a:xfrm>
            <a:off x="8257800" y="2290398"/>
            <a:ext cx="113771" cy="121709"/>
          </a:xfrm>
          <a:prstGeom prst="rect">
            <a:avLst/>
          </a:prstGeom>
          <a:solidFill>
            <a:srgbClr val="86857E"/>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5" name="Rectangle 8"/>
          <p:cNvSpPr>
            <a:spLocks noChangeArrowheads="1"/>
          </p:cNvSpPr>
          <p:nvPr/>
        </p:nvSpPr>
        <p:spPr bwMode="auto">
          <a:xfrm>
            <a:off x="8257800" y="2290398"/>
            <a:ext cx="113771" cy="1217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6" name="Freeform 9"/>
          <p:cNvSpPr>
            <a:spLocks/>
          </p:cNvSpPr>
          <p:nvPr/>
        </p:nvSpPr>
        <p:spPr bwMode="auto">
          <a:xfrm>
            <a:off x="8126831" y="2200442"/>
            <a:ext cx="383646" cy="162719"/>
          </a:xfrm>
          <a:custGeom>
            <a:avLst/>
            <a:gdLst>
              <a:gd name="T0" fmla="*/ 188 w 188"/>
              <a:gd name="T1" fmla="*/ 64 h 80"/>
              <a:gd name="T2" fmla="*/ 172 w 188"/>
              <a:gd name="T3" fmla="*/ 80 h 80"/>
              <a:gd name="T4" fmla="*/ 16 w 188"/>
              <a:gd name="T5" fmla="*/ 80 h 80"/>
              <a:gd name="T6" fmla="*/ 0 w 188"/>
              <a:gd name="T7" fmla="*/ 64 h 80"/>
              <a:gd name="T8" fmla="*/ 0 w 188"/>
              <a:gd name="T9" fmla="*/ 16 h 80"/>
              <a:gd name="T10" fmla="*/ 16 w 188"/>
              <a:gd name="T11" fmla="*/ 0 h 80"/>
              <a:gd name="T12" fmla="*/ 172 w 188"/>
              <a:gd name="T13" fmla="*/ 0 h 80"/>
              <a:gd name="T14" fmla="*/ 188 w 188"/>
              <a:gd name="T15" fmla="*/ 16 h 80"/>
              <a:gd name="T16" fmla="*/ 188 w 188"/>
              <a:gd name="T17" fmla="*/ 64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8" h="80">
                <a:moveTo>
                  <a:pt x="188" y="64"/>
                </a:moveTo>
                <a:cubicBezTo>
                  <a:pt x="188" y="73"/>
                  <a:pt x="181" y="80"/>
                  <a:pt x="172" y="80"/>
                </a:cubicBezTo>
                <a:cubicBezTo>
                  <a:pt x="16" y="80"/>
                  <a:pt x="16" y="80"/>
                  <a:pt x="16" y="80"/>
                </a:cubicBezTo>
                <a:cubicBezTo>
                  <a:pt x="7" y="80"/>
                  <a:pt x="0" y="73"/>
                  <a:pt x="0" y="64"/>
                </a:cubicBezTo>
                <a:cubicBezTo>
                  <a:pt x="0" y="16"/>
                  <a:pt x="0" y="16"/>
                  <a:pt x="0" y="16"/>
                </a:cubicBezTo>
                <a:cubicBezTo>
                  <a:pt x="0" y="7"/>
                  <a:pt x="7" y="0"/>
                  <a:pt x="16" y="0"/>
                </a:cubicBezTo>
                <a:cubicBezTo>
                  <a:pt x="172" y="0"/>
                  <a:pt x="172" y="0"/>
                  <a:pt x="172" y="0"/>
                </a:cubicBezTo>
                <a:cubicBezTo>
                  <a:pt x="181" y="0"/>
                  <a:pt x="188" y="7"/>
                  <a:pt x="188" y="16"/>
                </a:cubicBezTo>
                <a:lnTo>
                  <a:pt x="188" y="64"/>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7" name="Freeform 10"/>
          <p:cNvSpPr>
            <a:spLocks/>
          </p:cNvSpPr>
          <p:nvPr/>
        </p:nvSpPr>
        <p:spPr bwMode="auto">
          <a:xfrm>
            <a:off x="8982760" y="2406816"/>
            <a:ext cx="759354" cy="924719"/>
          </a:xfrm>
          <a:custGeom>
            <a:avLst/>
            <a:gdLst>
              <a:gd name="T0" fmla="*/ 5 w 372"/>
              <a:gd name="T1" fmla="*/ 378 h 454"/>
              <a:gd name="T2" fmla="*/ 8 w 372"/>
              <a:gd name="T3" fmla="*/ 397 h 454"/>
              <a:gd name="T4" fmla="*/ 80 w 372"/>
              <a:gd name="T5" fmla="*/ 450 h 454"/>
              <a:gd name="T6" fmla="*/ 99 w 372"/>
              <a:gd name="T7" fmla="*/ 447 h 454"/>
              <a:gd name="T8" fmla="*/ 368 w 372"/>
              <a:gd name="T9" fmla="*/ 76 h 454"/>
              <a:gd name="T10" fmla="*/ 364 w 372"/>
              <a:gd name="T11" fmla="*/ 57 h 454"/>
              <a:gd name="T12" fmla="*/ 292 w 372"/>
              <a:gd name="T13" fmla="*/ 5 h 454"/>
              <a:gd name="T14" fmla="*/ 273 w 372"/>
              <a:gd name="T15" fmla="*/ 8 h 454"/>
              <a:gd name="T16" fmla="*/ 5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5" y="378"/>
                </a:moveTo>
                <a:cubicBezTo>
                  <a:pt x="0" y="384"/>
                  <a:pt x="2" y="393"/>
                  <a:pt x="8" y="397"/>
                </a:cubicBezTo>
                <a:cubicBezTo>
                  <a:pt x="80" y="450"/>
                  <a:pt x="80" y="450"/>
                  <a:pt x="80" y="450"/>
                </a:cubicBezTo>
                <a:cubicBezTo>
                  <a:pt x="86" y="454"/>
                  <a:pt x="95" y="453"/>
                  <a:pt x="99" y="447"/>
                </a:cubicBezTo>
                <a:cubicBezTo>
                  <a:pt x="368" y="76"/>
                  <a:pt x="368" y="76"/>
                  <a:pt x="368" y="76"/>
                </a:cubicBezTo>
                <a:cubicBezTo>
                  <a:pt x="372" y="70"/>
                  <a:pt x="371" y="62"/>
                  <a:pt x="364" y="57"/>
                </a:cubicBezTo>
                <a:cubicBezTo>
                  <a:pt x="292" y="5"/>
                  <a:pt x="292" y="5"/>
                  <a:pt x="292" y="5"/>
                </a:cubicBezTo>
                <a:cubicBezTo>
                  <a:pt x="286" y="0"/>
                  <a:pt x="277" y="2"/>
                  <a:pt x="273" y="8"/>
                </a:cubicBezTo>
                <a:cubicBezTo>
                  <a:pt x="5" y="378"/>
                  <a:pt x="5" y="378"/>
                  <a:pt x="5"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8" name="Freeform 11"/>
          <p:cNvSpPr>
            <a:spLocks/>
          </p:cNvSpPr>
          <p:nvPr/>
        </p:nvSpPr>
        <p:spPr bwMode="auto">
          <a:xfrm>
            <a:off x="6900488" y="2389618"/>
            <a:ext cx="758032" cy="926042"/>
          </a:xfrm>
          <a:custGeom>
            <a:avLst/>
            <a:gdLst>
              <a:gd name="T0" fmla="*/ 368 w 372"/>
              <a:gd name="T1" fmla="*/ 378 h 454"/>
              <a:gd name="T2" fmla="*/ 365 w 372"/>
              <a:gd name="T3" fmla="*/ 397 h 454"/>
              <a:gd name="T4" fmla="*/ 292 w 372"/>
              <a:gd name="T5" fmla="*/ 449 h 454"/>
              <a:gd name="T6" fmla="*/ 273 w 372"/>
              <a:gd name="T7" fmla="*/ 446 h 454"/>
              <a:gd name="T8" fmla="*/ 5 w 372"/>
              <a:gd name="T9" fmla="*/ 76 h 454"/>
              <a:gd name="T10" fmla="*/ 8 w 372"/>
              <a:gd name="T11" fmla="*/ 57 h 454"/>
              <a:gd name="T12" fmla="*/ 80 w 372"/>
              <a:gd name="T13" fmla="*/ 4 h 454"/>
              <a:gd name="T14" fmla="*/ 100 w 372"/>
              <a:gd name="T15" fmla="*/ 7 h 454"/>
              <a:gd name="T16" fmla="*/ 368 w 372"/>
              <a:gd name="T17" fmla="*/ 378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72" h="454">
                <a:moveTo>
                  <a:pt x="368" y="378"/>
                </a:moveTo>
                <a:cubicBezTo>
                  <a:pt x="372" y="384"/>
                  <a:pt x="371" y="392"/>
                  <a:pt x="365" y="397"/>
                </a:cubicBezTo>
                <a:cubicBezTo>
                  <a:pt x="292" y="449"/>
                  <a:pt x="292" y="449"/>
                  <a:pt x="292" y="449"/>
                </a:cubicBezTo>
                <a:cubicBezTo>
                  <a:pt x="286" y="454"/>
                  <a:pt x="277" y="452"/>
                  <a:pt x="273" y="446"/>
                </a:cubicBezTo>
                <a:cubicBezTo>
                  <a:pt x="5" y="76"/>
                  <a:pt x="5" y="76"/>
                  <a:pt x="5" y="76"/>
                </a:cubicBezTo>
                <a:cubicBezTo>
                  <a:pt x="0" y="70"/>
                  <a:pt x="2" y="61"/>
                  <a:pt x="8" y="57"/>
                </a:cubicBezTo>
                <a:cubicBezTo>
                  <a:pt x="80" y="4"/>
                  <a:pt x="80" y="4"/>
                  <a:pt x="80" y="4"/>
                </a:cubicBezTo>
                <a:cubicBezTo>
                  <a:pt x="86" y="0"/>
                  <a:pt x="95" y="1"/>
                  <a:pt x="100" y="7"/>
                </a:cubicBezTo>
                <a:cubicBezTo>
                  <a:pt x="368" y="378"/>
                  <a:pt x="368" y="378"/>
                  <a:pt x="368" y="378"/>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19" name="Freeform 12"/>
          <p:cNvSpPr>
            <a:spLocks noEditPoints="1"/>
          </p:cNvSpPr>
          <p:nvPr/>
        </p:nvSpPr>
        <p:spPr bwMode="auto">
          <a:xfrm>
            <a:off x="7076436" y="2644942"/>
            <a:ext cx="226219" cy="162719"/>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close/>
                <a:moveTo>
                  <a:pt x="152" y="0"/>
                </a:moveTo>
                <a:lnTo>
                  <a:pt x="152" y="0"/>
                </a:lnTo>
                <a:lnTo>
                  <a:pt x="171" y="26"/>
                </a:lnTo>
                <a:lnTo>
                  <a:pt x="171" y="26"/>
                </a:lnTo>
                <a:lnTo>
                  <a:pt x="152" y="0"/>
                </a:lnTo>
                <a:close/>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20" name="Freeform 13"/>
          <p:cNvSpPr>
            <a:spLocks noEditPoints="1"/>
          </p:cNvSpPr>
          <p:nvPr/>
        </p:nvSpPr>
        <p:spPr bwMode="auto">
          <a:xfrm>
            <a:off x="7076436" y="2644942"/>
            <a:ext cx="226219" cy="162719"/>
          </a:xfrm>
          <a:custGeom>
            <a:avLst/>
            <a:gdLst>
              <a:gd name="T0" fmla="*/ 0 w 171"/>
              <a:gd name="T1" fmla="*/ 97 h 123"/>
              <a:gd name="T2" fmla="*/ 0 w 171"/>
              <a:gd name="T3" fmla="*/ 97 h 123"/>
              <a:gd name="T4" fmla="*/ 18 w 171"/>
              <a:gd name="T5" fmla="*/ 123 h 123"/>
              <a:gd name="T6" fmla="*/ 18 w 171"/>
              <a:gd name="T7" fmla="*/ 123 h 123"/>
              <a:gd name="T8" fmla="*/ 0 w 171"/>
              <a:gd name="T9" fmla="*/ 97 h 123"/>
              <a:gd name="T10" fmla="*/ 152 w 171"/>
              <a:gd name="T11" fmla="*/ 0 h 123"/>
              <a:gd name="T12" fmla="*/ 152 w 171"/>
              <a:gd name="T13" fmla="*/ 0 h 123"/>
              <a:gd name="T14" fmla="*/ 171 w 171"/>
              <a:gd name="T15" fmla="*/ 26 h 123"/>
              <a:gd name="T16" fmla="*/ 171 w 171"/>
              <a:gd name="T17" fmla="*/ 26 h 123"/>
              <a:gd name="T18" fmla="*/ 152 w 171"/>
              <a:gd name="T19" fmla="*/ 0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71" h="123">
                <a:moveTo>
                  <a:pt x="0" y="97"/>
                </a:moveTo>
                <a:lnTo>
                  <a:pt x="0" y="97"/>
                </a:lnTo>
                <a:lnTo>
                  <a:pt x="18" y="123"/>
                </a:lnTo>
                <a:lnTo>
                  <a:pt x="18" y="123"/>
                </a:lnTo>
                <a:lnTo>
                  <a:pt x="0" y="97"/>
                </a:lnTo>
                <a:moveTo>
                  <a:pt x="152" y="0"/>
                </a:moveTo>
                <a:lnTo>
                  <a:pt x="152" y="0"/>
                </a:lnTo>
                <a:lnTo>
                  <a:pt x="171" y="26"/>
                </a:lnTo>
                <a:lnTo>
                  <a:pt x="171" y="26"/>
                </a:lnTo>
                <a:lnTo>
                  <a:pt x="15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21" name="Freeform 14"/>
          <p:cNvSpPr>
            <a:spLocks/>
          </p:cNvSpPr>
          <p:nvPr/>
        </p:nvSpPr>
        <p:spPr bwMode="auto">
          <a:xfrm>
            <a:off x="7076436" y="2644942"/>
            <a:ext cx="226219" cy="162719"/>
          </a:xfrm>
          <a:custGeom>
            <a:avLst/>
            <a:gdLst>
              <a:gd name="T0" fmla="*/ 99 w 111"/>
              <a:gd name="T1" fmla="*/ 0 h 80"/>
              <a:gd name="T2" fmla="*/ 0 w 111"/>
              <a:gd name="T3" fmla="*/ 63 h 80"/>
              <a:gd name="T4" fmla="*/ 12 w 111"/>
              <a:gd name="T5" fmla="*/ 80 h 80"/>
              <a:gd name="T6" fmla="*/ 33 w 111"/>
              <a:gd name="T7" fmla="*/ 66 h 80"/>
              <a:gd name="T8" fmla="*/ 47 w 111"/>
              <a:gd name="T9" fmla="*/ 59 h 80"/>
              <a:gd name="T10" fmla="*/ 85 w 111"/>
              <a:gd name="T11" fmla="*/ 36 h 80"/>
              <a:gd name="T12" fmla="*/ 107 w 111"/>
              <a:gd name="T13" fmla="*/ 19 h 80"/>
              <a:gd name="T14" fmla="*/ 111 w 111"/>
              <a:gd name="T15" fmla="*/ 17 h 80"/>
              <a:gd name="T16" fmla="*/ 99 w 111"/>
              <a:gd name="T17" fmla="*/ 0 h 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11" h="80">
                <a:moveTo>
                  <a:pt x="99" y="0"/>
                </a:moveTo>
                <a:cubicBezTo>
                  <a:pt x="0" y="63"/>
                  <a:pt x="0" y="63"/>
                  <a:pt x="0" y="63"/>
                </a:cubicBezTo>
                <a:cubicBezTo>
                  <a:pt x="12" y="80"/>
                  <a:pt x="12" y="80"/>
                  <a:pt x="12" y="80"/>
                </a:cubicBezTo>
                <a:cubicBezTo>
                  <a:pt x="19" y="75"/>
                  <a:pt x="26" y="70"/>
                  <a:pt x="33" y="66"/>
                </a:cubicBezTo>
                <a:cubicBezTo>
                  <a:pt x="38" y="64"/>
                  <a:pt x="42" y="61"/>
                  <a:pt x="47" y="59"/>
                </a:cubicBezTo>
                <a:cubicBezTo>
                  <a:pt x="58" y="50"/>
                  <a:pt x="71" y="42"/>
                  <a:pt x="85" y="36"/>
                </a:cubicBezTo>
                <a:cubicBezTo>
                  <a:pt x="92" y="30"/>
                  <a:pt x="99" y="25"/>
                  <a:pt x="107" y="19"/>
                </a:cubicBezTo>
                <a:cubicBezTo>
                  <a:pt x="108" y="19"/>
                  <a:pt x="110" y="18"/>
                  <a:pt x="111" y="17"/>
                </a:cubicBezTo>
                <a:cubicBezTo>
                  <a:pt x="99" y="0"/>
                  <a:pt x="99" y="0"/>
                  <a:pt x="99"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22" name="Freeform 15"/>
          <p:cNvSpPr>
            <a:spLocks/>
          </p:cNvSpPr>
          <p:nvPr/>
        </p:nvSpPr>
        <p:spPr bwMode="auto">
          <a:xfrm>
            <a:off x="9543675" y="2791785"/>
            <a:ext cx="25136" cy="31750"/>
          </a:xfrm>
          <a:custGeom>
            <a:avLst/>
            <a:gdLst>
              <a:gd name="T0" fmla="*/ 11 w 12"/>
              <a:gd name="T1" fmla="*/ 0 h 16"/>
              <a:gd name="T2" fmla="*/ 0 w 12"/>
              <a:gd name="T3" fmla="*/ 15 h 16"/>
              <a:gd name="T4" fmla="*/ 1 w 12"/>
              <a:gd name="T5" fmla="*/ 16 h 16"/>
              <a:gd name="T6" fmla="*/ 12 w 12"/>
              <a:gd name="T7" fmla="*/ 0 h 16"/>
              <a:gd name="T8" fmla="*/ 11 w 12"/>
              <a:gd name="T9" fmla="*/ 0 h 16"/>
            </a:gdLst>
            <a:ahLst/>
            <a:cxnLst>
              <a:cxn ang="0">
                <a:pos x="T0" y="T1"/>
              </a:cxn>
              <a:cxn ang="0">
                <a:pos x="T2" y="T3"/>
              </a:cxn>
              <a:cxn ang="0">
                <a:pos x="T4" y="T5"/>
              </a:cxn>
              <a:cxn ang="0">
                <a:pos x="T6" y="T7"/>
              </a:cxn>
              <a:cxn ang="0">
                <a:pos x="T8" y="T9"/>
              </a:cxn>
            </a:cxnLst>
            <a:rect l="0" t="0" r="r" b="b"/>
            <a:pathLst>
              <a:path w="12" h="16">
                <a:moveTo>
                  <a:pt x="11" y="0"/>
                </a:moveTo>
                <a:cubicBezTo>
                  <a:pt x="0" y="15"/>
                  <a:pt x="0" y="15"/>
                  <a:pt x="0" y="15"/>
                </a:cubicBezTo>
                <a:cubicBezTo>
                  <a:pt x="0" y="15"/>
                  <a:pt x="1" y="15"/>
                  <a:pt x="1" y="16"/>
                </a:cubicBezTo>
                <a:cubicBezTo>
                  <a:pt x="12" y="0"/>
                  <a:pt x="12" y="0"/>
                  <a:pt x="12" y="0"/>
                </a:cubicBezTo>
                <a:cubicBezTo>
                  <a:pt x="11" y="0"/>
                  <a:pt x="11" y="0"/>
                  <a:pt x="11"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23" name="Freeform 16"/>
          <p:cNvSpPr>
            <a:spLocks/>
          </p:cNvSpPr>
          <p:nvPr/>
        </p:nvSpPr>
        <p:spPr bwMode="auto">
          <a:xfrm>
            <a:off x="9343915" y="2663462"/>
            <a:ext cx="222250" cy="158750"/>
          </a:xfrm>
          <a:custGeom>
            <a:avLst/>
            <a:gdLst>
              <a:gd name="T0" fmla="*/ 11 w 109"/>
              <a:gd name="T1" fmla="*/ 0 h 78"/>
              <a:gd name="T2" fmla="*/ 0 w 109"/>
              <a:gd name="T3" fmla="*/ 16 h 78"/>
              <a:gd name="T4" fmla="*/ 4 w 109"/>
              <a:gd name="T5" fmla="*/ 18 h 78"/>
              <a:gd name="T6" fmla="*/ 26 w 109"/>
              <a:gd name="T7" fmla="*/ 35 h 78"/>
              <a:gd name="T8" fmla="*/ 64 w 109"/>
              <a:gd name="T9" fmla="*/ 58 h 78"/>
              <a:gd name="T10" fmla="*/ 78 w 109"/>
              <a:gd name="T11" fmla="*/ 65 h 78"/>
              <a:gd name="T12" fmla="*/ 98 w 109"/>
              <a:gd name="T13" fmla="*/ 78 h 78"/>
              <a:gd name="T14" fmla="*/ 109 w 109"/>
              <a:gd name="T15" fmla="*/ 63 h 78"/>
              <a:gd name="T16" fmla="*/ 11 w 109"/>
              <a:gd name="T17" fmla="*/ 0 h 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9" h="78">
                <a:moveTo>
                  <a:pt x="11" y="0"/>
                </a:moveTo>
                <a:cubicBezTo>
                  <a:pt x="0" y="16"/>
                  <a:pt x="0" y="16"/>
                  <a:pt x="0" y="16"/>
                </a:cubicBezTo>
                <a:cubicBezTo>
                  <a:pt x="1" y="17"/>
                  <a:pt x="3" y="18"/>
                  <a:pt x="4" y="18"/>
                </a:cubicBezTo>
                <a:cubicBezTo>
                  <a:pt x="11" y="24"/>
                  <a:pt x="19" y="29"/>
                  <a:pt x="26" y="35"/>
                </a:cubicBezTo>
                <a:cubicBezTo>
                  <a:pt x="40" y="41"/>
                  <a:pt x="52" y="49"/>
                  <a:pt x="64" y="58"/>
                </a:cubicBezTo>
                <a:cubicBezTo>
                  <a:pt x="68" y="61"/>
                  <a:pt x="73" y="63"/>
                  <a:pt x="78" y="65"/>
                </a:cubicBezTo>
                <a:cubicBezTo>
                  <a:pt x="85" y="69"/>
                  <a:pt x="92" y="73"/>
                  <a:pt x="98" y="78"/>
                </a:cubicBezTo>
                <a:cubicBezTo>
                  <a:pt x="109" y="63"/>
                  <a:pt x="109" y="63"/>
                  <a:pt x="109" y="63"/>
                </a:cubicBezTo>
                <a:cubicBezTo>
                  <a:pt x="11" y="0"/>
                  <a:pt x="11" y="0"/>
                  <a:pt x="11" y="0"/>
                </a:cubicBezTo>
              </a:path>
            </a:pathLst>
          </a:custGeom>
          <a:solidFill>
            <a:srgbClr val="4B4A4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24" name="Freeform 17"/>
          <p:cNvSpPr>
            <a:spLocks/>
          </p:cNvSpPr>
          <p:nvPr/>
        </p:nvSpPr>
        <p:spPr bwMode="auto">
          <a:xfrm>
            <a:off x="6425560" y="1963639"/>
            <a:ext cx="1300428" cy="1100667"/>
          </a:xfrm>
          <a:custGeom>
            <a:avLst/>
            <a:gdLst>
              <a:gd name="T0" fmla="*/ 638 w 638"/>
              <a:gd name="T1" fmla="*/ 194 h 540"/>
              <a:gd name="T2" fmla="*/ 638 w 638"/>
              <a:gd name="T3" fmla="*/ 194 h 540"/>
              <a:gd name="T4" fmla="*/ 194 w 638"/>
              <a:gd name="T5" fmla="*/ 96 h 540"/>
              <a:gd name="T6" fmla="*/ 96 w 638"/>
              <a:gd name="T7" fmla="*/ 540 h 540"/>
              <a:gd name="T8" fmla="*/ 96 w 638"/>
              <a:gd name="T9" fmla="*/ 540 h 540"/>
              <a:gd name="T10" fmla="*/ 638 w 638"/>
              <a:gd name="T11" fmla="*/ 194 h 540"/>
            </a:gdLst>
            <a:ahLst/>
            <a:cxnLst>
              <a:cxn ang="0">
                <a:pos x="T0" y="T1"/>
              </a:cxn>
              <a:cxn ang="0">
                <a:pos x="T2" y="T3"/>
              </a:cxn>
              <a:cxn ang="0">
                <a:pos x="T4" y="T5"/>
              </a:cxn>
              <a:cxn ang="0">
                <a:pos x="T6" y="T7"/>
              </a:cxn>
              <a:cxn ang="0">
                <a:pos x="T8" y="T9"/>
              </a:cxn>
              <a:cxn ang="0">
                <a:pos x="T10" y="T11"/>
              </a:cxn>
            </a:cxnLst>
            <a:rect l="0" t="0" r="r" b="b"/>
            <a:pathLst>
              <a:path w="638" h="540">
                <a:moveTo>
                  <a:pt x="638" y="194"/>
                </a:moveTo>
                <a:cubicBezTo>
                  <a:pt x="638" y="194"/>
                  <a:pt x="638" y="194"/>
                  <a:pt x="638" y="194"/>
                </a:cubicBezTo>
                <a:cubicBezTo>
                  <a:pt x="543" y="44"/>
                  <a:pt x="344" y="0"/>
                  <a:pt x="194" y="96"/>
                </a:cubicBezTo>
                <a:cubicBezTo>
                  <a:pt x="44" y="191"/>
                  <a:pt x="0" y="390"/>
                  <a:pt x="96" y="540"/>
                </a:cubicBezTo>
                <a:cubicBezTo>
                  <a:pt x="96" y="540"/>
                  <a:pt x="96" y="540"/>
                  <a:pt x="96" y="540"/>
                </a:cubicBezTo>
                <a:cubicBezTo>
                  <a:pt x="638" y="194"/>
                  <a:pt x="638" y="194"/>
                  <a:pt x="638"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25" name="Freeform 18"/>
          <p:cNvSpPr>
            <a:spLocks noEditPoints="1"/>
          </p:cNvSpPr>
          <p:nvPr/>
        </p:nvSpPr>
        <p:spPr bwMode="auto">
          <a:xfrm>
            <a:off x="6605477" y="2966410"/>
            <a:ext cx="169333" cy="97896"/>
          </a:xfrm>
          <a:custGeom>
            <a:avLst/>
            <a:gdLst>
              <a:gd name="T0" fmla="*/ 0 w 83"/>
              <a:gd name="T1" fmla="*/ 36 h 48"/>
              <a:gd name="T2" fmla="*/ 8 w 83"/>
              <a:gd name="T3" fmla="*/ 48 h 48"/>
              <a:gd name="T4" fmla="*/ 0 w 83"/>
              <a:gd name="T5" fmla="*/ 36 h 48"/>
              <a:gd name="T6" fmla="*/ 83 w 83"/>
              <a:gd name="T7" fmla="*/ 0 h 48"/>
              <a:gd name="T8" fmla="*/ 8 w 83"/>
              <a:gd name="T9" fmla="*/ 48 h 48"/>
              <a:gd name="T10" fmla="*/ 83 w 83"/>
              <a:gd name="T11" fmla="*/ 0 h 48"/>
              <a:gd name="T12" fmla="*/ 83 w 83"/>
              <a:gd name="T13" fmla="*/ 0 h 48"/>
            </a:gdLst>
            <a:ahLst/>
            <a:cxnLst>
              <a:cxn ang="0">
                <a:pos x="T0" y="T1"/>
              </a:cxn>
              <a:cxn ang="0">
                <a:pos x="T2" y="T3"/>
              </a:cxn>
              <a:cxn ang="0">
                <a:pos x="T4" y="T5"/>
              </a:cxn>
              <a:cxn ang="0">
                <a:pos x="T6" y="T7"/>
              </a:cxn>
              <a:cxn ang="0">
                <a:pos x="T8" y="T9"/>
              </a:cxn>
              <a:cxn ang="0">
                <a:pos x="T10" y="T11"/>
              </a:cxn>
              <a:cxn ang="0">
                <a:pos x="T12" y="T13"/>
              </a:cxn>
            </a:cxnLst>
            <a:rect l="0" t="0" r="r" b="b"/>
            <a:pathLst>
              <a:path w="83" h="48">
                <a:moveTo>
                  <a:pt x="0" y="36"/>
                </a:moveTo>
                <a:cubicBezTo>
                  <a:pt x="3" y="40"/>
                  <a:pt x="5" y="44"/>
                  <a:pt x="8" y="48"/>
                </a:cubicBezTo>
                <a:cubicBezTo>
                  <a:pt x="5" y="44"/>
                  <a:pt x="3" y="40"/>
                  <a:pt x="0" y="36"/>
                </a:cubicBezTo>
                <a:moveTo>
                  <a:pt x="83" y="0"/>
                </a:moveTo>
                <a:cubicBezTo>
                  <a:pt x="8" y="48"/>
                  <a:pt x="8" y="48"/>
                  <a:pt x="8" y="48"/>
                </a:cubicBezTo>
                <a:cubicBezTo>
                  <a:pt x="83" y="0"/>
                  <a:pt x="83" y="0"/>
                  <a:pt x="83" y="0"/>
                </a:cubicBezTo>
                <a:cubicBezTo>
                  <a:pt x="83" y="0"/>
                  <a:pt x="83" y="0"/>
                  <a:pt x="83"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26" name="Freeform 19"/>
          <p:cNvSpPr>
            <a:spLocks/>
          </p:cNvSpPr>
          <p:nvPr/>
        </p:nvSpPr>
        <p:spPr bwMode="auto">
          <a:xfrm>
            <a:off x="6549915" y="2163399"/>
            <a:ext cx="304271" cy="900907"/>
          </a:xfrm>
          <a:custGeom>
            <a:avLst/>
            <a:gdLst>
              <a:gd name="T0" fmla="*/ 149 w 149"/>
              <a:gd name="T1" fmla="*/ 0 h 442"/>
              <a:gd name="T2" fmla="*/ 60 w 149"/>
              <a:gd name="T3" fmla="*/ 95 h 442"/>
              <a:gd name="T4" fmla="*/ 5 w 149"/>
              <a:gd name="T5" fmla="*/ 278 h 442"/>
              <a:gd name="T6" fmla="*/ 13 w 149"/>
              <a:gd name="T7" fmla="*/ 391 h 442"/>
              <a:gd name="T8" fmla="*/ 27 w 149"/>
              <a:gd name="T9" fmla="*/ 430 h 442"/>
              <a:gd name="T10" fmla="*/ 35 w 149"/>
              <a:gd name="T11" fmla="*/ 442 h 442"/>
              <a:gd name="T12" fmla="*/ 35 w 149"/>
              <a:gd name="T13" fmla="*/ 442 h 442"/>
              <a:gd name="T14" fmla="*/ 35 w 149"/>
              <a:gd name="T15" fmla="*/ 442 h 442"/>
              <a:gd name="T16" fmla="*/ 110 w 149"/>
              <a:gd name="T17" fmla="*/ 394 h 442"/>
              <a:gd name="T18" fmla="*/ 105 w 149"/>
              <a:gd name="T19" fmla="*/ 139 h 442"/>
              <a:gd name="T20" fmla="*/ 148 w 149"/>
              <a:gd name="T21" fmla="*/ 2 h 442"/>
              <a:gd name="T22" fmla="*/ 149 w 149"/>
              <a:gd name="T23" fmla="*/ 0 h 4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9" h="442">
                <a:moveTo>
                  <a:pt x="149" y="0"/>
                </a:moveTo>
                <a:cubicBezTo>
                  <a:pt x="117" y="27"/>
                  <a:pt x="80" y="57"/>
                  <a:pt x="60" y="95"/>
                </a:cubicBezTo>
                <a:cubicBezTo>
                  <a:pt x="31" y="152"/>
                  <a:pt x="12" y="215"/>
                  <a:pt x="5" y="278"/>
                </a:cubicBezTo>
                <a:cubicBezTo>
                  <a:pt x="0" y="328"/>
                  <a:pt x="7" y="359"/>
                  <a:pt x="13" y="391"/>
                </a:cubicBezTo>
                <a:cubicBezTo>
                  <a:pt x="16" y="407"/>
                  <a:pt x="21" y="418"/>
                  <a:pt x="27" y="430"/>
                </a:cubicBezTo>
                <a:cubicBezTo>
                  <a:pt x="30" y="434"/>
                  <a:pt x="32" y="438"/>
                  <a:pt x="35" y="442"/>
                </a:cubicBezTo>
                <a:cubicBezTo>
                  <a:pt x="35" y="442"/>
                  <a:pt x="35" y="442"/>
                  <a:pt x="35" y="442"/>
                </a:cubicBezTo>
                <a:cubicBezTo>
                  <a:pt x="35" y="442"/>
                  <a:pt x="35" y="442"/>
                  <a:pt x="35" y="442"/>
                </a:cubicBezTo>
                <a:cubicBezTo>
                  <a:pt x="110" y="394"/>
                  <a:pt x="110" y="394"/>
                  <a:pt x="110" y="394"/>
                </a:cubicBezTo>
                <a:cubicBezTo>
                  <a:pt x="92" y="312"/>
                  <a:pt x="87" y="222"/>
                  <a:pt x="105" y="139"/>
                </a:cubicBezTo>
                <a:cubicBezTo>
                  <a:pt x="115" y="91"/>
                  <a:pt x="130" y="47"/>
                  <a:pt x="148" y="2"/>
                </a:cubicBezTo>
                <a:cubicBezTo>
                  <a:pt x="148" y="2"/>
                  <a:pt x="149" y="1"/>
                  <a:pt x="149" y="0"/>
                </a:cubicBezTo>
              </a:path>
            </a:pathLst>
          </a:custGeom>
          <a:solidFill>
            <a:srgbClr val="F391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27" name="Freeform 20"/>
          <p:cNvSpPr>
            <a:spLocks/>
          </p:cNvSpPr>
          <p:nvPr/>
        </p:nvSpPr>
        <p:spPr bwMode="auto">
          <a:xfrm>
            <a:off x="6934885" y="5528899"/>
            <a:ext cx="637646" cy="784490"/>
          </a:xfrm>
          <a:custGeom>
            <a:avLst/>
            <a:gdLst>
              <a:gd name="T0" fmla="*/ 140 w 313"/>
              <a:gd name="T1" fmla="*/ 366 h 385"/>
              <a:gd name="T2" fmla="*/ 112 w 313"/>
              <a:gd name="T3" fmla="*/ 381 h 385"/>
              <a:gd name="T4" fmla="*/ 13 w 313"/>
              <a:gd name="T5" fmla="*/ 378 h 385"/>
              <a:gd name="T6" fmla="*/ 6 w 313"/>
              <a:gd name="T7" fmla="*/ 350 h 385"/>
              <a:gd name="T8" fmla="*/ 174 w 313"/>
              <a:gd name="T9" fmla="*/ 13 h 385"/>
              <a:gd name="T10" fmla="*/ 201 w 313"/>
              <a:gd name="T11" fmla="*/ 6 h 385"/>
              <a:gd name="T12" fmla="*/ 301 w 313"/>
              <a:gd name="T13" fmla="*/ 66 h 385"/>
              <a:gd name="T14" fmla="*/ 308 w 313"/>
              <a:gd name="T15" fmla="*/ 93 h 385"/>
              <a:gd name="T16" fmla="*/ 140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40" y="366"/>
                </a:moveTo>
                <a:cubicBezTo>
                  <a:pt x="134" y="376"/>
                  <a:pt x="129" y="381"/>
                  <a:pt x="112" y="381"/>
                </a:cubicBezTo>
                <a:cubicBezTo>
                  <a:pt x="112" y="381"/>
                  <a:pt x="36" y="385"/>
                  <a:pt x="13" y="378"/>
                </a:cubicBezTo>
                <a:cubicBezTo>
                  <a:pt x="2" y="375"/>
                  <a:pt x="0" y="360"/>
                  <a:pt x="6" y="350"/>
                </a:cubicBezTo>
                <a:cubicBezTo>
                  <a:pt x="174" y="13"/>
                  <a:pt x="174" y="13"/>
                  <a:pt x="174" y="13"/>
                </a:cubicBezTo>
                <a:cubicBezTo>
                  <a:pt x="179" y="4"/>
                  <a:pt x="192" y="0"/>
                  <a:pt x="201" y="6"/>
                </a:cubicBezTo>
                <a:cubicBezTo>
                  <a:pt x="301" y="66"/>
                  <a:pt x="301" y="66"/>
                  <a:pt x="301" y="66"/>
                </a:cubicBezTo>
                <a:cubicBezTo>
                  <a:pt x="310" y="71"/>
                  <a:pt x="313" y="84"/>
                  <a:pt x="308" y="93"/>
                </a:cubicBezTo>
                <a:cubicBezTo>
                  <a:pt x="140" y="366"/>
                  <a:pt x="140" y="366"/>
                  <a:pt x="140"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28" name="Freeform 21"/>
          <p:cNvSpPr>
            <a:spLocks noEditPoints="1"/>
          </p:cNvSpPr>
          <p:nvPr/>
        </p:nvSpPr>
        <p:spPr bwMode="auto">
          <a:xfrm>
            <a:off x="7159779" y="5756440"/>
            <a:ext cx="276490" cy="198438"/>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close/>
                <a:moveTo>
                  <a:pt x="23" y="0"/>
                </a:moveTo>
                <a:lnTo>
                  <a:pt x="0" y="45"/>
                </a:lnTo>
                <a:lnTo>
                  <a:pt x="0" y="45"/>
                </a:lnTo>
                <a:lnTo>
                  <a:pt x="23" y="0"/>
                </a:lnTo>
                <a:lnTo>
                  <a:pt x="23"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29" name="Freeform 22"/>
          <p:cNvSpPr>
            <a:spLocks noEditPoints="1"/>
          </p:cNvSpPr>
          <p:nvPr/>
        </p:nvSpPr>
        <p:spPr bwMode="auto">
          <a:xfrm>
            <a:off x="7159779" y="5756440"/>
            <a:ext cx="276490" cy="198438"/>
          </a:xfrm>
          <a:custGeom>
            <a:avLst/>
            <a:gdLst>
              <a:gd name="T0" fmla="*/ 209 w 209"/>
              <a:gd name="T1" fmla="*/ 125 h 150"/>
              <a:gd name="T2" fmla="*/ 195 w 209"/>
              <a:gd name="T3" fmla="*/ 150 h 150"/>
              <a:gd name="T4" fmla="*/ 195 w 209"/>
              <a:gd name="T5" fmla="*/ 150 h 150"/>
              <a:gd name="T6" fmla="*/ 209 w 209"/>
              <a:gd name="T7" fmla="*/ 125 h 150"/>
              <a:gd name="T8" fmla="*/ 209 w 209"/>
              <a:gd name="T9" fmla="*/ 125 h 150"/>
              <a:gd name="T10" fmla="*/ 23 w 209"/>
              <a:gd name="T11" fmla="*/ 0 h 150"/>
              <a:gd name="T12" fmla="*/ 0 w 209"/>
              <a:gd name="T13" fmla="*/ 45 h 150"/>
              <a:gd name="T14" fmla="*/ 0 w 209"/>
              <a:gd name="T15" fmla="*/ 45 h 150"/>
              <a:gd name="T16" fmla="*/ 23 w 209"/>
              <a:gd name="T17" fmla="*/ 0 h 150"/>
              <a:gd name="T18" fmla="*/ 23 w 209"/>
              <a:gd name="T19" fmla="*/ 0 h 1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09" h="150">
                <a:moveTo>
                  <a:pt x="209" y="125"/>
                </a:moveTo>
                <a:lnTo>
                  <a:pt x="195" y="150"/>
                </a:lnTo>
                <a:lnTo>
                  <a:pt x="195" y="150"/>
                </a:lnTo>
                <a:lnTo>
                  <a:pt x="209" y="125"/>
                </a:lnTo>
                <a:lnTo>
                  <a:pt x="209" y="125"/>
                </a:lnTo>
                <a:moveTo>
                  <a:pt x="23" y="0"/>
                </a:moveTo>
                <a:lnTo>
                  <a:pt x="0" y="45"/>
                </a:lnTo>
                <a:lnTo>
                  <a:pt x="0" y="45"/>
                </a:lnTo>
                <a:lnTo>
                  <a:pt x="23" y="0"/>
                </a:lnTo>
                <a:lnTo>
                  <a:pt x="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30" name="Freeform 23"/>
          <p:cNvSpPr>
            <a:spLocks/>
          </p:cNvSpPr>
          <p:nvPr/>
        </p:nvSpPr>
        <p:spPr bwMode="auto">
          <a:xfrm>
            <a:off x="7159779" y="5756440"/>
            <a:ext cx="276490" cy="198438"/>
          </a:xfrm>
          <a:custGeom>
            <a:avLst/>
            <a:gdLst>
              <a:gd name="T0" fmla="*/ 15 w 136"/>
              <a:gd name="T1" fmla="*/ 0 h 97"/>
              <a:gd name="T2" fmla="*/ 0 w 136"/>
              <a:gd name="T3" fmla="*/ 29 h 97"/>
              <a:gd name="T4" fmla="*/ 59 w 136"/>
              <a:gd name="T5" fmla="*/ 64 h 97"/>
              <a:gd name="T6" fmla="*/ 127 w 136"/>
              <a:gd name="T7" fmla="*/ 97 h 97"/>
              <a:gd name="T8" fmla="*/ 136 w 136"/>
              <a:gd name="T9" fmla="*/ 81 h 97"/>
              <a:gd name="T10" fmla="*/ 15 w 136"/>
              <a:gd name="T11" fmla="*/ 0 h 97"/>
            </a:gdLst>
            <a:ahLst/>
            <a:cxnLst>
              <a:cxn ang="0">
                <a:pos x="T0" y="T1"/>
              </a:cxn>
              <a:cxn ang="0">
                <a:pos x="T2" y="T3"/>
              </a:cxn>
              <a:cxn ang="0">
                <a:pos x="T4" y="T5"/>
              </a:cxn>
              <a:cxn ang="0">
                <a:pos x="T6" y="T7"/>
              </a:cxn>
              <a:cxn ang="0">
                <a:pos x="T8" y="T9"/>
              </a:cxn>
              <a:cxn ang="0">
                <a:pos x="T10" y="T11"/>
              </a:cxn>
            </a:cxnLst>
            <a:rect l="0" t="0" r="r" b="b"/>
            <a:pathLst>
              <a:path w="136" h="97">
                <a:moveTo>
                  <a:pt x="15" y="0"/>
                </a:moveTo>
                <a:cubicBezTo>
                  <a:pt x="0" y="29"/>
                  <a:pt x="0" y="29"/>
                  <a:pt x="0" y="29"/>
                </a:cubicBezTo>
                <a:cubicBezTo>
                  <a:pt x="20" y="40"/>
                  <a:pt x="40" y="52"/>
                  <a:pt x="59" y="64"/>
                </a:cubicBezTo>
                <a:cubicBezTo>
                  <a:pt x="82" y="74"/>
                  <a:pt x="105" y="85"/>
                  <a:pt x="127" y="97"/>
                </a:cubicBezTo>
                <a:cubicBezTo>
                  <a:pt x="136" y="81"/>
                  <a:pt x="136" y="81"/>
                  <a:pt x="136" y="81"/>
                </a:cubicBezTo>
                <a:cubicBezTo>
                  <a:pt x="94" y="57"/>
                  <a:pt x="53" y="30"/>
                  <a:pt x="15"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31" name="Freeform 24"/>
          <p:cNvSpPr>
            <a:spLocks/>
          </p:cNvSpPr>
          <p:nvPr/>
        </p:nvSpPr>
        <p:spPr bwMode="auto">
          <a:xfrm>
            <a:off x="9072718" y="5528899"/>
            <a:ext cx="637646" cy="784490"/>
          </a:xfrm>
          <a:custGeom>
            <a:avLst/>
            <a:gdLst>
              <a:gd name="T0" fmla="*/ 173 w 313"/>
              <a:gd name="T1" fmla="*/ 366 h 385"/>
              <a:gd name="T2" fmla="*/ 201 w 313"/>
              <a:gd name="T3" fmla="*/ 381 h 385"/>
              <a:gd name="T4" fmla="*/ 300 w 313"/>
              <a:gd name="T5" fmla="*/ 378 h 385"/>
              <a:gd name="T6" fmla="*/ 307 w 313"/>
              <a:gd name="T7" fmla="*/ 350 h 385"/>
              <a:gd name="T8" fmla="*/ 139 w 313"/>
              <a:gd name="T9" fmla="*/ 13 h 385"/>
              <a:gd name="T10" fmla="*/ 112 w 313"/>
              <a:gd name="T11" fmla="*/ 6 h 385"/>
              <a:gd name="T12" fmla="*/ 12 w 313"/>
              <a:gd name="T13" fmla="*/ 66 h 385"/>
              <a:gd name="T14" fmla="*/ 5 w 313"/>
              <a:gd name="T15" fmla="*/ 93 h 385"/>
              <a:gd name="T16" fmla="*/ 173 w 313"/>
              <a:gd name="T17" fmla="*/ 366 h 3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13" h="385">
                <a:moveTo>
                  <a:pt x="173" y="366"/>
                </a:moveTo>
                <a:cubicBezTo>
                  <a:pt x="179" y="376"/>
                  <a:pt x="184" y="381"/>
                  <a:pt x="201" y="381"/>
                </a:cubicBezTo>
                <a:cubicBezTo>
                  <a:pt x="201" y="381"/>
                  <a:pt x="277" y="385"/>
                  <a:pt x="300" y="378"/>
                </a:cubicBezTo>
                <a:cubicBezTo>
                  <a:pt x="311" y="375"/>
                  <a:pt x="313" y="360"/>
                  <a:pt x="307" y="350"/>
                </a:cubicBezTo>
                <a:cubicBezTo>
                  <a:pt x="139" y="13"/>
                  <a:pt x="139" y="13"/>
                  <a:pt x="139" y="13"/>
                </a:cubicBezTo>
                <a:cubicBezTo>
                  <a:pt x="134" y="4"/>
                  <a:pt x="121" y="0"/>
                  <a:pt x="112" y="6"/>
                </a:cubicBezTo>
                <a:cubicBezTo>
                  <a:pt x="12" y="66"/>
                  <a:pt x="12" y="66"/>
                  <a:pt x="12" y="66"/>
                </a:cubicBezTo>
                <a:cubicBezTo>
                  <a:pt x="3" y="71"/>
                  <a:pt x="0" y="84"/>
                  <a:pt x="5" y="93"/>
                </a:cubicBezTo>
                <a:cubicBezTo>
                  <a:pt x="173" y="366"/>
                  <a:pt x="173" y="366"/>
                  <a:pt x="173" y="366"/>
                </a:cubicBezTo>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32" name="Freeform 25"/>
          <p:cNvSpPr>
            <a:spLocks/>
          </p:cNvSpPr>
          <p:nvPr/>
        </p:nvSpPr>
        <p:spPr bwMode="auto">
          <a:xfrm>
            <a:off x="9456364" y="5755119"/>
            <a:ext cx="30428" cy="60854"/>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close/>
              </a:path>
            </a:pathLst>
          </a:custGeom>
          <a:solidFill>
            <a:srgbClr val="AEADA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33" name="Freeform 26"/>
          <p:cNvSpPr>
            <a:spLocks/>
          </p:cNvSpPr>
          <p:nvPr/>
        </p:nvSpPr>
        <p:spPr bwMode="auto">
          <a:xfrm>
            <a:off x="9456364" y="5755119"/>
            <a:ext cx="30428" cy="60854"/>
          </a:xfrm>
          <a:custGeom>
            <a:avLst/>
            <a:gdLst>
              <a:gd name="T0" fmla="*/ 0 w 23"/>
              <a:gd name="T1" fmla="*/ 0 h 46"/>
              <a:gd name="T2" fmla="*/ 0 w 23"/>
              <a:gd name="T3" fmla="*/ 0 h 46"/>
              <a:gd name="T4" fmla="*/ 23 w 23"/>
              <a:gd name="T5" fmla="*/ 46 h 46"/>
              <a:gd name="T6" fmla="*/ 23 w 23"/>
              <a:gd name="T7" fmla="*/ 46 h 46"/>
              <a:gd name="T8" fmla="*/ 0 w 23"/>
              <a:gd name="T9" fmla="*/ 0 h 46"/>
            </a:gdLst>
            <a:ahLst/>
            <a:cxnLst>
              <a:cxn ang="0">
                <a:pos x="T0" y="T1"/>
              </a:cxn>
              <a:cxn ang="0">
                <a:pos x="T2" y="T3"/>
              </a:cxn>
              <a:cxn ang="0">
                <a:pos x="T4" y="T5"/>
              </a:cxn>
              <a:cxn ang="0">
                <a:pos x="T6" y="T7"/>
              </a:cxn>
              <a:cxn ang="0">
                <a:pos x="T8" y="T9"/>
              </a:cxn>
            </a:cxnLst>
            <a:rect l="0" t="0" r="r" b="b"/>
            <a:pathLst>
              <a:path w="23" h="46">
                <a:moveTo>
                  <a:pt x="0" y="0"/>
                </a:moveTo>
                <a:lnTo>
                  <a:pt x="0" y="0"/>
                </a:lnTo>
                <a:lnTo>
                  <a:pt x="23" y="46"/>
                </a:lnTo>
                <a:lnTo>
                  <a:pt x="23" y="4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34" name="Freeform 27"/>
          <p:cNvSpPr>
            <a:spLocks/>
          </p:cNvSpPr>
          <p:nvPr/>
        </p:nvSpPr>
        <p:spPr bwMode="auto">
          <a:xfrm>
            <a:off x="9207654" y="5755118"/>
            <a:ext cx="279136" cy="199761"/>
          </a:xfrm>
          <a:custGeom>
            <a:avLst/>
            <a:gdLst>
              <a:gd name="T0" fmla="*/ 122 w 137"/>
              <a:gd name="T1" fmla="*/ 0 h 98"/>
              <a:gd name="T2" fmla="*/ 0 w 137"/>
              <a:gd name="T3" fmla="*/ 81 h 98"/>
              <a:gd name="T4" fmla="*/ 10 w 137"/>
              <a:gd name="T5" fmla="*/ 98 h 98"/>
              <a:gd name="T6" fmla="*/ 78 w 137"/>
              <a:gd name="T7" fmla="*/ 65 h 98"/>
              <a:gd name="T8" fmla="*/ 137 w 137"/>
              <a:gd name="T9" fmla="*/ 30 h 98"/>
              <a:gd name="T10" fmla="*/ 122 w 137"/>
              <a:gd name="T11" fmla="*/ 0 h 98"/>
            </a:gdLst>
            <a:ahLst/>
            <a:cxnLst>
              <a:cxn ang="0">
                <a:pos x="T0" y="T1"/>
              </a:cxn>
              <a:cxn ang="0">
                <a:pos x="T2" y="T3"/>
              </a:cxn>
              <a:cxn ang="0">
                <a:pos x="T4" y="T5"/>
              </a:cxn>
              <a:cxn ang="0">
                <a:pos x="T6" y="T7"/>
              </a:cxn>
              <a:cxn ang="0">
                <a:pos x="T8" y="T9"/>
              </a:cxn>
              <a:cxn ang="0">
                <a:pos x="T10" y="T11"/>
              </a:cxn>
            </a:cxnLst>
            <a:rect l="0" t="0" r="r" b="b"/>
            <a:pathLst>
              <a:path w="137" h="98">
                <a:moveTo>
                  <a:pt x="122" y="0"/>
                </a:moveTo>
                <a:cubicBezTo>
                  <a:pt x="83" y="30"/>
                  <a:pt x="43" y="58"/>
                  <a:pt x="0" y="81"/>
                </a:cubicBezTo>
                <a:cubicBezTo>
                  <a:pt x="10" y="98"/>
                  <a:pt x="10" y="98"/>
                  <a:pt x="10" y="98"/>
                </a:cubicBezTo>
                <a:cubicBezTo>
                  <a:pt x="32" y="86"/>
                  <a:pt x="55" y="75"/>
                  <a:pt x="78" y="65"/>
                </a:cubicBezTo>
                <a:cubicBezTo>
                  <a:pt x="97" y="53"/>
                  <a:pt x="117" y="41"/>
                  <a:pt x="137" y="30"/>
                </a:cubicBezTo>
                <a:cubicBezTo>
                  <a:pt x="122" y="0"/>
                  <a:pt x="122" y="0"/>
                  <a:pt x="122" y="0"/>
                </a:cubicBezTo>
              </a:path>
            </a:pathLst>
          </a:custGeom>
          <a:solidFill>
            <a:srgbClr val="3F3E3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grpSp>
        <p:nvGrpSpPr>
          <p:cNvPr id="35" name="Clock hand spin">
            <a:extLst>
              <a:ext uri="{FF2B5EF4-FFF2-40B4-BE49-F238E27FC236}">
                <a16:creationId xmlns:a16="http://schemas.microsoft.com/office/drawing/2014/main" id="{BB0445D5-A6E5-40E7-BBDD-5E3EFA13BDED}"/>
              </a:ext>
            </a:extLst>
          </p:cNvPr>
          <p:cNvGrpSpPr/>
          <p:nvPr/>
        </p:nvGrpSpPr>
        <p:grpSpPr>
          <a:xfrm rot="1786145">
            <a:off x="6725862" y="2725638"/>
            <a:ext cx="3190876" cy="3192199"/>
            <a:chOff x="817563" y="2264166"/>
            <a:chExt cx="3829050" cy="3830638"/>
          </a:xfrm>
        </p:grpSpPr>
        <p:sp>
          <p:nvSpPr>
            <p:cNvPr id="36" name="Oval 28"/>
            <p:cNvSpPr>
              <a:spLocks noChangeArrowheads="1"/>
            </p:cNvSpPr>
            <p:nvPr/>
          </p:nvSpPr>
          <p:spPr bwMode="auto">
            <a:xfrm>
              <a:off x="817563" y="2264166"/>
              <a:ext cx="3829050" cy="3830638"/>
            </a:xfrm>
            <a:prstGeom prst="ellipse">
              <a:avLst/>
            </a:prstGeom>
            <a:solidFill>
              <a:srgbClr val="FDFCF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dirty="0"/>
            </a:p>
          </p:txBody>
        </p:sp>
        <p:sp>
          <p:nvSpPr>
            <p:cNvPr id="37" name="hour hand"/>
            <p:cNvSpPr>
              <a:spLocks/>
            </p:cNvSpPr>
            <p:nvPr/>
          </p:nvSpPr>
          <p:spPr bwMode="auto">
            <a:xfrm>
              <a:off x="2159000" y="3253178"/>
              <a:ext cx="601663" cy="950913"/>
            </a:xfrm>
            <a:custGeom>
              <a:avLst/>
              <a:gdLst>
                <a:gd name="T0" fmla="*/ 0 w 379"/>
                <a:gd name="T1" fmla="*/ 23 h 599"/>
                <a:gd name="T2" fmla="*/ 39 w 379"/>
                <a:gd name="T3" fmla="*/ 0 h 599"/>
                <a:gd name="T4" fmla="*/ 379 w 379"/>
                <a:gd name="T5" fmla="*/ 576 h 599"/>
                <a:gd name="T6" fmla="*/ 341 w 379"/>
                <a:gd name="T7" fmla="*/ 599 h 599"/>
                <a:gd name="T8" fmla="*/ 0 w 379"/>
                <a:gd name="T9" fmla="*/ 23 h 599"/>
              </a:gdLst>
              <a:ahLst/>
              <a:cxnLst>
                <a:cxn ang="0">
                  <a:pos x="T0" y="T1"/>
                </a:cxn>
                <a:cxn ang="0">
                  <a:pos x="T2" y="T3"/>
                </a:cxn>
                <a:cxn ang="0">
                  <a:pos x="T4" y="T5"/>
                </a:cxn>
                <a:cxn ang="0">
                  <a:pos x="T6" y="T7"/>
                </a:cxn>
                <a:cxn ang="0">
                  <a:pos x="T8" y="T9"/>
                </a:cxn>
              </a:cxnLst>
              <a:rect l="0" t="0" r="r" b="b"/>
              <a:pathLst>
                <a:path w="379" h="599">
                  <a:moveTo>
                    <a:pt x="0" y="23"/>
                  </a:moveTo>
                  <a:lnTo>
                    <a:pt x="39" y="0"/>
                  </a:lnTo>
                  <a:lnTo>
                    <a:pt x="379" y="576"/>
                  </a:lnTo>
                  <a:lnTo>
                    <a:pt x="341" y="599"/>
                  </a:lnTo>
                  <a:lnTo>
                    <a:pt x="0" y="23"/>
                  </a:lnTo>
                  <a:close/>
                </a:path>
              </a:pathLst>
            </a:cu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dirty="0"/>
            </a:p>
          </p:txBody>
        </p:sp>
      </p:grpSp>
      <p:sp>
        <p:nvSpPr>
          <p:cNvPr id="38" name="Freeform 29"/>
          <p:cNvSpPr>
            <a:spLocks noEditPoints="1"/>
          </p:cNvSpPr>
          <p:nvPr/>
        </p:nvSpPr>
        <p:spPr bwMode="auto">
          <a:xfrm>
            <a:off x="6493029" y="2494128"/>
            <a:ext cx="3656542" cy="3653896"/>
          </a:xfrm>
          <a:custGeom>
            <a:avLst/>
            <a:gdLst>
              <a:gd name="T0" fmla="*/ 897 w 1794"/>
              <a:gd name="T1" fmla="*/ 1793 h 1793"/>
              <a:gd name="T2" fmla="*/ 263 w 1794"/>
              <a:gd name="T3" fmla="*/ 1531 h 1793"/>
              <a:gd name="T4" fmla="*/ 0 w 1794"/>
              <a:gd name="T5" fmla="*/ 897 h 1793"/>
              <a:gd name="T6" fmla="*/ 263 w 1794"/>
              <a:gd name="T7" fmla="*/ 262 h 1793"/>
              <a:gd name="T8" fmla="*/ 897 w 1794"/>
              <a:gd name="T9" fmla="*/ 0 h 1793"/>
              <a:gd name="T10" fmla="*/ 1531 w 1794"/>
              <a:gd name="T11" fmla="*/ 262 h 1793"/>
              <a:gd name="T12" fmla="*/ 1794 w 1794"/>
              <a:gd name="T13" fmla="*/ 897 h 1793"/>
              <a:gd name="T14" fmla="*/ 1531 w 1794"/>
              <a:gd name="T15" fmla="*/ 1531 h 1793"/>
              <a:gd name="T16" fmla="*/ 897 w 1794"/>
              <a:gd name="T17" fmla="*/ 1793 h 1793"/>
              <a:gd name="T18" fmla="*/ 897 w 1794"/>
              <a:gd name="T19" fmla="*/ 79 h 1793"/>
              <a:gd name="T20" fmla="*/ 79 w 1794"/>
              <a:gd name="T21" fmla="*/ 897 h 1793"/>
              <a:gd name="T22" fmla="*/ 897 w 1794"/>
              <a:gd name="T23" fmla="*/ 1714 h 1793"/>
              <a:gd name="T24" fmla="*/ 1715 w 1794"/>
              <a:gd name="T25" fmla="*/ 897 h 1793"/>
              <a:gd name="T26" fmla="*/ 897 w 1794"/>
              <a:gd name="T27" fmla="*/ 79 h 17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94" h="1793">
                <a:moveTo>
                  <a:pt x="897" y="1793"/>
                </a:moveTo>
                <a:cubicBezTo>
                  <a:pt x="658" y="1793"/>
                  <a:pt x="432" y="1700"/>
                  <a:pt x="263" y="1531"/>
                </a:cubicBezTo>
                <a:cubicBezTo>
                  <a:pt x="94" y="1361"/>
                  <a:pt x="0" y="1136"/>
                  <a:pt x="0" y="897"/>
                </a:cubicBezTo>
                <a:cubicBezTo>
                  <a:pt x="0" y="657"/>
                  <a:pt x="94" y="432"/>
                  <a:pt x="263" y="262"/>
                </a:cubicBezTo>
                <a:cubicBezTo>
                  <a:pt x="432" y="93"/>
                  <a:pt x="658" y="0"/>
                  <a:pt x="897" y="0"/>
                </a:cubicBezTo>
                <a:cubicBezTo>
                  <a:pt x="1137" y="0"/>
                  <a:pt x="1362" y="93"/>
                  <a:pt x="1531" y="262"/>
                </a:cubicBezTo>
                <a:cubicBezTo>
                  <a:pt x="1701" y="432"/>
                  <a:pt x="1794" y="657"/>
                  <a:pt x="1794" y="897"/>
                </a:cubicBezTo>
                <a:cubicBezTo>
                  <a:pt x="1794" y="1136"/>
                  <a:pt x="1701" y="1361"/>
                  <a:pt x="1531" y="1531"/>
                </a:cubicBezTo>
                <a:cubicBezTo>
                  <a:pt x="1362" y="1700"/>
                  <a:pt x="1137" y="1793"/>
                  <a:pt x="897" y="1793"/>
                </a:cubicBezTo>
                <a:moveTo>
                  <a:pt x="897" y="79"/>
                </a:moveTo>
                <a:cubicBezTo>
                  <a:pt x="446" y="79"/>
                  <a:pt x="79" y="446"/>
                  <a:pt x="79" y="897"/>
                </a:cubicBezTo>
                <a:cubicBezTo>
                  <a:pt x="79" y="1348"/>
                  <a:pt x="446" y="1714"/>
                  <a:pt x="897" y="1714"/>
                </a:cubicBezTo>
                <a:cubicBezTo>
                  <a:pt x="1348" y="1714"/>
                  <a:pt x="1715" y="1348"/>
                  <a:pt x="1715" y="897"/>
                </a:cubicBezTo>
                <a:cubicBezTo>
                  <a:pt x="1715" y="446"/>
                  <a:pt x="1348" y="79"/>
                  <a:pt x="897" y="79"/>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39" name="Freeform 30"/>
          <p:cNvSpPr>
            <a:spLocks noEditPoints="1"/>
          </p:cNvSpPr>
          <p:nvPr/>
        </p:nvSpPr>
        <p:spPr bwMode="auto">
          <a:xfrm>
            <a:off x="6637228" y="2637004"/>
            <a:ext cx="3369469" cy="3368146"/>
          </a:xfrm>
          <a:custGeom>
            <a:avLst/>
            <a:gdLst>
              <a:gd name="T0" fmla="*/ 826 w 1653"/>
              <a:gd name="T1" fmla="*/ 1653 h 1653"/>
              <a:gd name="T2" fmla="*/ 0 w 1653"/>
              <a:gd name="T3" fmla="*/ 827 h 1653"/>
              <a:gd name="T4" fmla="*/ 826 w 1653"/>
              <a:gd name="T5" fmla="*/ 0 h 1653"/>
              <a:gd name="T6" fmla="*/ 1653 w 1653"/>
              <a:gd name="T7" fmla="*/ 827 h 1653"/>
              <a:gd name="T8" fmla="*/ 826 w 1653"/>
              <a:gd name="T9" fmla="*/ 1653 h 1653"/>
              <a:gd name="T10" fmla="*/ 826 w 1653"/>
              <a:gd name="T11" fmla="*/ 49 h 1653"/>
              <a:gd name="T12" fmla="*/ 48 w 1653"/>
              <a:gd name="T13" fmla="*/ 827 h 1653"/>
              <a:gd name="T14" fmla="*/ 826 w 1653"/>
              <a:gd name="T15" fmla="*/ 1605 h 1653"/>
              <a:gd name="T16" fmla="*/ 1604 w 1653"/>
              <a:gd name="T17" fmla="*/ 827 h 1653"/>
              <a:gd name="T18" fmla="*/ 826 w 1653"/>
              <a:gd name="T19" fmla="*/ 49 h 16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653" h="1653">
                <a:moveTo>
                  <a:pt x="826" y="1653"/>
                </a:moveTo>
                <a:cubicBezTo>
                  <a:pt x="371" y="1653"/>
                  <a:pt x="0" y="1282"/>
                  <a:pt x="0" y="827"/>
                </a:cubicBezTo>
                <a:cubicBezTo>
                  <a:pt x="0" y="371"/>
                  <a:pt x="371" y="0"/>
                  <a:pt x="826" y="0"/>
                </a:cubicBezTo>
                <a:cubicBezTo>
                  <a:pt x="1282" y="0"/>
                  <a:pt x="1653" y="371"/>
                  <a:pt x="1653" y="827"/>
                </a:cubicBezTo>
                <a:cubicBezTo>
                  <a:pt x="1653" y="1282"/>
                  <a:pt x="1282" y="1653"/>
                  <a:pt x="826" y="1653"/>
                </a:cubicBezTo>
                <a:moveTo>
                  <a:pt x="826" y="49"/>
                </a:moveTo>
                <a:cubicBezTo>
                  <a:pt x="397" y="49"/>
                  <a:pt x="48" y="398"/>
                  <a:pt x="48" y="827"/>
                </a:cubicBezTo>
                <a:cubicBezTo>
                  <a:pt x="48" y="1256"/>
                  <a:pt x="397" y="1605"/>
                  <a:pt x="826" y="1605"/>
                </a:cubicBezTo>
                <a:cubicBezTo>
                  <a:pt x="1255" y="1605"/>
                  <a:pt x="1604" y="1256"/>
                  <a:pt x="1604" y="827"/>
                </a:cubicBezTo>
                <a:cubicBezTo>
                  <a:pt x="1604" y="398"/>
                  <a:pt x="1255" y="49"/>
                  <a:pt x="826" y="49"/>
                </a:cubicBezTo>
              </a:path>
            </a:pathLst>
          </a:custGeom>
          <a:solidFill>
            <a:srgbClr val="DFDED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40" name="Freeform 31"/>
          <p:cNvSpPr>
            <a:spLocks noEditPoints="1"/>
          </p:cNvSpPr>
          <p:nvPr/>
        </p:nvSpPr>
        <p:spPr bwMode="auto">
          <a:xfrm>
            <a:off x="6561821" y="2561597"/>
            <a:ext cx="3517636" cy="3518959"/>
          </a:xfrm>
          <a:custGeom>
            <a:avLst/>
            <a:gdLst>
              <a:gd name="T0" fmla="*/ 863 w 1726"/>
              <a:gd name="T1" fmla="*/ 1690 h 1727"/>
              <a:gd name="T2" fmla="*/ 37 w 1726"/>
              <a:gd name="T3" fmla="*/ 864 h 1727"/>
              <a:gd name="T4" fmla="*/ 863 w 1726"/>
              <a:gd name="T5" fmla="*/ 37 h 1727"/>
              <a:gd name="T6" fmla="*/ 1690 w 1726"/>
              <a:gd name="T7" fmla="*/ 864 h 1727"/>
              <a:gd name="T8" fmla="*/ 1690 w 1726"/>
              <a:gd name="T9" fmla="*/ 864 h 1727"/>
              <a:gd name="T10" fmla="*/ 1690 w 1726"/>
              <a:gd name="T11" fmla="*/ 864 h 1727"/>
              <a:gd name="T12" fmla="*/ 863 w 1726"/>
              <a:gd name="T13" fmla="*/ 1690 h 1727"/>
              <a:gd name="T14" fmla="*/ 863 w 1726"/>
              <a:gd name="T15" fmla="*/ 1690 h 1727"/>
              <a:gd name="T16" fmla="*/ 863 w 1726"/>
              <a:gd name="T17" fmla="*/ 0 h 1727"/>
              <a:gd name="T18" fmla="*/ 0 w 1726"/>
              <a:gd name="T19" fmla="*/ 864 h 1727"/>
              <a:gd name="T20" fmla="*/ 863 w 1726"/>
              <a:gd name="T21" fmla="*/ 1727 h 1727"/>
              <a:gd name="T22" fmla="*/ 1726 w 1726"/>
              <a:gd name="T23" fmla="*/ 864 h 1727"/>
              <a:gd name="T24" fmla="*/ 863 w 1726"/>
              <a:gd name="T25" fmla="*/ 0 h 17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26" h="1727">
                <a:moveTo>
                  <a:pt x="863" y="1690"/>
                </a:moveTo>
                <a:cubicBezTo>
                  <a:pt x="408" y="1690"/>
                  <a:pt x="37" y="1319"/>
                  <a:pt x="37" y="864"/>
                </a:cubicBezTo>
                <a:cubicBezTo>
                  <a:pt x="37" y="408"/>
                  <a:pt x="408" y="37"/>
                  <a:pt x="863" y="37"/>
                </a:cubicBezTo>
                <a:cubicBezTo>
                  <a:pt x="1319" y="37"/>
                  <a:pt x="1690" y="408"/>
                  <a:pt x="1690" y="864"/>
                </a:cubicBezTo>
                <a:cubicBezTo>
                  <a:pt x="1690" y="864"/>
                  <a:pt x="1690" y="864"/>
                  <a:pt x="1690" y="864"/>
                </a:cubicBezTo>
                <a:cubicBezTo>
                  <a:pt x="1690" y="864"/>
                  <a:pt x="1690" y="864"/>
                  <a:pt x="1690" y="864"/>
                </a:cubicBezTo>
                <a:cubicBezTo>
                  <a:pt x="1690" y="1319"/>
                  <a:pt x="1319" y="1690"/>
                  <a:pt x="863" y="1690"/>
                </a:cubicBezTo>
                <a:cubicBezTo>
                  <a:pt x="863" y="1690"/>
                  <a:pt x="863" y="1690"/>
                  <a:pt x="863" y="1690"/>
                </a:cubicBezTo>
                <a:moveTo>
                  <a:pt x="863" y="0"/>
                </a:moveTo>
                <a:cubicBezTo>
                  <a:pt x="387" y="0"/>
                  <a:pt x="0" y="388"/>
                  <a:pt x="0" y="864"/>
                </a:cubicBezTo>
                <a:cubicBezTo>
                  <a:pt x="0" y="1340"/>
                  <a:pt x="387" y="1727"/>
                  <a:pt x="863" y="1727"/>
                </a:cubicBezTo>
                <a:cubicBezTo>
                  <a:pt x="1339" y="1727"/>
                  <a:pt x="1726" y="1340"/>
                  <a:pt x="1726" y="864"/>
                </a:cubicBezTo>
                <a:cubicBezTo>
                  <a:pt x="1726" y="388"/>
                  <a:pt x="1339" y="0"/>
                  <a:pt x="863" y="0"/>
                </a:cubicBezTo>
              </a:path>
            </a:pathLst>
          </a:custGeom>
          <a:solidFill>
            <a:srgbClr val="CD4A4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41" name="Freeform 40"/>
          <p:cNvSpPr>
            <a:spLocks noEditPoints="1"/>
          </p:cNvSpPr>
          <p:nvPr/>
        </p:nvSpPr>
        <p:spPr bwMode="auto">
          <a:xfrm>
            <a:off x="8748602" y="3215118"/>
            <a:ext cx="17199" cy="101866"/>
          </a:xfrm>
          <a:custGeom>
            <a:avLst/>
            <a:gdLst>
              <a:gd name="T0" fmla="*/ 8 w 8"/>
              <a:gd name="T1" fmla="*/ 50 h 50"/>
              <a:gd name="T2" fmla="*/ 8 w 8"/>
              <a:gd name="T3" fmla="*/ 50 h 50"/>
              <a:gd name="T4" fmla="*/ 8 w 8"/>
              <a:gd name="T5" fmla="*/ 50 h 50"/>
              <a:gd name="T6" fmla="*/ 8 w 8"/>
              <a:gd name="T7" fmla="*/ 50 h 50"/>
              <a:gd name="T8" fmla="*/ 0 w 8"/>
              <a:gd name="T9" fmla="*/ 11 h 50"/>
              <a:gd name="T10" fmla="*/ 0 w 8"/>
              <a:gd name="T11" fmla="*/ 11 h 50"/>
              <a:gd name="T12" fmla="*/ 0 w 8"/>
              <a:gd name="T13" fmla="*/ 11 h 50"/>
              <a:gd name="T14" fmla="*/ 0 w 8"/>
              <a:gd name="T15" fmla="*/ 11 h 50"/>
              <a:gd name="T16" fmla="*/ 0 w 8"/>
              <a:gd name="T17" fmla="*/ 11 h 50"/>
              <a:gd name="T18" fmla="*/ 0 w 8"/>
              <a:gd name="T19" fmla="*/ 11 h 50"/>
              <a:gd name="T20" fmla="*/ 0 w 8"/>
              <a:gd name="T21" fmla="*/ 10 h 50"/>
              <a:gd name="T22" fmla="*/ 0 w 8"/>
              <a:gd name="T23" fmla="*/ 10 h 50"/>
              <a:gd name="T24" fmla="*/ 0 w 8"/>
              <a:gd name="T25" fmla="*/ 10 h 50"/>
              <a:gd name="T26" fmla="*/ 0 w 8"/>
              <a:gd name="T27" fmla="*/ 10 h 50"/>
              <a:gd name="T28" fmla="*/ 0 w 8"/>
              <a:gd name="T29" fmla="*/ 9 h 50"/>
              <a:gd name="T30" fmla="*/ 0 w 8"/>
              <a:gd name="T31" fmla="*/ 9 h 50"/>
              <a:gd name="T32" fmla="*/ 0 w 8"/>
              <a:gd name="T33" fmla="*/ 9 h 50"/>
              <a:gd name="T34" fmla="*/ 0 w 8"/>
              <a:gd name="T35" fmla="*/ 9 h 50"/>
              <a:gd name="T36" fmla="*/ 0 w 8"/>
              <a:gd name="T37" fmla="*/ 9 h 50"/>
              <a:gd name="T38" fmla="*/ 0 w 8"/>
              <a:gd name="T39" fmla="*/ 9 h 50"/>
              <a:gd name="T40" fmla="*/ 0 w 8"/>
              <a:gd name="T41" fmla="*/ 8 h 50"/>
              <a:gd name="T42" fmla="*/ 0 w 8"/>
              <a:gd name="T43" fmla="*/ 8 h 50"/>
              <a:gd name="T44" fmla="*/ 0 w 8"/>
              <a:gd name="T45" fmla="*/ 8 h 50"/>
              <a:gd name="T46" fmla="*/ 0 w 8"/>
              <a:gd name="T47" fmla="*/ 7 h 50"/>
              <a:gd name="T48" fmla="*/ 0 w 8"/>
              <a:gd name="T49" fmla="*/ 7 h 50"/>
              <a:gd name="T50" fmla="*/ 0 w 8"/>
              <a:gd name="T51" fmla="*/ 7 h 50"/>
              <a:gd name="T52" fmla="*/ 0 w 8"/>
              <a:gd name="T53" fmla="*/ 7 h 50"/>
              <a:gd name="T54" fmla="*/ 0 w 8"/>
              <a:gd name="T55" fmla="*/ 7 h 50"/>
              <a:gd name="T56" fmla="*/ 0 w 8"/>
              <a:gd name="T57" fmla="*/ 7 h 50"/>
              <a:gd name="T58" fmla="*/ 0 w 8"/>
              <a:gd name="T59" fmla="*/ 6 h 50"/>
              <a:gd name="T60" fmla="*/ 0 w 8"/>
              <a:gd name="T61" fmla="*/ 6 h 50"/>
              <a:gd name="T62" fmla="*/ 0 w 8"/>
              <a:gd name="T63" fmla="*/ 6 h 50"/>
              <a:gd name="T64" fmla="*/ 0 w 8"/>
              <a:gd name="T65" fmla="*/ 6 h 50"/>
              <a:gd name="T66" fmla="*/ 0 w 8"/>
              <a:gd name="T67" fmla="*/ 6 h 50"/>
              <a:gd name="T68" fmla="*/ 0 w 8"/>
              <a:gd name="T69" fmla="*/ 6 h 50"/>
              <a:gd name="T70" fmla="*/ 0 w 8"/>
              <a:gd name="T71" fmla="*/ 5 h 50"/>
              <a:gd name="T72" fmla="*/ 0 w 8"/>
              <a:gd name="T73" fmla="*/ 5 h 50"/>
              <a:gd name="T74" fmla="*/ 0 w 8"/>
              <a:gd name="T75" fmla="*/ 5 h 50"/>
              <a:gd name="T76" fmla="*/ 0 w 8"/>
              <a:gd name="T77" fmla="*/ 5 h 50"/>
              <a:gd name="T78" fmla="*/ 0 w 8"/>
              <a:gd name="T79" fmla="*/ 5 h 50"/>
              <a:gd name="T80" fmla="*/ 0 w 8"/>
              <a:gd name="T81" fmla="*/ 4 h 50"/>
              <a:gd name="T82" fmla="*/ 0 w 8"/>
              <a:gd name="T83" fmla="*/ 4 h 50"/>
              <a:gd name="T84" fmla="*/ 0 w 8"/>
              <a:gd name="T85" fmla="*/ 4 h 50"/>
              <a:gd name="T86" fmla="*/ 0 w 8"/>
              <a:gd name="T87" fmla="*/ 4 h 50"/>
              <a:gd name="T88" fmla="*/ 0 w 8"/>
              <a:gd name="T89" fmla="*/ 3 h 50"/>
              <a:gd name="T90" fmla="*/ 0 w 8"/>
              <a:gd name="T91" fmla="*/ 3 h 50"/>
              <a:gd name="T92" fmla="*/ 0 w 8"/>
              <a:gd name="T93" fmla="*/ 3 h 50"/>
              <a:gd name="T94" fmla="*/ 0 w 8"/>
              <a:gd name="T95" fmla="*/ 3 h 50"/>
              <a:gd name="T96" fmla="*/ 0 w 8"/>
              <a:gd name="T97" fmla="*/ 3 h 50"/>
              <a:gd name="T98" fmla="*/ 0 w 8"/>
              <a:gd name="T99" fmla="*/ 3 h 50"/>
              <a:gd name="T100" fmla="*/ 0 w 8"/>
              <a:gd name="T101" fmla="*/ 2 h 50"/>
              <a:gd name="T102" fmla="*/ 0 w 8"/>
              <a:gd name="T103" fmla="*/ 2 h 50"/>
              <a:gd name="T104" fmla="*/ 0 w 8"/>
              <a:gd name="T105" fmla="*/ 2 h 50"/>
              <a:gd name="T106" fmla="*/ 0 w 8"/>
              <a:gd name="T107" fmla="*/ 2 h 50"/>
              <a:gd name="T108" fmla="*/ 0 w 8"/>
              <a:gd name="T109" fmla="*/ 2 h 50"/>
              <a:gd name="T110" fmla="*/ 0 w 8"/>
              <a:gd name="T111" fmla="*/ 1 h 50"/>
              <a:gd name="T112" fmla="*/ 0 w 8"/>
              <a:gd name="T113" fmla="*/ 0 h 50"/>
              <a:gd name="T114" fmla="*/ 0 w 8"/>
              <a:gd name="T115" fmla="*/ 0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8" h="50">
                <a:moveTo>
                  <a:pt x="8" y="50"/>
                </a:moveTo>
                <a:cubicBezTo>
                  <a:pt x="8" y="50"/>
                  <a:pt x="8" y="50"/>
                  <a:pt x="8" y="50"/>
                </a:cubicBezTo>
                <a:cubicBezTo>
                  <a:pt x="8" y="50"/>
                  <a:pt x="8" y="50"/>
                  <a:pt x="8" y="50"/>
                </a:cubicBezTo>
                <a:moveTo>
                  <a:pt x="8" y="50"/>
                </a:moveTo>
                <a:cubicBezTo>
                  <a:pt x="8" y="50"/>
                  <a:pt x="8" y="50"/>
                  <a:pt x="8" y="50"/>
                </a:cubicBezTo>
                <a:cubicBezTo>
                  <a:pt x="8" y="50"/>
                  <a:pt x="8" y="50"/>
                  <a:pt x="8" y="50"/>
                </a:cubicBezTo>
                <a:moveTo>
                  <a:pt x="8" y="49"/>
                </a:moveTo>
                <a:cubicBezTo>
                  <a:pt x="8" y="50"/>
                  <a:pt x="8" y="50"/>
                  <a:pt x="8" y="50"/>
                </a:cubicBezTo>
                <a:cubicBezTo>
                  <a:pt x="8" y="50"/>
                  <a:pt x="8" y="50"/>
                  <a:pt x="8" y="49"/>
                </a:cubicBezTo>
                <a:moveTo>
                  <a:pt x="0" y="11"/>
                </a:moveTo>
                <a:cubicBezTo>
                  <a:pt x="0" y="25"/>
                  <a:pt x="2" y="38"/>
                  <a:pt x="8" y="49"/>
                </a:cubicBezTo>
                <a:cubicBezTo>
                  <a:pt x="2" y="38"/>
                  <a:pt x="0" y="25"/>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8"/>
                  <a:pt x="0" y="8"/>
                  <a:pt x="0" y="8"/>
                </a:cubicBezTo>
                <a:cubicBezTo>
                  <a:pt x="0" y="8"/>
                  <a:pt x="0" y="8"/>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3"/>
                  <a:pt x="0" y="4"/>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3"/>
                  <a:pt x="0" y="3"/>
                  <a:pt x="0" y="3"/>
                </a:cubicBezTo>
                <a:cubicBezTo>
                  <a:pt x="0" y="3"/>
                  <a:pt x="0" y="3"/>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grpSp>
        <p:nvGrpSpPr>
          <p:cNvPr id="42" name="Group 41">
            <a:extLst>
              <a:ext uri="{FF2B5EF4-FFF2-40B4-BE49-F238E27FC236}">
                <a16:creationId xmlns:a16="http://schemas.microsoft.com/office/drawing/2014/main" id="{26421DDD-07C3-42B6-869F-AD3A53DC2A79}"/>
              </a:ext>
            </a:extLst>
          </p:cNvPr>
          <p:cNvGrpSpPr/>
          <p:nvPr/>
        </p:nvGrpSpPr>
        <p:grpSpPr>
          <a:xfrm>
            <a:off x="9299597" y="4081351"/>
            <a:ext cx="488157" cy="489479"/>
            <a:chOff x="3722688" y="3113478"/>
            <a:chExt cx="585788" cy="587375"/>
          </a:xfrm>
        </p:grpSpPr>
        <p:sp>
          <p:nvSpPr>
            <p:cNvPr id="43" name="Freeform 44"/>
            <p:cNvSpPr>
              <a:spLocks/>
            </p:cNvSpPr>
            <p:nvPr/>
          </p:nvSpPr>
          <p:spPr bwMode="auto">
            <a:xfrm>
              <a:off x="3722688" y="3113478"/>
              <a:ext cx="585788" cy="587375"/>
            </a:xfrm>
            <a:custGeom>
              <a:avLst/>
              <a:gdLst>
                <a:gd name="T0" fmla="*/ 127 w 240"/>
                <a:gd name="T1" fmla="*/ 236 h 240"/>
                <a:gd name="T2" fmla="*/ 236 w 240"/>
                <a:gd name="T3" fmla="*/ 113 h 240"/>
                <a:gd name="T4" fmla="*/ 113 w 240"/>
                <a:gd name="T5" fmla="*/ 4 h 240"/>
                <a:gd name="T6" fmla="*/ 4 w 240"/>
                <a:gd name="T7" fmla="*/ 127 h 240"/>
                <a:gd name="T8" fmla="*/ 127 w 240"/>
                <a:gd name="T9" fmla="*/ 236 h 240"/>
              </a:gdLst>
              <a:ahLst/>
              <a:cxnLst>
                <a:cxn ang="0">
                  <a:pos x="T0" y="T1"/>
                </a:cxn>
                <a:cxn ang="0">
                  <a:pos x="T2" y="T3"/>
                </a:cxn>
                <a:cxn ang="0">
                  <a:pos x="T4" y="T5"/>
                </a:cxn>
                <a:cxn ang="0">
                  <a:pos x="T6" y="T7"/>
                </a:cxn>
                <a:cxn ang="0">
                  <a:pos x="T8" y="T9"/>
                </a:cxn>
              </a:cxnLst>
              <a:rect l="0" t="0" r="r" b="b"/>
              <a:pathLst>
                <a:path w="240" h="240">
                  <a:moveTo>
                    <a:pt x="127" y="236"/>
                  </a:moveTo>
                  <a:cubicBezTo>
                    <a:pt x="191" y="232"/>
                    <a:pt x="240" y="177"/>
                    <a:pt x="236" y="113"/>
                  </a:cubicBezTo>
                  <a:cubicBezTo>
                    <a:pt x="232" y="49"/>
                    <a:pt x="177" y="0"/>
                    <a:pt x="113" y="4"/>
                  </a:cubicBezTo>
                  <a:cubicBezTo>
                    <a:pt x="49" y="8"/>
                    <a:pt x="0" y="63"/>
                    <a:pt x="4" y="127"/>
                  </a:cubicBezTo>
                  <a:cubicBezTo>
                    <a:pt x="8" y="191"/>
                    <a:pt x="63" y="240"/>
                    <a:pt x="127" y="236"/>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44" name="Freeform 45"/>
            <p:cNvSpPr>
              <a:spLocks/>
            </p:cNvSpPr>
            <p:nvPr/>
          </p:nvSpPr>
          <p:spPr bwMode="auto">
            <a:xfrm>
              <a:off x="3781425" y="3169041"/>
              <a:ext cx="471488" cy="473075"/>
            </a:xfrm>
            <a:custGeom>
              <a:avLst/>
              <a:gdLst>
                <a:gd name="T0" fmla="*/ 102 w 193"/>
                <a:gd name="T1" fmla="*/ 190 h 193"/>
                <a:gd name="T2" fmla="*/ 189 w 193"/>
                <a:gd name="T3" fmla="*/ 91 h 193"/>
                <a:gd name="T4" fmla="*/ 90 w 193"/>
                <a:gd name="T5" fmla="*/ 4 h 193"/>
                <a:gd name="T6" fmla="*/ 3 w 193"/>
                <a:gd name="T7" fmla="*/ 103 h 193"/>
                <a:gd name="T8" fmla="*/ 102 w 193"/>
                <a:gd name="T9" fmla="*/ 190 h 193"/>
              </a:gdLst>
              <a:ahLst/>
              <a:cxnLst>
                <a:cxn ang="0">
                  <a:pos x="T0" y="T1"/>
                </a:cxn>
                <a:cxn ang="0">
                  <a:pos x="T2" y="T3"/>
                </a:cxn>
                <a:cxn ang="0">
                  <a:pos x="T4" y="T5"/>
                </a:cxn>
                <a:cxn ang="0">
                  <a:pos x="T6" y="T7"/>
                </a:cxn>
                <a:cxn ang="0">
                  <a:pos x="T8" y="T9"/>
                </a:cxn>
              </a:cxnLst>
              <a:rect l="0" t="0" r="r" b="b"/>
              <a:pathLst>
                <a:path w="193" h="193">
                  <a:moveTo>
                    <a:pt x="102" y="190"/>
                  </a:moveTo>
                  <a:cubicBezTo>
                    <a:pt x="153" y="187"/>
                    <a:pt x="193" y="143"/>
                    <a:pt x="189" y="91"/>
                  </a:cubicBezTo>
                  <a:cubicBezTo>
                    <a:pt x="186" y="40"/>
                    <a:pt x="142" y="0"/>
                    <a:pt x="90" y="4"/>
                  </a:cubicBezTo>
                  <a:cubicBezTo>
                    <a:pt x="39" y="7"/>
                    <a:pt x="0" y="51"/>
                    <a:pt x="3" y="103"/>
                  </a:cubicBezTo>
                  <a:cubicBezTo>
                    <a:pt x="6" y="154"/>
                    <a:pt x="50" y="193"/>
                    <a:pt x="102" y="19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45" name="Freeform 46"/>
            <p:cNvSpPr>
              <a:spLocks noEditPoints="1"/>
            </p:cNvSpPr>
            <p:nvPr/>
          </p:nvSpPr>
          <p:spPr bwMode="auto">
            <a:xfrm>
              <a:off x="3786188" y="3272228"/>
              <a:ext cx="46038" cy="188913"/>
            </a:xfrm>
            <a:custGeom>
              <a:avLst/>
              <a:gdLst>
                <a:gd name="T0" fmla="*/ 3 w 19"/>
                <a:gd name="T1" fmla="*/ 76 h 77"/>
                <a:gd name="T2" fmla="*/ 3 w 19"/>
                <a:gd name="T3" fmla="*/ 76 h 77"/>
                <a:gd name="T4" fmla="*/ 3 w 19"/>
                <a:gd name="T5" fmla="*/ 76 h 77"/>
                <a:gd name="T6" fmla="*/ 3 w 19"/>
                <a:gd name="T7" fmla="*/ 75 h 77"/>
                <a:gd name="T8" fmla="*/ 3 w 19"/>
                <a:gd name="T9" fmla="*/ 75 h 77"/>
                <a:gd name="T10" fmla="*/ 3 w 19"/>
                <a:gd name="T11" fmla="*/ 75 h 77"/>
                <a:gd name="T12" fmla="*/ 3 w 19"/>
                <a:gd name="T13" fmla="*/ 74 h 77"/>
                <a:gd name="T14" fmla="*/ 3 w 19"/>
                <a:gd name="T15" fmla="*/ 74 h 77"/>
                <a:gd name="T16" fmla="*/ 3 w 19"/>
                <a:gd name="T17" fmla="*/ 74 h 77"/>
                <a:gd name="T18" fmla="*/ 2 w 19"/>
                <a:gd name="T19" fmla="*/ 73 h 77"/>
                <a:gd name="T20" fmla="*/ 2 w 19"/>
                <a:gd name="T21" fmla="*/ 73 h 77"/>
                <a:gd name="T22" fmla="*/ 2 w 19"/>
                <a:gd name="T23" fmla="*/ 72 h 77"/>
                <a:gd name="T24" fmla="*/ 2 w 19"/>
                <a:gd name="T25" fmla="*/ 72 h 77"/>
                <a:gd name="T26" fmla="*/ 2 w 19"/>
                <a:gd name="T27" fmla="*/ 71 h 77"/>
                <a:gd name="T28" fmla="*/ 2 w 19"/>
                <a:gd name="T29" fmla="*/ 71 h 77"/>
                <a:gd name="T30" fmla="*/ 2 w 19"/>
                <a:gd name="T31" fmla="*/ 71 h 77"/>
                <a:gd name="T32" fmla="*/ 2 w 19"/>
                <a:gd name="T33" fmla="*/ 70 h 77"/>
                <a:gd name="T34" fmla="*/ 2 w 19"/>
                <a:gd name="T35" fmla="*/ 70 h 77"/>
                <a:gd name="T36" fmla="*/ 2 w 19"/>
                <a:gd name="T37" fmla="*/ 69 h 77"/>
                <a:gd name="T38" fmla="*/ 2 w 19"/>
                <a:gd name="T39" fmla="*/ 69 h 77"/>
                <a:gd name="T40" fmla="*/ 2 w 19"/>
                <a:gd name="T41" fmla="*/ 69 h 77"/>
                <a:gd name="T42" fmla="*/ 2 w 19"/>
                <a:gd name="T43" fmla="*/ 68 h 77"/>
                <a:gd name="T44" fmla="*/ 2 w 19"/>
                <a:gd name="T45" fmla="*/ 68 h 77"/>
                <a:gd name="T46" fmla="*/ 2 w 19"/>
                <a:gd name="T47" fmla="*/ 68 h 77"/>
                <a:gd name="T48" fmla="*/ 1 w 19"/>
                <a:gd name="T49" fmla="*/ 67 h 77"/>
                <a:gd name="T50" fmla="*/ 1 w 19"/>
                <a:gd name="T51" fmla="*/ 67 h 77"/>
                <a:gd name="T52" fmla="*/ 1 w 19"/>
                <a:gd name="T53" fmla="*/ 67 h 77"/>
                <a:gd name="T54" fmla="*/ 1 w 19"/>
                <a:gd name="T55" fmla="*/ 66 h 77"/>
                <a:gd name="T56" fmla="*/ 1 w 19"/>
                <a:gd name="T57" fmla="*/ 66 h 77"/>
                <a:gd name="T58" fmla="*/ 1 w 19"/>
                <a:gd name="T59" fmla="*/ 65 h 77"/>
                <a:gd name="T60" fmla="*/ 1 w 19"/>
                <a:gd name="T61" fmla="*/ 65 h 77"/>
                <a:gd name="T62" fmla="*/ 1 w 19"/>
                <a:gd name="T63" fmla="*/ 65 h 77"/>
                <a:gd name="T64" fmla="*/ 1 w 19"/>
                <a:gd name="T65" fmla="*/ 64 h 77"/>
                <a:gd name="T66" fmla="*/ 1 w 19"/>
                <a:gd name="T67" fmla="*/ 64 h 77"/>
                <a:gd name="T68" fmla="*/ 1 w 19"/>
                <a:gd name="T69" fmla="*/ 64 h 77"/>
                <a:gd name="T70" fmla="*/ 1 w 19"/>
                <a:gd name="T71" fmla="*/ 63 h 77"/>
                <a:gd name="T72" fmla="*/ 1 w 19"/>
                <a:gd name="T73" fmla="*/ 63 h 77"/>
                <a:gd name="T74" fmla="*/ 1 w 19"/>
                <a:gd name="T75" fmla="*/ 62 h 77"/>
                <a:gd name="T76" fmla="*/ 1 w 19"/>
                <a:gd name="T77" fmla="*/ 62 h 77"/>
                <a:gd name="T78" fmla="*/ 1 w 19"/>
                <a:gd name="T79" fmla="*/ 61 h 77"/>
                <a:gd name="T80" fmla="*/ 1 w 19"/>
                <a:gd name="T81" fmla="*/ 61 h 77"/>
                <a:gd name="T82" fmla="*/ 1 w 19"/>
                <a:gd name="T83" fmla="*/ 61 h 77"/>
                <a:gd name="T84" fmla="*/ 1 w 19"/>
                <a:gd name="T85" fmla="*/ 60 h 77"/>
                <a:gd name="T86" fmla="*/ 1 w 19"/>
                <a:gd name="T87" fmla="*/ 60 h 77"/>
                <a:gd name="T88" fmla="*/ 1 w 19"/>
                <a:gd name="T89" fmla="*/ 60 h 77"/>
                <a:gd name="T90" fmla="*/ 18 w 19"/>
                <a:gd name="T91" fmla="*/ 0 h 77"/>
                <a:gd name="T92" fmla="*/ 18 w 19"/>
                <a:gd name="T93" fmla="*/ 0 h 77"/>
                <a:gd name="T94" fmla="*/ 19 w 19"/>
                <a:gd name="T95" fmla="*/ 0 h 77"/>
                <a:gd name="T96" fmla="*/ 19 w 19"/>
                <a:gd name="T97" fmla="*/ 0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9" h="77">
                  <a:moveTo>
                    <a:pt x="3" y="77"/>
                  </a:moveTo>
                  <a:cubicBezTo>
                    <a:pt x="3" y="77"/>
                    <a:pt x="3" y="77"/>
                    <a:pt x="3" y="77"/>
                  </a:cubicBezTo>
                  <a:cubicBezTo>
                    <a:pt x="3" y="77"/>
                    <a:pt x="3" y="77"/>
                    <a:pt x="3" y="77"/>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6"/>
                  </a:moveTo>
                  <a:cubicBezTo>
                    <a:pt x="3" y="76"/>
                    <a:pt x="3" y="76"/>
                    <a:pt x="3" y="76"/>
                  </a:cubicBezTo>
                  <a:cubicBezTo>
                    <a:pt x="3" y="76"/>
                    <a:pt x="3" y="76"/>
                    <a:pt x="3" y="76"/>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5"/>
                  </a:moveTo>
                  <a:cubicBezTo>
                    <a:pt x="3" y="75"/>
                    <a:pt x="3" y="75"/>
                    <a:pt x="3" y="75"/>
                  </a:cubicBezTo>
                  <a:cubicBezTo>
                    <a:pt x="3" y="75"/>
                    <a:pt x="3" y="75"/>
                    <a:pt x="3" y="75"/>
                  </a:cubicBezTo>
                  <a:moveTo>
                    <a:pt x="3" y="74"/>
                  </a:moveTo>
                  <a:cubicBezTo>
                    <a:pt x="3" y="74"/>
                    <a:pt x="3" y="75"/>
                    <a:pt x="3" y="75"/>
                  </a:cubicBezTo>
                  <a:cubicBezTo>
                    <a:pt x="3" y="75"/>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3" y="74"/>
                  </a:moveTo>
                  <a:cubicBezTo>
                    <a:pt x="3" y="74"/>
                    <a:pt x="3" y="74"/>
                    <a:pt x="3" y="74"/>
                  </a:cubicBezTo>
                  <a:cubicBezTo>
                    <a:pt x="3" y="74"/>
                    <a:pt x="3" y="74"/>
                    <a:pt x="3" y="74"/>
                  </a:cubicBezTo>
                  <a:moveTo>
                    <a:pt x="2" y="73"/>
                  </a:moveTo>
                  <a:cubicBezTo>
                    <a:pt x="2" y="73"/>
                    <a:pt x="2" y="73"/>
                    <a:pt x="2" y="73"/>
                  </a:cubicBezTo>
                  <a:cubicBezTo>
                    <a:pt x="2" y="73"/>
                    <a:pt x="2" y="73"/>
                    <a:pt x="2" y="73"/>
                  </a:cubicBezTo>
                  <a:moveTo>
                    <a:pt x="2" y="73"/>
                  </a:moveTo>
                  <a:cubicBezTo>
                    <a:pt x="2" y="73"/>
                    <a:pt x="2" y="73"/>
                    <a:pt x="2" y="73"/>
                  </a:cubicBezTo>
                  <a:cubicBezTo>
                    <a:pt x="2" y="73"/>
                    <a:pt x="2" y="73"/>
                    <a:pt x="2" y="73"/>
                  </a:cubicBezTo>
                  <a:moveTo>
                    <a:pt x="2" y="72"/>
                  </a:moveTo>
                  <a:cubicBezTo>
                    <a:pt x="2" y="72"/>
                    <a:pt x="2" y="72"/>
                    <a:pt x="2" y="73"/>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2"/>
                  </a:moveTo>
                  <a:cubicBezTo>
                    <a:pt x="2" y="72"/>
                    <a:pt x="2" y="72"/>
                    <a:pt x="2" y="72"/>
                  </a:cubicBezTo>
                  <a:cubicBezTo>
                    <a:pt x="2" y="72"/>
                    <a:pt x="2" y="72"/>
                    <a:pt x="2" y="72"/>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1"/>
                  </a:moveTo>
                  <a:cubicBezTo>
                    <a:pt x="2" y="71"/>
                    <a:pt x="2" y="71"/>
                    <a:pt x="2" y="71"/>
                  </a:cubicBezTo>
                  <a:cubicBezTo>
                    <a:pt x="2" y="71"/>
                    <a:pt x="2" y="71"/>
                    <a:pt x="2" y="71"/>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70"/>
                  </a:moveTo>
                  <a:cubicBezTo>
                    <a:pt x="2" y="70"/>
                    <a:pt x="2" y="70"/>
                    <a:pt x="2" y="70"/>
                  </a:cubicBezTo>
                  <a:cubicBezTo>
                    <a:pt x="2" y="70"/>
                    <a:pt x="2" y="70"/>
                    <a:pt x="2" y="70"/>
                  </a:cubicBezTo>
                  <a:moveTo>
                    <a:pt x="2" y="69"/>
                  </a:moveTo>
                  <a:cubicBezTo>
                    <a:pt x="2" y="69"/>
                    <a:pt x="2" y="70"/>
                    <a:pt x="2" y="70"/>
                  </a:cubicBezTo>
                  <a:cubicBezTo>
                    <a:pt x="2" y="70"/>
                    <a:pt x="2" y="69"/>
                    <a:pt x="2" y="69"/>
                  </a:cubicBezTo>
                  <a:moveTo>
                    <a:pt x="2" y="69"/>
                  </a:moveTo>
                  <a:cubicBezTo>
                    <a:pt x="2" y="69"/>
                    <a:pt x="2" y="69"/>
                    <a:pt x="2" y="69"/>
                  </a:cubicBezTo>
                  <a:cubicBezTo>
                    <a:pt x="2" y="69"/>
                    <a:pt x="2" y="69"/>
                    <a:pt x="2" y="69"/>
                  </a:cubicBezTo>
                  <a:moveTo>
                    <a:pt x="2" y="69"/>
                  </a:moveTo>
                  <a:cubicBezTo>
                    <a:pt x="2" y="69"/>
                    <a:pt x="2" y="69"/>
                    <a:pt x="2" y="69"/>
                  </a:cubicBezTo>
                  <a:cubicBezTo>
                    <a:pt x="2" y="69"/>
                    <a:pt x="2" y="69"/>
                    <a:pt x="2" y="69"/>
                  </a:cubicBezTo>
                  <a:moveTo>
                    <a:pt x="2" y="68"/>
                  </a:moveTo>
                  <a:cubicBezTo>
                    <a:pt x="2" y="69"/>
                    <a:pt x="2" y="69"/>
                    <a:pt x="2" y="69"/>
                  </a:cubicBezTo>
                  <a:cubicBezTo>
                    <a:pt x="2" y="69"/>
                    <a:pt x="2" y="69"/>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2" y="68"/>
                  </a:moveTo>
                  <a:cubicBezTo>
                    <a:pt x="2" y="68"/>
                    <a:pt x="2" y="68"/>
                    <a:pt x="2" y="68"/>
                  </a:cubicBezTo>
                  <a:cubicBezTo>
                    <a:pt x="2" y="68"/>
                    <a:pt x="2" y="68"/>
                    <a:pt x="2" y="68"/>
                  </a:cubicBezTo>
                  <a:moveTo>
                    <a:pt x="1" y="67"/>
                  </a:moveTo>
                  <a:cubicBezTo>
                    <a:pt x="1" y="67"/>
                    <a:pt x="1" y="67"/>
                    <a:pt x="1" y="68"/>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7"/>
                  </a:moveTo>
                  <a:cubicBezTo>
                    <a:pt x="1" y="67"/>
                    <a:pt x="1" y="67"/>
                    <a:pt x="1" y="67"/>
                  </a:cubicBezTo>
                  <a:cubicBezTo>
                    <a:pt x="1" y="67"/>
                    <a:pt x="1" y="67"/>
                    <a:pt x="1" y="67"/>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6"/>
                  </a:moveTo>
                  <a:cubicBezTo>
                    <a:pt x="1" y="66"/>
                    <a:pt x="1" y="66"/>
                    <a:pt x="1" y="66"/>
                  </a:cubicBezTo>
                  <a:cubicBezTo>
                    <a:pt x="1" y="66"/>
                    <a:pt x="1" y="66"/>
                    <a:pt x="1" y="66"/>
                  </a:cubicBezTo>
                  <a:moveTo>
                    <a:pt x="1" y="65"/>
                  </a:moveTo>
                  <a:cubicBezTo>
                    <a:pt x="1" y="65"/>
                    <a:pt x="1" y="66"/>
                    <a:pt x="1" y="66"/>
                  </a:cubicBezTo>
                  <a:cubicBezTo>
                    <a:pt x="1" y="66"/>
                    <a:pt x="1" y="65"/>
                    <a:pt x="1" y="65"/>
                  </a:cubicBezTo>
                  <a:moveTo>
                    <a:pt x="1" y="65"/>
                  </a:moveTo>
                  <a:cubicBezTo>
                    <a:pt x="1" y="65"/>
                    <a:pt x="1" y="65"/>
                    <a:pt x="1" y="65"/>
                  </a:cubicBezTo>
                  <a:cubicBezTo>
                    <a:pt x="1" y="65"/>
                    <a:pt x="1" y="65"/>
                    <a:pt x="1" y="65"/>
                  </a:cubicBezTo>
                  <a:moveTo>
                    <a:pt x="1" y="65"/>
                  </a:moveTo>
                  <a:cubicBezTo>
                    <a:pt x="1" y="65"/>
                    <a:pt x="1" y="65"/>
                    <a:pt x="1" y="65"/>
                  </a:cubicBezTo>
                  <a:cubicBezTo>
                    <a:pt x="1" y="65"/>
                    <a:pt x="1" y="65"/>
                    <a:pt x="1" y="65"/>
                  </a:cubicBezTo>
                  <a:moveTo>
                    <a:pt x="1" y="64"/>
                  </a:moveTo>
                  <a:cubicBezTo>
                    <a:pt x="1" y="65"/>
                    <a:pt x="1" y="65"/>
                    <a:pt x="1" y="65"/>
                  </a:cubicBezTo>
                  <a:cubicBezTo>
                    <a:pt x="1" y="65"/>
                    <a:pt x="1" y="65"/>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4"/>
                  </a:moveTo>
                  <a:cubicBezTo>
                    <a:pt x="1" y="64"/>
                    <a:pt x="1" y="64"/>
                    <a:pt x="1" y="64"/>
                  </a:cubicBezTo>
                  <a:cubicBezTo>
                    <a:pt x="1" y="64"/>
                    <a:pt x="1" y="64"/>
                    <a:pt x="1" y="64"/>
                  </a:cubicBezTo>
                  <a:moveTo>
                    <a:pt x="1" y="63"/>
                  </a:moveTo>
                  <a:cubicBezTo>
                    <a:pt x="1" y="63"/>
                    <a:pt x="1" y="63"/>
                    <a:pt x="1" y="64"/>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3"/>
                  </a:moveTo>
                  <a:cubicBezTo>
                    <a:pt x="1" y="63"/>
                    <a:pt x="1" y="63"/>
                    <a:pt x="1" y="63"/>
                  </a:cubicBezTo>
                  <a:cubicBezTo>
                    <a:pt x="1" y="63"/>
                    <a:pt x="1" y="63"/>
                    <a:pt x="1" y="63"/>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2"/>
                  </a:moveTo>
                  <a:cubicBezTo>
                    <a:pt x="1" y="62"/>
                    <a:pt x="1" y="62"/>
                    <a:pt x="1" y="62"/>
                  </a:cubicBezTo>
                  <a:cubicBezTo>
                    <a:pt x="1" y="62"/>
                    <a:pt x="1" y="62"/>
                    <a:pt x="1" y="62"/>
                  </a:cubicBezTo>
                  <a:moveTo>
                    <a:pt x="1" y="61"/>
                  </a:moveTo>
                  <a:cubicBezTo>
                    <a:pt x="1" y="61"/>
                    <a:pt x="1" y="62"/>
                    <a:pt x="1" y="62"/>
                  </a:cubicBezTo>
                  <a:cubicBezTo>
                    <a:pt x="1" y="62"/>
                    <a:pt x="1" y="61"/>
                    <a:pt x="1" y="61"/>
                  </a:cubicBezTo>
                  <a:moveTo>
                    <a:pt x="1" y="61"/>
                  </a:moveTo>
                  <a:cubicBezTo>
                    <a:pt x="1" y="61"/>
                    <a:pt x="1" y="61"/>
                    <a:pt x="1" y="61"/>
                  </a:cubicBezTo>
                  <a:cubicBezTo>
                    <a:pt x="1" y="61"/>
                    <a:pt x="1" y="61"/>
                    <a:pt x="1" y="61"/>
                  </a:cubicBezTo>
                  <a:moveTo>
                    <a:pt x="1" y="61"/>
                  </a:moveTo>
                  <a:cubicBezTo>
                    <a:pt x="1" y="61"/>
                    <a:pt x="1" y="61"/>
                    <a:pt x="1" y="61"/>
                  </a:cubicBezTo>
                  <a:cubicBezTo>
                    <a:pt x="1" y="61"/>
                    <a:pt x="1" y="61"/>
                    <a:pt x="1" y="61"/>
                  </a:cubicBezTo>
                  <a:moveTo>
                    <a:pt x="1" y="60"/>
                  </a:moveTo>
                  <a:cubicBezTo>
                    <a:pt x="1" y="61"/>
                    <a:pt x="1" y="61"/>
                    <a:pt x="1" y="61"/>
                  </a:cubicBezTo>
                  <a:cubicBezTo>
                    <a:pt x="1" y="61"/>
                    <a:pt x="1" y="61"/>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 y="60"/>
                  </a:moveTo>
                  <a:cubicBezTo>
                    <a:pt x="1" y="60"/>
                    <a:pt x="1" y="60"/>
                    <a:pt x="1" y="60"/>
                  </a:cubicBezTo>
                  <a:cubicBezTo>
                    <a:pt x="1" y="60"/>
                    <a:pt x="1" y="60"/>
                    <a:pt x="1" y="60"/>
                  </a:cubicBezTo>
                  <a:moveTo>
                    <a:pt x="18" y="1"/>
                  </a:moveTo>
                  <a:cubicBezTo>
                    <a:pt x="6" y="17"/>
                    <a:pt x="0" y="38"/>
                    <a:pt x="1" y="60"/>
                  </a:cubicBezTo>
                  <a:cubicBezTo>
                    <a:pt x="0" y="38"/>
                    <a:pt x="6" y="17"/>
                    <a:pt x="18" y="1"/>
                  </a:cubicBezTo>
                  <a:moveTo>
                    <a:pt x="18" y="0"/>
                  </a:moveTo>
                  <a:cubicBezTo>
                    <a:pt x="18" y="0"/>
                    <a:pt x="18" y="0"/>
                    <a:pt x="18" y="1"/>
                  </a:cubicBezTo>
                  <a:cubicBezTo>
                    <a:pt x="18" y="0"/>
                    <a:pt x="18" y="0"/>
                    <a:pt x="18" y="0"/>
                  </a:cubicBezTo>
                  <a:moveTo>
                    <a:pt x="19" y="0"/>
                  </a:moveTo>
                  <a:cubicBezTo>
                    <a:pt x="18" y="0"/>
                    <a:pt x="18" y="0"/>
                    <a:pt x="18" y="0"/>
                  </a:cubicBezTo>
                  <a:cubicBezTo>
                    <a:pt x="18" y="0"/>
                    <a:pt x="18"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moveTo>
                    <a:pt x="19" y="0"/>
                  </a:moveTo>
                  <a:cubicBezTo>
                    <a:pt x="19" y="0"/>
                    <a:pt x="19" y="0"/>
                    <a:pt x="19" y="0"/>
                  </a:cubicBezTo>
                  <a:cubicBezTo>
                    <a:pt x="19" y="0"/>
                    <a:pt x="19" y="0"/>
                    <a:pt x="19"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46" name="Freeform 47"/>
            <p:cNvSpPr>
              <a:spLocks/>
            </p:cNvSpPr>
            <p:nvPr/>
          </p:nvSpPr>
          <p:spPr bwMode="auto">
            <a:xfrm>
              <a:off x="3786188" y="3213491"/>
              <a:ext cx="207963" cy="420688"/>
            </a:xfrm>
            <a:custGeom>
              <a:avLst/>
              <a:gdLst>
                <a:gd name="T0" fmla="*/ 19 w 85"/>
                <a:gd name="T1" fmla="*/ 24 h 172"/>
                <a:gd name="T2" fmla="*/ 19 w 85"/>
                <a:gd name="T3" fmla="*/ 24 h 172"/>
                <a:gd name="T4" fmla="*/ 18 w 85"/>
                <a:gd name="T5" fmla="*/ 24 h 172"/>
                <a:gd name="T6" fmla="*/ 18 w 85"/>
                <a:gd name="T7" fmla="*/ 25 h 172"/>
                <a:gd name="T8" fmla="*/ 1 w 85"/>
                <a:gd name="T9" fmla="*/ 84 h 172"/>
                <a:gd name="T10" fmla="*/ 1 w 85"/>
                <a:gd name="T11" fmla="*/ 84 h 172"/>
                <a:gd name="T12" fmla="*/ 1 w 85"/>
                <a:gd name="T13" fmla="*/ 85 h 172"/>
                <a:gd name="T14" fmla="*/ 1 w 85"/>
                <a:gd name="T15" fmla="*/ 85 h 172"/>
                <a:gd name="T16" fmla="*/ 1 w 85"/>
                <a:gd name="T17" fmla="*/ 85 h 172"/>
                <a:gd name="T18" fmla="*/ 1 w 85"/>
                <a:gd name="T19" fmla="*/ 86 h 172"/>
                <a:gd name="T20" fmla="*/ 1 w 85"/>
                <a:gd name="T21" fmla="*/ 86 h 172"/>
                <a:gd name="T22" fmla="*/ 1 w 85"/>
                <a:gd name="T23" fmla="*/ 87 h 172"/>
                <a:gd name="T24" fmla="*/ 1 w 85"/>
                <a:gd name="T25" fmla="*/ 87 h 172"/>
                <a:gd name="T26" fmla="*/ 1 w 85"/>
                <a:gd name="T27" fmla="*/ 88 h 172"/>
                <a:gd name="T28" fmla="*/ 1 w 85"/>
                <a:gd name="T29" fmla="*/ 88 h 172"/>
                <a:gd name="T30" fmla="*/ 1 w 85"/>
                <a:gd name="T31" fmla="*/ 88 h 172"/>
                <a:gd name="T32" fmla="*/ 1 w 85"/>
                <a:gd name="T33" fmla="*/ 89 h 172"/>
                <a:gd name="T34" fmla="*/ 1 w 85"/>
                <a:gd name="T35" fmla="*/ 89 h 172"/>
                <a:gd name="T36" fmla="*/ 1 w 85"/>
                <a:gd name="T37" fmla="*/ 90 h 172"/>
                <a:gd name="T38" fmla="*/ 1 w 85"/>
                <a:gd name="T39" fmla="*/ 90 h 172"/>
                <a:gd name="T40" fmla="*/ 1 w 85"/>
                <a:gd name="T41" fmla="*/ 91 h 172"/>
                <a:gd name="T42" fmla="*/ 1 w 85"/>
                <a:gd name="T43" fmla="*/ 91 h 172"/>
                <a:gd name="T44" fmla="*/ 1 w 85"/>
                <a:gd name="T45" fmla="*/ 91 h 172"/>
                <a:gd name="T46" fmla="*/ 2 w 85"/>
                <a:gd name="T47" fmla="*/ 92 h 172"/>
                <a:gd name="T48" fmla="*/ 2 w 85"/>
                <a:gd name="T49" fmla="*/ 92 h 172"/>
                <a:gd name="T50" fmla="*/ 2 w 85"/>
                <a:gd name="T51" fmla="*/ 93 h 172"/>
                <a:gd name="T52" fmla="*/ 2 w 85"/>
                <a:gd name="T53" fmla="*/ 93 h 172"/>
                <a:gd name="T54" fmla="*/ 2 w 85"/>
                <a:gd name="T55" fmla="*/ 94 h 172"/>
                <a:gd name="T56" fmla="*/ 2 w 85"/>
                <a:gd name="T57" fmla="*/ 94 h 172"/>
                <a:gd name="T58" fmla="*/ 2 w 85"/>
                <a:gd name="T59" fmla="*/ 94 h 172"/>
                <a:gd name="T60" fmla="*/ 2 w 85"/>
                <a:gd name="T61" fmla="*/ 95 h 172"/>
                <a:gd name="T62" fmla="*/ 2 w 85"/>
                <a:gd name="T63" fmla="*/ 95 h 172"/>
                <a:gd name="T64" fmla="*/ 2 w 85"/>
                <a:gd name="T65" fmla="*/ 96 h 172"/>
                <a:gd name="T66" fmla="*/ 2 w 85"/>
                <a:gd name="T67" fmla="*/ 96 h 172"/>
                <a:gd name="T68" fmla="*/ 2 w 85"/>
                <a:gd name="T69" fmla="*/ 96 h 172"/>
                <a:gd name="T70" fmla="*/ 2 w 85"/>
                <a:gd name="T71" fmla="*/ 97 h 172"/>
                <a:gd name="T72" fmla="*/ 3 w 85"/>
                <a:gd name="T73" fmla="*/ 98 h 172"/>
                <a:gd name="T74" fmla="*/ 3 w 85"/>
                <a:gd name="T75" fmla="*/ 98 h 172"/>
                <a:gd name="T76" fmla="*/ 3 w 85"/>
                <a:gd name="T77" fmla="*/ 98 h 172"/>
                <a:gd name="T78" fmla="*/ 3 w 85"/>
                <a:gd name="T79" fmla="*/ 99 h 172"/>
                <a:gd name="T80" fmla="*/ 3 w 85"/>
                <a:gd name="T81" fmla="*/ 99 h 172"/>
                <a:gd name="T82" fmla="*/ 3 w 85"/>
                <a:gd name="T83" fmla="*/ 100 h 172"/>
                <a:gd name="T84" fmla="*/ 3 w 85"/>
                <a:gd name="T85" fmla="*/ 100 h 172"/>
                <a:gd name="T86" fmla="*/ 3 w 85"/>
                <a:gd name="T87" fmla="*/ 100 h 172"/>
                <a:gd name="T88" fmla="*/ 85 w 85"/>
                <a:gd name="T89" fmla="*/ 172 h 172"/>
                <a:gd name="T90" fmla="*/ 16 w 85"/>
                <a:gd name="T91" fmla="*/ 80 h 172"/>
                <a:gd name="T92" fmla="*/ 42 w 85"/>
                <a:gd name="T93" fmla="*/ 2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85" h="172">
                  <a:moveTo>
                    <a:pt x="45" y="0"/>
                  </a:moveTo>
                  <a:cubicBezTo>
                    <a:pt x="35" y="6"/>
                    <a:pt x="26" y="1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9" y="24"/>
                    <a:pt x="19" y="24"/>
                    <a:pt x="19" y="24"/>
                  </a:cubicBezTo>
                  <a:cubicBezTo>
                    <a:pt x="18" y="24"/>
                    <a:pt x="18" y="24"/>
                    <a:pt x="18" y="24"/>
                  </a:cubicBezTo>
                  <a:cubicBezTo>
                    <a:pt x="18" y="24"/>
                    <a:pt x="18" y="24"/>
                    <a:pt x="18" y="24"/>
                  </a:cubicBezTo>
                  <a:cubicBezTo>
                    <a:pt x="18" y="24"/>
                    <a:pt x="18" y="24"/>
                    <a:pt x="18" y="25"/>
                  </a:cubicBezTo>
                  <a:cubicBezTo>
                    <a:pt x="18" y="25"/>
                    <a:pt x="18" y="25"/>
                    <a:pt x="18" y="25"/>
                  </a:cubicBezTo>
                  <a:cubicBezTo>
                    <a:pt x="6" y="41"/>
                    <a:pt x="0" y="62"/>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4"/>
                    <a:pt x="1" y="84"/>
                    <a:pt x="1" y="84"/>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5"/>
                    <a:pt x="1" y="85"/>
                  </a:cubicBezTo>
                  <a:cubicBezTo>
                    <a:pt x="1" y="85"/>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6"/>
                  </a:cubicBezTo>
                  <a:cubicBezTo>
                    <a:pt x="1" y="86"/>
                    <a:pt x="1" y="86"/>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7"/>
                  </a:cubicBezTo>
                  <a:cubicBezTo>
                    <a:pt x="1" y="87"/>
                    <a:pt x="1" y="87"/>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8"/>
                    <a:pt x="1" y="88"/>
                    <a:pt x="1" y="88"/>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89"/>
                    <a:pt x="1" y="89"/>
                  </a:cubicBezTo>
                  <a:cubicBezTo>
                    <a:pt x="1" y="89"/>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0"/>
                    <a:pt x="1" y="90"/>
                  </a:cubicBezTo>
                  <a:cubicBezTo>
                    <a:pt x="1" y="90"/>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1"/>
                  </a:cubicBezTo>
                  <a:cubicBezTo>
                    <a:pt x="1" y="91"/>
                    <a:pt x="1" y="91"/>
                    <a:pt x="1" y="92"/>
                  </a:cubicBezTo>
                  <a:cubicBezTo>
                    <a:pt x="1"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2"/>
                    <a:pt x="2" y="92"/>
                    <a:pt x="2" y="92"/>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3"/>
                    <a:pt x="2" y="93"/>
                  </a:cubicBezTo>
                  <a:cubicBezTo>
                    <a:pt x="2" y="93"/>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4"/>
                  </a:cubicBezTo>
                  <a:cubicBezTo>
                    <a:pt x="2" y="94"/>
                    <a:pt x="2" y="94"/>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5"/>
                    <a:pt x="2" y="95"/>
                    <a:pt x="2" y="95"/>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6"/>
                  </a:cubicBezTo>
                  <a:cubicBezTo>
                    <a:pt x="2" y="96"/>
                    <a:pt x="2" y="96"/>
                    <a:pt x="2" y="97"/>
                  </a:cubicBezTo>
                  <a:cubicBezTo>
                    <a:pt x="2" y="97"/>
                    <a:pt x="2" y="97"/>
                    <a:pt x="2" y="97"/>
                  </a:cubicBezTo>
                  <a:cubicBezTo>
                    <a:pt x="2" y="97"/>
                    <a:pt x="2" y="97"/>
                    <a:pt x="2" y="97"/>
                  </a:cubicBezTo>
                  <a:cubicBezTo>
                    <a:pt x="2" y="97"/>
                    <a:pt x="2" y="97"/>
                    <a:pt x="2" y="97"/>
                  </a:cubicBezTo>
                  <a:cubicBezTo>
                    <a:pt x="2" y="97"/>
                    <a:pt x="2" y="97"/>
                    <a:pt x="2" y="97"/>
                  </a:cubicBezTo>
                  <a:cubicBezTo>
                    <a:pt x="2" y="97"/>
                    <a:pt x="2" y="97"/>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8"/>
                    <a:pt x="3" y="98"/>
                  </a:cubicBezTo>
                  <a:cubicBezTo>
                    <a:pt x="3" y="98"/>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99"/>
                  </a:cubicBezTo>
                  <a:cubicBezTo>
                    <a:pt x="3" y="99"/>
                    <a:pt x="3" y="99"/>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0"/>
                  </a:cubicBezTo>
                  <a:cubicBezTo>
                    <a:pt x="3" y="100"/>
                    <a:pt x="3" y="100"/>
                    <a:pt x="3" y="101"/>
                  </a:cubicBezTo>
                  <a:cubicBezTo>
                    <a:pt x="3" y="101"/>
                    <a:pt x="3" y="101"/>
                    <a:pt x="3" y="101"/>
                  </a:cubicBezTo>
                  <a:cubicBezTo>
                    <a:pt x="12" y="139"/>
                    <a:pt x="45" y="168"/>
                    <a:pt x="85" y="172"/>
                  </a:cubicBezTo>
                  <a:cubicBezTo>
                    <a:pt x="73" y="168"/>
                    <a:pt x="61" y="161"/>
                    <a:pt x="52" y="152"/>
                  </a:cubicBezTo>
                  <a:cubicBezTo>
                    <a:pt x="38" y="140"/>
                    <a:pt x="28" y="125"/>
                    <a:pt x="22" y="107"/>
                  </a:cubicBezTo>
                  <a:cubicBezTo>
                    <a:pt x="20" y="98"/>
                    <a:pt x="18" y="89"/>
                    <a:pt x="16" y="80"/>
                  </a:cubicBezTo>
                  <a:cubicBezTo>
                    <a:pt x="16" y="79"/>
                    <a:pt x="16" y="79"/>
                    <a:pt x="16" y="79"/>
                  </a:cubicBezTo>
                  <a:cubicBezTo>
                    <a:pt x="15" y="60"/>
                    <a:pt x="19" y="42"/>
                    <a:pt x="27" y="24"/>
                  </a:cubicBezTo>
                  <a:cubicBezTo>
                    <a:pt x="32" y="17"/>
                    <a:pt x="37" y="10"/>
                    <a:pt x="42" y="2"/>
                  </a:cubicBezTo>
                  <a:cubicBezTo>
                    <a:pt x="43" y="1"/>
                    <a:pt x="44" y="1"/>
                    <a:pt x="45"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47" name="Rectangle 48"/>
            <p:cNvSpPr>
              <a:spLocks noChangeArrowheads="1"/>
            </p:cNvSpPr>
            <p:nvPr/>
          </p:nvSpPr>
          <p:spPr bwMode="auto">
            <a:xfrm>
              <a:off x="3941763" y="3299216"/>
              <a:ext cx="142875" cy="16192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48" name="Rectangle 49"/>
            <p:cNvSpPr>
              <a:spLocks noChangeArrowheads="1"/>
            </p:cNvSpPr>
            <p:nvPr/>
          </p:nvSpPr>
          <p:spPr bwMode="auto">
            <a:xfrm>
              <a:off x="3941763" y="3216666"/>
              <a:ext cx="148118"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761992"/>
              <a:r>
                <a:rPr lang="en-US" altLang="en-US" sz="1750" b="1" dirty="0">
                  <a:solidFill>
                    <a:srgbClr val="FF9936"/>
                  </a:solidFill>
                  <a:latin typeface="Raleway" panose="020B0003030101060003" pitchFamily="34" charset="0"/>
                </a:rPr>
                <a:t>5</a:t>
              </a:r>
              <a:endParaRPr lang="en-US" altLang="en-US" sz="1500" dirty="0"/>
            </a:p>
          </p:txBody>
        </p:sp>
      </p:grpSp>
      <p:sp>
        <p:nvSpPr>
          <p:cNvPr id="49" name="Freeform 52"/>
          <p:cNvSpPr>
            <a:spLocks noEditPoints="1"/>
          </p:cNvSpPr>
          <p:nvPr/>
        </p:nvSpPr>
        <p:spPr bwMode="auto">
          <a:xfrm>
            <a:off x="9373019" y="4154388"/>
            <a:ext cx="50271" cy="132292"/>
          </a:xfrm>
          <a:custGeom>
            <a:avLst/>
            <a:gdLst>
              <a:gd name="T0" fmla="*/ 0 w 25"/>
              <a:gd name="T1" fmla="*/ 65 h 65"/>
              <a:gd name="T2" fmla="*/ 0 w 25"/>
              <a:gd name="T3" fmla="*/ 65 h 65"/>
              <a:gd name="T4" fmla="*/ 0 w 25"/>
              <a:gd name="T5" fmla="*/ 65 h 65"/>
              <a:gd name="T6" fmla="*/ 0 w 25"/>
              <a:gd name="T7" fmla="*/ 65 h 65"/>
              <a:gd name="T8" fmla="*/ 0 w 25"/>
              <a:gd name="T9" fmla="*/ 65 h 65"/>
              <a:gd name="T10" fmla="*/ 0 w 25"/>
              <a:gd name="T11" fmla="*/ 65 h 65"/>
              <a:gd name="T12" fmla="*/ 0 w 25"/>
              <a:gd name="T13" fmla="*/ 64 h 65"/>
              <a:gd name="T14" fmla="*/ 0 w 25"/>
              <a:gd name="T15" fmla="*/ 64 h 65"/>
              <a:gd name="T16" fmla="*/ 0 w 25"/>
              <a:gd name="T17" fmla="*/ 64 h 65"/>
              <a:gd name="T18" fmla="*/ 0 w 25"/>
              <a:gd name="T19" fmla="*/ 64 h 65"/>
              <a:gd name="T20" fmla="*/ 0 w 25"/>
              <a:gd name="T21" fmla="*/ 64 h 65"/>
              <a:gd name="T22" fmla="*/ 0 w 25"/>
              <a:gd name="T23" fmla="*/ 64 h 65"/>
              <a:gd name="T24" fmla="*/ 0 w 25"/>
              <a:gd name="T25" fmla="*/ 64 h 65"/>
              <a:gd name="T26" fmla="*/ 0 w 25"/>
              <a:gd name="T27" fmla="*/ 64 h 65"/>
              <a:gd name="T28" fmla="*/ 0 w 25"/>
              <a:gd name="T29" fmla="*/ 64 h 65"/>
              <a:gd name="T30" fmla="*/ 0 w 25"/>
              <a:gd name="T31" fmla="*/ 63 h 65"/>
              <a:gd name="T32" fmla="*/ 0 w 25"/>
              <a:gd name="T33" fmla="*/ 64 h 65"/>
              <a:gd name="T34" fmla="*/ 0 w 25"/>
              <a:gd name="T35" fmla="*/ 64 h 65"/>
              <a:gd name="T36" fmla="*/ 0 w 25"/>
              <a:gd name="T37" fmla="*/ 63 h 65"/>
              <a:gd name="T38" fmla="*/ 25 w 25"/>
              <a:gd name="T39" fmla="*/ 0 h 65"/>
              <a:gd name="T40" fmla="*/ 0 w 25"/>
              <a:gd name="T41" fmla="*/ 63 h 65"/>
              <a:gd name="T42" fmla="*/ 25 w 25"/>
              <a:gd name="T43" fmla="*/ 0 h 65"/>
              <a:gd name="T44" fmla="*/ 25 w 25"/>
              <a:gd name="T45" fmla="*/ 0 h 65"/>
              <a:gd name="T46" fmla="*/ 25 w 25"/>
              <a:gd name="T47" fmla="*/ 0 h 65"/>
              <a:gd name="T48" fmla="*/ 25 w 25"/>
              <a:gd name="T49" fmla="*/ 0 h 6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5" h="65">
                <a:moveTo>
                  <a:pt x="0" y="65"/>
                </a:moveTo>
                <a:cubicBezTo>
                  <a:pt x="0" y="65"/>
                  <a:pt x="0" y="65"/>
                  <a:pt x="0" y="65"/>
                </a:cubicBezTo>
                <a:cubicBezTo>
                  <a:pt x="0" y="65"/>
                  <a:pt x="0" y="65"/>
                  <a:pt x="0" y="65"/>
                </a:cubicBezTo>
                <a:moveTo>
                  <a:pt x="0" y="65"/>
                </a:moveTo>
                <a:cubicBezTo>
                  <a:pt x="0" y="65"/>
                  <a:pt x="0" y="65"/>
                  <a:pt x="0" y="65"/>
                </a:cubicBezTo>
                <a:cubicBezTo>
                  <a:pt x="0" y="65"/>
                  <a:pt x="0" y="65"/>
                  <a:pt x="0" y="65"/>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4"/>
                </a:moveTo>
                <a:cubicBezTo>
                  <a:pt x="0" y="64"/>
                  <a:pt x="0" y="64"/>
                  <a:pt x="0" y="64"/>
                </a:cubicBezTo>
                <a:cubicBezTo>
                  <a:pt x="0" y="64"/>
                  <a:pt x="0" y="64"/>
                  <a:pt x="0" y="64"/>
                </a:cubicBezTo>
                <a:moveTo>
                  <a:pt x="0" y="63"/>
                </a:moveTo>
                <a:cubicBezTo>
                  <a:pt x="0" y="63"/>
                  <a:pt x="0" y="64"/>
                  <a:pt x="0" y="64"/>
                </a:cubicBezTo>
                <a:cubicBezTo>
                  <a:pt x="0" y="64"/>
                  <a:pt x="0" y="64"/>
                  <a:pt x="0" y="64"/>
                </a:cubicBezTo>
                <a:cubicBezTo>
                  <a:pt x="0" y="64"/>
                  <a:pt x="0" y="63"/>
                  <a:pt x="0" y="63"/>
                </a:cubicBezTo>
                <a:moveTo>
                  <a:pt x="25" y="0"/>
                </a:moveTo>
                <a:cubicBezTo>
                  <a:pt x="10" y="17"/>
                  <a:pt x="0" y="39"/>
                  <a:pt x="0" y="63"/>
                </a:cubicBezTo>
                <a:cubicBezTo>
                  <a:pt x="0" y="39"/>
                  <a:pt x="10" y="17"/>
                  <a:pt x="25" y="0"/>
                </a:cubicBezTo>
                <a:moveTo>
                  <a:pt x="25" y="0"/>
                </a:moveTo>
                <a:cubicBezTo>
                  <a:pt x="25" y="0"/>
                  <a:pt x="25" y="0"/>
                  <a:pt x="25" y="0"/>
                </a:cubicBezTo>
                <a:cubicBezTo>
                  <a:pt x="25" y="0"/>
                  <a:pt x="25" y="0"/>
                  <a:pt x="25"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grpSp>
        <p:nvGrpSpPr>
          <p:cNvPr id="50" name="Group 49">
            <a:extLst>
              <a:ext uri="{FF2B5EF4-FFF2-40B4-BE49-F238E27FC236}">
                <a16:creationId xmlns:a16="http://schemas.microsoft.com/office/drawing/2014/main" id="{5AAA3125-6198-4B7D-906A-040AAB47590B}"/>
              </a:ext>
            </a:extLst>
          </p:cNvPr>
          <p:cNvGrpSpPr/>
          <p:nvPr/>
        </p:nvGrpSpPr>
        <p:grpSpPr>
          <a:xfrm>
            <a:off x="8086482" y="5230236"/>
            <a:ext cx="472282" cy="473604"/>
            <a:chOff x="3754438" y="4585091"/>
            <a:chExt cx="566738" cy="568325"/>
          </a:xfrm>
        </p:grpSpPr>
        <p:sp>
          <p:nvSpPr>
            <p:cNvPr id="51" name="Freeform 56"/>
            <p:cNvSpPr>
              <a:spLocks/>
            </p:cNvSpPr>
            <p:nvPr/>
          </p:nvSpPr>
          <p:spPr bwMode="auto">
            <a:xfrm>
              <a:off x="3754438" y="4585091"/>
              <a:ext cx="566738" cy="568325"/>
            </a:xfrm>
            <a:custGeom>
              <a:avLst/>
              <a:gdLst>
                <a:gd name="T0" fmla="*/ 116 w 232"/>
                <a:gd name="T1" fmla="*/ 232 h 232"/>
                <a:gd name="T2" fmla="*/ 232 w 232"/>
                <a:gd name="T3" fmla="*/ 116 h 232"/>
                <a:gd name="T4" fmla="*/ 116 w 232"/>
                <a:gd name="T5" fmla="*/ 0 h 232"/>
                <a:gd name="T6" fmla="*/ 0 w 232"/>
                <a:gd name="T7" fmla="*/ 116 h 232"/>
                <a:gd name="T8" fmla="*/ 116 w 232"/>
                <a:gd name="T9" fmla="*/ 232 h 232"/>
              </a:gdLst>
              <a:ahLst/>
              <a:cxnLst>
                <a:cxn ang="0">
                  <a:pos x="T0" y="T1"/>
                </a:cxn>
                <a:cxn ang="0">
                  <a:pos x="T2" y="T3"/>
                </a:cxn>
                <a:cxn ang="0">
                  <a:pos x="T4" y="T5"/>
                </a:cxn>
                <a:cxn ang="0">
                  <a:pos x="T6" y="T7"/>
                </a:cxn>
                <a:cxn ang="0">
                  <a:pos x="T8" y="T9"/>
                </a:cxn>
              </a:cxnLst>
              <a:rect l="0" t="0" r="r" b="b"/>
              <a:pathLst>
                <a:path w="232" h="232">
                  <a:moveTo>
                    <a:pt x="116" y="232"/>
                  </a:moveTo>
                  <a:cubicBezTo>
                    <a:pt x="180" y="232"/>
                    <a:pt x="232" y="180"/>
                    <a:pt x="232" y="116"/>
                  </a:cubicBezTo>
                  <a:cubicBezTo>
                    <a:pt x="232" y="52"/>
                    <a:pt x="180" y="0"/>
                    <a:pt x="116" y="0"/>
                  </a:cubicBezTo>
                  <a:cubicBezTo>
                    <a:pt x="52" y="0"/>
                    <a:pt x="0" y="52"/>
                    <a:pt x="0" y="116"/>
                  </a:cubicBezTo>
                  <a:cubicBezTo>
                    <a:pt x="0" y="179"/>
                    <a:pt x="52" y="232"/>
                    <a:pt x="116" y="232"/>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52" name="Oval 57"/>
            <p:cNvSpPr>
              <a:spLocks noChangeArrowheads="1"/>
            </p:cNvSpPr>
            <p:nvPr/>
          </p:nvSpPr>
          <p:spPr bwMode="auto">
            <a:xfrm>
              <a:off x="3810000" y="4639066"/>
              <a:ext cx="457200"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53" name="Freeform 58"/>
            <p:cNvSpPr>
              <a:spLocks noEditPoints="1"/>
            </p:cNvSpPr>
            <p:nvPr/>
          </p:nvSpPr>
          <p:spPr bwMode="auto">
            <a:xfrm>
              <a:off x="3810000" y="4732728"/>
              <a:ext cx="44450" cy="222250"/>
            </a:xfrm>
            <a:custGeom>
              <a:avLst/>
              <a:gdLst>
                <a:gd name="T0" fmla="*/ 7 w 18"/>
                <a:gd name="T1" fmla="*/ 91 h 91"/>
                <a:gd name="T2" fmla="*/ 7 w 18"/>
                <a:gd name="T3" fmla="*/ 91 h 91"/>
                <a:gd name="T4" fmla="*/ 7 w 18"/>
                <a:gd name="T5" fmla="*/ 91 h 91"/>
                <a:gd name="T6" fmla="*/ 7 w 18"/>
                <a:gd name="T7" fmla="*/ 91 h 91"/>
                <a:gd name="T8" fmla="*/ 7 w 18"/>
                <a:gd name="T9" fmla="*/ 91 h 91"/>
                <a:gd name="T10" fmla="*/ 7 w 18"/>
                <a:gd name="T11" fmla="*/ 91 h 91"/>
                <a:gd name="T12" fmla="*/ 7 w 18"/>
                <a:gd name="T13" fmla="*/ 91 h 91"/>
                <a:gd name="T14" fmla="*/ 7 w 18"/>
                <a:gd name="T15" fmla="*/ 91 h 91"/>
                <a:gd name="T16" fmla="*/ 7 w 18"/>
                <a:gd name="T17" fmla="*/ 91 h 91"/>
                <a:gd name="T18" fmla="*/ 7 w 18"/>
                <a:gd name="T19" fmla="*/ 91 h 91"/>
                <a:gd name="T20" fmla="*/ 7 w 18"/>
                <a:gd name="T21" fmla="*/ 91 h 91"/>
                <a:gd name="T22" fmla="*/ 7 w 18"/>
                <a:gd name="T23" fmla="*/ 91 h 91"/>
                <a:gd name="T24" fmla="*/ 6 w 18"/>
                <a:gd name="T25" fmla="*/ 90 h 91"/>
                <a:gd name="T26" fmla="*/ 7 w 18"/>
                <a:gd name="T27" fmla="*/ 91 h 91"/>
                <a:gd name="T28" fmla="*/ 6 w 18"/>
                <a:gd name="T29" fmla="*/ 90 h 91"/>
                <a:gd name="T30" fmla="*/ 0 w 18"/>
                <a:gd name="T31" fmla="*/ 57 h 91"/>
                <a:gd name="T32" fmla="*/ 6 w 18"/>
                <a:gd name="T33" fmla="*/ 90 h 91"/>
                <a:gd name="T34" fmla="*/ 0 w 18"/>
                <a:gd name="T35" fmla="*/ 57 h 91"/>
                <a:gd name="T36" fmla="*/ 0 w 18"/>
                <a:gd name="T37" fmla="*/ 57 h 91"/>
                <a:gd name="T38" fmla="*/ 0 w 18"/>
                <a:gd name="T39" fmla="*/ 57 h 91"/>
                <a:gd name="T40" fmla="*/ 0 w 18"/>
                <a:gd name="T41" fmla="*/ 57 h 91"/>
                <a:gd name="T42" fmla="*/ 0 w 18"/>
                <a:gd name="T43" fmla="*/ 57 h 91"/>
                <a:gd name="T44" fmla="*/ 0 w 18"/>
                <a:gd name="T45" fmla="*/ 57 h 91"/>
                <a:gd name="T46" fmla="*/ 0 w 18"/>
                <a:gd name="T47" fmla="*/ 57 h 91"/>
                <a:gd name="T48" fmla="*/ 0 w 18"/>
                <a:gd name="T49" fmla="*/ 56 h 91"/>
                <a:gd name="T50" fmla="*/ 0 w 18"/>
                <a:gd name="T51" fmla="*/ 57 h 91"/>
                <a:gd name="T52" fmla="*/ 0 w 18"/>
                <a:gd name="T53" fmla="*/ 56 h 91"/>
                <a:gd name="T54" fmla="*/ 0 w 18"/>
                <a:gd name="T55" fmla="*/ 56 h 91"/>
                <a:gd name="T56" fmla="*/ 0 w 18"/>
                <a:gd name="T57" fmla="*/ 56 h 91"/>
                <a:gd name="T58" fmla="*/ 0 w 18"/>
                <a:gd name="T59" fmla="*/ 56 h 91"/>
                <a:gd name="T60" fmla="*/ 0 w 18"/>
                <a:gd name="T61" fmla="*/ 56 h 91"/>
                <a:gd name="T62" fmla="*/ 0 w 18"/>
                <a:gd name="T63" fmla="*/ 56 h 91"/>
                <a:gd name="T64" fmla="*/ 0 w 18"/>
                <a:gd name="T65" fmla="*/ 56 h 91"/>
                <a:gd name="T66" fmla="*/ 0 w 18"/>
                <a:gd name="T67" fmla="*/ 56 h 91"/>
                <a:gd name="T68" fmla="*/ 0 w 18"/>
                <a:gd name="T69" fmla="*/ 56 h 91"/>
                <a:gd name="T70" fmla="*/ 0 w 18"/>
                <a:gd name="T71" fmla="*/ 56 h 91"/>
                <a:gd name="T72" fmla="*/ 0 w 18"/>
                <a:gd name="T73" fmla="*/ 55 h 91"/>
                <a:gd name="T74" fmla="*/ 0 w 18"/>
                <a:gd name="T75" fmla="*/ 56 h 91"/>
                <a:gd name="T76" fmla="*/ 0 w 18"/>
                <a:gd name="T77" fmla="*/ 56 h 91"/>
                <a:gd name="T78" fmla="*/ 0 w 18"/>
                <a:gd name="T79" fmla="*/ 55 h 91"/>
                <a:gd name="T80" fmla="*/ 18 w 18"/>
                <a:gd name="T81" fmla="*/ 0 h 91"/>
                <a:gd name="T82" fmla="*/ 0 w 18"/>
                <a:gd name="T83" fmla="*/ 55 h 91"/>
                <a:gd name="T84" fmla="*/ 18 w 18"/>
                <a:gd name="T85" fmla="*/ 0 h 91"/>
                <a:gd name="T86" fmla="*/ 18 w 18"/>
                <a:gd name="T87" fmla="*/ 0 h 91"/>
                <a:gd name="T88" fmla="*/ 18 w 18"/>
                <a:gd name="T89" fmla="*/ 0 h 91"/>
                <a:gd name="T90" fmla="*/ 18 w 18"/>
                <a:gd name="T91" fmla="*/ 0 h 91"/>
                <a:gd name="T92" fmla="*/ 18 w 18"/>
                <a:gd name="T93" fmla="*/ 0 h 91"/>
                <a:gd name="T94" fmla="*/ 18 w 18"/>
                <a:gd name="T95" fmla="*/ 0 h 91"/>
                <a:gd name="T96" fmla="*/ 18 w 18"/>
                <a:gd name="T97"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8" h="91">
                  <a:moveTo>
                    <a:pt x="7" y="91"/>
                  </a:moveTo>
                  <a:cubicBezTo>
                    <a:pt x="7" y="91"/>
                    <a:pt x="7" y="91"/>
                    <a:pt x="7" y="91"/>
                  </a:cubicBezTo>
                  <a:cubicBezTo>
                    <a:pt x="7" y="91"/>
                    <a:pt x="7" y="91"/>
                    <a:pt x="7" y="91"/>
                  </a:cubicBezTo>
                  <a:moveTo>
                    <a:pt x="7" y="91"/>
                  </a:moveTo>
                  <a:cubicBezTo>
                    <a:pt x="7" y="91"/>
                    <a:pt x="7" y="91"/>
                    <a:pt x="7" y="91"/>
                  </a:cubicBezTo>
                  <a:cubicBezTo>
                    <a:pt x="7" y="91"/>
                    <a:pt x="7" y="91"/>
                    <a:pt x="7" y="91"/>
                  </a:cubicBezTo>
                  <a:moveTo>
                    <a:pt x="7" y="91"/>
                  </a:moveTo>
                  <a:cubicBezTo>
                    <a:pt x="7" y="91"/>
                    <a:pt x="7" y="91"/>
                    <a:pt x="7" y="91"/>
                  </a:cubicBezTo>
                  <a:cubicBezTo>
                    <a:pt x="7" y="91"/>
                    <a:pt x="7" y="91"/>
                    <a:pt x="7" y="91"/>
                  </a:cubicBezTo>
                  <a:moveTo>
                    <a:pt x="7" y="91"/>
                  </a:moveTo>
                  <a:cubicBezTo>
                    <a:pt x="7" y="91"/>
                    <a:pt x="7" y="91"/>
                    <a:pt x="7" y="91"/>
                  </a:cubicBezTo>
                  <a:cubicBezTo>
                    <a:pt x="7" y="91"/>
                    <a:pt x="7" y="91"/>
                    <a:pt x="7" y="91"/>
                  </a:cubicBezTo>
                  <a:moveTo>
                    <a:pt x="6" y="90"/>
                  </a:moveTo>
                  <a:cubicBezTo>
                    <a:pt x="6" y="90"/>
                    <a:pt x="6" y="90"/>
                    <a:pt x="7" y="91"/>
                  </a:cubicBezTo>
                  <a:cubicBezTo>
                    <a:pt x="6" y="90"/>
                    <a:pt x="6" y="90"/>
                    <a:pt x="6" y="90"/>
                  </a:cubicBezTo>
                  <a:moveTo>
                    <a:pt x="0" y="57"/>
                  </a:moveTo>
                  <a:cubicBezTo>
                    <a:pt x="0" y="69"/>
                    <a:pt x="2" y="80"/>
                    <a:pt x="6" y="90"/>
                  </a:cubicBezTo>
                  <a:cubicBezTo>
                    <a:pt x="2" y="80"/>
                    <a:pt x="0" y="69"/>
                    <a:pt x="0" y="57"/>
                  </a:cubicBezTo>
                  <a:moveTo>
                    <a:pt x="0" y="57"/>
                  </a:moveTo>
                  <a:cubicBezTo>
                    <a:pt x="0" y="57"/>
                    <a:pt x="0" y="57"/>
                    <a:pt x="0" y="57"/>
                  </a:cubicBezTo>
                  <a:cubicBezTo>
                    <a:pt x="0" y="57"/>
                    <a:pt x="0" y="57"/>
                    <a:pt x="0" y="57"/>
                  </a:cubicBezTo>
                  <a:moveTo>
                    <a:pt x="0" y="57"/>
                  </a:moveTo>
                  <a:cubicBezTo>
                    <a:pt x="0" y="57"/>
                    <a:pt x="0" y="57"/>
                    <a:pt x="0" y="57"/>
                  </a:cubicBezTo>
                  <a:cubicBezTo>
                    <a:pt x="0" y="57"/>
                    <a:pt x="0" y="57"/>
                    <a:pt x="0" y="57"/>
                  </a:cubicBezTo>
                  <a:moveTo>
                    <a:pt x="0" y="56"/>
                  </a:moveTo>
                  <a:cubicBezTo>
                    <a:pt x="0" y="57"/>
                    <a:pt x="0" y="57"/>
                    <a:pt x="0" y="57"/>
                  </a:cubicBezTo>
                  <a:cubicBezTo>
                    <a:pt x="0" y="57"/>
                    <a:pt x="0" y="57"/>
                    <a:pt x="0" y="56"/>
                  </a:cubicBezTo>
                  <a:moveTo>
                    <a:pt x="0" y="56"/>
                  </a:moveTo>
                  <a:cubicBezTo>
                    <a:pt x="0" y="56"/>
                    <a:pt x="0" y="56"/>
                    <a:pt x="0" y="56"/>
                  </a:cubicBezTo>
                  <a:cubicBezTo>
                    <a:pt x="0" y="56"/>
                    <a:pt x="0" y="56"/>
                    <a:pt x="0" y="56"/>
                  </a:cubicBezTo>
                  <a:moveTo>
                    <a:pt x="0" y="56"/>
                  </a:moveTo>
                  <a:cubicBezTo>
                    <a:pt x="0" y="56"/>
                    <a:pt x="0" y="56"/>
                    <a:pt x="0" y="56"/>
                  </a:cubicBezTo>
                  <a:cubicBezTo>
                    <a:pt x="0" y="56"/>
                    <a:pt x="0" y="56"/>
                    <a:pt x="0" y="56"/>
                  </a:cubicBezTo>
                  <a:moveTo>
                    <a:pt x="0" y="56"/>
                  </a:moveTo>
                  <a:cubicBezTo>
                    <a:pt x="0" y="56"/>
                    <a:pt x="0" y="56"/>
                    <a:pt x="0" y="56"/>
                  </a:cubicBezTo>
                  <a:cubicBezTo>
                    <a:pt x="0" y="56"/>
                    <a:pt x="0" y="56"/>
                    <a:pt x="0" y="56"/>
                  </a:cubicBezTo>
                  <a:moveTo>
                    <a:pt x="0" y="55"/>
                  </a:moveTo>
                  <a:cubicBezTo>
                    <a:pt x="0" y="55"/>
                    <a:pt x="0" y="55"/>
                    <a:pt x="0" y="56"/>
                  </a:cubicBezTo>
                  <a:cubicBezTo>
                    <a:pt x="0" y="56"/>
                    <a:pt x="0" y="56"/>
                    <a:pt x="0" y="56"/>
                  </a:cubicBezTo>
                  <a:cubicBezTo>
                    <a:pt x="0" y="55"/>
                    <a:pt x="0" y="55"/>
                    <a:pt x="0" y="55"/>
                  </a:cubicBezTo>
                  <a:moveTo>
                    <a:pt x="18" y="0"/>
                  </a:moveTo>
                  <a:cubicBezTo>
                    <a:pt x="7" y="15"/>
                    <a:pt x="0" y="35"/>
                    <a:pt x="0" y="55"/>
                  </a:cubicBezTo>
                  <a:cubicBezTo>
                    <a:pt x="0" y="35"/>
                    <a:pt x="7" y="15"/>
                    <a:pt x="18" y="0"/>
                  </a:cubicBezTo>
                  <a:moveTo>
                    <a:pt x="18" y="0"/>
                  </a:moveTo>
                  <a:cubicBezTo>
                    <a:pt x="18" y="0"/>
                    <a:pt x="18" y="0"/>
                    <a:pt x="18" y="0"/>
                  </a:cubicBezTo>
                  <a:cubicBezTo>
                    <a:pt x="18" y="0"/>
                    <a:pt x="18" y="0"/>
                    <a:pt x="18" y="0"/>
                  </a:cubicBezTo>
                  <a:moveTo>
                    <a:pt x="18" y="0"/>
                  </a:moveTo>
                  <a:cubicBezTo>
                    <a:pt x="18" y="0"/>
                    <a:pt x="18" y="0"/>
                    <a:pt x="18" y="0"/>
                  </a:cubicBezTo>
                  <a:cubicBezTo>
                    <a:pt x="18" y="0"/>
                    <a:pt x="18" y="0"/>
                    <a:pt x="18"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54" name="Freeform 59"/>
            <p:cNvSpPr>
              <a:spLocks/>
            </p:cNvSpPr>
            <p:nvPr/>
          </p:nvSpPr>
          <p:spPr bwMode="auto">
            <a:xfrm>
              <a:off x="3810000" y="4666053"/>
              <a:ext cx="190500" cy="428625"/>
            </a:xfrm>
            <a:custGeom>
              <a:avLst/>
              <a:gdLst>
                <a:gd name="T0" fmla="*/ 49 w 78"/>
                <a:gd name="T1" fmla="*/ 0 h 175"/>
                <a:gd name="T2" fmla="*/ 18 w 78"/>
                <a:gd name="T3" fmla="*/ 27 h 175"/>
                <a:gd name="T4" fmla="*/ 18 w 78"/>
                <a:gd name="T5" fmla="*/ 27 h 175"/>
                <a:gd name="T6" fmla="*/ 18 w 78"/>
                <a:gd name="T7" fmla="*/ 27 h 175"/>
                <a:gd name="T8" fmla="*/ 18 w 78"/>
                <a:gd name="T9" fmla="*/ 27 h 175"/>
                <a:gd name="T10" fmla="*/ 18 w 78"/>
                <a:gd name="T11" fmla="*/ 27 h 175"/>
                <a:gd name="T12" fmla="*/ 0 w 78"/>
                <a:gd name="T13" fmla="*/ 82 h 175"/>
                <a:gd name="T14" fmla="*/ 0 w 78"/>
                <a:gd name="T15" fmla="*/ 82 h 175"/>
                <a:gd name="T16" fmla="*/ 0 w 78"/>
                <a:gd name="T17" fmla="*/ 83 h 175"/>
                <a:gd name="T18" fmla="*/ 0 w 78"/>
                <a:gd name="T19" fmla="*/ 83 h 175"/>
                <a:gd name="T20" fmla="*/ 0 w 78"/>
                <a:gd name="T21" fmla="*/ 83 h 175"/>
                <a:gd name="T22" fmla="*/ 0 w 78"/>
                <a:gd name="T23" fmla="*/ 83 h 175"/>
                <a:gd name="T24" fmla="*/ 0 w 78"/>
                <a:gd name="T25" fmla="*/ 83 h 175"/>
                <a:gd name="T26" fmla="*/ 0 w 78"/>
                <a:gd name="T27" fmla="*/ 83 h 175"/>
                <a:gd name="T28" fmla="*/ 0 w 78"/>
                <a:gd name="T29" fmla="*/ 83 h 175"/>
                <a:gd name="T30" fmla="*/ 0 w 78"/>
                <a:gd name="T31" fmla="*/ 83 h 175"/>
                <a:gd name="T32" fmla="*/ 0 w 78"/>
                <a:gd name="T33" fmla="*/ 84 h 175"/>
                <a:gd name="T34" fmla="*/ 0 w 78"/>
                <a:gd name="T35" fmla="*/ 84 h 175"/>
                <a:gd name="T36" fmla="*/ 0 w 78"/>
                <a:gd name="T37" fmla="*/ 84 h 175"/>
                <a:gd name="T38" fmla="*/ 0 w 78"/>
                <a:gd name="T39" fmla="*/ 84 h 175"/>
                <a:gd name="T40" fmla="*/ 0 w 78"/>
                <a:gd name="T41" fmla="*/ 84 h 175"/>
                <a:gd name="T42" fmla="*/ 0 w 78"/>
                <a:gd name="T43" fmla="*/ 84 h 175"/>
                <a:gd name="T44" fmla="*/ 6 w 78"/>
                <a:gd name="T45" fmla="*/ 117 h 175"/>
                <a:gd name="T46" fmla="*/ 6 w 78"/>
                <a:gd name="T47" fmla="*/ 117 h 175"/>
                <a:gd name="T48" fmla="*/ 7 w 78"/>
                <a:gd name="T49" fmla="*/ 118 h 175"/>
                <a:gd name="T50" fmla="*/ 7 w 78"/>
                <a:gd name="T51" fmla="*/ 118 h 175"/>
                <a:gd name="T52" fmla="*/ 7 w 78"/>
                <a:gd name="T53" fmla="*/ 118 h 175"/>
                <a:gd name="T54" fmla="*/ 7 w 78"/>
                <a:gd name="T55" fmla="*/ 118 h 175"/>
                <a:gd name="T56" fmla="*/ 7 w 78"/>
                <a:gd name="T57" fmla="*/ 118 h 175"/>
                <a:gd name="T58" fmla="*/ 7 w 78"/>
                <a:gd name="T59" fmla="*/ 118 h 175"/>
                <a:gd name="T60" fmla="*/ 7 w 78"/>
                <a:gd name="T61" fmla="*/ 118 h 175"/>
                <a:gd name="T62" fmla="*/ 7 w 78"/>
                <a:gd name="T63" fmla="*/ 118 h 175"/>
                <a:gd name="T64" fmla="*/ 7 w 78"/>
                <a:gd name="T65" fmla="*/ 118 h 175"/>
                <a:gd name="T66" fmla="*/ 78 w 78"/>
                <a:gd name="T67" fmla="*/ 175 h 175"/>
                <a:gd name="T68" fmla="*/ 46 w 78"/>
                <a:gd name="T69" fmla="*/ 153 h 175"/>
                <a:gd name="T70" fmla="*/ 19 w 78"/>
                <a:gd name="T71" fmla="*/ 106 h 175"/>
                <a:gd name="T72" fmla="*/ 15 w 78"/>
                <a:gd name="T73" fmla="*/ 78 h 175"/>
                <a:gd name="T74" fmla="*/ 15 w 78"/>
                <a:gd name="T75" fmla="*/ 77 h 175"/>
                <a:gd name="T76" fmla="*/ 30 w 78"/>
                <a:gd name="T77" fmla="*/ 24 h 175"/>
                <a:gd name="T78" fmla="*/ 46 w 78"/>
                <a:gd name="T79" fmla="*/ 3 h 175"/>
                <a:gd name="T80" fmla="*/ 49 w 78"/>
                <a:gd name="T81" fmla="*/ 0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8" h="175">
                  <a:moveTo>
                    <a:pt x="49" y="0"/>
                  </a:moveTo>
                  <a:cubicBezTo>
                    <a:pt x="37" y="7"/>
                    <a:pt x="27" y="16"/>
                    <a:pt x="18" y="27"/>
                  </a:cubicBezTo>
                  <a:cubicBezTo>
                    <a:pt x="18" y="27"/>
                    <a:pt x="18" y="27"/>
                    <a:pt x="18" y="27"/>
                  </a:cubicBezTo>
                  <a:cubicBezTo>
                    <a:pt x="18" y="27"/>
                    <a:pt x="18" y="27"/>
                    <a:pt x="18" y="27"/>
                  </a:cubicBezTo>
                  <a:cubicBezTo>
                    <a:pt x="18" y="27"/>
                    <a:pt x="18" y="27"/>
                    <a:pt x="18" y="27"/>
                  </a:cubicBezTo>
                  <a:cubicBezTo>
                    <a:pt x="18" y="27"/>
                    <a:pt x="18" y="27"/>
                    <a:pt x="18" y="27"/>
                  </a:cubicBezTo>
                  <a:cubicBezTo>
                    <a:pt x="7" y="42"/>
                    <a:pt x="0" y="62"/>
                    <a:pt x="0" y="82"/>
                  </a:cubicBezTo>
                  <a:cubicBezTo>
                    <a:pt x="0" y="82"/>
                    <a:pt x="0" y="82"/>
                    <a:pt x="0" y="82"/>
                  </a:cubicBezTo>
                  <a:cubicBezTo>
                    <a:pt x="0" y="82"/>
                    <a:pt x="0" y="82"/>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96"/>
                    <a:pt x="2" y="107"/>
                    <a:pt x="6" y="117"/>
                  </a:cubicBezTo>
                  <a:cubicBezTo>
                    <a:pt x="6" y="117"/>
                    <a:pt x="6" y="117"/>
                    <a:pt x="6" y="117"/>
                  </a:cubicBezTo>
                  <a:cubicBezTo>
                    <a:pt x="6" y="117"/>
                    <a:pt x="6" y="117"/>
                    <a:pt x="7" y="118"/>
                  </a:cubicBezTo>
                  <a:cubicBezTo>
                    <a:pt x="7" y="118"/>
                    <a:pt x="7" y="118"/>
                    <a:pt x="7" y="118"/>
                  </a:cubicBezTo>
                  <a:cubicBezTo>
                    <a:pt x="7" y="118"/>
                    <a:pt x="7" y="118"/>
                    <a:pt x="7" y="118"/>
                  </a:cubicBezTo>
                  <a:cubicBezTo>
                    <a:pt x="7" y="118"/>
                    <a:pt x="7" y="118"/>
                    <a:pt x="7" y="118"/>
                  </a:cubicBezTo>
                  <a:cubicBezTo>
                    <a:pt x="7" y="118"/>
                    <a:pt x="7" y="118"/>
                    <a:pt x="7" y="118"/>
                  </a:cubicBezTo>
                  <a:cubicBezTo>
                    <a:pt x="7" y="118"/>
                    <a:pt x="7" y="118"/>
                    <a:pt x="7" y="118"/>
                  </a:cubicBezTo>
                  <a:cubicBezTo>
                    <a:pt x="7" y="118"/>
                    <a:pt x="7" y="118"/>
                    <a:pt x="7" y="118"/>
                  </a:cubicBezTo>
                  <a:cubicBezTo>
                    <a:pt x="7" y="118"/>
                    <a:pt x="7" y="118"/>
                    <a:pt x="7" y="118"/>
                  </a:cubicBezTo>
                  <a:cubicBezTo>
                    <a:pt x="7" y="118"/>
                    <a:pt x="7" y="118"/>
                    <a:pt x="7" y="118"/>
                  </a:cubicBezTo>
                  <a:cubicBezTo>
                    <a:pt x="19" y="148"/>
                    <a:pt x="46" y="170"/>
                    <a:pt x="78" y="175"/>
                  </a:cubicBezTo>
                  <a:cubicBezTo>
                    <a:pt x="66" y="170"/>
                    <a:pt x="55" y="162"/>
                    <a:pt x="46" y="153"/>
                  </a:cubicBezTo>
                  <a:cubicBezTo>
                    <a:pt x="33" y="140"/>
                    <a:pt x="24" y="124"/>
                    <a:pt x="19" y="106"/>
                  </a:cubicBezTo>
                  <a:cubicBezTo>
                    <a:pt x="18" y="97"/>
                    <a:pt x="17" y="88"/>
                    <a:pt x="15" y="78"/>
                  </a:cubicBezTo>
                  <a:cubicBezTo>
                    <a:pt x="15" y="78"/>
                    <a:pt x="15" y="78"/>
                    <a:pt x="15" y="77"/>
                  </a:cubicBezTo>
                  <a:cubicBezTo>
                    <a:pt x="15" y="58"/>
                    <a:pt x="20" y="41"/>
                    <a:pt x="30" y="24"/>
                  </a:cubicBezTo>
                  <a:cubicBezTo>
                    <a:pt x="35" y="17"/>
                    <a:pt x="41" y="10"/>
                    <a:pt x="46" y="3"/>
                  </a:cubicBezTo>
                  <a:cubicBezTo>
                    <a:pt x="47" y="2"/>
                    <a:pt x="48" y="1"/>
                    <a:pt x="49"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55" name="Rectangle 60"/>
            <p:cNvSpPr>
              <a:spLocks noChangeArrowheads="1"/>
            </p:cNvSpPr>
            <p:nvPr/>
          </p:nvSpPr>
          <p:spPr bwMode="auto">
            <a:xfrm>
              <a:off x="3967163" y="4769241"/>
              <a:ext cx="139700" cy="185738"/>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56" name="Rectangle 61"/>
            <p:cNvSpPr>
              <a:spLocks noChangeArrowheads="1"/>
            </p:cNvSpPr>
            <p:nvPr/>
          </p:nvSpPr>
          <p:spPr bwMode="auto">
            <a:xfrm>
              <a:off x="3911599" y="4672403"/>
              <a:ext cx="286617"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761992"/>
              <a:r>
                <a:rPr lang="en-US" altLang="en-US" sz="1750" b="1" dirty="0">
                  <a:solidFill>
                    <a:srgbClr val="FF9936"/>
                  </a:solidFill>
                  <a:latin typeface="Raleway" panose="020B0003030101060003" pitchFamily="34" charset="0"/>
                </a:rPr>
                <a:t>10</a:t>
              </a:r>
              <a:endParaRPr lang="en-US" altLang="en-US" sz="1500" dirty="0"/>
            </a:p>
          </p:txBody>
        </p:sp>
      </p:grpSp>
      <p:sp>
        <p:nvSpPr>
          <p:cNvPr id="57" name="Freeform 64"/>
          <p:cNvSpPr>
            <a:spLocks noEditPoints="1"/>
          </p:cNvSpPr>
          <p:nvPr/>
        </p:nvSpPr>
        <p:spPr bwMode="auto">
          <a:xfrm>
            <a:off x="8779031" y="5277544"/>
            <a:ext cx="14552" cy="140229"/>
          </a:xfrm>
          <a:custGeom>
            <a:avLst/>
            <a:gdLst>
              <a:gd name="T0" fmla="*/ 7 w 7"/>
              <a:gd name="T1" fmla="*/ 69 h 69"/>
              <a:gd name="T2" fmla="*/ 7 w 7"/>
              <a:gd name="T3" fmla="*/ 69 h 69"/>
              <a:gd name="T4" fmla="*/ 7 w 7"/>
              <a:gd name="T5" fmla="*/ 69 h 69"/>
              <a:gd name="T6" fmla="*/ 7 w 7"/>
              <a:gd name="T7" fmla="*/ 68 h 69"/>
              <a:gd name="T8" fmla="*/ 6 w 7"/>
              <a:gd name="T9" fmla="*/ 67 h 69"/>
              <a:gd name="T10" fmla="*/ 6 w 7"/>
              <a:gd name="T11" fmla="*/ 66 h 69"/>
              <a:gd name="T12" fmla="*/ 6 w 7"/>
              <a:gd name="T13" fmla="*/ 66 h 69"/>
              <a:gd name="T14" fmla="*/ 6 w 7"/>
              <a:gd name="T15" fmla="*/ 66 h 69"/>
              <a:gd name="T16" fmla="*/ 6 w 7"/>
              <a:gd name="T17" fmla="*/ 66 h 69"/>
              <a:gd name="T18" fmla="*/ 5 w 7"/>
              <a:gd name="T19" fmla="*/ 65 h 69"/>
              <a:gd name="T20" fmla="*/ 5 w 7"/>
              <a:gd name="T21" fmla="*/ 65 h 69"/>
              <a:gd name="T22" fmla="*/ 5 w 7"/>
              <a:gd name="T23" fmla="*/ 65 h 69"/>
              <a:gd name="T24" fmla="*/ 5 w 7"/>
              <a:gd name="T25" fmla="*/ 64 h 69"/>
              <a:gd name="T26" fmla="*/ 5 w 7"/>
              <a:gd name="T27" fmla="*/ 64 h 69"/>
              <a:gd name="T28" fmla="*/ 5 w 7"/>
              <a:gd name="T29" fmla="*/ 63 h 69"/>
              <a:gd name="T30" fmla="*/ 5 w 7"/>
              <a:gd name="T31" fmla="*/ 63 h 69"/>
              <a:gd name="T32" fmla="*/ 5 w 7"/>
              <a:gd name="T33" fmla="*/ 63 h 69"/>
              <a:gd name="T34" fmla="*/ 5 w 7"/>
              <a:gd name="T35" fmla="*/ 62 h 69"/>
              <a:gd name="T36" fmla="*/ 4 w 7"/>
              <a:gd name="T37" fmla="*/ 62 h 69"/>
              <a:gd name="T38" fmla="*/ 4 w 7"/>
              <a:gd name="T39" fmla="*/ 62 h 69"/>
              <a:gd name="T40" fmla="*/ 4 w 7"/>
              <a:gd name="T41" fmla="*/ 61 h 69"/>
              <a:gd name="T42" fmla="*/ 4 w 7"/>
              <a:gd name="T43" fmla="*/ 60 h 69"/>
              <a:gd name="T44" fmla="*/ 4 w 7"/>
              <a:gd name="T45" fmla="*/ 60 h 69"/>
              <a:gd name="T46" fmla="*/ 4 w 7"/>
              <a:gd name="T47" fmla="*/ 60 h 69"/>
              <a:gd name="T48" fmla="*/ 4 w 7"/>
              <a:gd name="T49" fmla="*/ 60 h 69"/>
              <a:gd name="T50" fmla="*/ 4 w 7"/>
              <a:gd name="T51" fmla="*/ 59 h 69"/>
              <a:gd name="T52" fmla="*/ 4 w 7"/>
              <a:gd name="T53" fmla="*/ 59 h 69"/>
              <a:gd name="T54" fmla="*/ 3 w 7"/>
              <a:gd name="T55" fmla="*/ 59 h 69"/>
              <a:gd name="T56" fmla="*/ 3 w 7"/>
              <a:gd name="T57" fmla="*/ 57 h 69"/>
              <a:gd name="T58" fmla="*/ 3 w 7"/>
              <a:gd name="T59" fmla="*/ 57 h 69"/>
              <a:gd name="T60" fmla="*/ 3 w 7"/>
              <a:gd name="T61" fmla="*/ 56 h 69"/>
              <a:gd name="T62" fmla="*/ 3 w 7"/>
              <a:gd name="T63" fmla="*/ 56 h 69"/>
              <a:gd name="T64" fmla="*/ 3 w 7"/>
              <a:gd name="T65" fmla="*/ 56 h 69"/>
              <a:gd name="T66" fmla="*/ 0 w 7"/>
              <a:gd name="T67" fmla="*/ 40 h 69"/>
              <a:gd name="T68" fmla="*/ 0 w 7"/>
              <a:gd name="T69" fmla="*/ 40 h 69"/>
              <a:gd name="T70" fmla="*/ 0 w 7"/>
              <a:gd name="T71" fmla="*/ 40 h 69"/>
              <a:gd name="T72" fmla="*/ 0 w 7"/>
              <a:gd name="T73" fmla="*/ 40 h 69"/>
              <a:gd name="T74" fmla="*/ 0 w 7"/>
              <a:gd name="T75" fmla="*/ 39 h 69"/>
              <a:gd name="T76" fmla="*/ 0 w 7"/>
              <a:gd name="T77" fmla="*/ 39 h 69"/>
              <a:gd name="T78" fmla="*/ 0 w 7"/>
              <a:gd name="T79" fmla="*/ 39 h 69"/>
              <a:gd name="T80" fmla="*/ 0 w 7"/>
              <a:gd name="T81" fmla="*/ 38 h 69"/>
              <a:gd name="T82" fmla="*/ 0 w 7"/>
              <a:gd name="T83" fmla="*/ 38 h 69"/>
              <a:gd name="T84" fmla="*/ 0 w 7"/>
              <a:gd name="T85" fmla="*/ 38 h 69"/>
              <a:gd name="T86" fmla="*/ 7 w 7"/>
              <a:gd name="T87" fmla="*/ 0 h 69"/>
              <a:gd name="T88" fmla="*/ 7 w 7"/>
              <a:gd name="T89" fmla="*/ 0 h 69"/>
              <a:gd name="T90" fmla="*/ 7 w 7"/>
              <a:gd name="T91" fmla="*/ 0 h 69"/>
              <a:gd name="T92" fmla="*/ 7 w 7"/>
              <a:gd name="T93" fmla="*/ 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7" h="69">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9"/>
                </a:moveTo>
                <a:cubicBezTo>
                  <a:pt x="7" y="69"/>
                  <a:pt x="7" y="69"/>
                  <a:pt x="7" y="69"/>
                </a:cubicBezTo>
                <a:cubicBezTo>
                  <a:pt x="7" y="69"/>
                  <a:pt x="7" y="69"/>
                  <a:pt x="7" y="69"/>
                </a:cubicBezTo>
                <a:moveTo>
                  <a:pt x="7" y="68"/>
                </a:moveTo>
                <a:cubicBezTo>
                  <a:pt x="7" y="68"/>
                  <a:pt x="7" y="68"/>
                  <a:pt x="7" y="68"/>
                </a:cubicBezTo>
                <a:cubicBezTo>
                  <a:pt x="7" y="68"/>
                  <a:pt x="7" y="68"/>
                  <a:pt x="7" y="68"/>
                </a:cubicBezTo>
                <a:moveTo>
                  <a:pt x="6" y="67"/>
                </a:moveTo>
                <a:cubicBezTo>
                  <a:pt x="6" y="67"/>
                  <a:pt x="6" y="67"/>
                  <a:pt x="6" y="67"/>
                </a:cubicBezTo>
                <a:cubicBezTo>
                  <a:pt x="6" y="67"/>
                  <a:pt x="6" y="67"/>
                  <a:pt x="6" y="67"/>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6" y="66"/>
                </a:moveTo>
                <a:cubicBezTo>
                  <a:pt x="6" y="66"/>
                  <a:pt x="6" y="66"/>
                  <a:pt x="6" y="66"/>
                </a:cubicBezTo>
                <a:cubicBezTo>
                  <a:pt x="6" y="66"/>
                  <a:pt x="6" y="66"/>
                  <a:pt x="6" y="66"/>
                </a:cubicBezTo>
                <a:moveTo>
                  <a:pt x="5" y="65"/>
                </a:moveTo>
                <a:cubicBezTo>
                  <a:pt x="5" y="65"/>
                  <a:pt x="6" y="65"/>
                  <a:pt x="6" y="66"/>
                </a:cubicBezTo>
                <a:cubicBezTo>
                  <a:pt x="6" y="65"/>
                  <a:pt x="5" y="65"/>
                  <a:pt x="5" y="65"/>
                </a:cubicBezTo>
                <a:moveTo>
                  <a:pt x="5" y="65"/>
                </a:moveTo>
                <a:cubicBezTo>
                  <a:pt x="5" y="65"/>
                  <a:pt x="5" y="65"/>
                  <a:pt x="5" y="65"/>
                </a:cubicBezTo>
                <a:cubicBezTo>
                  <a:pt x="5" y="65"/>
                  <a:pt x="5" y="65"/>
                  <a:pt x="5" y="65"/>
                </a:cubicBezTo>
                <a:moveTo>
                  <a:pt x="5" y="65"/>
                </a:moveTo>
                <a:cubicBezTo>
                  <a:pt x="5" y="65"/>
                  <a:pt x="5" y="65"/>
                  <a:pt x="5" y="65"/>
                </a:cubicBezTo>
                <a:cubicBezTo>
                  <a:pt x="5" y="65"/>
                  <a:pt x="5" y="65"/>
                  <a:pt x="5" y="65"/>
                </a:cubicBezTo>
                <a:moveTo>
                  <a:pt x="5" y="64"/>
                </a:moveTo>
                <a:cubicBezTo>
                  <a:pt x="5" y="64"/>
                  <a:pt x="5" y="64"/>
                  <a:pt x="5" y="64"/>
                </a:cubicBezTo>
                <a:cubicBezTo>
                  <a:pt x="5" y="64"/>
                  <a:pt x="5" y="64"/>
                  <a:pt x="5" y="64"/>
                </a:cubicBezTo>
                <a:moveTo>
                  <a:pt x="5" y="64"/>
                </a:moveTo>
                <a:cubicBezTo>
                  <a:pt x="5" y="64"/>
                  <a:pt x="5" y="64"/>
                  <a:pt x="5" y="64"/>
                </a:cubicBezTo>
                <a:cubicBezTo>
                  <a:pt x="5" y="64"/>
                  <a:pt x="5" y="64"/>
                  <a:pt x="5" y="64"/>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3"/>
                </a:moveTo>
                <a:cubicBezTo>
                  <a:pt x="5" y="63"/>
                  <a:pt x="5" y="63"/>
                  <a:pt x="5" y="63"/>
                </a:cubicBezTo>
                <a:cubicBezTo>
                  <a:pt x="5" y="63"/>
                  <a:pt x="5" y="63"/>
                  <a:pt x="5" y="63"/>
                </a:cubicBezTo>
                <a:moveTo>
                  <a:pt x="5" y="62"/>
                </a:moveTo>
                <a:cubicBezTo>
                  <a:pt x="5" y="63"/>
                  <a:pt x="5" y="63"/>
                  <a:pt x="5" y="63"/>
                </a:cubicBezTo>
                <a:cubicBezTo>
                  <a:pt x="5" y="63"/>
                  <a:pt x="5" y="63"/>
                  <a:pt x="5" y="62"/>
                </a:cubicBezTo>
                <a:moveTo>
                  <a:pt x="4" y="62"/>
                </a:moveTo>
                <a:cubicBezTo>
                  <a:pt x="4" y="62"/>
                  <a:pt x="4" y="62"/>
                  <a:pt x="4" y="62"/>
                </a:cubicBezTo>
                <a:cubicBezTo>
                  <a:pt x="4" y="62"/>
                  <a:pt x="4" y="62"/>
                  <a:pt x="4" y="62"/>
                </a:cubicBezTo>
                <a:moveTo>
                  <a:pt x="4" y="62"/>
                </a:moveTo>
                <a:cubicBezTo>
                  <a:pt x="4" y="62"/>
                  <a:pt x="4" y="62"/>
                  <a:pt x="4" y="62"/>
                </a:cubicBezTo>
                <a:cubicBezTo>
                  <a:pt x="4" y="62"/>
                  <a:pt x="4" y="62"/>
                  <a:pt x="4" y="62"/>
                </a:cubicBezTo>
                <a:moveTo>
                  <a:pt x="4" y="61"/>
                </a:moveTo>
                <a:cubicBezTo>
                  <a:pt x="4" y="61"/>
                  <a:pt x="4" y="61"/>
                  <a:pt x="4" y="61"/>
                </a:cubicBezTo>
                <a:cubicBezTo>
                  <a:pt x="4" y="61"/>
                  <a:pt x="4" y="61"/>
                  <a:pt x="4" y="61"/>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60"/>
                </a:moveTo>
                <a:cubicBezTo>
                  <a:pt x="4" y="60"/>
                  <a:pt x="4" y="60"/>
                  <a:pt x="4" y="60"/>
                </a:cubicBezTo>
                <a:cubicBezTo>
                  <a:pt x="4" y="60"/>
                  <a:pt x="4" y="60"/>
                  <a:pt x="4" y="60"/>
                </a:cubicBezTo>
                <a:moveTo>
                  <a:pt x="4" y="59"/>
                </a:moveTo>
                <a:cubicBezTo>
                  <a:pt x="4" y="59"/>
                  <a:pt x="4" y="59"/>
                  <a:pt x="4" y="59"/>
                </a:cubicBezTo>
                <a:cubicBezTo>
                  <a:pt x="4" y="59"/>
                  <a:pt x="4" y="59"/>
                  <a:pt x="4" y="59"/>
                </a:cubicBezTo>
                <a:moveTo>
                  <a:pt x="4" y="59"/>
                </a:moveTo>
                <a:cubicBezTo>
                  <a:pt x="4" y="59"/>
                  <a:pt x="4" y="59"/>
                  <a:pt x="4" y="59"/>
                </a:cubicBezTo>
                <a:cubicBezTo>
                  <a:pt x="4" y="59"/>
                  <a:pt x="4" y="59"/>
                  <a:pt x="4" y="59"/>
                </a:cubicBezTo>
                <a:moveTo>
                  <a:pt x="3" y="59"/>
                </a:moveTo>
                <a:cubicBezTo>
                  <a:pt x="3" y="59"/>
                  <a:pt x="3" y="59"/>
                  <a:pt x="3" y="59"/>
                </a:cubicBezTo>
                <a:cubicBezTo>
                  <a:pt x="3" y="59"/>
                  <a:pt x="3" y="59"/>
                  <a:pt x="3" y="59"/>
                </a:cubicBezTo>
                <a:moveTo>
                  <a:pt x="3" y="57"/>
                </a:moveTo>
                <a:cubicBezTo>
                  <a:pt x="3" y="57"/>
                  <a:pt x="3" y="57"/>
                  <a:pt x="3" y="57"/>
                </a:cubicBezTo>
                <a:cubicBezTo>
                  <a:pt x="3" y="57"/>
                  <a:pt x="3" y="57"/>
                  <a:pt x="3" y="57"/>
                </a:cubicBezTo>
                <a:moveTo>
                  <a:pt x="3" y="57"/>
                </a:moveTo>
                <a:cubicBezTo>
                  <a:pt x="3" y="57"/>
                  <a:pt x="3" y="57"/>
                  <a:pt x="3" y="57"/>
                </a:cubicBezTo>
                <a:cubicBezTo>
                  <a:pt x="3" y="57"/>
                  <a:pt x="3" y="57"/>
                  <a:pt x="3" y="57"/>
                </a:cubicBezTo>
                <a:moveTo>
                  <a:pt x="3" y="56"/>
                </a:moveTo>
                <a:cubicBezTo>
                  <a:pt x="3" y="56"/>
                  <a:pt x="3" y="57"/>
                  <a:pt x="3" y="57"/>
                </a:cubicBezTo>
                <a:cubicBezTo>
                  <a:pt x="3" y="57"/>
                  <a:pt x="3" y="56"/>
                  <a:pt x="3" y="56"/>
                </a:cubicBezTo>
                <a:moveTo>
                  <a:pt x="3" y="56"/>
                </a:moveTo>
                <a:cubicBezTo>
                  <a:pt x="3" y="56"/>
                  <a:pt x="3" y="56"/>
                  <a:pt x="3" y="56"/>
                </a:cubicBezTo>
                <a:cubicBezTo>
                  <a:pt x="3" y="56"/>
                  <a:pt x="3" y="56"/>
                  <a:pt x="3" y="56"/>
                </a:cubicBezTo>
                <a:moveTo>
                  <a:pt x="3" y="56"/>
                </a:moveTo>
                <a:cubicBezTo>
                  <a:pt x="3" y="56"/>
                  <a:pt x="3" y="56"/>
                  <a:pt x="3" y="56"/>
                </a:cubicBezTo>
                <a:cubicBezTo>
                  <a:pt x="3" y="56"/>
                  <a:pt x="3" y="56"/>
                  <a:pt x="3" y="56"/>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40"/>
                </a:moveTo>
                <a:cubicBezTo>
                  <a:pt x="0" y="40"/>
                  <a:pt x="0" y="40"/>
                  <a:pt x="0" y="40"/>
                </a:cubicBezTo>
                <a:cubicBezTo>
                  <a:pt x="0" y="40"/>
                  <a:pt x="0" y="40"/>
                  <a:pt x="0" y="40"/>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9"/>
                </a:moveTo>
                <a:cubicBezTo>
                  <a:pt x="0" y="39"/>
                  <a:pt x="0" y="39"/>
                  <a:pt x="0" y="39"/>
                </a:cubicBezTo>
                <a:cubicBezTo>
                  <a:pt x="0" y="39"/>
                  <a:pt x="0" y="39"/>
                  <a:pt x="0" y="39"/>
                </a:cubicBezTo>
                <a:moveTo>
                  <a:pt x="0" y="38"/>
                </a:moveTo>
                <a:cubicBezTo>
                  <a:pt x="0" y="38"/>
                  <a:pt x="0" y="39"/>
                  <a:pt x="0" y="39"/>
                </a:cubicBezTo>
                <a:cubicBezTo>
                  <a:pt x="0" y="39"/>
                  <a:pt x="0" y="38"/>
                  <a:pt x="0" y="38"/>
                </a:cubicBezTo>
                <a:moveTo>
                  <a:pt x="0" y="38"/>
                </a:moveTo>
                <a:cubicBezTo>
                  <a:pt x="0" y="38"/>
                  <a:pt x="0" y="38"/>
                  <a:pt x="0" y="38"/>
                </a:cubicBezTo>
                <a:cubicBezTo>
                  <a:pt x="0" y="38"/>
                  <a:pt x="0" y="38"/>
                  <a:pt x="0" y="38"/>
                </a:cubicBezTo>
                <a:moveTo>
                  <a:pt x="0" y="38"/>
                </a:moveTo>
                <a:cubicBezTo>
                  <a:pt x="0" y="38"/>
                  <a:pt x="0" y="38"/>
                  <a:pt x="0" y="38"/>
                </a:cubicBezTo>
                <a:cubicBezTo>
                  <a:pt x="0" y="38"/>
                  <a:pt x="0" y="38"/>
                  <a:pt x="0" y="38"/>
                </a:cubicBezTo>
                <a:moveTo>
                  <a:pt x="7" y="0"/>
                </a:moveTo>
                <a:cubicBezTo>
                  <a:pt x="2" y="12"/>
                  <a:pt x="0" y="24"/>
                  <a:pt x="0" y="38"/>
                </a:cubicBezTo>
                <a:cubicBezTo>
                  <a:pt x="0" y="24"/>
                  <a:pt x="2" y="12"/>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moveTo>
                  <a:pt x="7" y="0"/>
                </a:moveTo>
                <a:cubicBezTo>
                  <a:pt x="7" y="0"/>
                  <a:pt x="7" y="0"/>
                  <a:pt x="7" y="0"/>
                </a:cubicBezTo>
                <a:cubicBezTo>
                  <a:pt x="7" y="0"/>
                  <a:pt x="7" y="0"/>
                  <a:pt x="7"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58" name="Freeform 70"/>
          <p:cNvSpPr>
            <a:spLocks noEditPoints="1"/>
          </p:cNvSpPr>
          <p:nvPr/>
        </p:nvSpPr>
        <p:spPr bwMode="auto">
          <a:xfrm>
            <a:off x="7514322" y="3221732"/>
            <a:ext cx="1323" cy="46302"/>
          </a:xfrm>
          <a:custGeom>
            <a:avLst/>
            <a:gdLst>
              <a:gd name="T0" fmla="*/ 1 w 1"/>
              <a:gd name="T1" fmla="*/ 23 h 23"/>
              <a:gd name="T2" fmla="*/ 1 w 1"/>
              <a:gd name="T3" fmla="*/ 22 h 23"/>
              <a:gd name="T4" fmla="*/ 1 w 1"/>
              <a:gd name="T5" fmla="*/ 22 h 23"/>
              <a:gd name="T6" fmla="*/ 1 w 1"/>
              <a:gd name="T7" fmla="*/ 21 h 23"/>
              <a:gd name="T8" fmla="*/ 1 w 1"/>
              <a:gd name="T9" fmla="*/ 20 h 23"/>
              <a:gd name="T10" fmla="*/ 1 w 1"/>
              <a:gd name="T11" fmla="*/ 20 h 23"/>
              <a:gd name="T12" fmla="*/ 0 w 1"/>
              <a:gd name="T13" fmla="*/ 20 h 23"/>
              <a:gd name="T14" fmla="*/ 0 w 1"/>
              <a:gd name="T15" fmla="*/ 19 h 23"/>
              <a:gd name="T16" fmla="*/ 0 w 1"/>
              <a:gd name="T17" fmla="*/ 19 h 23"/>
              <a:gd name="T18" fmla="*/ 0 w 1"/>
              <a:gd name="T19" fmla="*/ 18 h 23"/>
              <a:gd name="T20" fmla="*/ 0 w 1"/>
              <a:gd name="T21" fmla="*/ 18 h 23"/>
              <a:gd name="T22" fmla="*/ 0 w 1"/>
              <a:gd name="T23" fmla="*/ 18 h 23"/>
              <a:gd name="T24" fmla="*/ 0 w 1"/>
              <a:gd name="T25" fmla="*/ 17 h 23"/>
              <a:gd name="T26" fmla="*/ 0 w 1"/>
              <a:gd name="T27" fmla="*/ 17 h 23"/>
              <a:gd name="T28" fmla="*/ 0 w 1"/>
              <a:gd name="T29" fmla="*/ 17 h 23"/>
              <a:gd name="T30" fmla="*/ 0 w 1"/>
              <a:gd name="T31" fmla="*/ 16 h 23"/>
              <a:gd name="T32" fmla="*/ 0 w 1"/>
              <a:gd name="T33" fmla="*/ 16 h 23"/>
              <a:gd name="T34" fmla="*/ 0 w 1"/>
              <a:gd name="T35" fmla="*/ 15 h 23"/>
              <a:gd name="T36" fmla="*/ 0 w 1"/>
              <a:gd name="T37" fmla="*/ 15 h 23"/>
              <a:gd name="T38" fmla="*/ 0 w 1"/>
              <a:gd name="T39" fmla="*/ 15 h 23"/>
              <a:gd name="T40" fmla="*/ 0 w 1"/>
              <a:gd name="T41" fmla="*/ 14 h 23"/>
              <a:gd name="T42" fmla="*/ 0 w 1"/>
              <a:gd name="T43" fmla="*/ 14 h 23"/>
              <a:gd name="T44" fmla="*/ 0 w 1"/>
              <a:gd name="T45" fmla="*/ 13 h 23"/>
              <a:gd name="T46" fmla="*/ 0 w 1"/>
              <a:gd name="T47" fmla="*/ 13 h 23"/>
              <a:gd name="T48" fmla="*/ 0 w 1"/>
              <a:gd name="T49" fmla="*/ 12 h 23"/>
              <a:gd name="T50" fmla="*/ 0 w 1"/>
              <a:gd name="T51" fmla="*/ 12 h 23"/>
              <a:gd name="T52" fmla="*/ 0 w 1"/>
              <a:gd name="T53" fmla="*/ 12 h 23"/>
              <a:gd name="T54" fmla="*/ 0 w 1"/>
              <a:gd name="T55" fmla="*/ 11 h 23"/>
              <a:gd name="T56" fmla="*/ 0 w 1"/>
              <a:gd name="T57" fmla="*/ 11 h 23"/>
              <a:gd name="T58" fmla="*/ 0 w 1"/>
              <a:gd name="T59" fmla="*/ 11 h 23"/>
              <a:gd name="T60" fmla="*/ 0 w 1"/>
              <a:gd name="T61" fmla="*/ 10 h 23"/>
              <a:gd name="T62" fmla="*/ 0 w 1"/>
              <a:gd name="T63" fmla="*/ 10 h 23"/>
              <a:gd name="T64" fmla="*/ 0 w 1"/>
              <a:gd name="T65" fmla="*/ 9 h 23"/>
              <a:gd name="T66" fmla="*/ 0 w 1"/>
              <a:gd name="T67" fmla="*/ 9 h 23"/>
              <a:gd name="T68" fmla="*/ 0 w 1"/>
              <a:gd name="T69" fmla="*/ 9 h 23"/>
              <a:gd name="T70" fmla="*/ 0 w 1"/>
              <a:gd name="T71" fmla="*/ 8 h 23"/>
              <a:gd name="T72" fmla="*/ 0 w 1"/>
              <a:gd name="T73" fmla="*/ 8 h 23"/>
              <a:gd name="T74" fmla="*/ 0 w 1"/>
              <a:gd name="T75" fmla="*/ 8 h 23"/>
              <a:gd name="T76" fmla="*/ 0 w 1"/>
              <a:gd name="T77" fmla="*/ 7 h 23"/>
              <a:gd name="T78" fmla="*/ 0 w 1"/>
              <a:gd name="T79" fmla="*/ 6 h 23"/>
              <a:gd name="T80" fmla="*/ 0 w 1"/>
              <a:gd name="T81" fmla="*/ 6 h 23"/>
              <a:gd name="T82" fmla="*/ 0 w 1"/>
              <a:gd name="T83" fmla="*/ 6 h 23"/>
              <a:gd name="T84" fmla="*/ 0 w 1"/>
              <a:gd name="T85" fmla="*/ 5 h 23"/>
              <a:gd name="T86" fmla="*/ 0 w 1"/>
              <a:gd name="T87" fmla="*/ 5 h 23"/>
              <a:gd name="T88" fmla="*/ 0 w 1"/>
              <a:gd name="T89" fmla="*/ 5 h 23"/>
              <a:gd name="T90" fmla="*/ 0 w 1"/>
              <a:gd name="T91" fmla="*/ 4 h 23"/>
              <a:gd name="T92" fmla="*/ 0 w 1"/>
              <a:gd name="T93" fmla="*/ 4 h 23"/>
              <a:gd name="T94" fmla="*/ 0 w 1"/>
              <a:gd name="T95" fmla="*/ 3 h 23"/>
              <a:gd name="T96" fmla="*/ 0 w 1"/>
              <a:gd name="T97" fmla="*/ 3 h 23"/>
              <a:gd name="T98" fmla="*/ 0 w 1"/>
              <a:gd name="T99" fmla="*/ 3 h 23"/>
              <a:gd name="T100" fmla="*/ 0 w 1"/>
              <a:gd name="T101" fmla="*/ 2 h 23"/>
              <a:gd name="T102" fmla="*/ 0 w 1"/>
              <a:gd name="T103" fmla="*/ 1 h 23"/>
              <a:gd name="T104" fmla="*/ 0 w 1"/>
              <a:gd name="T105" fmla="*/ 1 h 23"/>
              <a:gd name="T106" fmla="*/ 0 w 1"/>
              <a:gd name="T107" fmla="*/ 1 h 23"/>
              <a:gd name="T108" fmla="*/ 0 w 1"/>
              <a:gd name="T109" fmla="*/ 0 h 23"/>
              <a:gd name="T110" fmla="*/ 0 w 1"/>
              <a:gd name="T111" fmla="*/ 0 h 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 h="23">
                <a:moveTo>
                  <a:pt x="1" y="23"/>
                </a:moveTo>
                <a:cubicBezTo>
                  <a:pt x="1" y="23"/>
                  <a:pt x="1" y="23"/>
                  <a:pt x="1" y="23"/>
                </a:cubicBezTo>
                <a:cubicBezTo>
                  <a:pt x="1" y="23"/>
                  <a:pt x="1" y="23"/>
                  <a:pt x="1" y="23"/>
                </a:cubicBezTo>
                <a:moveTo>
                  <a:pt x="1" y="23"/>
                </a:moveTo>
                <a:cubicBezTo>
                  <a:pt x="1" y="23"/>
                  <a:pt x="1" y="23"/>
                  <a:pt x="1" y="23"/>
                </a:cubicBezTo>
                <a:cubicBezTo>
                  <a:pt x="1" y="23"/>
                  <a:pt x="1" y="23"/>
                  <a:pt x="1" y="23"/>
                </a:cubicBezTo>
                <a:moveTo>
                  <a:pt x="1" y="22"/>
                </a:moveTo>
                <a:cubicBezTo>
                  <a:pt x="1" y="22"/>
                  <a:pt x="1" y="22"/>
                  <a:pt x="1" y="22"/>
                </a:cubicBezTo>
                <a:cubicBezTo>
                  <a:pt x="1" y="22"/>
                  <a:pt x="1" y="22"/>
                  <a:pt x="1" y="22"/>
                </a:cubicBezTo>
                <a:moveTo>
                  <a:pt x="1" y="22"/>
                </a:moveTo>
                <a:cubicBezTo>
                  <a:pt x="1" y="22"/>
                  <a:pt x="1" y="22"/>
                  <a:pt x="1" y="22"/>
                </a:cubicBezTo>
                <a:cubicBezTo>
                  <a:pt x="1" y="22"/>
                  <a:pt x="1" y="22"/>
                  <a:pt x="1" y="22"/>
                </a:cubicBezTo>
                <a:moveTo>
                  <a:pt x="1" y="21"/>
                </a:moveTo>
                <a:cubicBezTo>
                  <a:pt x="1" y="21"/>
                  <a:pt x="1" y="21"/>
                  <a:pt x="1" y="21"/>
                </a:cubicBezTo>
                <a:cubicBezTo>
                  <a:pt x="1" y="21"/>
                  <a:pt x="1" y="21"/>
                  <a:pt x="1" y="21"/>
                </a:cubicBezTo>
                <a:moveTo>
                  <a:pt x="1" y="21"/>
                </a:moveTo>
                <a:cubicBezTo>
                  <a:pt x="1" y="21"/>
                  <a:pt x="1" y="21"/>
                  <a:pt x="1" y="21"/>
                </a:cubicBezTo>
                <a:cubicBezTo>
                  <a:pt x="1" y="21"/>
                  <a:pt x="1" y="21"/>
                  <a:pt x="1" y="21"/>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1" y="20"/>
                </a:moveTo>
                <a:cubicBezTo>
                  <a:pt x="1" y="20"/>
                  <a:pt x="1" y="20"/>
                  <a:pt x="1" y="20"/>
                </a:cubicBezTo>
                <a:cubicBezTo>
                  <a:pt x="1" y="20"/>
                  <a:pt x="1" y="20"/>
                  <a:pt x="1" y="20"/>
                </a:cubicBezTo>
                <a:moveTo>
                  <a:pt x="0" y="20"/>
                </a:moveTo>
                <a:cubicBezTo>
                  <a:pt x="0" y="20"/>
                  <a:pt x="0" y="20"/>
                  <a:pt x="0" y="20"/>
                </a:cubicBezTo>
                <a:cubicBezTo>
                  <a:pt x="0" y="20"/>
                  <a:pt x="0" y="20"/>
                  <a:pt x="0" y="20"/>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8"/>
                  <a:pt x="0" y="18"/>
                </a:cubicBezTo>
                <a:cubicBezTo>
                  <a:pt x="0" y="18"/>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7"/>
                </a:moveTo>
                <a:cubicBezTo>
                  <a:pt x="0" y="17"/>
                  <a:pt x="0" y="17"/>
                  <a:pt x="0" y="17"/>
                </a:cubicBezTo>
                <a:cubicBezTo>
                  <a:pt x="0" y="17"/>
                  <a:pt x="0" y="17"/>
                  <a:pt x="0" y="17"/>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6"/>
                </a:cubicBezTo>
                <a:cubicBezTo>
                  <a:pt x="0" y="15"/>
                  <a:pt x="0" y="15"/>
                  <a:pt x="0" y="15"/>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5"/>
                  <a:pt x="0" y="15"/>
                  <a:pt x="0" y="15"/>
                </a:cubicBezTo>
                <a:cubicBezTo>
                  <a:pt x="0" y="15"/>
                  <a:pt x="0" y="15"/>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3"/>
                  <a:pt x="0" y="13"/>
                </a:cubicBezTo>
                <a:cubicBezTo>
                  <a:pt x="0" y="13"/>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2"/>
                  <a:pt x="0" y="12"/>
                  <a:pt x="0" y="12"/>
                </a:cubicBezTo>
                <a:cubicBezTo>
                  <a:pt x="0" y="12"/>
                  <a:pt x="0" y="12"/>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0"/>
                  <a:pt x="0" y="10"/>
                  <a:pt x="0" y="11"/>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10"/>
                  <a:pt x="0" y="10"/>
                </a:cubicBezTo>
                <a:cubicBezTo>
                  <a:pt x="0" y="10"/>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8"/>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7"/>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5"/>
                </a:moveTo>
                <a:cubicBezTo>
                  <a:pt x="0" y="5"/>
                  <a:pt x="0" y="5"/>
                  <a:pt x="0" y="5"/>
                </a:cubicBezTo>
                <a:cubicBezTo>
                  <a:pt x="0" y="5"/>
                  <a:pt x="0" y="5"/>
                  <a:pt x="0" y="5"/>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4"/>
                </a:moveTo>
                <a:cubicBezTo>
                  <a:pt x="0" y="4"/>
                  <a:pt x="0" y="4"/>
                  <a:pt x="0" y="4"/>
                </a:cubicBezTo>
                <a:cubicBezTo>
                  <a:pt x="0" y="4"/>
                  <a:pt x="0" y="4"/>
                  <a:pt x="0" y="4"/>
                </a:cubicBezTo>
                <a:moveTo>
                  <a:pt x="0" y="3"/>
                </a:moveTo>
                <a:cubicBezTo>
                  <a:pt x="0" y="3"/>
                  <a:pt x="0" y="4"/>
                  <a:pt x="0" y="4"/>
                </a:cubicBezTo>
                <a:cubicBezTo>
                  <a:pt x="0" y="4"/>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3"/>
                </a:moveTo>
                <a:cubicBezTo>
                  <a:pt x="0" y="3"/>
                  <a:pt x="0" y="3"/>
                  <a:pt x="0" y="3"/>
                </a:cubicBezTo>
                <a:cubicBezTo>
                  <a:pt x="0" y="3"/>
                  <a:pt x="0" y="3"/>
                  <a:pt x="0" y="3"/>
                </a:cubicBezTo>
                <a:moveTo>
                  <a:pt x="0" y="2"/>
                </a:moveTo>
                <a:cubicBezTo>
                  <a:pt x="0" y="2"/>
                  <a:pt x="0" y="2"/>
                  <a:pt x="0" y="2"/>
                </a:cubicBezTo>
                <a:cubicBezTo>
                  <a:pt x="0" y="2"/>
                  <a:pt x="0" y="2"/>
                  <a:pt x="0" y="2"/>
                </a:cubicBezTo>
                <a:moveTo>
                  <a:pt x="0" y="2"/>
                </a:moveTo>
                <a:cubicBezTo>
                  <a:pt x="0" y="2"/>
                  <a:pt x="0" y="2"/>
                  <a:pt x="0" y="2"/>
                </a:cubicBezTo>
                <a:cubicBezTo>
                  <a:pt x="0" y="2"/>
                  <a:pt x="0" y="2"/>
                  <a:pt x="0" y="2"/>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59" name="Freeform 78"/>
          <p:cNvSpPr>
            <a:spLocks noEditPoints="1"/>
          </p:cNvSpPr>
          <p:nvPr/>
        </p:nvSpPr>
        <p:spPr bwMode="auto">
          <a:xfrm>
            <a:off x="6888581" y="4282711"/>
            <a:ext cx="37042" cy="112449"/>
          </a:xfrm>
          <a:custGeom>
            <a:avLst/>
            <a:gdLst>
              <a:gd name="T0" fmla="*/ 18 w 18"/>
              <a:gd name="T1" fmla="*/ 55 h 55"/>
              <a:gd name="T2" fmla="*/ 18 w 18"/>
              <a:gd name="T3" fmla="*/ 55 h 55"/>
              <a:gd name="T4" fmla="*/ 18 w 18"/>
              <a:gd name="T5" fmla="*/ 55 h 55"/>
              <a:gd name="T6" fmla="*/ 18 w 18"/>
              <a:gd name="T7" fmla="*/ 55 h 55"/>
              <a:gd name="T8" fmla="*/ 18 w 18"/>
              <a:gd name="T9" fmla="*/ 55 h 55"/>
              <a:gd name="T10" fmla="*/ 18 w 18"/>
              <a:gd name="T11" fmla="*/ 55 h 55"/>
              <a:gd name="T12" fmla="*/ 17 w 18"/>
              <a:gd name="T13" fmla="*/ 55 h 55"/>
              <a:gd name="T14" fmla="*/ 18 w 18"/>
              <a:gd name="T15" fmla="*/ 55 h 55"/>
              <a:gd name="T16" fmla="*/ 17 w 18"/>
              <a:gd name="T17" fmla="*/ 55 h 55"/>
              <a:gd name="T18" fmla="*/ 0 w 18"/>
              <a:gd name="T19" fmla="*/ 1 h 55"/>
              <a:gd name="T20" fmla="*/ 17 w 18"/>
              <a:gd name="T21" fmla="*/ 55 h 55"/>
              <a:gd name="T22" fmla="*/ 0 w 18"/>
              <a:gd name="T23" fmla="*/ 1 h 55"/>
              <a:gd name="T24" fmla="*/ 0 w 18"/>
              <a:gd name="T25" fmla="*/ 1 h 55"/>
              <a:gd name="T26" fmla="*/ 0 w 18"/>
              <a:gd name="T27" fmla="*/ 1 h 55"/>
              <a:gd name="T28" fmla="*/ 0 w 18"/>
              <a:gd name="T29" fmla="*/ 1 h 55"/>
              <a:gd name="T30" fmla="*/ 0 w 18"/>
              <a:gd name="T31" fmla="*/ 1 h 55"/>
              <a:gd name="T32" fmla="*/ 0 w 18"/>
              <a:gd name="T33" fmla="*/ 1 h 55"/>
              <a:gd name="T34" fmla="*/ 0 w 18"/>
              <a:gd name="T35" fmla="*/ 1 h 55"/>
              <a:gd name="T36" fmla="*/ 0 w 18"/>
              <a:gd name="T37" fmla="*/ 0 h 55"/>
              <a:gd name="T38" fmla="*/ 0 w 18"/>
              <a:gd name="T39" fmla="*/ 1 h 55"/>
              <a:gd name="T40" fmla="*/ 0 w 18"/>
              <a:gd name="T41" fmla="*/ 1 h 55"/>
              <a:gd name="T42" fmla="*/ 0 w 18"/>
              <a:gd name="T43" fmla="*/ 0 h 55"/>
              <a:gd name="T44" fmla="*/ 0 w 18"/>
              <a:gd name="T45" fmla="*/ 0 h 55"/>
              <a:gd name="T46" fmla="*/ 0 w 18"/>
              <a:gd name="T47" fmla="*/ 0 h 55"/>
              <a:gd name="T48" fmla="*/ 0 w 18"/>
              <a:gd name="T49" fmla="*/ 0 h 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8" h="55">
                <a:moveTo>
                  <a:pt x="18" y="55"/>
                </a:moveTo>
                <a:cubicBezTo>
                  <a:pt x="18" y="55"/>
                  <a:pt x="18" y="55"/>
                  <a:pt x="18" y="55"/>
                </a:cubicBezTo>
                <a:cubicBezTo>
                  <a:pt x="18" y="55"/>
                  <a:pt x="18" y="55"/>
                  <a:pt x="18" y="55"/>
                </a:cubicBezTo>
                <a:moveTo>
                  <a:pt x="18" y="55"/>
                </a:moveTo>
                <a:cubicBezTo>
                  <a:pt x="18" y="55"/>
                  <a:pt x="18" y="55"/>
                  <a:pt x="18" y="55"/>
                </a:cubicBezTo>
                <a:cubicBezTo>
                  <a:pt x="18" y="55"/>
                  <a:pt x="18" y="55"/>
                  <a:pt x="18" y="55"/>
                </a:cubicBezTo>
                <a:moveTo>
                  <a:pt x="17" y="55"/>
                </a:moveTo>
                <a:cubicBezTo>
                  <a:pt x="17" y="55"/>
                  <a:pt x="18" y="55"/>
                  <a:pt x="18" y="55"/>
                </a:cubicBezTo>
                <a:cubicBezTo>
                  <a:pt x="18" y="55"/>
                  <a:pt x="17" y="55"/>
                  <a:pt x="17" y="55"/>
                </a:cubicBezTo>
                <a:moveTo>
                  <a:pt x="0" y="1"/>
                </a:moveTo>
                <a:cubicBezTo>
                  <a:pt x="0" y="21"/>
                  <a:pt x="7" y="40"/>
                  <a:pt x="17" y="55"/>
                </a:cubicBezTo>
                <a:cubicBezTo>
                  <a:pt x="7" y="40"/>
                  <a:pt x="0" y="2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0"/>
                  <a:pt x="0" y="0"/>
                  <a:pt x="0" y="1"/>
                </a:cubicBezTo>
                <a:cubicBezTo>
                  <a:pt x="0" y="1"/>
                  <a:pt x="0" y="1"/>
                  <a:pt x="0" y="1"/>
                </a:cubicBezTo>
                <a:cubicBezTo>
                  <a:pt x="0" y="0"/>
                  <a:pt x="0" y="0"/>
                  <a:pt x="0" y="0"/>
                </a:cubicBezTo>
                <a:moveTo>
                  <a:pt x="0" y="0"/>
                </a:moveTo>
                <a:cubicBezTo>
                  <a:pt x="0" y="0"/>
                  <a:pt x="0" y="0"/>
                  <a:pt x="0" y="0"/>
                </a:cubicBezTo>
                <a:cubicBezTo>
                  <a:pt x="0" y="0"/>
                  <a:pt x="0" y="0"/>
                  <a:pt x="0"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60" name="Freeform 86"/>
          <p:cNvSpPr>
            <a:spLocks noEditPoints="1"/>
          </p:cNvSpPr>
          <p:nvPr/>
        </p:nvSpPr>
        <p:spPr bwMode="auto">
          <a:xfrm>
            <a:off x="7481248" y="5296065"/>
            <a:ext cx="7938" cy="97896"/>
          </a:xfrm>
          <a:custGeom>
            <a:avLst/>
            <a:gdLst>
              <a:gd name="T0" fmla="*/ 3 w 4"/>
              <a:gd name="T1" fmla="*/ 47 h 48"/>
              <a:gd name="T2" fmla="*/ 3 w 4"/>
              <a:gd name="T3" fmla="*/ 47 h 48"/>
              <a:gd name="T4" fmla="*/ 2 w 4"/>
              <a:gd name="T5" fmla="*/ 47 h 48"/>
              <a:gd name="T6" fmla="*/ 2 w 4"/>
              <a:gd name="T7" fmla="*/ 46 h 48"/>
              <a:gd name="T8" fmla="*/ 2 w 4"/>
              <a:gd name="T9" fmla="*/ 46 h 48"/>
              <a:gd name="T10" fmla="*/ 0 w 4"/>
              <a:gd name="T11" fmla="*/ 23 h 48"/>
              <a:gd name="T12" fmla="*/ 0 w 4"/>
              <a:gd name="T13" fmla="*/ 22 h 48"/>
              <a:gd name="T14" fmla="*/ 0 w 4"/>
              <a:gd name="T15" fmla="*/ 22 h 48"/>
              <a:gd name="T16" fmla="*/ 0 w 4"/>
              <a:gd name="T17" fmla="*/ 22 h 48"/>
              <a:gd name="T18" fmla="*/ 0 w 4"/>
              <a:gd name="T19" fmla="*/ 22 h 48"/>
              <a:gd name="T20" fmla="*/ 0 w 4"/>
              <a:gd name="T21" fmla="*/ 21 h 48"/>
              <a:gd name="T22" fmla="*/ 0 w 4"/>
              <a:gd name="T23" fmla="*/ 20 h 48"/>
              <a:gd name="T24" fmla="*/ 0 w 4"/>
              <a:gd name="T25" fmla="*/ 20 h 48"/>
              <a:gd name="T26" fmla="*/ 0 w 4"/>
              <a:gd name="T27" fmla="*/ 20 h 48"/>
              <a:gd name="T28" fmla="*/ 0 w 4"/>
              <a:gd name="T29" fmla="*/ 19 h 48"/>
              <a:gd name="T30" fmla="*/ 0 w 4"/>
              <a:gd name="T31" fmla="*/ 19 h 48"/>
              <a:gd name="T32" fmla="*/ 0 w 4"/>
              <a:gd name="T33" fmla="*/ 19 h 48"/>
              <a:gd name="T34" fmla="*/ 0 w 4"/>
              <a:gd name="T35" fmla="*/ 18 h 48"/>
              <a:gd name="T36" fmla="*/ 0 w 4"/>
              <a:gd name="T37" fmla="*/ 18 h 48"/>
              <a:gd name="T38" fmla="*/ 0 w 4"/>
              <a:gd name="T39" fmla="*/ 18 h 48"/>
              <a:gd name="T40" fmla="*/ 1 w 4"/>
              <a:gd name="T41" fmla="*/ 17 h 48"/>
              <a:gd name="T42" fmla="*/ 1 w 4"/>
              <a:gd name="T43" fmla="*/ 17 h 48"/>
              <a:gd name="T44" fmla="*/ 1 w 4"/>
              <a:gd name="T45" fmla="*/ 16 h 48"/>
              <a:gd name="T46" fmla="*/ 1 w 4"/>
              <a:gd name="T47" fmla="*/ 15 h 48"/>
              <a:gd name="T48" fmla="*/ 1 w 4"/>
              <a:gd name="T49" fmla="*/ 15 h 48"/>
              <a:gd name="T50" fmla="*/ 1 w 4"/>
              <a:gd name="T51" fmla="*/ 15 h 48"/>
              <a:gd name="T52" fmla="*/ 1 w 4"/>
              <a:gd name="T53" fmla="*/ 14 h 48"/>
              <a:gd name="T54" fmla="*/ 1 w 4"/>
              <a:gd name="T55" fmla="*/ 14 h 48"/>
              <a:gd name="T56" fmla="*/ 1 w 4"/>
              <a:gd name="T57" fmla="*/ 14 h 48"/>
              <a:gd name="T58" fmla="*/ 1 w 4"/>
              <a:gd name="T59" fmla="*/ 13 h 48"/>
              <a:gd name="T60" fmla="*/ 1 w 4"/>
              <a:gd name="T61" fmla="*/ 13 h 48"/>
              <a:gd name="T62" fmla="*/ 1 w 4"/>
              <a:gd name="T63" fmla="*/ 11 h 48"/>
              <a:gd name="T64" fmla="*/ 1 w 4"/>
              <a:gd name="T65" fmla="*/ 11 h 48"/>
              <a:gd name="T66" fmla="*/ 1 w 4"/>
              <a:gd name="T67" fmla="*/ 11 h 48"/>
              <a:gd name="T68" fmla="*/ 1 w 4"/>
              <a:gd name="T69" fmla="*/ 10 h 48"/>
              <a:gd name="T70" fmla="*/ 1 w 4"/>
              <a:gd name="T71" fmla="*/ 10 h 48"/>
              <a:gd name="T72" fmla="*/ 1 w 4"/>
              <a:gd name="T73" fmla="*/ 10 h 48"/>
              <a:gd name="T74" fmla="*/ 2 w 4"/>
              <a:gd name="T75" fmla="*/ 9 h 48"/>
              <a:gd name="T76" fmla="*/ 2 w 4"/>
              <a:gd name="T77" fmla="*/ 8 h 48"/>
              <a:gd name="T78" fmla="*/ 2 w 4"/>
              <a:gd name="T79" fmla="*/ 8 h 48"/>
              <a:gd name="T80" fmla="*/ 2 w 4"/>
              <a:gd name="T81" fmla="*/ 8 h 48"/>
              <a:gd name="T82" fmla="*/ 2 w 4"/>
              <a:gd name="T83" fmla="*/ 7 h 48"/>
              <a:gd name="T84" fmla="*/ 2 w 4"/>
              <a:gd name="T85" fmla="*/ 7 h 48"/>
              <a:gd name="T86" fmla="*/ 2 w 4"/>
              <a:gd name="T87" fmla="*/ 6 h 48"/>
              <a:gd name="T88" fmla="*/ 2 w 4"/>
              <a:gd name="T89" fmla="*/ 5 h 48"/>
              <a:gd name="T90" fmla="*/ 2 w 4"/>
              <a:gd name="T91" fmla="*/ 5 h 48"/>
              <a:gd name="T92" fmla="*/ 2 w 4"/>
              <a:gd name="T93" fmla="*/ 5 h 48"/>
              <a:gd name="T94" fmla="*/ 3 w 4"/>
              <a:gd name="T95" fmla="*/ 4 h 48"/>
              <a:gd name="T96" fmla="*/ 3 w 4"/>
              <a:gd name="T97" fmla="*/ 4 h 48"/>
              <a:gd name="T98" fmla="*/ 3 w 4"/>
              <a:gd name="T99" fmla="*/ 4 h 48"/>
              <a:gd name="T100" fmla="*/ 3 w 4"/>
              <a:gd name="T101" fmla="*/ 3 h 48"/>
              <a:gd name="T102" fmla="*/ 3 w 4"/>
              <a:gd name="T103" fmla="*/ 3 h 48"/>
              <a:gd name="T104" fmla="*/ 3 w 4"/>
              <a:gd name="T105" fmla="*/ 3 h 48"/>
              <a:gd name="T106" fmla="*/ 3 w 4"/>
              <a:gd name="T107" fmla="*/ 2 h 48"/>
              <a:gd name="T108" fmla="*/ 3 w 4"/>
              <a:gd name="T109" fmla="*/ 2 h 48"/>
              <a:gd name="T110" fmla="*/ 3 w 4"/>
              <a:gd name="T111" fmla="*/ 1 h 48"/>
              <a:gd name="T112" fmla="*/ 3 w 4"/>
              <a:gd name="T113" fmla="*/ 1 h 48"/>
              <a:gd name="T114" fmla="*/ 4 w 4"/>
              <a:gd name="T115" fmla="*/ 1 h 48"/>
              <a:gd name="T116" fmla="*/ 4 w 4"/>
              <a:gd name="T117" fmla="*/ 0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4" h="48">
                <a:moveTo>
                  <a:pt x="3" y="48"/>
                </a:moveTo>
                <a:cubicBezTo>
                  <a:pt x="3" y="48"/>
                  <a:pt x="3" y="48"/>
                  <a:pt x="3" y="48"/>
                </a:cubicBezTo>
                <a:cubicBezTo>
                  <a:pt x="3" y="48"/>
                  <a:pt x="3" y="48"/>
                  <a:pt x="3" y="48"/>
                </a:cubicBezTo>
                <a:moveTo>
                  <a:pt x="3" y="47"/>
                </a:moveTo>
                <a:cubicBezTo>
                  <a:pt x="3" y="47"/>
                  <a:pt x="3" y="47"/>
                  <a:pt x="3" y="47"/>
                </a:cubicBezTo>
                <a:cubicBezTo>
                  <a:pt x="3" y="47"/>
                  <a:pt x="3" y="47"/>
                  <a:pt x="3" y="47"/>
                </a:cubicBezTo>
                <a:moveTo>
                  <a:pt x="2" y="47"/>
                </a:moveTo>
                <a:cubicBezTo>
                  <a:pt x="3" y="47"/>
                  <a:pt x="3" y="47"/>
                  <a:pt x="3" y="47"/>
                </a:cubicBezTo>
                <a:cubicBezTo>
                  <a:pt x="3" y="47"/>
                  <a:pt x="3" y="47"/>
                  <a:pt x="2" y="47"/>
                </a:cubicBezTo>
                <a:moveTo>
                  <a:pt x="2" y="47"/>
                </a:moveTo>
                <a:cubicBezTo>
                  <a:pt x="2" y="47"/>
                  <a:pt x="2" y="47"/>
                  <a:pt x="2" y="47"/>
                </a:cubicBezTo>
                <a:cubicBezTo>
                  <a:pt x="2" y="47"/>
                  <a:pt x="2" y="47"/>
                  <a:pt x="2" y="47"/>
                </a:cubicBezTo>
                <a:moveTo>
                  <a:pt x="2" y="46"/>
                </a:moveTo>
                <a:cubicBezTo>
                  <a:pt x="2" y="46"/>
                  <a:pt x="2" y="46"/>
                  <a:pt x="2" y="46"/>
                </a:cubicBezTo>
                <a:cubicBezTo>
                  <a:pt x="2" y="46"/>
                  <a:pt x="2" y="46"/>
                  <a:pt x="2" y="46"/>
                </a:cubicBezTo>
                <a:moveTo>
                  <a:pt x="2" y="46"/>
                </a:moveTo>
                <a:cubicBezTo>
                  <a:pt x="2" y="46"/>
                  <a:pt x="2" y="46"/>
                  <a:pt x="2" y="46"/>
                </a:cubicBezTo>
                <a:cubicBezTo>
                  <a:pt x="2" y="46"/>
                  <a:pt x="2" y="46"/>
                  <a:pt x="2" y="46"/>
                </a:cubicBezTo>
                <a:moveTo>
                  <a:pt x="2" y="45"/>
                </a:moveTo>
                <a:cubicBezTo>
                  <a:pt x="2" y="46"/>
                  <a:pt x="2" y="46"/>
                  <a:pt x="2" y="46"/>
                </a:cubicBezTo>
                <a:cubicBezTo>
                  <a:pt x="2" y="46"/>
                  <a:pt x="2" y="46"/>
                  <a:pt x="2" y="45"/>
                </a:cubicBezTo>
                <a:moveTo>
                  <a:pt x="0" y="23"/>
                </a:moveTo>
                <a:cubicBezTo>
                  <a:pt x="0" y="31"/>
                  <a:pt x="1" y="38"/>
                  <a:pt x="2" y="45"/>
                </a:cubicBezTo>
                <a:cubicBezTo>
                  <a:pt x="1" y="38"/>
                  <a:pt x="0" y="31"/>
                  <a:pt x="0" y="23"/>
                </a:cubicBezTo>
                <a:moveTo>
                  <a:pt x="0" y="23"/>
                </a:moveTo>
                <a:cubicBezTo>
                  <a:pt x="0" y="23"/>
                  <a:pt x="0" y="23"/>
                  <a:pt x="0" y="23"/>
                </a:cubicBezTo>
                <a:cubicBezTo>
                  <a:pt x="0" y="23"/>
                  <a:pt x="0" y="23"/>
                  <a:pt x="0" y="23"/>
                </a:cubicBezTo>
                <a:moveTo>
                  <a:pt x="0" y="22"/>
                </a:moveTo>
                <a:cubicBezTo>
                  <a:pt x="0" y="22"/>
                  <a:pt x="0" y="22"/>
                  <a:pt x="0" y="22"/>
                </a:cubicBezTo>
                <a:cubicBezTo>
                  <a:pt x="0" y="23"/>
                  <a:pt x="0" y="23"/>
                  <a:pt x="0" y="23"/>
                </a:cubicBezTo>
                <a:cubicBezTo>
                  <a:pt x="0" y="23"/>
                  <a:pt x="0" y="23"/>
                  <a:pt x="0" y="22"/>
                </a:cubicBezTo>
                <a:cubicBezTo>
                  <a:pt x="0" y="22"/>
                  <a:pt x="0" y="22"/>
                  <a:pt x="0" y="22"/>
                </a:cubicBezTo>
                <a:moveTo>
                  <a:pt x="0" y="22"/>
                </a:moveTo>
                <a:cubicBezTo>
                  <a:pt x="0" y="22"/>
                  <a:pt x="0" y="22"/>
                  <a:pt x="0" y="22"/>
                </a:cubicBezTo>
                <a:cubicBezTo>
                  <a:pt x="0" y="22"/>
                  <a:pt x="0" y="22"/>
                  <a:pt x="0" y="22"/>
                </a:cubicBezTo>
                <a:moveTo>
                  <a:pt x="0" y="22"/>
                </a:moveTo>
                <a:cubicBezTo>
                  <a:pt x="0" y="22"/>
                  <a:pt x="0" y="22"/>
                  <a:pt x="0" y="22"/>
                </a:cubicBezTo>
                <a:cubicBezTo>
                  <a:pt x="0" y="22"/>
                  <a:pt x="0" y="22"/>
                  <a:pt x="0" y="22"/>
                </a:cubicBezTo>
                <a:moveTo>
                  <a:pt x="0" y="21"/>
                </a:moveTo>
                <a:cubicBezTo>
                  <a:pt x="0" y="21"/>
                  <a:pt x="0" y="21"/>
                  <a:pt x="0" y="22"/>
                </a:cubicBezTo>
                <a:cubicBezTo>
                  <a:pt x="0" y="21"/>
                  <a:pt x="0" y="21"/>
                  <a:pt x="0" y="21"/>
                </a:cubicBezTo>
                <a:moveTo>
                  <a:pt x="0" y="21"/>
                </a:moveTo>
                <a:cubicBezTo>
                  <a:pt x="0" y="21"/>
                  <a:pt x="0" y="21"/>
                  <a:pt x="0" y="21"/>
                </a:cubicBezTo>
                <a:cubicBezTo>
                  <a:pt x="0" y="21"/>
                  <a:pt x="0" y="21"/>
                  <a:pt x="0" y="21"/>
                </a:cubicBezTo>
                <a:moveTo>
                  <a:pt x="0" y="21"/>
                </a:moveTo>
                <a:cubicBezTo>
                  <a:pt x="0" y="21"/>
                  <a:pt x="0" y="21"/>
                  <a:pt x="0" y="21"/>
                </a:cubicBezTo>
                <a:cubicBezTo>
                  <a:pt x="0" y="21"/>
                  <a:pt x="0" y="21"/>
                  <a:pt x="0" y="21"/>
                </a:cubicBezTo>
                <a:moveTo>
                  <a:pt x="0" y="20"/>
                </a:moveTo>
                <a:cubicBezTo>
                  <a:pt x="0" y="21"/>
                  <a:pt x="0" y="21"/>
                  <a:pt x="0" y="21"/>
                </a:cubicBezTo>
                <a:cubicBezTo>
                  <a:pt x="0" y="21"/>
                  <a:pt x="0" y="21"/>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20"/>
                </a:moveTo>
                <a:cubicBezTo>
                  <a:pt x="0" y="20"/>
                  <a:pt x="0" y="20"/>
                  <a:pt x="0" y="20"/>
                </a:cubicBezTo>
                <a:cubicBezTo>
                  <a:pt x="0" y="20"/>
                  <a:pt x="0" y="20"/>
                  <a:pt x="0" y="20"/>
                </a:cubicBezTo>
                <a:moveTo>
                  <a:pt x="0" y="19"/>
                </a:moveTo>
                <a:cubicBezTo>
                  <a:pt x="0" y="19"/>
                  <a:pt x="0" y="19"/>
                  <a:pt x="0" y="20"/>
                </a:cubicBezTo>
                <a:cubicBezTo>
                  <a:pt x="0" y="19"/>
                  <a:pt x="0" y="19"/>
                  <a:pt x="0" y="19"/>
                </a:cubicBezTo>
                <a:moveTo>
                  <a:pt x="0" y="19"/>
                </a:moveTo>
                <a:cubicBezTo>
                  <a:pt x="0" y="19"/>
                  <a:pt x="0" y="19"/>
                  <a:pt x="0" y="19"/>
                </a:cubicBezTo>
                <a:cubicBezTo>
                  <a:pt x="0" y="19"/>
                  <a:pt x="0" y="19"/>
                  <a:pt x="0" y="19"/>
                </a:cubicBezTo>
                <a:moveTo>
                  <a:pt x="0" y="19"/>
                </a:moveTo>
                <a:cubicBezTo>
                  <a:pt x="0" y="19"/>
                  <a:pt x="0" y="19"/>
                  <a:pt x="0" y="19"/>
                </a:cubicBezTo>
                <a:cubicBezTo>
                  <a:pt x="0" y="19"/>
                  <a:pt x="0" y="19"/>
                  <a:pt x="0" y="19"/>
                </a:cubicBezTo>
                <a:moveTo>
                  <a:pt x="0" y="18"/>
                </a:moveTo>
                <a:cubicBezTo>
                  <a:pt x="0" y="18"/>
                  <a:pt x="0" y="19"/>
                  <a:pt x="0" y="19"/>
                </a:cubicBezTo>
                <a:cubicBezTo>
                  <a:pt x="0" y="19"/>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8"/>
                </a:moveTo>
                <a:cubicBezTo>
                  <a:pt x="0" y="18"/>
                  <a:pt x="0" y="18"/>
                  <a:pt x="0" y="18"/>
                </a:cubicBezTo>
                <a:cubicBezTo>
                  <a:pt x="0" y="18"/>
                  <a:pt x="0" y="18"/>
                  <a:pt x="0" y="18"/>
                </a:cubicBezTo>
                <a:moveTo>
                  <a:pt x="0" y="17"/>
                </a:moveTo>
                <a:cubicBezTo>
                  <a:pt x="0" y="17"/>
                  <a:pt x="0" y="17"/>
                  <a:pt x="0" y="17"/>
                </a:cubicBezTo>
                <a:cubicBezTo>
                  <a:pt x="0" y="17"/>
                  <a:pt x="0" y="17"/>
                  <a:pt x="0" y="17"/>
                </a:cubicBezTo>
                <a:moveTo>
                  <a:pt x="1" y="17"/>
                </a:moveTo>
                <a:cubicBezTo>
                  <a:pt x="1" y="17"/>
                  <a:pt x="0" y="17"/>
                  <a:pt x="0" y="17"/>
                </a:cubicBezTo>
                <a:cubicBezTo>
                  <a:pt x="0" y="17"/>
                  <a:pt x="1" y="17"/>
                  <a:pt x="1" y="17"/>
                </a:cubicBezTo>
                <a:moveTo>
                  <a:pt x="1" y="17"/>
                </a:moveTo>
                <a:cubicBezTo>
                  <a:pt x="1" y="17"/>
                  <a:pt x="1" y="17"/>
                  <a:pt x="1" y="17"/>
                </a:cubicBezTo>
                <a:cubicBezTo>
                  <a:pt x="1" y="17"/>
                  <a:pt x="1" y="17"/>
                  <a:pt x="1" y="17"/>
                </a:cubicBezTo>
                <a:moveTo>
                  <a:pt x="1" y="16"/>
                </a:moveTo>
                <a:cubicBezTo>
                  <a:pt x="1" y="16"/>
                  <a:pt x="1" y="17"/>
                  <a:pt x="1" y="17"/>
                </a:cubicBezTo>
                <a:cubicBezTo>
                  <a:pt x="1" y="17"/>
                  <a:pt x="1" y="16"/>
                  <a:pt x="1" y="16"/>
                </a:cubicBezTo>
                <a:moveTo>
                  <a:pt x="1" y="16"/>
                </a:moveTo>
                <a:cubicBezTo>
                  <a:pt x="1" y="16"/>
                  <a:pt x="1" y="16"/>
                  <a:pt x="1" y="16"/>
                </a:cubicBezTo>
                <a:cubicBezTo>
                  <a:pt x="1" y="16"/>
                  <a:pt x="1" y="16"/>
                  <a:pt x="1" y="16"/>
                </a:cubicBezTo>
                <a:moveTo>
                  <a:pt x="1" y="15"/>
                </a:moveTo>
                <a:cubicBezTo>
                  <a:pt x="1" y="15"/>
                  <a:pt x="1" y="16"/>
                  <a:pt x="1" y="16"/>
                </a:cubicBezTo>
                <a:cubicBezTo>
                  <a:pt x="1" y="16"/>
                  <a:pt x="1" y="15"/>
                  <a:pt x="1" y="15"/>
                </a:cubicBezTo>
                <a:moveTo>
                  <a:pt x="1" y="15"/>
                </a:moveTo>
                <a:cubicBezTo>
                  <a:pt x="1" y="15"/>
                  <a:pt x="1" y="15"/>
                  <a:pt x="1" y="15"/>
                </a:cubicBezTo>
                <a:cubicBezTo>
                  <a:pt x="1" y="15"/>
                  <a:pt x="1" y="15"/>
                  <a:pt x="1" y="15"/>
                </a:cubicBezTo>
                <a:moveTo>
                  <a:pt x="1" y="15"/>
                </a:moveTo>
                <a:cubicBezTo>
                  <a:pt x="1" y="15"/>
                  <a:pt x="1" y="15"/>
                  <a:pt x="1" y="15"/>
                </a:cubicBezTo>
                <a:cubicBezTo>
                  <a:pt x="1" y="15"/>
                  <a:pt x="1" y="15"/>
                  <a:pt x="1" y="15"/>
                </a:cubicBezTo>
                <a:moveTo>
                  <a:pt x="1" y="14"/>
                </a:moveTo>
                <a:cubicBezTo>
                  <a:pt x="1" y="14"/>
                  <a:pt x="1" y="14"/>
                  <a:pt x="1" y="15"/>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4"/>
                </a:moveTo>
                <a:cubicBezTo>
                  <a:pt x="1" y="14"/>
                  <a:pt x="1" y="14"/>
                  <a:pt x="1" y="14"/>
                </a:cubicBezTo>
                <a:cubicBezTo>
                  <a:pt x="1" y="14"/>
                  <a:pt x="1" y="14"/>
                  <a:pt x="1" y="14"/>
                </a:cubicBezTo>
                <a:moveTo>
                  <a:pt x="1" y="13"/>
                </a:moveTo>
                <a:cubicBezTo>
                  <a:pt x="1" y="13"/>
                  <a:pt x="1" y="13"/>
                  <a:pt x="1" y="13"/>
                </a:cubicBezTo>
                <a:cubicBezTo>
                  <a:pt x="1" y="13"/>
                  <a:pt x="1" y="13"/>
                  <a:pt x="1" y="13"/>
                </a:cubicBezTo>
                <a:moveTo>
                  <a:pt x="1" y="13"/>
                </a:moveTo>
                <a:cubicBezTo>
                  <a:pt x="1" y="13"/>
                  <a:pt x="1" y="13"/>
                  <a:pt x="1" y="13"/>
                </a:cubicBezTo>
                <a:cubicBezTo>
                  <a:pt x="1" y="13"/>
                  <a:pt x="1" y="13"/>
                  <a:pt x="1" y="13"/>
                </a:cubicBezTo>
                <a:moveTo>
                  <a:pt x="1" y="12"/>
                </a:moveTo>
                <a:cubicBezTo>
                  <a:pt x="1" y="12"/>
                  <a:pt x="1" y="13"/>
                  <a:pt x="1" y="13"/>
                </a:cubicBezTo>
                <a:cubicBezTo>
                  <a:pt x="1" y="13"/>
                  <a:pt x="1" y="12"/>
                  <a:pt x="1" y="12"/>
                </a:cubicBezTo>
                <a:moveTo>
                  <a:pt x="1" y="11"/>
                </a:moveTo>
                <a:cubicBezTo>
                  <a:pt x="1" y="12"/>
                  <a:pt x="1" y="12"/>
                  <a:pt x="1" y="12"/>
                </a:cubicBezTo>
                <a:cubicBezTo>
                  <a:pt x="1" y="12"/>
                  <a:pt x="1" y="12"/>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1"/>
                </a:moveTo>
                <a:cubicBezTo>
                  <a:pt x="1" y="11"/>
                  <a:pt x="1" y="11"/>
                  <a:pt x="1" y="11"/>
                </a:cubicBezTo>
                <a:cubicBezTo>
                  <a:pt x="1" y="11"/>
                  <a:pt x="1" y="11"/>
                  <a:pt x="1" y="11"/>
                </a:cubicBezTo>
                <a:moveTo>
                  <a:pt x="1" y="10"/>
                </a:moveTo>
                <a:cubicBezTo>
                  <a:pt x="1" y="10"/>
                  <a:pt x="1" y="11"/>
                  <a:pt x="1" y="11"/>
                </a:cubicBezTo>
                <a:cubicBezTo>
                  <a:pt x="1" y="11"/>
                  <a:pt x="1" y="10"/>
                  <a:pt x="1" y="10"/>
                </a:cubicBezTo>
                <a:moveTo>
                  <a:pt x="1" y="10"/>
                </a:moveTo>
                <a:cubicBezTo>
                  <a:pt x="1" y="10"/>
                  <a:pt x="1" y="10"/>
                  <a:pt x="1" y="10"/>
                </a:cubicBezTo>
                <a:cubicBezTo>
                  <a:pt x="1" y="10"/>
                  <a:pt x="1" y="10"/>
                  <a:pt x="1" y="10"/>
                </a:cubicBezTo>
                <a:moveTo>
                  <a:pt x="1" y="10"/>
                </a:moveTo>
                <a:cubicBezTo>
                  <a:pt x="1" y="10"/>
                  <a:pt x="1" y="10"/>
                  <a:pt x="1" y="10"/>
                </a:cubicBezTo>
                <a:cubicBezTo>
                  <a:pt x="1" y="10"/>
                  <a:pt x="1" y="10"/>
                  <a:pt x="1" y="10"/>
                </a:cubicBezTo>
                <a:moveTo>
                  <a:pt x="2" y="9"/>
                </a:moveTo>
                <a:cubicBezTo>
                  <a:pt x="2" y="10"/>
                  <a:pt x="1" y="10"/>
                  <a:pt x="1" y="10"/>
                </a:cubicBezTo>
                <a:cubicBezTo>
                  <a:pt x="1" y="10"/>
                  <a:pt x="2" y="10"/>
                  <a:pt x="2" y="9"/>
                </a:cubicBezTo>
                <a:moveTo>
                  <a:pt x="2" y="9"/>
                </a:moveTo>
                <a:cubicBezTo>
                  <a:pt x="2" y="9"/>
                  <a:pt x="2" y="9"/>
                  <a:pt x="2" y="9"/>
                </a:cubicBezTo>
                <a:cubicBezTo>
                  <a:pt x="2" y="9"/>
                  <a:pt x="2" y="9"/>
                  <a:pt x="2" y="9"/>
                </a:cubicBezTo>
                <a:moveTo>
                  <a:pt x="2" y="8"/>
                </a:moveTo>
                <a:cubicBezTo>
                  <a:pt x="2" y="8"/>
                  <a:pt x="2" y="9"/>
                  <a:pt x="2" y="9"/>
                </a:cubicBezTo>
                <a:cubicBezTo>
                  <a:pt x="2" y="9"/>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8"/>
                </a:moveTo>
                <a:cubicBezTo>
                  <a:pt x="2" y="8"/>
                  <a:pt x="2" y="8"/>
                  <a:pt x="2" y="8"/>
                </a:cubicBezTo>
                <a:cubicBezTo>
                  <a:pt x="2" y="8"/>
                  <a:pt x="2" y="8"/>
                  <a:pt x="2" y="8"/>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7"/>
                </a:moveTo>
                <a:cubicBezTo>
                  <a:pt x="2" y="7"/>
                  <a:pt x="2" y="7"/>
                  <a:pt x="2" y="7"/>
                </a:cubicBezTo>
                <a:cubicBezTo>
                  <a:pt x="2" y="7"/>
                  <a:pt x="2" y="7"/>
                  <a:pt x="2" y="7"/>
                </a:cubicBezTo>
                <a:moveTo>
                  <a:pt x="2" y="6"/>
                </a:moveTo>
                <a:cubicBezTo>
                  <a:pt x="2" y="7"/>
                  <a:pt x="2" y="7"/>
                  <a:pt x="2" y="7"/>
                </a:cubicBezTo>
                <a:cubicBezTo>
                  <a:pt x="2" y="7"/>
                  <a:pt x="2" y="7"/>
                  <a:pt x="2" y="6"/>
                </a:cubicBezTo>
                <a:moveTo>
                  <a:pt x="2" y="6"/>
                </a:moveTo>
                <a:cubicBezTo>
                  <a:pt x="2" y="6"/>
                  <a:pt x="2" y="6"/>
                  <a:pt x="2" y="6"/>
                </a:cubicBezTo>
                <a:cubicBezTo>
                  <a:pt x="2" y="6"/>
                  <a:pt x="2" y="6"/>
                  <a:pt x="2" y="6"/>
                </a:cubicBezTo>
                <a:moveTo>
                  <a:pt x="2" y="5"/>
                </a:moveTo>
                <a:cubicBezTo>
                  <a:pt x="2" y="6"/>
                  <a:pt x="2" y="6"/>
                  <a:pt x="2" y="6"/>
                </a:cubicBezTo>
                <a:cubicBezTo>
                  <a:pt x="2" y="6"/>
                  <a:pt x="2" y="6"/>
                  <a:pt x="2" y="5"/>
                </a:cubicBezTo>
                <a:moveTo>
                  <a:pt x="2" y="5"/>
                </a:moveTo>
                <a:cubicBezTo>
                  <a:pt x="2" y="5"/>
                  <a:pt x="2" y="5"/>
                  <a:pt x="2" y="5"/>
                </a:cubicBezTo>
                <a:cubicBezTo>
                  <a:pt x="2" y="5"/>
                  <a:pt x="2" y="5"/>
                  <a:pt x="2" y="5"/>
                </a:cubicBezTo>
                <a:moveTo>
                  <a:pt x="2" y="5"/>
                </a:moveTo>
                <a:cubicBezTo>
                  <a:pt x="2" y="5"/>
                  <a:pt x="2" y="5"/>
                  <a:pt x="2" y="5"/>
                </a:cubicBezTo>
                <a:cubicBezTo>
                  <a:pt x="2" y="5"/>
                  <a:pt x="2" y="5"/>
                  <a:pt x="2" y="5"/>
                </a:cubicBezTo>
                <a:moveTo>
                  <a:pt x="3" y="4"/>
                </a:moveTo>
                <a:cubicBezTo>
                  <a:pt x="3" y="5"/>
                  <a:pt x="3" y="5"/>
                  <a:pt x="3" y="5"/>
                </a:cubicBezTo>
                <a:cubicBezTo>
                  <a:pt x="3" y="5"/>
                  <a:pt x="3" y="5"/>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4"/>
                </a:moveTo>
                <a:cubicBezTo>
                  <a:pt x="3" y="4"/>
                  <a:pt x="3" y="4"/>
                  <a:pt x="3" y="4"/>
                </a:cubicBezTo>
                <a:cubicBezTo>
                  <a:pt x="3" y="4"/>
                  <a:pt x="3" y="4"/>
                  <a:pt x="3" y="4"/>
                </a:cubicBezTo>
                <a:moveTo>
                  <a:pt x="3" y="3"/>
                </a:moveTo>
                <a:cubicBezTo>
                  <a:pt x="3" y="3"/>
                  <a:pt x="3" y="4"/>
                  <a:pt x="3" y="4"/>
                </a:cubicBezTo>
                <a:cubicBezTo>
                  <a:pt x="3" y="4"/>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3"/>
                </a:moveTo>
                <a:cubicBezTo>
                  <a:pt x="3" y="3"/>
                  <a:pt x="3" y="3"/>
                  <a:pt x="3" y="3"/>
                </a:cubicBezTo>
                <a:cubicBezTo>
                  <a:pt x="3" y="3"/>
                  <a:pt x="3" y="3"/>
                  <a:pt x="3" y="3"/>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2"/>
                </a:moveTo>
                <a:cubicBezTo>
                  <a:pt x="3" y="2"/>
                  <a:pt x="3" y="2"/>
                  <a:pt x="3" y="2"/>
                </a:cubicBezTo>
                <a:cubicBezTo>
                  <a:pt x="3" y="2"/>
                  <a:pt x="3" y="2"/>
                  <a:pt x="3" y="2"/>
                </a:cubicBezTo>
                <a:moveTo>
                  <a:pt x="3" y="1"/>
                </a:moveTo>
                <a:cubicBezTo>
                  <a:pt x="3" y="1"/>
                  <a:pt x="3" y="2"/>
                  <a:pt x="3" y="2"/>
                </a:cubicBezTo>
                <a:cubicBezTo>
                  <a:pt x="3" y="2"/>
                  <a:pt x="3" y="1"/>
                  <a:pt x="3" y="1"/>
                </a:cubicBezTo>
                <a:moveTo>
                  <a:pt x="3" y="1"/>
                </a:moveTo>
                <a:cubicBezTo>
                  <a:pt x="3" y="1"/>
                  <a:pt x="3" y="1"/>
                  <a:pt x="3" y="1"/>
                </a:cubicBezTo>
                <a:cubicBezTo>
                  <a:pt x="3" y="1"/>
                  <a:pt x="3" y="1"/>
                  <a:pt x="3" y="1"/>
                </a:cubicBezTo>
                <a:moveTo>
                  <a:pt x="3" y="1"/>
                </a:moveTo>
                <a:cubicBezTo>
                  <a:pt x="3" y="1"/>
                  <a:pt x="3" y="1"/>
                  <a:pt x="3" y="1"/>
                </a:cubicBezTo>
                <a:cubicBezTo>
                  <a:pt x="3" y="1"/>
                  <a:pt x="3" y="1"/>
                  <a:pt x="3" y="1"/>
                </a:cubicBezTo>
                <a:moveTo>
                  <a:pt x="4" y="1"/>
                </a:moveTo>
                <a:cubicBezTo>
                  <a:pt x="4" y="1"/>
                  <a:pt x="4" y="1"/>
                  <a:pt x="4" y="1"/>
                </a:cubicBezTo>
                <a:cubicBezTo>
                  <a:pt x="4" y="1"/>
                  <a:pt x="4" y="1"/>
                  <a:pt x="4" y="1"/>
                </a:cubicBezTo>
                <a:moveTo>
                  <a:pt x="4" y="0"/>
                </a:moveTo>
                <a:cubicBezTo>
                  <a:pt x="4" y="0"/>
                  <a:pt x="4" y="0"/>
                  <a:pt x="4" y="1"/>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grpSp>
        <p:nvGrpSpPr>
          <p:cNvPr id="61" name="Group 60">
            <a:extLst>
              <a:ext uri="{FF2B5EF4-FFF2-40B4-BE49-F238E27FC236}">
                <a16:creationId xmlns:a16="http://schemas.microsoft.com/office/drawing/2014/main" id="{C75428FF-0A84-4E2E-92DA-584511ABC382}"/>
              </a:ext>
            </a:extLst>
          </p:cNvPr>
          <p:cNvGrpSpPr/>
          <p:nvPr/>
        </p:nvGrpSpPr>
        <p:grpSpPr>
          <a:xfrm>
            <a:off x="6937491" y="4030247"/>
            <a:ext cx="473604" cy="472282"/>
            <a:chOff x="2498725" y="5334391"/>
            <a:chExt cx="568325" cy="566738"/>
          </a:xfrm>
        </p:grpSpPr>
        <p:sp>
          <p:nvSpPr>
            <p:cNvPr id="62" name="Freeform 88"/>
            <p:cNvSpPr>
              <a:spLocks/>
            </p:cNvSpPr>
            <p:nvPr/>
          </p:nvSpPr>
          <p:spPr bwMode="auto">
            <a:xfrm>
              <a:off x="2498725" y="5334391"/>
              <a:ext cx="568325" cy="566738"/>
            </a:xfrm>
            <a:custGeom>
              <a:avLst/>
              <a:gdLst>
                <a:gd name="T0" fmla="*/ 116 w 232"/>
                <a:gd name="T1" fmla="*/ 232 h 232"/>
                <a:gd name="T2" fmla="*/ 232 w 232"/>
                <a:gd name="T3" fmla="*/ 116 h 232"/>
                <a:gd name="T4" fmla="*/ 116 w 232"/>
                <a:gd name="T5" fmla="*/ 0 h 232"/>
                <a:gd name="T6" fmla="*/ 0 w 232"/>
                <a:gd name="T7" fmla="*/ 116 h 232"/>
                <a:gd name="T8" fmla="*/ 116 w 232"/>
                <a:gd name="T9" fmla="*/ 232 h 232"/>
              </a:gdLst>
              <a:ahLst/>
              <a:cxnLst>
                <a:cxn ang="0">
                  <a:pos x="T0" y="T1"/>
                </a:cxn>
                <a:cxn ang="0">
                  <a:pos x="T2" y="T3"/>
                </a:cxn>
                <a:cxn ang="0">
                  <a:pos x="T4" y="T5"/>
                </a:cxn>
                <a:cxn ang="0">
                  <a:pos x="T6" y="T7"/>
                </a:cxn>
                <a:cxn ang="0">
                  <a:pos x="T8" y="T9"/>
                </a:cxn>
              </a:cxnLst>
              <a:rect l="0" t="0" r="r" b="b"/>
              <a:pathLst>
                <a:path w="232" h="232">
                  <a:moveTo>
                    <a:pt x="116" y="232"/>
                  </a:moveTo>
                  <a:cubicBezTo>
                    <a:pt x="180" y="232"/>
                    <a:pt x="232" y="180"/>
                    <a:pt x="232" y="116"/>
                  </a:cubicBezTo>
                  <a:cubicBezTo>
                    <a:pt x="232" y="52"/>
                    <a:pt x="180" y="0"/>
                    <a:pt x="116" y="0"/>
                  </a:cubicBezTo>
                  <a:cubicBezTo>
                    <a:pt x="52" y="0"/>
                    <a:pt x="0" y="53"/>
                    <a:pt x="0" y="116"/>
                  </a:cubicBezTo>
                  <a:cubicBezTo>
                    <a:pt x="0" y="180"/>
                    <a:pt x="52" y="232"/>
                    <a:pt x="116" y="232"/>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63" name="Oval 89"/>
            <p:cNvSpPr>
              <a:spLocks noChangeArrowheads="1"/>
            </p:cNvSpPr>
            <p:nvPr/>
          </p:nvSpPr>
          <p:spPr bwMode="auto">
            <a:xfrm>
              <a:off x="2555875" y="5389953"/>
              <a:ext cx="457200" cy="457200"/>
            </a:xfrm>
            <a:prstGeom prst="ellipse">
              <a:avLst/>
            </a:pr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64" name="Freeform 90"/>
            <p:cNvSpPr>
              <a:spLocks noEditPoints="1"/>
            </p:cNvSpPr>
            <p:nvPr/>
          </p:nvSpPr>
          <p:spPr bwMode="auto">
            <a:xfrm>
              <a:off x="2555875" y="5548703"/>
              <a:ext cx="9525" cy="127000"/>
            </a:xfrm>
            <a:custGeom>
              <a:avLst/>
              <a:gdLst>
                <a:gd name="T0" fmla="*/ 3 w 4"/>
                <a:gd name="T1" fmla="*/ 52 h 52"/>
                <a:gd name="T2" fmla="*/ 3 w 4"/>
                <a:gd name="T3" fmla="*/ 52 h 52"/>
                <a:gd name="T4" fmla="*/ 3 w 4"/>
                <a:gd name="T5" fmla="*/ 52 h 52"/>
                <a:gd name="T6" fmla="*/ 3 w 4"/>
                <a:gd name="T7" fmla="*/ 51 h 52"/>
                <a:gd name="T8" fmla="*/ 2 w 4"/>
                <a:gd name="T9" fmla="*/ 51 h 52"/>
                <a:gd name="T10" fmla="*/ 2 w 4"/>
                <a:gd name="T11" fmla="*/ 51 h 52"/>
                <a:gd name="T12" fmla="*/ 2 w 4"/>
                <a:gd name="T13" fmla="*/ 51 h 52"/>
                <a:gd name="T14" fmla="*/ 2 w 4"/>
                <a:gd name="T15" fmla="*/ 50 h 52"/>
                <a:gd name="T16" fmla="*/ 2 w 4"/>
                <a:gd name="T17" fmla="*/ 50 h 52"/>
                <a:gd name="T18" fmla="*/ 2 w 4"/>
                <a:gd name="T19" fmla="*/ 50 h 52"/>
                <a:gd name="T20" fmla="*/ 2 w 4"/>
                <a:gd name="T21" fmla="*/ 49 h 52"/>
                <a:gd name="T22" fmla="*/ 2 w 4"/>
                <a:gd name="T23" fmla="*/ 49 h 52"/>
                <a:gd name="T24" fmla="*/ 2 w 4"/>
                <a:gd name="T25" fmla="*/ 49 h 52"/>
                <a:gd name="T26" fmla="*/ 2 w 4"/>
                <a:gd name="T27" fmla="*/ 49 h 52"/>
                <a:gd name="T28" fmla="*/ 2 w 4"/>
                <a:gd name="T29" fmla="*/ 49 h 52"/>
                <a:gd name="T30" fmla="*/ 2 w 4"/>
                <a:gd name="T31" fmla="*/ 49 h 52"/>
                <a:gd name="T32" fmla="*/ 2 w 4"/>
                <a:gd name="T33" fmla="*/ 48 h 52"/>
                <a:gd name="T34" fmla="*/ 2 w 4"/>
                <a:gd name="T35" fmla="*/ 48 h 52"/>
                <a:gd name="T36" fmla="*/ 2 w 4"/>
                <a:gd name="T37" fmla="*/ 48 h 52"/>
                <a:gd name="T38" fmla="*/ 0 w 4"/>
                <a:gd name="T39" fmla="*/ 35 h 52"/>
                <a:gd name="T40" fmla="*/ 0 w 4"/>
                <a:gd name="T41" fmla="*/ 35 h 52"/>
                <a:gd name="T42" fmla="*/ 0 w 4"/>
                <a:gd name="T43" fmla="*/ 35 h 52"/>
                <a:gd name="T44" fmla="*/ 0 w 4"/>
                <a:gd name="T45" fmla="*/ 33 h 52"/>
                <a:gd name="T46" fmla="*/ 0 w 4"/>
                <a:gd name="T47" fmla="*/ 33 h 52"/>
                <a:gd name="T48" fmla="*/ 0 w 4"/>
                <a:gd name="T49" fmla="*/ 33 h 52"/>
                <a:gd name="T50" fmla="*/ 0 w 4"/>
                <a:gd name="T51" fmla="*/ 32 h 52"/>
                <a:gd name="T52" fmla="*/ 0 w 4"/>
                <a:gd name="T53" fmla="*/ 32 h 52"/>
                <a:gd name="T54" fmla="*/ 0 w 4"/>
                <a:gd name="T55" fmla="*/ 32 h 52"/>
                <a:gd name="T56" fmla="*/ 0 w 4"/>
                <a:gd name="T57" fmla="*/ 32 h 52"/>
                <a:gd name="T58" fmla="*/ 0 w 4"/>
                <a:gd name="T59" fmla="*/ 32 h 52"/>
                <a:gd name="T60" fmla="*/ 0 w 4"/>
                <a:gd name="T61" fmla="*/ 32 h 52"/>
                <a:gd name="T62" fmla="*/ 0 w 4"/>
                <a:gd name="T63" fmla="*/ 31 h 52"/>
                <a:gd name="T64" fmla="*/ 0 w 4"/>
                <a:gd name="T65" fmla="*/ 31 h 52"/>
                <a:gd name="T66" fmla="*/ 0 w 4"/>
                <a:gd name="T67" fmla="*/ 30 h 52"/>
                <a:gd name="T68" fmla="*/ 0 w 4"/>
                <a:gd name="T69" fmla="*/ 30 h 52"/>
                <a:gd name="T70" fmla="*/ 0 w 4"/>
                <a:gd name="T71" fmla="*/ 30 h 52"/>
                <a:gd name="T72" fmla="*/ 0 w 4"/>
                <a:gd name="T73" fmla="*/ 30 h 52"/>
                <a:gd name="T74" fmla="*/ 0 w 4"/>
                <a:gd name="T75" fmla="*/ 29 h 52"/>
                <a:gd name="T76" fmla="*/ 0 w 4"/>
                <a:gd name="T77" fmla="*/ 29 h 52"/>
                <a:gd name="T78" fmla="*/ 0 w 4"/>
                <a:gd name="T79" fmla="*/ 29 h 52"/>
                <a:gd name="T80" fmla="*/ 0 w 4"/>
                <a:gd name="T81" fmla="*/ 29 h 52"/>
                <a:gd name="T82" fmla="*/ 0 w 4"/>
                <a:gd name="T83" fmla="*/ 29 h 52"/>
                <a:gd name="T84" fmla="*/ 0 w 4"/>
                <a:gd name="T85" fmla="*/ 29 h 52"/>
                <a:gd name="T86" fmla="*/ 0 w 4"/>
                <a:gd name="T87" fmla="*/ 28 h 52"/>
                <a:gd name="T88" fmla="*/ 0 w 4"/>
                <a:gd name="T89" fmla="*/ 28 h 52"/>
                <a:gd name="T90" fmla="*/ 4 w 4"/>
                <a:gd name="T91" fmla="*/ 1 h 52"/>
                <a:gd name="T92" fmla="*/ 4 w 4"/>
                <a:gd name="T93" fmla="*/ 1 h 52"/>
                <a:gd name="T94" fmla="*/ 4 w 4"/>
                <a:gd name="T95" fmla="*/ 1 h 52"/>
                <a:gd name="T96" fmla="*/ 4 w 4"/>
                <a:gd name="T97" fmla="*/ 1 h 52"/>
                <a:gd name="T98" fmla="*/ 4 w 4"/>
                <a:gd name="T99" fmla="*/ 1 h 52"/>
                <a:gd name="T100" fmla="*/ 4 w 4"/>
                <a:gd name="T101" fmla="*/ 1 h 52"/>
                <a:gd name="T102" fmla="*/ 4 w 4"/>
                <a:gd name="T103" fmla="*/ 0 h 52"/>
                <a:gd name="T104" fmla="*/ 4 w 4"/>
                <a:gd name="T105" fmla="*/ 0 h 52"/>
                <a:gd name="T106" fmla="*/ 4 w 4"/>
                <a:gd name="T107" fmla="*/ 0 h 52"/>
                <a:gd name="T108" fmla="*/ 4 w 4"/>
                <a:gd name="T109" fmla="*/ 0 h 52"/>
                <a:gd name="T110" fmla="*/ 4 w 4"/>
                <a:gd name="T111" fmla="*/ 0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4" h="52">
                  <a:moveTo>
                    <a:pt x="3" y="52"/>
                  </a:moveTo>
                  <a:cubicBezTo>
                    <a:pt x="3" y="52"/>
                    <a:pt x="3" y="52"/>
                    <a:pt x="3" y="52"/>
                  </a:cubicBezTo>
                  <a:cubicBezTo>
                    <a:pt x="3" y="52"/>
                    <a:pt x="3" y="52"/>
                    <a:pt x="3" y="52"/>
                  </a:cubicBezTo>
                  <a:moveTo>
                    <a:pt x="3" y="52"/>
                  </a:moveTo>
                  <a:cubicBezTo>
                    <a:pt x="3" y="52"/>
                    <a:pt x="3" y="52"/>
                    <a:pt x="3" y="52"/>
                  </a:cubicBezTo>
                  <a:cubicBezTo>
                    <a:pt x="3" y="52"/>
                    <a:pt x="3" y="52"/>
                    <a:pt x="3" y="52"/>
                  </a:cubicBezTo>
                  <a:moveTo>
                    <a:pt x="3" y="51"/>
                  </a:moveTo>
                  <a:cubicBezTo>
                    <a:pt x="3" y="51"/>
                    <a:pt x="3" y="51"/>
                    <a:pt x="3" y="51"/>
                  </a:cubicBezTo>
                  <a:cubicBezTo>
                    <a:pt x="3" y="51"/>
                    <a:pt x="3" y="51"/>
                    <a:pt x="3" y="51"/>
                  </a:cubicBezTo>
                  <a:moveTo>
                    <a:pt x="2" y="51"/>
                  </a:moveTo>
                  <a:cubicBezTo>
                    <a:pt x="2" y="51"/>
                    <a:pt x="2" y="51"/>
                    <a:pt x="2" y="51"/>
                  </a:cubicBezTo>
                  <a:cubicBezTo>
                    <a:pt x="2" y="51"/>
                    <a:pt x="2" y="51"/>
                    <a:pt x="2" y="51"/>
                  </a:cubicBezTo>
                  <a:moveTo>
                    <a:pt x="2" y="51"/>
                  </a:moveTo>
                  <a:cubicBezTo>
                    <a:pt x="2" y="51"/>
                    <a:pt x="2" y="51"/>
                    <a:pt x="2" y="51"/>
                  </a:cubicBezTo>
                  <a:cubicBezTo>
                    <a:pt x="2" y="51"/>
                    <a:pt x="2" y="51"/>
                    <a:pt x="2" y="51"/>
                  </a:cubicBezTo>
                  <a:moveTo>
                    <a:pt x="2" y="50"/>
                  </a:moveTo>
                  <a:cubicBezTo>
                    <a:pt x="2" y="50"/>
                    <a:pt x="2" y="51"/>
                    <a:pt x="2" y="51"/>
                  </a:cubicBezTo>
                  <a:cubicBezTo>
                    <a:pt x="2" y="51"/>
                    <a:pt x="2" y="50"/>
                    <a:pt x="2" y="50"/>
                  </a:cubicBezTo>
                  <a:moveTo>
                    <a:pt x="2" y="50"/>
                  </a:moveTo>
                  <a:cubicBezTo>
                    <a:pt x="2" y="50"/>
                    <a:pt x="2" y="50"/>
                    <a:pt x="2" y="50"/>
                  </a:cubicBezTo>
                  <a:cubicBezTo>
                    <a:pt x="2" y="50"/>
                    <a:pt x="2" y="50"/>
                    <a:pt x="2" y="50"/>
                  </a:cubicBezTo>
                  <a:moveTo>
                    <a:pt x="2" y="49"/>
                  </a:moveTo>
                  <a:cubicBezTo>
                    <a:pt x="2" y="50"/>
                    <a:pt x="2" y="50"/>
                    <a:pt x="2" y="50"/>
                  </a:cubicBezTo>
                  <a:cubicBezTo>
                    <a:pt x="2" y="50"/>
                    <a:pt x="2" y="50"/>
                    <a:pt x="2" y="49"/>
                  </a:cubicBezTo>
                  <a:moveTo>
                    <a:pt x="2" y="49"/>
                  </a:moveTo>
                  <a:cubicBezTo>
                    <a:pt x="2" y="49"/>
                    <a:pt x="2" y="49"/>
                    <a:pt x="2" y="49"/>
                  </a:cubicBezTo>
                  <a:cubicBezTo>
                    <a:pt x="2" y="49"/>
                    <a:pt x="2" y="49"/>
                    <a:pt x="2" y="49"/>
                  </a:cubicBezTo>
                  <a:moveTo>
                    <a:pt x="2" y="49"/>
                  </a:moveTo>
                  <a:cubicBezTo>
                    <a:pt x="2" y="49"/>
                    <a:pt x="2" y="49"/>
                    <a:pt x="2" y="49"/>
                  </a:cubicBezTo>
                  <a:cubicBezTo>
                    <a:pt x="2" y="49"/>
                    <a:pt x="2" y="49"/>
                    <a:pt x="2" y="49"/>
                  </a:cubicBezTo>
                  <a:moveTo>
                    <a:pt x="2" y="49"/>
                  </a:moveTo>
                  <a:cubicBezTo>
                    <a:pt x="2" y="49"/>
                    <a:pt x="2" y="49"/>
                    <a:pt x="2" y="49"/>
                  </a:cubicBezTo>
                  <a:cubicBezTo>
                    <a:pt x="2" y="49"/>
                    <a:pt x="2" y="49"/>
                    <a:pt x="2" y="49"/>
                  </a:cubicBezTo>
                  <a:moveTo>
                    <a:pt x="2" y="48"/>
                  </a:moveTo>
                  <a:cubicBezTo>
                    <a:pt x="2" y="48"/>
                    <a:pt x="2" y="49"/>
                    <a:pt x="2" y="49"/>
                  </a:cubicBezTo>
                  <a:cubicBezTo>
                    <a:pt x="2" y="49"/>
                    <a:pt x="2" y="48"/>
                    <a:pt x="2" y="48"/>
                  </a:cubicBezTo>
                  <a:moveTo>
                    <a:pt x="2" y="48"/>
                  </a:moveTo>
                  <a:cubicBezTo>
                    <a:pt x="2" y="48"/>
                    <a:pt x="2" y="48"/>
                    <a:pt x="2" y="48"/>
                  </a:cubicBezTo>
                  <a:cubicBezTo>
                    <a:pt x="2" y="48"/>
                    <a:pt x="2" y="48"/>
                    <a:pt x="2" y="48"/>
                  </a:cubicBezTo>
                  <a:moveTo>
                    <a:pt x="0" y="35"/>
                  </a:moveTo>
                  <a:cubicBezTo>
                    <a:pt x="0" y="40"/>
                    <a:pt x="1" y="44"/>
                    <a:pt x="2" y="48"/>
                  </a:cubicBezTo>
                  <a:cubicBezTo>
                    <a:pt x="1" y="44"/>
                    <a:pt x="0" y="40"/>
                    <a:pt x="0" y="35"/>
                  </a:cubicBezTo>
                  <a:moveTo>
                    <a:pt x="0" y="33"/>
                  </a:moveTo>
                  <a:cubicBezTo>
                    <a:pt x="0" y="34"/>
                    <a:pt x="0" y="35"/>
                    <a:pt x="0" y="35"/>
                  </a:cubicBezTo>
                  <a:cubicBezTo>
                    <a:pt x="0" y="35"/>
                    <a:pt x="0" y="34"/>
                    <a:pt x="0" y="33"/>
                  </a:cubicBezTo>
                  <a:moveTo>
                    <a:pt x="0" y="33"/>
                  </a:moveTo>
                  <a:cubicBezTo>
                    <a:pt x="0" y="33"/>
                    <a:pt x="0" y="33"/>
                    <a:pt x="0" y="33"/>
                  </a:cubicBezTo>
                  <a:cubicBezTo>
                    <a:pt x="0" y="33"/>
                    <a:pt x="0" y="33"/>
                    <a:pt x="0" y="33"/>
                  </a:cubicBezTo>
                  <a:moveTo>
                    <a:pt x="0" y="33"/>
                  </a:moveTo>
                  <a:cubicBezTo>
                    <a:pt x="0" y="33"/>
                    <a:pt x="0" y="33"/>
                    <a:pt x="0" y="33"/>
                  </a:cubicBezTo>
                  <a:cubicBezTo>
                    <a:pt x="0" y="33"/>
                    <a:pt x="0" y="33"/>
                    <a:pt x="0" y="33"/>
                  </a:cubicBezTo>
                  <a:moveTo>
                    <a:pt x="0" y="32"/>
                  </a:moveTo>
                  <a:cubicBezTo>
                    <a:pt x="0" y="32"/>
                    <a:pt x="0" y="33"/>
                    <a:pt x="0" y="33"/>
                  </a:cubicBezTo>
                  <a:cubicBezTo>
                    <a:pt x="0" y="33"/>
                    <a:pt x="0" y="32"/>
                    <a:pt x="0" y="32"/>
                  </a:cubicBezTo>
                  <a:moveTo>
                    <a:pt x="0" y="32"/>
                  </a:moveTo>
                  <a:cubicBezTo>
                    <a:pt x="0" y="32"/>
                    <a:pt x="0" y="32"/>
                    <a:pt x="0" y="32"/>
                  </a:cubicBezTo>
                  <a:cubicBezTo>
                    <a:pt x="0" y="32"/>
                    <a:pt x="0" y="32"/>
                    <a:pt x="0" y="32"/>
                  </a:cubicBezTo>
                  <a:moveTo>
                    <a:pt x="0" y="32"/>
                  </a:moveTo>
                  <a:cubicBezTo>
                    <a:pt x="0" y="32"/>
                    <a:pt x="0" y="32"/>
                    <a:pt x="0" y="32"/>
                  </a:cubicBezTo>
                  <a:cubicBezTo>
                    <a:pt x="0" y="32"/>
                    <a:pt x="0" y="32"/>
                    <a:pt x="0" y="32"/>
                  </a:cubicBezTo>
                  <a:moveTo>
                    <a:pt x="0" y="31"/>
                  </a:moveTo>
                  <a:cubicBezTo>
                    <a:pt x="0" y="31"/>
                    <a:pt x="0" y="31"/>
                    <a:pt x="0" y="32"/>
                  </a:cubicBezTo>
                  <a:cubicBezTo>
                    <a:pt x="0" y="31"/>
                    <a:pt x="0" y="31"/>
                    <a:pt x="0" y="31"/>
                  </a:cubicBezTo>
                  <a:moveTo>
                    <a:pt x="0" y="31"/>
                  </a:moveTo>
                  <a:cubicBezTo>
                    <a:pt x="0" y="31"/>
                    <a:pt x="0" y="31"/>
                    <a:pt x="0" y="31"/>
                  </a:cubicBezTo>
                  <a:cubicBezTo>
                    <a:pt x="0" y="31"/>
                    <a:pt x="0" y="31"/>
                    <a:pt x="0" y="31"/>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moveTo>
                    <a:pt x="0" y="30"/>
                  </a:moveTo>
                  <a:cubicBezTo>
                    <a:pt x="0" y="30"/>
                    <a:pt x="0" y="30"/>
                    <a:pt x="0" y="30"/>
                  </a:cubicBezTo>
                  <a:cubicBezTo>
                    <a:pt x="0" y="30"/>
                    <a:pt x="0" y="30"/>
                    <a:pt x="0" y="30"/>
                  </a:cubicBezTo>
                  <a:moveTo>
                    <a:pt x="0" y="29"/>
                  </a:moveTo>
                  <a:cubicBezTo>
                    <a:pt x="0" y="29"/>
                    <a:pt x="0" y="30"/>
                    <a:pt x="0" y="30"/>
                  </a:cubicBezTo>
                  <a:cubicBezTo>
                    <a:pt x="0" y="30"/>
                    <a:pt x="0" y="29"/>
                    <a:pt x="0" y="29"/>
                  </a:cubicBezTo>
                  <a:moveTo>
                    <a:pt x="0" y="29"/>
                  </a:moveTo>
                  <a:cubicBezTo>
                    <a:pt x="0" y="29"/>
                    <a:pt x="0" y="29"/>
                    <a:pt x="0" y="29"/>
                  </a:cubicBezTo>
                  <a:cubicBezTo>
                    <a:pt x="0" y="29"/>
                    <a:pt x="0" y="29"/>
                    <a:pt x="0" y="29"/>
                  </a:cubicBezTo>
                  <a:moveTo>
                    <a:pt x="0" y="29"/>
                  </a:moveTo>
                  <a:cubicBezTo>
                    <a:pt x="0" y="29"/>
                    <a:pt x="0" y="29"/>
                    <a:pt x="0" y="29"/>
                  </a:cubicBezTo>
                  <a:cubicBezTo>
                    <a:pt x="0" y="29"/>
                    <a:pt x="0" y="29"/>
                    <a:pt x="0" y="29"/>
                  </a:cubicBezTo>
                  <a:moveTo>
                    <a:pt x="0" y="28"/>
                  </a:moveTo>
                  <a:cubicBezTo>
                    <a:pt x="0" y="29"/>
                    <a:pt x="0" y="29"/>
                    <a:pt x="0" y="29"/>
                  </a:cubicBezTo>
                  <a:cubicBezTo>
                    <a:pt x="0" y="29"/>
                    <a:pt x="0" y="29"/>
                    <a:pt x="0" y="28"/>
                  </a:cubicBezTo>
                  <a:moveTo>
                    <a:pt x="0" y="28"/>
                  </a:moveTo>
                  <a:cubicBezTo>
                    <a:pt x="0" y="28"/>
                    <a:pt x="0" y="28"/>
                    <a:pt x="0" y="28"/>
                  </a:cubicBezTo>
                  <a:cubicBezTo>
                    <a:pt x="0" y="28"/>
                    <a:pt x="0" y="28"/>
                    <a:pt x="0" y="28"/>
                  </a:cubicBezTo>
                  <a:cubicBezTo>
                    <a:pt x="0" y="28"/>
                    <a:pt x="0" y="28"/>
                    <a:pt x="0" y="28"/>
                  </a:cubicBezTo>
                  <a:moveTo>
                    <a:pt x="4" y="1"/>
                  </a:moveTo>
                  <a:cubicBezTo>
                    <a:pt x="1" y="10"/>
                    <a:pt x="0" y="19"/>
                    <a:pt x="0" y="28"/>
                  </a:cubicBezTo>
                  <a:cubicBezTo>
                    <a:pt x="0" y="19"/>
                    <a:pt x="1" y="10"/>
                    <a:pt x="4" y="1"/>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1"/>
                  </a:moveTo>
                  <a:cubicBezTo>
                    <a:pt x="4" y="1"/>
                    <a:pt x="4" y="1"/>
                    <a:pt x="4" y="1"/>
                  </a:cubicBezTo>
                  <a:cubicBezTo>
                    <a:pt x="4" y="1"/>
                    <a:pt x="4" y="1"/>
                    <a:pt x="4" y="1"/>
                  </a:cubicBezTo>
                  <a:moveTo>
                    <a:pt x="4" y="0"/>
                  </a:moveTo>
                  <a:cubicBezTo>
                    <a:pt x="4" y="0"/>
                    <a:pt x="4" y="1"/>
                    <a:pt x="4" y="1"/>
                  </a:cubicBezTo>
                  <a:cubicBezTo>
                    <a:pt x="4" y="1"/>
                    <a:pt x="4" y="0"/>
                    <a:pt x="4" y="0"/>
                  </a:cubicBezTo>
                  <a:moveTo>
                    <a:pt x="4" y="0"/>
                  </a:moveTo>
                  <a:cubicBezTo>
                    <a:pt x="4" y="0"/>
                    <a:pt x="4" y="0"/>
                    <a:pt x="4" y="0"/>
                  </a:cubicBezTo>
                  <a:cubicBezTo>
                    <a:pt x="4" y="0"/>
                    <a:pt x="4" y="0"/>
                    <a:pt x="4" y="0"/>
                  </a:cubicBezTo>
                  <a:moveTo>
                    <a:pt x="4" y="0"/>
                  </a:moveTo>
                  <a:cubicBezTo>
                    <a:pt x="4" y="0"/>
                    <a:pt x="4" y="0"/>
                    <a:pt x="4" y="0"/>
                  </a:cubicBezTo>
                  <a:cubicBezTo>
                    <a:pt x="4" y="0"/>
                    <a:pt x="4" y="0"/>
                    <a:pt x="4"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65" name="Freeform 91"/>
            <p:cNvSpPr>
              <a:spLocks/>
            </p:cNvSpPr>
            <p:nvPr/>
          </p:nvSpPr>
          <p:spPr bwMode="auto">
            <a:xfrm>
              <a:off x="2555875" y="5416941"/>
              <a:ext cx="190500" cy="428625"/>
            </a:xfrm>
            <a:custGeom>
              <a:avLst/>
              <a:gdLst>
                <a:gd name="T0" fmla="*/ 4 w 78"/>
                <a:gd name="T1" fmla="*/ 54 h 175"/>
                <a:gd name="T2" fmla="*/ 4 w 78"/>
                <a:gd name="T3" fmla="*/ 54 h 175"/>
                <a:gd name="T4" fmla="*/ 4 w 78"/>
                <a:gd name="T5" fmla="*/ 54 h 175"/>
                <a:gd name="T6" fmla="*/ 4 w 78"/>
                <a:gd name="T7" fmla="*/ 55 h 175"/>
                <a:gd name="T8" fmla="*/ 4 w 78"/>
                <a:gd name="T9" fmla="*/ 55 h 175"/>
                <a:gd name="T10" fmla="*/ 4 w 78"/>
                <a:gd name="T11" fmla="*/ 55 h 175"/>
                <a:gd name="T12" fmla="*/ 4 w 78"/>
                <a:gd name="T13" fmla="*/ 55 h 175"/>
                <a:gd name="T14" fmla="*/ 0 w 78"/>
                <a:gd name="T15" fmla="*/ 82 h 175"/>
                <a:gd name="T16" fmla="*/ 0 w 78"/>
                <a:gd name="T17" fmla="*/ 82 h 175"/>
                <a:gd name="T18" fmla="*/ 0 w 78"/>
                <a:gd name="T19" fmla="*/ 83 h 175"/>
                <a:gd name="T20" fmla="*/ 0 w 78"/>
                <a:gd name="T21" fmla="*/ 83 h 175"/>
                <a:gd name="T22" fmla="*/ 0 w 78"/>
                <a:gd name="T23" fmla="*/ 83 h 175"/>
                <a:gd name="T24" fmla="*/ 0 w 78"/>
                <a:gd name="T25" fmla="*/ 84 h 175"/>
                <a:gd name="T26" fmla="*/ 0 w 78"/>
                <a:gd name="T27" fmla="*/ 84 h 175"/>
                <a:gd name="T28" fmla="*/ 0 w 78"/>
                <a:gd name="T29" fmla="*/ 84 h 175"/>
                <a:gd name="T30" fmla="*/ 0 w 78"/>
                <a:gd name="T31" fmla="*/ 85 h 175"/>
                <a:gd name="T32" fmla="*/ 0 w 78"/>
                <a:gd name="T33" fmla="*/ 85 h 175"/>
                <a:gd name="T34" fmla="*/ 0 w 78"/>
                <a:gd name="T35" fmla="*/ 86 h 175"/>
                <a:gd name="T36" fmla="*/ 0 w 78"/>
                <a:gd name="T37" fmla="*/ 86 h 175"/>
                <a:gd name="T38" fmla="*/ 0 w 78"/>
                <a:gd name="T39" fmla="*/ 86 h 175"/>
                <a:gd name="T40" fmla="*/ 0 w 78"/>
                <a:gd name="T41" fmla="*/ 87 h 175"/>
                <a:gd name="T42" fmla="*/ 0 w 78"/>
                <a:gd name="T43" fmla="*/ 87 h 175"/>
                <a:gd name="T44" fmla="*/ 0 w 78"/>
                <a:gd name="T45" fmla="*/ 87 h 175"/>
                <a:gd name="T46" fmla="*/ 0 w 78"/>
                <a:gd name="T47" fmla="*/ 89 h 175"/>
                <a:gd name="T48" fmla="*/ 2 w 78"/>
                <a:gd name="T49" fmla="*/ 102 h 175"/>
                <a:gd name="T50" fmla="*/ 2 w 78"/>
                <a:gd name="T51" fmla="*/ 102 h 175"/>
                <a:gd name="T52" fmla="*/ 2 w 78"/>
                <a:gd name="T53" fmla="*/ 103 h 175"/>
                <a:gd name="T54" fmla="*/ 2 w 78"/>
                <a:gd name="T55" fmla="*/ 103 h 175"/>
                <a:gd name="T56" fmla="*/ 2 w 78"/>
                <a:gd name="T57" fmla="*/ 103 h 175"/>
                <a:gd name="T58" fmla="*/ 2 w 78"/>
                <a:gd name="T59" fmla="*/ 103 h 175"/>
                <a:gd name="T60" fmla="*/ 2 w 78"/>
                <a:gd name="T61" fmla="*/ 104 h 175"/>
                <a:gd name="T62" fmla="*/ 2 w 78"/>
                <a:gd name="T63" fmla="*/ 104 h 175"/>
                <a:gd name="T64" fmla="*/ 2 w 78"/>
                <a:gd name="T65" fmla="*/ 105 h 175"/>
                <a:gd name="T66" fmla="*/ 2 w 78"/>
                <a:gd name="T67" fmla="*/ 105 h 175"/>
                <a:gd name="T68" fmla="*/ 3 w 78"/>
                <a:gd name="T69" fmla="*/ 105 h 175"/>
                <a:gd name="T70" fmla="*/ 3 w 78"/>
                <a:gd name="T71" fmla="*/ 106 h 175"/>
                <a:gd name="T72" fmla="*/ 3 w 78"/>
                <a:gd name="T73" fmla="*/ 106 h 175"/>
                <a:gd name="T74" fmla="*/ 78 w 78"/>
                <a:gd name="T75" fmla="*/ 175 h 175"/>
                <a:gd name="T76" fmla="*/ 19 w 78"/>
                <a:gd name="T77" fmla="*/ 106 h 175"/>
                <a:gd name="T78" fmla="*/ 15 w 78"/>
                <a:gd name="T79" fmla="*/ 77 h 175"/>
                <a:gd name="T80" fmla="*/ 46 w 78"/>
                <a:gd name="T81" fmla="*/ 3 h 1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78" h="175">
                  <a:moveTo>
                    <a:pt x="49" y="0"/>
                  </a:moveTo>
                  <a:cubicBezTo>
                    <a:pt x="28" y="12"/>
                    <a:pt x="12" y="31"/>
                    <a:pt x="4" y="54"/>
                  </a:cubicBezTo>
                  <a:cubicBezTo>
                    <a:pt x="4" y="54"/>
                    <a:pt x="4" y="54"/>
                    <a:pt x="4" y="54"/>
                  </a:cubicBezTo>
                  <a:cubicBezTo>
                    <a:pt x="4" y="54"/>
                    <a:pt x="4" y="54"/>
                    <a:pt x="4" y="54"/>
                  </a:cubicBezTo>
                  <a:cubicBezTo>
                    <a:pt x="4" y="54"/>
                    <a:pt x="4" y="54"/>
                    <a:pt x="4" y="54"/>
                  </a:cubicBezTo>
                  <a:cubicBezTo>
                    <a:pt x="4" y="54"/>
                    <a:pt x="4" y="54"/>
                    <a:pt x="4" y="54"/>
                  </a:cubicBezTo>
                  <a:cubicBezTo>
                    <a:pt x="4" y="54"/>
                    <a:pt x="4" y="55"/>
                    <a:pt x="4" y="55"/>
                  </a:cubicBezTo>
                  <a:cubicBezTo>
                    <a:pt x="4" y="55"/>
                    <a:pt x="4" y="55"/>
                    <a:pt x="4" y="55"/>
                  </a:cubicBezTo>
                  <a:cubicBezTo>
                    <a:pt x="4" y="55"/>
                    <a:pt x="4" y="55"/>
                    <a:pt x="4" y="55"/>
                  </a:cubicBezTo>
                  <a:cubicBezTo>
                    <a:pt x="4" y="55"/>
                    <a:pt x="4" y="55"/>
                    <a:pt x="4" y="55"/>
                  </a:cubicBezTo>
                  <a:cubicBezTo>
                    <a:pt x="4" y="55"/>
                    <a:pt x="4" y="55"/>
                    <a:pt x="4" y="55"/>
                  </a:cubicBezTo>
                  <a:cubicBezTo>
                    <a:pt x="4" y="55"/>
                    <a:pt x="4" y="55"/>
                    <a:pt x="4" y="55"/>
                  </a:cubicBezTo>
                  <a:cubicBezTo>
                    <a:pt x="4" y="55"/>
                    <a:pt x="4" y="55"/>
                    <a:pt x="4" y="55"/>
                  </a:cubicBezTo>
                  <a:cubicBezTo>
                    <a:pt x="4" y="55"/>
                    <a:pt x="4" y="55"/>
                    <a:pt x="4" y="55"/>
                  </a:cubicBezTo>
                  <a:cubicBezTo>
                    <a:pt x="1" y="64"/>
                    <a:pt x="0" y="73"/>
                    <a:pt x="0" y="82"/>
                  </a:cubicBezTo>
                  <a:cubicBezTo>
                    <a:pt x="0" y="82"/>
                    <a:pt x="0" y="82"/>
                    <a:pt x="0" y="82"/>
                  </a:cubicBezTo>
                  <a:cubicBezTo>
                    <a:pt x="0" y="82"/>
                    <a:pt x="0" y="82"/>
                    <a:pt x="0" y="82"/>
                  </a:cubicBezTo>
                  <a:cubicBezTo>
                    <a:pt x="0" y="82"/>
                    <a:pt x="0" y="82"/>
                    <a:pt x="0" y="82"/>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8"/>
                    <a:pt x="0" y="89"/>
                    <a:pt x="0" y="89"/>
                  </a:cubicBezTo>
                  <a:cubicBezTo>
                    <a:pt x="0" y="89"/>
                    <a:pt x="0" y="89"/>
                    <a:pt x="0" y="89"/>
                  </a:cubicBezTo>
                  <a:cubicBezTo>
                    <a:pt x="0" y="94"/>
                    <a:pt x="1" y="98"/>
                    <a:pt x="2" y="102"/>
                  </a:cubicBezTo>
                  <a:cubicBezTo>
                    <a:pt x="2" y="102"/>
                    <a:pt x="2" y="102"/>
                    <a:pt x="2" y="102"/>
                  </a:cubicBezTo>
                  <a:cubicBezTo>
                    <a:pt x="2" y="102"/>
                    <a:pt x="2" y="102"/>
                    <a:pt x="2" y="102"/>
                  </a:cubicBezTo>
                  <a:cubicBezTo>
                    <a:pt x="2" y="102"/>
                    <a:pt x="2" y="102"/>
                    <a:pt x="2" y="102"/>
                  </a:cubicBezTo>
                  <a:cubicBezTo>
                    <a:pt x="2" y="102"/>
                    <a:pt x="2" y="103"/>
                    <a:pt x="2" y="103"/>
                  </a:cubicBezTo>
                  <a:cubicBezTo>
                    <a:pt x="2" y="103"/>
                    <a:pt x="2" y="103"/>
                    <a:pt x="2" y="103"/>
                  </a:cubicBezTo>
                  <a:cubicBezTo>
                    <a:pt x="2" y="103"/>
                    <a:pt x="2" y="103"/>
                    <a:pt x="2" y="103"/>
                  </a:cubicBezTo>
                  <a:cubicBezTo>
                    <a:pt x="2" y="103"/>
                    <a:pt x="2" y="103"/>
                    <a:pt x="2" y="103"/>
                  </a:cubicBezTo>
                  <a:cubicBezTo>
                    <a:pt x="2" y="103"/>
                    <a:pt x="2" y="103"/>
                    <a:pt x="2" y="103"/>
                  </a:cubicBezTo>
                  <a:cubicBezTo>
                    <a:pt x="2" y="103"/>
                    <a:pt x="2" y="103"/>
                    <a:pt x="2" y="103"/>
                  </a:cubicBezTo>
                  <a:cubicBezTo>
                    <a:pt x="2" y="103"/>
                    <a:pt x="2" y="103"/>
                    <a:pt x="2" y="103"/>
                  </a:cubicBezTo>
                  <a:cubicBezTo>
                    <a:pt x="2" y="103"/>
                    <a:pt x="2" y="103"/>
                    <a:pt x="2" y="103"/>
                  </a:cubicBezTo>
                  <a:cubicBezTo>
                    <a:pt x="2" y="104"/>
                    <a:pt x="2" y="104"/>
                    <a:pt x="2" y="104"/>
                  </a:cubicBezTo>
                  <a:cubicBezTo>
                    <a:pt x="2" y="104"/>
                    <a:pt x="2" y="104"/>
                    <a:pt x="2" y="104"/>
                  </a:cubicBezTo>
                  <a:cubicBezTo>
                    <a:pt x="2" y="104"/>
                    <a:pt x="2" y="104"/>
                    <a:pt x="2" y="104"/>
                  </a:cubicBezTo>
                  <a:cubicBezTo>
                    <a:pt x="2" y="104"/>
                    <a:pt x="2" y="104"/>
                    <a:pt x="2" y="104"/>
                  </a:cubicBezTo>
                  <a:cubicBezTo>
                    <a:pt x="2" y="104"/>
                    <a:pt x="2" y="105"/>
                    <a:pt x="2" y="105"/>
                  </a:cubicBezTo>
                  <a:cubicBezTo>
                    <a:pt x="2" y="105"/>
                    <a:pt x="2" y="105"/>
                    <a:pt x="2" y="105"/>
                  </a:cubicBezTo>
                  <a:cubicBezTo>
                    <a:pt x="2" y="105"/>
                    <a:pt x="2" y="105"/>
                    <a:pt x="2" y="105"/>
                  </a:cubicBezTo>
                  <a:cubicBezTo>
                    <a:pt x="2" y="105"/>
                    <a:pt x="2" y="105"/>
                    <a:pt x="2" y="105"/>
                  </a:cubicBezTo>
                  <a:cubicBezTo>
                    <a:pt x="2" y="105"/>
                    <a:pt x="2" y="105"/>
                    <a:pt x="2" y="105"/>
                  </a:cubicBezTo>
                  <a:cubicBezTo>
                    <a:pt x="2" y="105"/>
                    <a:pt x="3" y="105"/>
                    <a:pt x="3" y="105"/>
                  </a:cubicBezTo>
                  <a:cubicBezTo>
                    <a:pt x="3" y="105"/>
                    <a:pt x="3" y="105"/>
                    <a:pt x="3" y="105"/>
                  </a:cubicBezTo>
                  <a:cubicBezTo>
                    <a:pt x="3" y="105"/>
                    <a:pt x="3" y="105"/>
                    <a:pt x="3" y="106"/>
                  </a:cubicBezTo>
                  <a:cubicBezTo>
                    <a:pt x="3" y="106"/>
                    <a:pt x="3" y="106"/>
                    <a:pt x="3" y="106"/>
                  </a:cubicBezTo>
                  <a:cubicBezTo>
                    <a:pt x="3" y="106"/>
                    <a:pt x="3" y="106"/>
                    <a:pt x="3" y="106"/>
                  </a:cubicBezTo>
                  <a:cubicBezTo>
                    <a:pt x="3" y="106"/>
                    <a:pt x="3" y="106"/>
                    <a:pt x="3" y="106"/>
                  </a:cubicBezTo>
                  <a:cubicBezTo>
                    <a:pt x="12" y="141"/>
                    <a:pt x="42" y="169"/>
                    <a:pt x="78" y="175"/>
                  </a:cubicBezTo>
                  <a:cubicBezTo>
                    <a:pt x="66" y="169"/>
                    <a:pt x="56" y="162"/>
                    <a:pt x="46" y="153"/>
                  </a:cubicBezTo>
                  <a:cubicBezTo>
                    <a:pt x="33" y="140"/>
                    <a:pt x="24" y="124"/>
                    <a:pt x="19" y="106"/>
                  </a:cubicBezTo>
                  <a:cubicBezTo>
                    <a:pt x="18" y="97"/>
                    <a:pt x="17" y="88"/>
                    <a:pt x="15" y="78"/>
                  </a:cubicBezTo>
                  <a:cubicBezTo>
                    <a:pt x="15" y="78"/>
                    <a:pt x="15" y="78"/>
                    <a:pt x="15" y="77"/>
                  </a:cubicBezTo>
                  <a:cubicBezTo>
                    <a:pt x="15" y="58"/>
                    <a:pt x="20" y="40"/>
                    <a:pt x="30" y="24"/>
                  </a:cubicBezTo>
                  <a:cubicBezTo>
                    <a:pt x="35" y="17"/>
                    <a:pt x="41" y="10"/>
                    <a:pt x="46" y="3"/>
                  </a:cubicBezTo>
                  <a:cubicBezTo>
                    <a:pt x="47" y="2"/>
                    <a:pt x="48" y="1"/>
                    <a:pt x="49"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66" name="Rectangle 92"/>
            <p:cNvSpPr>
              <a:spLocks noChangeArrowheads="1"/>
            </p:cNvSpPr>
            <p:nvPr/>
          </p:nvSpPr>
          <p:spPr bwMode="auto">
            <a:xfrm>
              <a:off x="2714625" y="5480441"/>
              <a:ext cx="139700" cy="193675"/>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67" name="Rectangle 93"/>
            <p:cNvSpPr>
              <a:spLocks noChangeArrowheads="1"/>
            </p:cNvSpPr>
            <p:nvPr/>
          </p:nvSpPr>
          <p:spPr bwMode="auto">
            <a:xfrm>
              <a:off x="2665413" y="5421703"/>
              <a:ext cx="269304"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761992"/>
              <a:r>
                <a:rPr lang="en-US" altLang="en-US" sz="1750" b="1" dirty="0">
                  <a:solidFill>
                    <a:srgbClr val="FF9936"/>
                  </a:solidFill>
                  <a:latin typeface="Raleway" panose="020B0003030101060003" pitchFamily="34" charset="0"/>
                </a:rPr>
                <a:t>15</a:t>
              </a:r>
              <a:endParaRPr lang="en-US" altLang="en-US" sz="1500" dirty="0"/>
            </a:p>
          </p:txBody>
        </p:sp>
      </p:grpSp>
      <p:grpSp>
        <p:nvGrpSpPr>
          <p:cNvPr id="68" name="Group 67">
            <a:extLst>
              <a:ext uri="{FF2B5EF4-FFF2-40B4-BE49-F238E27FC236}">
                <a16:creationId xmlns:a16="http://schemas.microsoft.com/office/drawing/2014/main" id="{4DD91C3C-3852-430A-9A83-22625BBCEAE3}"/>
              </a:ext>
            </a:extLst>
          </p:cNvPr>
          <p:cNvGrpSpPr/>
          <p:nvPr/>
        </p:nvGrpSpPr>
        <p:grpSpPr>
          <a:xfrm>
            <a:off x="8112203" y="2821344"/>
            <a:ext cx="474928" cy="473604"/>
            <a:chOff x="1162050" y="4580328"/>
            <a:chExt cx="569913" cy="568325"/>
          </a:xfrm>
        </p:grpSpPr>
        <p:sp>
          <p:nvSpPr>
            <p:cNvPr id="69" name="Freeform 80"/>
            <p:cNvSpPr>
              <a:spLocks/>
            </p:cNvSpPr>
            <p:nvPr/>
          </p:nvSpPr>
          <p:spPr bwMode="auto">
            <a:xfrm>
              <a:off x="1162050" y="4580328"/>
              <a:ext cx="569913" cy="568325"/>
            </a:xfrm>
            <a:custGeom>
              <a:avLst/>
              <a:gdLst>
                <a:gd name="T0" fmla="*/ 116 w 233"/>
                <a:gd name="T1" fmla="*/ 0 h 232"/>
                <a:gd name="T2" fmla="*/ 232 w 233"/>
                <a:gd name="T3" fmla="*/ 116 h 232"/>
                <a:gd name="T4" fmla="*/ 117 w 233"/>
                <a:gd name="T5" fmla="*/ 232 h 232"/>
                <a:gd name="T6" fmla="*/ 0 w 233"/>
                <a:gd name="T7" fmla="*/ 116 h 232"/>
                <a:gd name="T8" fmla="*/ 116 w 233"/>
                <a:gd name="T9" fmla="*/ 0 h 232"/>
              </a:gdLst>
              <a:ahLst/>
              <a:cxnLst>
                <a:cxn ang="0">
                  <a:pos x="T0" y="T1"/>
                </a:cxn>
                <a:cxn ang="0">
                  <a:pos x="T2" y="T3"/>
                </a:cxn>
                <a:cxn ang="0">
                  <a:pos x="T4" y="T5"/>
                </a:cxn>
                <a:cxn ang="0">
                  <a:pos x="T6" y="T7"/>
                </a:cxn>
                <a:cxn ang="0">
                  <a:pos x="T8" y="T9"/>
                </a:cxn>
              </a:cxnLst>
              <a:rect l="0" t="0" r="r" b="b"/>
              <a:pathLst>
                <a:path w="233" h="232">
                  <a:moveTo>
                    <a:pt x="116" y="0"/>
                  </a:moveTo>
                  <a:cubicBezTo>
                    <a:pt x="180" y="0"/>
                    <a:pt x="232" y="52"/>
                    <a:pt x="232" y="116"/>
                  </a:cubicBezTo>
                  <a:cubicBezTo>
                    <a:pt x="233" y="180"/>
                    <a:pt x="180" y="232"/>
                    <a:pt x="117" y="232"/>
                  </a:cubicBezTo>
                  <a:cubicBezTo>
                    <a:pt x="53" y="232"/>
                    <a:pt x="1" y="180"/>
                    <a:pt x="0" y="116"/>
                  </a:cubicBezTo>
                  <a:cubicBezTo>
                    <a:pt x="0" y="52"/>
                    <a:pt x="52" y="0"/>
                    <a:pt x="116" y="0"/>
                  </a:cubicBezTo>
                </a:path>
              </a:pathLst>
            </a:custGeom>
            <a:solidFill>
              <a:srgbClr val="F2A01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70" name="Freeform 81"/>
            <p:cNvSpPr>
              <a:spLocks/>
            </p:cNvSpPr>
            <p:nvPr/>
          </p:nvSpPr>
          <p:spPr bwMode="auto">
            <a:xfrm>
              <a:off x="1217613" y="4637478"/>
              <a:ext cx="457200" cy="457200"/>
            </a:xfrm>
            <a:custGeom>
              <a:avLst/>
              <a:gdLst>
                <a:gd name="T0" fmla="*/ 93 w 187"/>
                <a:gd name="T1" fmla="*/ 0 h 187"/>
                <a:gd name="T2" fmla="*/ 187 w 187"/>
                <a:gd name="T3" fmla="*/ 93 h 187"/>
                <a:gd name="T4" fmla="*/ 94 w 187"/>
                <a:gd name="T5" fmla="*/ 187 h 187"/>
                <a:gd name="T6" fmla="*/ 0 w 187"/>
                <a:gd name="T7" fmla="*/ 93 h 187"/>
                <a:gd name="T8" fmla="*/ 93 w 187"/>
                <a:gd name="T9" fmla="*/ 0 h 187"/>
              </a:gdLst>
              <a:ahLst/>
              <a:cxnLst>
                <a:cxn ang="0">
                  <a:pos x="T0" y="T1"/>
                </a:cxn>
                <a:cxn ang="0">
                  <a:pos x="T2" y="T3"/>
                </a:cxn>
                <a:cxn ang="0">
                  <a:pos x="T4" y="T5"/>
                </a:cxn>
                <a:cxn ang="0">
                  <a:pos x="T6" y="T7"/>
                </a:cxn>
                <a:cxn ang="0">
                  <a:pos x="T8" y="T9"/>
                </a:cxn>
              </a:cxnLst>
              <a:rect l="0" t="0" r="r" b="b"/>
              <a:pathLst>
                <a:path w="187" h="187">
                  <a:moveTo>
                    <a:pt x="93" y="0"/>
                  </a:moveTo>
                  <a:cubicBezTo>
                    <a:pt x="145" y="0"/>
                    <a:pt x="187" y="41"/>
                    <a:pt x="187" y="93"/>
                  </a:cubicBezTo>
                  <a:cubicBezTo>
                    <a:pt x="187" y="144"/>
                    <a:pt x="145" y="187"/>
                    <a:pt x="94" y="187"/>
                  </a:cubicBezTo>
                  <a:cubicBezTo>
                    <a:pt x="42" y="187"/>
                    <a:pt x="0" y="145"/>
                    <a:pt x="0" y="93"/>
                  </a:cubicBezTo>
                  <a:cubicBezTo>
                    <a:pt x="0" y="42"/>
                    <a:pt x="42" y="0"/>
                    <a:pt x="93" y="0"/>
                  </a:cubicBezTo>
                </a:path>
              </a:pathLst>
            </a:custGeom>
            <a:solidFill>
              <a:srgbClr val="FFD57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71" name="Freeform 82"/>
            <p:cNvSpPr>
              <a:spLocks noEditPoints="1"/>
            </p:cNvSpPr>
            <p:nvPr/>
          </p:nvSpPr>
          <p:spPr bwMode="auto">
            <a:xfrm>
              <a:off x="1217613" y="4827978"/>
              <a:ext cx="17463" cy="123825"/>
            </a:xfrm>
            <a:custGeom>
              <a:avLst/>
              <a:gdLst>
                <a:gd name="T0" fmla="*/ 7 w 7"/>
                <a:gd name="T1" fmla="*/ 51 h 51"/>
                <a:gd name="T2" fmla="*/ 7 w 7"/>
                <a:gd name="T3" fmla="*/ 50 h 51"/>
                <a:gd name="T4" fmla="*/ 7 w 7"/>
                <a:gd name="T5" fmla="*/ 50 h 51"/>
                <a:gd name="T6" fmla="*/ 7 w 7"/>
                <a:gd name="T7" fmla="*/ 50 h 51"/>
                <a:gd name="T8" fmla="*/ 7 w 7"/>
                <a:gd name="T9" fmla="*/ 49 h 51"/>
                <a:gd name="T10" fmla="*/ 0 w 7"/>
                <a:gd name="T11" fmla="*/ 16 h 51"/>
                <a:gd name="T12" fmla="*/ 0 w 7"/>
                <a:gd name="T13" fmla="*/ 16 h 51"/>
                <a:gd name="T14" fmla="*/ 0 w 7"/>
                <a:gd name="T15" fmla="*/ 16 h 51"/>
                <a:gd name="T16" fmla="*/ 0 w 7"/>
                <a:gd name="T17" fmla="*/ 16 h 51"/>
                <a:gd name="T18" fmla="*/ 0 w 7"/>
                <a:gd name="T19" fmla="*/ 15 h 51"/>
                <a:gd name="T20" fmla="*/ 0 w 7"/>
                <a:gd name="T21" fmla="*/ 15 h 51"/>
                <a:gd name="T22" fmla="*/ 0 w 7"/>
                <a:gd name="T23" fmla="*/ 15 h 51"/>
                <a:gd name="T24" fmla="*/ 0 w 7"/>
                <a:gd name="T25" fmla="*/ 14 h 51"/>
                <a:gd name="T26" fmla="*/ 0 w 7"/>
                <a:gd name="T27" fmla="*/ 14 h 51"/>
                <a:gd name="T28" fmla="*/ 0 w 7"/>
                <a:gd name="T29" fmla="*/ 14 h 51"/>
                <a:gd name="T30" fmla="*/ 0 w 7"/>
                <a:gd name="T31" fmla="*/ 14 h 51"/>
                <a:gd name="T32" fmla="*/ 0 w 7"/>
                <a:gd name="T33" fmla="*/ 13 h 51"/>
                <a:gd name="T34" fmla="*/ 0 w 7"/>
                <a:gd name="T35" fmla="*/ 13 h 51"/>
                <a:gd name="T36" fmla="*/ 0 w 7"/>
                <a:gd name="T37" fmla="*/ 13 h 51"/>
                <a:gd name="T38" fmla="*/ 0 w 7"/>
                <a:gd name="T39" fmla="*/ 12 h 51"/>
                <a:gd name="T40" fmla="*/ 0 w 7"/>
                <a:gd name="T41" fmla="*/ 12 h 51"/>
                <a:gd name="T42" fmla="*/ 0 w 7"/>
                <a:gd name="T43" fmla="*/ 12 h 51"/>
                <a:gd name="T44" fmla="*/ 0 w 7"/>
                <a:gd name="T45" fmla="*/ 12 h 51"/>
                <a:gd name="T46" fmla="*/ 0 w 7"/>
                <a:gd name="T47" fmla="*/ 11 h 51"/>
                <a:gd name="T48" fmla="*/ 0 w 7"/>
                <a:gd name="T49" fmla="*/ 11 h 51"/>
                <a:gd name="T50" fmla="*/ 0 w 7"/>
                <a:gd name="T51" fmla="*/ 11 h 51"/>
                <a:gd name="T52" fmla="*/ 0 w 7"/>
                <a:gd name="T53" fmla="*/ 10 h 51"/>
                <a:gd name="T54" fmla="*/ 0 w 7"/>
                <a:gd name="T55" fmla="*/ 10 h 51"/>
                <a:gd name="T56" fmla="*/ 0 w 7"/>
                <a:gd name="T57" fmla="*/ 10 h 51"/>
                <a:gd name="T58" fmla="*/ 0 w 7"/>
                <a:gd name="T59" fmla="*/ 9 h 51"/>
                <a:gd name="T60" fmla="*/ 0 w 7"/>
                <a:gd name="T61" fmla="*/ 9 h 51"/>
                <a:gd name="T62" fmla="*/ 0 w 7"/>
                <a:gd name="T63" fmla="*/ 9 h 51"/>
                <a:gd name="T64" fmla="*/ 0 w 7"/>
                <a:gd name="T65" fmla="*/ 9 h 51"/>
                <a:gd name="T66" fmla="*/ 0 w 7"/>
                <a:gd name="T67" fmla="*/ 8 h 51"/>
                <a:gd name="T68" fmla="*/ 0 w 7"/>
                <a:gd name="T69" fmla="*/ 8 h 51"/>
                <a:gd name="T70" fmla="*/ 0 w 7"/>
                <a:gd name="T71" fmla="*/ 8 h 51"/>
                <a:gd name="T72" fmla="*/ 0 w 7"/>
                <a:gd name="T73" fmla="*/ 7 h 51"/>
                <a:gd name="T74" fmla="*/ 0 w 7"/>
                <a:gd name="T75" fmla="*/ 7 h 51"/>
                <a:gd name="T76" fmla="*/ 0 w 7"/>
                <a:gd name="T77" fmla="*/ 7 h 51"/>
                <a:gd name="T78" fmla="*/ 0 w 7"/>
                <a:gd name="T79" fmla="*/ 6 h 51"/>
                <a:gd name="T80" fmla="*/ 0 w 7"/>
                <a:gd name="T81" fmla="*/ 6 h 51"/>
                <a:gd name="T82" fmla="*/ 0 w 7"/>
                <a:gd name="T83" fmla="*/ 6 h 51"/>
                <a:gd name="T84" fmla="*/ 0 w 7"/>
                <a:gd name="T85" fmla="*/ 6 h 51"/>
                <a:gd name="T86" fmla="*/ 0 w 7"/>
                <a:gd name="T87" fmla="*/ 5 h 51"/>
                <a:gd name="T88" fmla="*/ 1 w 7"/>
                <a:gd name="T89" fmla="*/ 5 h 51"/>
                <a:gd name="T90" fmla="*/ 1 w 7"/>
                <a:gd name="T91" fmla="*/ 5 h 51"/>
                <a:gd name="T92" fmla="*/ 1 w 7"/>
                <a:gd name="T93" fmla="*/ 4 h 51"/>
                <a:gd name="T94" fmla="*/ 1 w 7"/>
                <a:gd name="T95" fmla="*/ 4 h 51"/>
                <a:gd name="T96" fmla="*/ 1 w 7"/>
                <a:gd name="T97" fmla="*/ 3 h 51"/>
                <a:gd name="T98" fmla="*/ 1 w 7"/>
                <a:gd name="T99" fmla="*/ 3 h 51"/>
                <a:gd name="T100" fmla="*/ 1 w 7"/>
                <a:gd name="T101" fmla="*/ 3 h 51"/>
                <a:gd name="T102" fmla="*/ 1 w 7"/>
                <a:gd name="T103" fmla="*/ 3 h 51"/>
                <a:gd name="T104" fmla="*/ 1 w 7"/>
                <a:gd name="T105" fmla="*/ 2 h 51"/>
                <a:gd name="T106" fmla="*/ 1 w 7"/>
                <a:gd name="T107" fmla="*/ 1 h 51"/>
                <a:gd name="T108" fmla="*/ 1 w 7"/>
                <a:gd name="T109" fmla="*/ 1 h 51"/>
                <a:gd name="T110" fmla="*/ 1 w 7"/>
                <a:gd name="T111" fmla="*/ 1 h 51"/>
                <a:gd name="T112" fmla="*/ 1 w 7"/>
                <a:gd name="T113" fmla="*/ 0 h 51"/>
                <a:gd name="T114" fmla="*/ 1 w 7"/>
                <a:gd name="T115" fmla="*/ 0 h 51"/>
                <a:gd name="T116" fmla="*/ 1 w 7"/>
                <a:gd name="T117" fmla="*/ 0 h 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7" h="51">
                  <a:moveTo>
                    <a:pt x="7" y="51"/>
                  </a:moveTo>
                  <a:cubicBezTo>
                    <a:pt x="7" y="51"/>
                    <a:pt x="7" y="51"/>
                    <a:pt x="7" y="51"/>
                  </a:cubicBezTo>
                  <a:cubicBezTo>
                    <a:pt x="7" y="51"/>
                    <a:pt x="7" y="51"/>
                    <a:pt x="7" y="51"/>
                  </a:cubicBezTo>
                  <a:moveTo>
                    <a:pt x="7" y="50"/>
                  </a:moveTo>
                  <a:cubicBezTo>
                    <a:pt x="7" y="50"/>
                    <a:pt x="7" y="50"/>
                    <a:pt x="7" y="50"/>
                  </a:cubicBezTo>
                  <a:cubicBezTo>
                    <a:pt x="7" y="50"/>
                    <a:pt x="7" y="50"/>
                    <a:pt x="7" y="50"/>
                  </a:cubicBezTo>
                  <a:moveTo>
                    <a:pt x="7" y="50"/>
                  </a:moveTo>
                  <a:cubicBezTo>
                    <a:pt x="7" y="50"/>
                    <a:pt x="7" y="50"/>
                    <a:pt x="7" y="50"/>
                  </a:cubicBezTo>
                  <a:cubicBezTo>
                    <a:pt x="7" y="50"/>
                    <a:pt x="7" y="50"/>
                    <a:pt x="7" y="50"/>
                  </a:cubicBezTo>
                  <a:moveTo>
                    <a:pt x="7" y="50"/>
                  </a:moveTo>
                  <a:cubicBezTo>
                    <a:pt x="7" y="50"/>
                    <a:pt x="7" y="50"/>
                    <a:pt x="7" y="50"/>
                  </a:cubicBezTo>
                  <a:cubicBezTo>
                    <a:pt x="7" y="50"/>
                    <a:pt x="7" y="50"/>
                    <a:pt x="7" y="50"/>
                  </a:cubicBezTo>
                  <a:moveTo>
                    <a:pt x="7" y="49"/>
                  </a:moveTo>
                  <a:cubicBezTo>
                    <a:pt x="7" y="49"/>
                    <a:pt x="7" y="50"/>
                    <a:pt x="7" y="50"/>
                  </a:cubicBezTo>
                  <a:cubicBezTo>
                    <a:pt x="7" y="50"/>
                    <a:pt x="7" y="49"/>
                    <a:pt x="7" y="49"/>
                  </a:cubicBezTo>
                  <a:moveTo>
                    <a:pt x="0" y="16"/>
                  </a:moveTo>
                  <a:cubicBezTo>
                    <a:pt x="0" y="28"/>
                    <a:pt x="2" y="39"/>
                    <a:pt x="6" y="49"/>
                  </a:cubicBezTo>
                  <a:cubicBezTo>
                    <a:pt x="2" y="39"/>
                    <a:pt x="0" y="28"/>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6"/>
                  </a:moveTo>
                  <a:cubicBezTo>
                    <a:pt x="0" y="16"/>
                    <a:pt x="0" y="16"/>
                    <a:pt x="0" y="16"/>
                  </a:cubicBezTo>
                  <a:cubicBezTo>
                    <a:pt x="0" y="16"/>
                    <a:pt x="0" y="16"/>
                    <a:pt x="0" y="16"/>
                  </a:cubicBezTo>
                  <a:moveTo>
                    <a:pt x="0" y="15"/>
                  </a:moveTo>
                  <a:cubicBezTo>
                    <a:pt x="0" y="15"/>
                    <a:pt x="0" y="15"/>
                    <a:pt x="0" y="15"/>
                  </a:cubicBezTo>
                  <a:cubicBezTo>
                    <a:pt x="0" y="15"/>
                    <a:pt x="0" y="15"/>
                    <a:pt x="0" y="15"/>
                  </a:cubicBezTo>
                  <a:moveTo>
                    <a:pt x="0" y="15"/>
                  </a:moveTo>
                  <a:cubicBezTo>
                    <a:pt x="0" y="15"/>
                    <a:pt x="0" y="15"/>
                    <a:pt x="0" y="15"/>
                  </a:cubicBezTo>
                  <a:cubicBezTo>
                    <a:pt x="0" y="15"/>
                    <a:pt x="0" y="15"/>
                    <a:pt x="0" y="15"/>
                  </a:cubicBezTo>
                  <a:cubicBezTo>
                    <a:pt x="0" y="15"/>
                    <a:pt x="0" y="15"/>
                    <a:pt x="0" y="15"/>
                  </a:cubicBezTo>
                  <a:moveTo>
                    <a:pt x="0" y="15"/>
                  </a:moveTo>
                  <a:cubicBezTo>
                    <a:pt x="0" y="15"/>
                    <a:pt x="0" y="15"/>
                    <a:pt x="0" y="15"/>
                  </a:cubicBezTo>
                  <a:cubicBezTo>
                    <a:pt x="0" y="15"/>
                    <a:pt x="0" y="15"/>
                    <a:pt x="0" y="15"/>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4"/>
                  </a:moveTo>
                  <a:cubicBezTo>
                    <a:pt x="0" y="14"/>
                    <a:pt x="0" y="14"/>
                    <a:pt x="0" y="14"/>
                  </a:cubicBezTo>
                  <a:cubicBezTo>
                    <a:pt x="0" y="14"/>
                    <a:pt x="0" y="14"/>
                    <a:pt x="0" y="14"/>
                  </a:cubicBezTo>
                  <a:moveTo>
                    <a:pt x="0" y="13"/>
                  </a:moveTo>
                  <a:cubicBezTo>
                    <a:pt x="0" y="14"/>
                    <a:pt x="0" y="14"/>
                    <a:pt x="0" y="14"/>
                  </a:cubicBezTo>
                  <a:cubicBezTo>
                    <a:pt x="0" y="14"/>
                    <a:pt x="0" y="14"/>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3"/>
                  </a:moveTo>
                  <a:cubicBezTo>
                    <a:pt x="0" y="13"/>
                    <a:pt x="0" y="13"/>
                    <a:pt x="0" y="13"/>
                  </a:cubicBezTo>
                  <a:cubicBezTo>
                    <a:pt x="0" y="13"/>
                    <a:pt x="0" y="13"/>
                    <a:pt x="0" y="13"/>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2"/>
                  </a:moveTo>
                  <a:cubicBezTo>
                    <a:pt x="0" y="12"/>
                    <a:pt x="0" y="12"/>
                    <a:pt x="0" y="12"/>
                  </a:cubicBezTo>
                  <a:cubicBezTo>
                    <a:pt x="0" y="12"/>
                    <a:pt x="0" y="12"/>
                    <a:pt x="0" y="12"/>
                  </a:cubicBezTo>
                  <a:moveTo>
                    <a:pt x="0" y="11"/>
                  </a:moveTo>
                  <a:cubicBezTo>
                    <a:pt x="0" y="11"/>
                    <a:pt x="0" y="11"/>
                    <a:pt x="0" y="12"/>
                  </a:cubicBezTo>
                  <a:cubicBezTo>
                    <a:pt x="0" y="11"/>
                    <a:pt x="0" y="11"/>
                    <a:pt x="0" y="11"/>
                  </a:cubicBezTo>
                  <a:moveTo>
                    <a:pt x="0" y="11"/>
                  </a:moveTo>
                  <a:cubicBezTo>
                    <a:pt x="0" y="11"/>
                    <a:pt x="0" y="11"/>
                    <a:pt x="0" y="11"/>
                  </a:cubicBezTo>
                  <a:cubicBezTo>
                    <a:pt x="0" y="11"/>
                    <a:pt x="0" y="11"/>
                    <a:pt x="0" y="11"/>
                  </a:cubicBezTo>
                  <a:moveTo>
                    <a:pt x="0" y="11"/>
                  </a:moveTo>
                  <a:cubicBezTo>
                    <a:pt x="0" y="11"/>
                    <a:pt x="0" y="11"/>
                    <a:pt x="0" y="11"/>
                  </a:cubicBezTo>
                  <a:cubicBezTo>
                    <a:pt x="0" y="11"/>
                    <a:pt x="0" y="11"/>
                    <a:pt x="0" y="11"/>
                  </a:cubicBezTo>
                  <a:moveTo>
                    <a:pt x="0" y="10"/>
                  </a:moveTo>
                  <a:cubicBezTo>
                    <a:pt x="0" y="11"/>
                    <a:pt x="0" y="11"/>
                    <a:pt x="0" y="11"/>
                  </a:cubicBezTo>
                  <a:cubicBezTo>
                    <a:pt x="0" y="11"/>
                    <a:pt x="0" y="11"/>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10"/>
                  </a:moveTo>
                  <a:cubicBezTo>
                    <a:pt x="0" y="10"/>
                    <a:pt x="0" y="10"/>
                    <a:pt x="0" y="10"/>
                  </a:cubicBezTo>
                  <a:cubicBezTo>
                    <a:pt x="0" y="10"/>
                    <a:pt x="0" y="10"/>
                    <a:pt x="0" y="10"/>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9"/>
                  </a:moveTo>
                  <a:cubicBezTo>
                    <a:pt x="0" y="9"/>
                    <a:pt x="0" y="9"/>
                    <a:pt x="0" y="9"/>
                  </a:cubicBezTo>
                  <a:cubicBezTo>
                    <a:pt x="0" y="9"/>
                    <a:pt x="0" y="9"/>
                    <a:pt x="0" y="9"/>
                  </a:cubicBezTo>
                  <a:moveTo>
                    <a:pt x="0" y="8"/>
                  </a:moveTo>
                  <a:cubicBezTo>
                    <a:pt x="0" y="8"/>
                    <a:pt x="0" y="8"/>
                    <a:pt x="0" y="9"/>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8"/>
                  </a:moveTo>
                  <a:cubicBezTo>
                    <a:pt x="0" y="8"/>
                    <a:pt x="0" y="8"/>
                    <a:pt x="0" y="8"/>
                  </a:cubicBezTo>
                  <a:cubicBezTo>
                    <a:pt x="0" y="8"/>
                    <a:pt x="0" y="8"/>
                    <a:pt x="0" y="8"/>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7"/>
                  </a:moveTo>
                  <a:cubicBezTo>
                    <a:pt x="0" y="7"/>
                    <a:pt x="0" y="7"/>
                    <a:pt x="0" y="7"/>
                  </a:cubicBezTo>
                  <a:cubicBezTo>
                    <a:pt x="0" y="7"/>
                    <a:pt x="0" y="7"/>
                    <a:pt x="0" y="7"/>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6"/>
                  </a:moveTo>
                  <a:cubicBezTo>
                    <a:pt x="0" y="6"/>
                    <a:pt x="0" y="6"/>
                    <a:pt x="0" y="6"/>
                  </a:cubicBezTo>
                  <a:cubicBezTo>
                    <a:pt x="0" y="6"/>
                    <a:pt x="0" y="6"/>
                    <a:pt x="0" y="6"/>
                  </a:cubicBezTo>
                  <a:moveTo>
                    <a:pt x="0" y="5"/>
                  </a:moveTo>
                  <a:cubicBezTo>
                    <a:pt x="0" y="5"/>
                    <a:pt x="0" y="6"/>
                    <a:pt x="0" y="6"/>
                  </a:cubicBezTo>
                  <a:cubicBezTo>
                    <a:pt x="0" y="6"/>
                    <a:pt x="0" y="5"/>
                    <a:pt x="0" y="5"/>
                  </a:cubicBezTo>
                  <a:moveTo>
                    <a:pt x="0" y="5"/>
                  </a:moveTo>
                  <a:cubicBezTo>
                    <a:pt x="0" y="5"/>
                    <a:pt x="0" y="5"/>
                    <a:pt x="0" y="5"/>
                  </a:cubicBezTo>
                  <a:cubicBezTo>
                    <a:pt x="0" y="5"/>
                    <a:pt x="0" y="5"/>
                    <a:pt x="0" y="5"/>
                  </a:cubicBezTo>
                  <a:moveTo>
                    <a:pt x="1" y="5"/>
                  </a:moveTo>
                  <a:cubicBezTo>
                    <a:pt x="1" y="5"/>
                    <a:pt x="1" y="5"/>
                    <a:pt x="1" y="5"/>
                  </a:cubicBezTo>
                  <a:cubicBezTo>
                    <a:pt x="1" y="5"/>
                    <a:pt x="1" y="5"/>
                    <a:pt x="1" y="5"/>
                  </a:cubicBezTo>
                  <a:moveTo>
                    <a:pt x="1" y="5"/>
                  </a:moveTo>
                  <a:cubicBezTo>
                    <a:pt x="1" y="5"/>
                    <a:pt x="1" y="5"/>
                    <a:pt x="1" y="5"/>
                  </a:cubicBezTo>
                  <a:cubicBezTo>
                    <a:pt x="1" y="5"/>
                    <a:pt x="1" y="5"/>
                    <a:pt x="1" y="5"/>
                  </a:cubicBezTo>
                  <a:moveTo>
                    <a:pt x="1" y="4"/>
                  </a:moveTo>
                  <a:cubicBezTo>
                    <a:pt x="1" y="4"/>
                    <a:pt x="1" y="4"/>
                    <a:pt x="1" y="4"/>
                  </a:cubicBezTo>
                  <a:cubicBezTo>
                    <a:pt x="1" y="4"/>
                    <a:pt x="1" y="4"/>
                    <a:pt x="1" y="4"/>
                  </a:cubicBezTo>
                  <a:moveTo>
                    <a:pt x="1" y="4"/>
                  </a:moveTo>
                  <a:cubicBezTo>
                    <a:pt x="1" y="4"/>
                    <a:pt x="1" y="4"/>
                    <a:pt x="1" y="4"/>
                  </a:cubicBezTo>
                  <a:cubicBezTo>
                    <a:pt x="1" y="4"/>
                    <a:pt x="1" y="4"/>
                    <a:pt x="1" y="4"/>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3"/>
                  </a:moveTo>
                  <a:cubicBezTo>
                    <a:pt x="1" y="3"/>
                    <a:pt x="1" y="3"/>
                    <a:pt x="1" y="3"/>
                  </a:cubicBezTo>
                  <a:cubicBezTo>
                    <a:pt x="1" y="3"/>
                    <a:pt x="1" y="3"/>
                    <a:pt x="1" y="3"/>
                  </a:cubicBezTo>
                  <a:moveTo>
                    <a:pt x="1" y="2"/>
                  </a:moveTo>
                  <a:cubicBezTo>
                    <a:pt x="1" y="2"/>
                    <a:pt x="1" y="2"/>
                    <a:pt x="1" y="2"/>
                  </a:cubicBezTo>
                  <a:cubicBezTo>
                    <a:pt x="1" y="2"/>
                    <a:pt x="1" y="2"/>
                    <a:pt x="1" y="2"/>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1"/>
                  </a:moveTo>
                  <a:cubicBezTo>
                    <a:pt x="1" y="1"/>
                    <a:pt x="1" y="1"/>
                    <a:pt x="1" y="1"/>
                  </a:cubicBezTo>
                  <a:cubicBezTo>
                    <a:pt x="1" y="1"/>
                    <a:pt x="1" y="1"/>
                    <a:pt x="1" y="1"/>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path>
              </a:pathLst>
            </a:custGeom>
            <a:solidFill>
              <a:srgbClr val="E56A0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72" name="Freeform 83"/>
            <p:cNvSpPr>
              <a:spLocks/>
            </p:cNvSpPr>
            <p:nvPr/>
          </p:nvSpPr>
          <p:spPr bwMode="auto">
            <a:xfrm>
              <a:off x="1217613" y="4639066"/>
              <a:ext cx="190500" cy="425450"/>
            </a:xfrm>
            <a:custGeom>
              <a:avLst/>
              <a:gdLst>
                <a:gd name="T0" fmla="*/ 1 w 78"/>
                <a:gd name="T1" fmla="*/ 77 h 174"/>
                <a:gd name="T2" fmla="*/ 1 w 78"/>
                <a:gd name="T3" fmla="*/ 77 h 174"/>
                <a:gd name="T4" fmla="*/ 1 w 78"/>
                <a:gd name="T5" fmla="*/ 77 h 174"/>
                <a:gd name="T6" fmla="*/ 1 w 78"/>
                <a:gd name="T7" fmla="*/ 78 h 174"/>
                <a:gd name="T8" fmla="*/ 1 w 78"/>
                <a:gd name="T9" fmla="*/ 78 h 174"/>
                <a:gd name="T10" fmla="*/ 1 w 78"/>
                <a:gd name="T11" fmla="*/ 78 h 174"/>
                <a:gd name="T12" fmla="*/ 1 w 78"/>
                <a:gd name="T13" fmla="*/ 79 h 174"/>
                <a:gd name="T14" fmla="*/ 1 w 78"/>
                <a:gd name="T15" fmla="*/ 80 h 174"/>
                <a:gd name="T16" fmla="*/ 1 w 78"/>
                <a:gd name="T17" fmla="*/ 80 h 174"/>
                <a:gd name="T18" fmla="*/ 1 w 78"/>
                <a:gd name="T19" fmla="*/ 80 h 174"/>
                <a:gd name="T20" fmla="*/ 1 w 78"/>
                <a:gd name="T21" fmla="*/ 80 h 174"/>
                <a:gd name="T22" fmla="*/ 1 w 78"/>
                <a:gd name="T23" fmla="*/ 81 h 174"/>
                <a:gd name="T24" fmla="*/ 1 w 78"/>
                <a:gd name="T25" fmla="*/ 81 h 174"/>
                <a:gd name="T26" fmla="*/ 1 w 78"/>
                <a:gd name="T27" fmla="*/ 82 h 174"/>
                <a:gd name="T28" fmla="*/ 1 w 78"/>
                <a:gd name="T29" fmla="*/ 82 h 174"/>
                <a:gd name="T30" fmla="*/ 0 w 78"/>
                <a:gd name="T31" fmla="*/ 82 h 174"/>
                <a:gd name="T32" fmla="*/ 0 w 78"/>
                <a:gd name="T33" fmla="*/ 82 h 174"/>
                <a:gd name="T34" fmla="*/ 0 w 78"/>
                <a:gd name="T35" fmla="*/ 83 h 174"/>
                <a:gd name="T36" fmla="*/ 0 w 78"/>
                <a:gd name="T37" fmla="*/ 83 h 174"/>
                <a:gd name="T38" fmla="*/ 0 w 78"/>
                <a:gd name="T39" fmla="*/ 83 h 174"/>
                <a:gd name="T40" fmla="*/ 0 w 78"/>
                <a:gd name="T41" fmla="*/ 84 h 174"/>
                <a:gd name="T42" fmla="*/ 0 w 78"/>
                <a:gd name="T43" fmla="*/ 84 h 174"/>
                <a:gd name="T44" fmla="*/ 0 w 78"/>
                <a:gd name="T45" fmla="*/ 84 h 174"/>
                <a:gd name="T46" fmla="*/ 0 w 78"/>
                <a:gd name="T47" fmla="*/ 85 h 174"/>
                <a:gd name="T48" fmla="*/ 0 w 78"/>
                <a:gd name="T49" fmla="*/ 85 h 174"/>
                <a:gd name="T50" fmla="*/ 0 w 78"/>
                <a:gd name="T51" fmla="*/ 85 h 174"/>
                <a:gd name="T52" fmla="*/ 0 w 78"/>
                <a:gd name="T53" fmla="*/ 85 h 174"/>
                <a:gd name="T54" fmla="*/ 0 w 78"/>
                <a:gd name="T55" fmla="*/ 86 h 174"/>
                <a:gd name="T56" fmla="*/ 0 w 78"/>
                <a:gd name="T57" fmla="*/ 86 h 174"/>
                <a:gd name="T58" fmla="*/ 0 w 78"/>
                <a:gd name="T59" fmla="*/ 86 h 174"/>
                <a:gd name="T60" fmla="*/ 0 w 78"/>
                <a:gd name="T61" fmla="*/ 87 h 174"/>
                <a:gd name="T62" fmla="*/ 0 w 78"/>
                <a:gd name="T63" fmla="*/ 87 h 174"/>
                <a:gd name="T64" fmla="*/ 0 w 78"/>
                <a:gd name="T65" fmla="*/ 87 h 174"/>
                <a:gd name="T66" fmla="*/ 0 w 78"/>
                <a:gd name="T67" fmla="*/ 87 h 174"/>
                <a:gd name="T68" fmla="*/ 0 w 78"/>
                <a:gd name="T69" fmla="*/ 88 h 174"/>
                <a:gd name="T70" fmla="*/ 0 w 78"/>
                <a:gd name="T71" fmla="*/ 88 h 174"/>
                <a:gd name="T72" fmla="*/ 0 w 78"/>
                <a:gd name="T73" fmla="*/ 88 h 174"/>
                <a:gd name="T74" fmla="*/ 0 w 78"/>
                <a:gd name="T75" fmla="*/ 89 h 174"/>
                <a:gd name="T76" fmla="*/ 0 w 78"/>
                <a:gd name="T77" fmla="*/ 89 h 174"/>
                <a:gd name="T78" fmla="*/ 0 w 78"/>
                <a:gd name="T79" fmla="*/ 89 h 174"/>
                <a:gd name="T80" fmla="*/ 0 w 78"/>
                <a:gd name="T81" fmla="*/ 90 h 174"/>
                <a:gd name="T82" fmla="*/ 0 w 78"/>
                <a:gd name="T83" fmla="*/ 90 h 174"/>
                <a:gd name="T84" fmla="*/ 0 w 78"/>
                <a:gd name="T85" fmla="*/ 90 h 174"/>
                <a:gd name="T86" fmla="*/ 0 w 78"/>
                <a:gd name="T87" fmla="*/ 90 h 174"/>
                <a:gd name="T88" fmla="*/ 0 w 78"/>
                <a:gd name="T89" fmla="*/ 91 h 174"/>
                <a:gd name="T90" fmla="*/ 0 w 78"/>
                <a:gd name="T91" fmla="*/ 91 h 174"/>
                <a:gd name="T92" fmla="*/ 0 w 78"/>
                <a:gd name="T93" fmla="*/ 91 h 174"/>
                <a:gd name="T94" fmla="*/ 0 w 78"/>
                <a:gd name="T95" fmla="*/ 92 h 174"/>
                <a:gd name="T96" fmla="*/ 0 w 78"/>
                <a:gd name="T97" fmla="*/ 92 h 174"/>
                <a:gd name="T98" fmla="*/ 0 w 78"/>
                <a:gd name="T99" fmla="*/ 92 h 174"/>
                <a:gd name="T100" fmla="*/ 0 w 78"/>
                <a:gd name="T101" fmla="*/ 93 h 174"/>
                <a:gd name="T102" fmla="*/ 0 w 78"/>
                <a:gd name="T103" fmla="*/ 93 h 174"/>
                <a:gd name="T104" fmla="*/ 0 w 78"/>
                <a:gd name="T105" fmla="*/ 93 h 174"/>
                <a:gd name="T106" fmla="*/ 0 w 78"/>
                <a:gd name="T107" fmla="*/ 93 h 174"/>
                <a:gd name="T108" fmla="*/ 7 w 78"/>
                <a:gd name="T109" fmla="*/ 126 h 174"/>
                <a:gd name="T110" fmla="*/ 7 w 78"/>
                <a:gd name="T111" fmla="*/ 127 h 174"/>
                <a:gd name="T112" fmla="*/ 7 w 78"/>
                <a:gd name="T113" fmla="*/ 127 h 174"/>
                <a:gd name="T114" fmla="*/ 7 w 78"/>
                <a:gd name="T115" fmla="*/ 127 h 174"/>
                <a:gd name="T116" fmla="*/ 7 w 78"/>
                <a:gd name="T117" fmla="*/ 128 h 174"/>
                <a:gd name="T118" fmla="*/ 49 w 78"/>
                <a:gd name="T119" fmla="*/ 174 h 174"/>
                <a:gd name="T120" fmla="*/ 30 w 78"/>
                <a:gd name="T121" fmla="*/ 151 h 174"/>
                <a:gd name="T122" fmla="*/ 16 w 78"/>
                <a:gd name="T123" fmla="*/ 96 h 174"/>
                <a:gd name="T124" fmla="*/ 46 w 78"/>
                <a:gd name="T125" fmla="*/ 22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8" h="174">
                  <a:moveTo>
                    <a:pt x="78" y="0"/>
                  </a:moveTo>
                  <a:cubicBezTo>
                    <a:pt x="39" y="6"/>
                    <a:pt x="8" y="37"/>
                    <a:pt x="1" y="77"/>
                  </a:cubicBezTo>
                  <a:cubicBezTo>
                    <a:pt x="1" y="77"/>
                    <a:pt x="1" y="77"/>
                    <a:pt x="1" y="77"/>
                  </a:cubicBezTo>
                  <a:cubicBezTo>
                    <a:pt x="1" y="77"/>
                    <a:pt x="1" y="77"/>
                    <a:pt x="1" y="77"/>
                  </a:cubicBezTo>
                  <a:cubicBezTo>
                    <a:pt x="1" y="77"/>
                    <a:pt x="1" y="77"/>
                    <a:pt x="1" y="77"/>
                  </a:cubicBezTo>
                  <a:cubicBezTo>
                    <a:pt x="1" y="77"/>
                    <a:pt x="1" y="77"/>
                    <a:pt x="1" y="77"/>
                  </a:cubicBezTo>
                  <a:cubicBezTo>
                    <a:pt x="1" y="77"/>
                    <a:pt x="1" y="77"/>
                    <a:pt x="1" y="77"/>
                  </a:cubicBezTo>
                  <a:cubicBezTo>
                    <a:pt x="1" y="77"/>
                    <a:pt x="1" y="77"/>
                    <a:pt x="1" y="78"/>
                  </a:cubicBezTo>
                  <a:cubicBezTo>
                    <a:pt x="1" y="78"/>
                    <a:pt x="1" y="78"/>
                    <a:pt x="1" y="78"/>
                  </a:cubicBezTo>
                  <a:cubicBezTo>
                    <a:pt x="1" y="78"/>
                    <a:pt x="1" y="78"/>
                    <a:pt x="1" y="78"/>
                  </a:cubicBezTo>
                  <a:cubicBezTo>
                    <a:pt x="1" y="78"/>
                    <a:pt x="1" y="78"/>
                    <a:pt x="1" y="78"/>
                  </a:cubicBezTo>
                  <a:cubicBezTo>
                    <a:pt x="1" y="78"/>
                    <a:pt x="1" y="78"/>
                    <a:pt x="1" y="78"/>
                  </a:cubicBezTo>
                  <a:cubicBezTo>
                    <a:pt x="1" y="78"/>
                    <a:pt x="1" y="78"/>
                    <a:pt x="1" y="78"/>
                  </a:cubicBezTo>
                  <a:cubicBezTo>
                    <a:pt x="1" y="78"/>
                    <a:pt x="1" y="79"/>
                    <a:pt x="1" y="79"/>
                  </a:cubicBezTo>
                  <a:cubicBezTo>
                    <a:pt x="1" y="79"/>
                    <a:pt x="1" y="79"/>
                    <a:pt x="1" y="79"/>
                  </a:cubicBezTo>
                  <a:cubicBezTo>
                    <a:pt x="1" y="79"/>
                    <a:pt x="1" y="79"/>
                    <a:pt x="1" y="80"/>
                  </a:cubicBezTo>
                  <a:cubicBezTo>
                    <a:pt x="1" y="80"/>
                    <a:pt x="1" y="80"/>
                    <a:pt x="1" y="80"/>
                  </a:cubicBezTo>
                  <a:cubicBezTo>
                    <a:pt x="1" y="80"/>
                    <a:pt x="1" y="80"/>
                    <a:pt x="1" y="80"/>
                  </a:cubicBezTo>
                  <a:cubicBezTo>
                    <a:pt x="1" y="80"/>
                    <a:pt x="1" y="80"/>
                    <a:pt x="1" y="80"/>
                  </a:cubicBezTo>
                  <a:cubicBezTo>
                    <a:pt x="1" y="80"/>
                    <a:pt x="1" y="80"/>
                    <a:pt x="1" y="80"/>
                  </a:cubicBezTo>
                  <a:cubicBezTo>
                    <a:pt x="1" y="80"/>
                    <a:pt x="1" y="80"/>
                    <a:pt x="1" y="80"/>
                  </a:cubicBezTo>
                  <a:cubicBezTo>
                    <a:pt x="1" y="80"/>
                    <a:pt x="1" y="80"/>
                    <a:pt x="1" y="80"/>
                  </a:cubicBezTo>
                  <a:cubicBezTo>
                    <a:pt x="1" y="80"/>
                    <a:pt x="1" y="80"/>
                    <a:pt x="1" y="80"/>
                  </a:cubicBezTo>
                  <a:cubicBezTo>
                    <a:pt x="1" y="81"/>
                    <a:pt x="1" y="81"/>
                    <a:pt x="1" y="81"/>
                  </a:cubicBezTo>
                  <a:cubicBezTo>
                    <a:pt x="1" y="81"/>
                    <a:pt x="1" y="81"/>
                    <a:pt x="1" y="81"/>
                  </a:cubicBezTo>
                  <a:cubicBezTo>
                    <a:pt x="1" y="81"/>
                    <a:pt x="1" y="81"/>
                    <a:pt x="1" y="81"/>
                  </a:cubicBezTo>
                  <a:cubicBezTo>
                    <a:pt x="1" y="81"/>
                    <a:pt x="1" y="81"/>
                    <a:pt x="1" y="81"/>
                  </a:cubicBezTo>
                  <a:cubicBezTo>
                    <a:pt x="1" y="81"/>
                    <a:pt x="1" y="81"/>
                    <a:pt x="1" y="82"/>
                  </a:cubicBezTo>
                  <a:cubicBezTo>
                    <a:pt x="1" y="82"/>
                    <a:pt x="1" y="82"/>
                    <a:pt x="1" y="82"/>
                  </a:cubicBezTo>
                  <a:cubicBezTo>
                    <a:pt x="1" y="82"/>
                    <a:pt x="1" y="82"/>
                    <a:pt x="1" y="82"/>
                  </a:cubicBezTo>
                  <a:cubicBezTo>
                    <a:pt x="1" y="82"/>
                    <a:pt x="1" y="82"/>
                    <a:pt x="1" y="82"/>
                  </a:cubicBezTo>
                  <a:cubicBezTo>
                    <a:pt x="1" y="82"/>
                    <a:pt x="1" y="82"/>
                    <a:pt x="0" y="82"/>
                  </a:cubicBezTo>
                  <a:cubicBezTo>
                    <a:pt x="0" y="82"/>
                    <a:pt x="0" y="82"/>
                    <a:pt x="0" y="82"/>
                  </a:cubicBezTo>
                  <a:cubicBezTo>
                    <a:pt x="0" y="82"/>
                    <a:pt x="0" y="82"/>
                    <a:pt x="0" y="82"/>
                  </a:cubicBezTo>
                  <a:cubicBezTo>
                    <a:pt x="0" y="82"/>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3"/>
                    <a:pt x="0" y="83"/>
                  </a:cubicBezTo>
                  <a:cubicBezTo>
                    <a:pt x="0" y="83"/>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4"/>
                  </a:cubicBezTo>
                  <a:cubicBezTo>
                    <a:pt x="0" y="84"/>
                    <a:pt x="0" y="84"/>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5"/>
                  </a:cubicBezTo>
                  <a:cubicBezTo>
                    <a:pt x="0" y="85"/>
                    <a:pt x="0" y="85"/>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6"/>
                  </a:cubicBezTo>
                  <a:cubicBezTo>
                    <a:pt x="0" y="86"/>
                    <a:pt x="0" y="86"/>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7"/>
                    <a:pt x="0" y="87"/>
                    <a:pt x="0" y="87"/>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8"/>
                  </a:cubicBezTo>
                  <a:cubicBezTo>
                    <a:pt x="0" y="88"/>
                    <a:pt x="0" y="88"/>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89"/>
                    <a:pt x="0" y="89"/>
                  </a:cubicBezTo>
                  <a:cubicBezTo>
                    <a:pt x="0" y="89"/>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0"/>
                    <a:pt x="0" y="90"/>
                    <a:pt x="0" y="90"/>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1"/>
                    <a:pt x="0" y="91"/>
                    <a:pt x="0" y="91"/>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2"/>
                  </a:cubicBezTo>
                  <a:cubicBezTo>
                    <a:pt x="0" y="92"/>
                    <a:pt x="0" y="92"/>
                    <a:pt x="0" y="93"/>
                  </a:cubicBezTo>
                  <a:cubicBezTo>
                    <a:pt x="0" y="93"/>
                    <a:pt x="0" y="93"/>
                    <a:pt x="0" y="93"/>
                  </a:cubicBezTo>
                  <a:cubicBezTo>
                    <a:pt x="0" y="93"/>
                    <a:pt x="0" y="93"/>
                    <a:pt x="0" y="93"/>
                  </a:cubicBezTo>
                  <a:cubicBezTo>
                    <a:pt x="0" y="93"/>
                    <a:pt x="0" y="93"/>
                    <a:pt x="0" y="93"/>
                  </a:cubicBezTo>
                  <a:cubicBezTo>
                    <a:pt x="0" y="93"/>
                    <a:pt x="0" y="93"/>
                    <a:pt x="0" y="93"/>
                  </a:cubicBezTo>
                  <a:cubicBezTo>
                    <a:pt x="0" y="93"/>
                    <a:pt x="0" y="93"/>
                    <a:pt x="0" y="93"/>
                  </a:cubicBezTo>
                  <a:cubicBezTo>
                    <a:pt x="0" y="93"/>
                    <a:pt x="0" y="93"/>
                    <a:pt x="0" y="93"/>
                  </a:cubicBezTo>
                  <a:cubicBezTo>
                    <a:pt x="0" y="105"/>
                    <a:pt x="2" y="116"/>
                    <a:pt x="6" y="126"/>
                  </a:cubicBezTo>
                  <a:cubicBezTo>
                    <a:pt x="7" y="126"/>
                    <a:pt x="7" y="126"/>
                    <a:pt x="7" y="126"/>
                  </a:cubicBezTo>
                  <a:cubicBezTo>
                    <a:pt x="7" y="126"/>
                    <a:pt x="7" y="127"/>
                    <a:pt x="7" y="127"/>
                  </a:cubicBezTo>
                  <a:cubicBezTo>
                    <a:pt x="7" y="127"/>
                    <a:pt x="7" y="127"/>
                    <a:pt x="7" y="127"/>
                  </a:cubicBezTo>
                  <a:cubicBezTo>
                    <a:pt x="7" y="127"/>
                    <a:pt x="7" y="127"/>
                    <a:pt x="7" y="127"/>
                  </a:cubicBezTo>
                  <a:cubicBezTo>
                    <a:pt x="7" y="127"/>
                    <a:pt x="7" y="127"/>
                    <a:pt x="7" y="127"/>
                  </a:cubicBezTo>
                  <a:cubicBezTo>
                    <a:pt x="7" y="127"/>
                    <a:pt x="7" y="127"/>
                    <a:pt x="7" y="127"/>
                  </a:cubicBezTo>
                  <a:cubicBezTo>
                    <a:pt x="7" y="127"/>
                    <a:pt x="7" y="127"/>
                    <a:pt x="7" y="127"/>
                  </a:cubicBezTo>
                  <a:cubicBezTo>
                    <a:pt x="7" y="127"/>
                    <a:pt x="7" y="127"/>
                    <a:pt x="7" y="127"/>
                  </a:cubicBezTo>
                  <a:cubicBezTo>
                    <a:pt x="7" y="127"/>
                    <a:pt x="7" y="127"/>
                    <a:pt x="7" y="128"/>
                  </a:cubicBezTo>
                  <a:cubicBezTo>
                    <a:pt x="7" y="128"/>
                    <a:pt x="7" y="128"/>
                    <a:pt x="7" y="128"/>
                  </a:cubicBezTo>
                  <a:cubicBezTo>
                    <a:pt x="15" y="148"/>
                    <a:pt x="30" y="164"/>
                    <a:pt x="49" y="174"/>
                  </a:cubicBezTo>
                  <a:cubicBezTo>
                    <a:pt x="48" y="174"/>
                    <a:pt x="47" y="173"/>
                    <a:pt x="47" y="172"/>
                  </a:cubicBezTo>
                  <a:cubicBezTo>
                    <a:pt x="41" y="165"/>
                    <a:pt x="36" y="158"/>
                    <a:pt x="30" y="151"/>
                  </a:cubicBezTo>
                  <a:cubicBezTo>
                    <a:pt x="20" y="134"/>
                    <a:pt x="16" y="116"/>
                    <a:pt x="16" y="97"/>
                  </a:cubicBezTo>
                  <a:cubicBezTo>
                    <a:pt x="16" y="97"/>
                    <a:pt x="16" y="97"/>
                    <a:pt x="16" y="96"/>
                  </a:cubicBezTo>
                  <a:cubicBezTo>
                    <a:pt x="17" y="87"/>
                    <a:pt x="18" y="78"/>
                    <a:pt x="19" y="68"/>
                  </a:cubicBezTo>
                  <a:cubicBezTo>
                    <a:pt x="24" y="50"/>
                    <a:pt x="33" y="35"/>
                    <a:pt x="46" y="22"/>
                  </a:cubicBezTo>
                  <a:cubicBezTo>
                    <a:pt x="56" y="12"/>
                    <a:pt x="67" y="5"/>
                    <a:pt x="78" y="0"/>
                  </a:cubicBezTo>
                </a:path>
              </a:pathLst>
            </a:custGeom>
            <a:solidFill>
              <a:srgbClr val="FFB54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73" name="Rectangle 100"/>
            <p:cNvSpPr>
              <a:spLocks noChangeArrowheads="1"/>
            </p:cNvSpPr>
            <p:nvPr/>
          </p:nvSpPr>
          <p:spPr bwMode="auto">
            <a:xfrm>
              <a:off x="1376363" y="4759716"/>
              <a:ext cx="139700" cy="190500"/>
            </a:xfrm>
            <a:prstGeom prst="rect">
              <a:avLst/>
            </a:prstGeom>
            <a:solidFill>
              <a:srgbClr val="FFD57D"/>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74" name="Rectangle 101"/>
            <p:cNvSpPr>
              <a:spLocks noChangeArrowheads="1"/>
            </p:cNvSpPr>
            <p:nvPr/>
          </p:nvSpPr>
          <p:spPr bwMode="auto">
            <a:xfrm>
              <a:off x="1328738" y="4699391"/>
              <a:ext cx="311623" cy="323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761992"/>
              <a:r>
                <a:rPr lang="en-US" altLang="en-US" sz="1750" b="1" dirty="0">
                  <a:solidFill>
                    <a:srgbClr val="FF9936"/>
                  </a:solidFill>
                  <a:latin typeface="Raleway" panose="020B0003030101060003" pitchFamily="34" charset="0"/>
                </a:rPr>
                <a:t>20</a:t>
              </a:r>
              <a:endParaRPr lang="en-US" altLang="en-US" sz="1500" dirty="0"/>
            </a:p>
          </p:txBody>
        </p:sp>
      </p:grpSp>
      <p:sp>
        <p:nvSpPr>
          <p:cNvPr id="75" name="Oval 107"/>
          <p:cNvSpPr>
            <a:spLocks noChangeArrowheads="1"/>
          </p:cNvSpPr>
          <p:nvPr/>
        </p:nvSpPr>
        <p:spPr bwMode="auto">
          <a:xfrm>
            <a:off x="8211498" y="4207306"/>
            <a:ext cx="227542" cy="230188"/>
          </a:xfrm>
          <a:prstGeom prst="ellipse">
            <a:avLst/>
          </a:prstGeom>
          <a:solidFill>
            <a:srgbClr val="5D5C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76" name="Oval 108"/>
          <p:cNvSpPr>
            <a:spLocks noChangeArrowheads="1"/>
          </p:cNvSpPr>
          <p:nvPr/>
        </p:nvSpPr>
        <p:spPr bwMode="auto">
          <a:xfrm>
            <a:off x="8260447" y="4258900"/>
            <a:ext cx="129646" cy="128323"/>
          </a:xfrm>
          <a:prstGeom prst="ellipse">
            <a:avLst/>
          </a:pr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77" name="Freeform 109"/>
          <p:cNvSpPr>
            <a:spLocks/>
          </p:cNvSpPr>
          <p:nvPr/>
        </p:nvSpPr>
        <p:spPr bwMode="auto">
          <a:xfrm>
            <a:off x="7551364" y="1923951"/>
            <a:ext cx="314854" cy="269876"/>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78" name="Freeform 110"/>
          <p:cNvSpPr>
            <a:spLocks/>
          </p:cNvSpPr>
          <p:nvPr/>
        </p:nvSpPr>
        <p:spPr bwMode="auto">
          <a:xfrm>
            <a:off x="7681009" y="1853836"/>
            <a:ext cx="316178" cy="271199"/>
          </a:xfrm>
          <a:custGeom>
            <a:avLst/>
            <a:gdLst>
              <a:gd name="T0" fmla="*/ 0 w 155"/>
              <a:gd name="T1" fmla="*/ 0 h 133"/>
              <a:gd name="T2" fmla="*/ 104 w 155"/>
              <a:gd name="T3" fmla="*/ 133 h 133"/>
              <a:gd name="T4" fmla="*/ 0 w 155"/>
              <a:gd name="T5" fmla="*/ 0 h 133"/>
            </a:gdLst>
            <a:ahLst/>
            <a:cxnLst>
              <a:cxn ang="0">
                <a:pos x="T0" y="T1"/>
              </a:cxn>
              <a:cxn ang="0">
                <a:pos x="T2" y="T3"/>
              </a:cxn>
              <a:cxn ang="0">
                <a:pos x="T4" y="T5"/>
              </a:cxn>
            </a:cxnLst>
            <a:rect l="0" t="0" r="r" b="b"/>
            <a:pathLst>
              <a:path w="155" h="133">
                <a:moveTo>
                  <a:pt x="0" y="0"/>
                </a:moveTo>
                <a:cubicBezTo>
                  <a:pt x="0" y="0"/>
                  <a:pt x="117" y="30"/>
                  <a:pt x="104" y="133"/>
                </a:cubicBezTo>
                <a:cubicBezTo>
                  <a:pt x="104" y="133"/>
                  <a:pt x="155" y="1"/>
                  <a:pt x="0"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79" name="Freeform 111"/>
          <p:cNvSpPr>
            <a:spLocks/>
          </p:cNvSpPr>
          <p:nvPr/>
        </p:nvSpPr>
        <p:spPr bwMode="auto">
          <a:xfrm>
            <a:off x="6069696" y="2676690"/>
            <a:ext cx="287073" cy="297657"/>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80" name="Freeform 112"/>
          <p:cNvSpPr>
            <a:spLocks/>
          </p:cNvSpPr>
          <p:nvPr/>
        </p:nvSpPr>
        <p:spPr bwMode="auto">
          <a:xfrm>
            <a:off x="5957248" y="2773264"/>
            <a:ext cx="287073" cy="297657"/>
          </a:xfrm>
          <a:custGeom>
            <a:avLst/>
            <a:gdLst>
              <a:gd name="T0" fmla="*/ 56 w 141"/>
              <a:gd name="T1" fmla="*/ 0 h 146"/>
              <a:gd name="T2" fmla="*/ 141 w 141"/>
              <a:gd name="T3" fmla="*/ 146 h 146"/>
              <a:gd name="T4" fmla="*/ 56 w 141"/>
              <a:gd name="T5" fmla="*/ 0 h 146"/>
            </a:gdLst>
            <a:ahLst/>
            <a:cxnLst>
              <a:cxn ang="0">
                <a:pos x="T0" y="T1"/>
              </a:cxn>
              <a:cxn ang="0">
                <a:pos x="T2" y="T3"/>
              </a:cxn>
              <a:cxn ang="0">
                <a:pos x="T4" y="T5"/>
              </a:cxn>
            </a:cxnLst>
            <a:rect l="0" t="0" r="r" b="b"/>
            <a:pathLst>
              <a:path w="141" h="146">
                <a:moveTo>
                  <a:pt x="56" y="0"/>
                </a:moveTo>
                <a:cubicBezTo>
                  <a:pt x="0" y="145"/>
                  <a:pt x="141" y="146"/>
                  <a:pt x="141" y="146"/>
                </a:cubicBezTo>
                <a:cubicBezTo>
                  <a:pt x="41" y="120"/>
                  <a:pt x="56" y="0"/>
                  <a:pt x="56"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81" name="Freeform 113"/>
          <p:cNvSpPr>
            <a:spLocks/>
          </p:cNvSpPr>
          <p:nvPr/>
        </p:nvSpPr>
        <p:spPr bwMode="auto">
          <a:xfrm>
            <a:off x="8827977" y="1888232"/>
            <a:ext cx="316178" cy="271199"/>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82" name="Freeform 114"/>
          <p:cNvSpPr>
            <a:spLocks/>
          </p:cNvSpPr>
          <p:nvPr/>
        </p:nvSpPr>
        <p:spPr bwMode="auto">
          <a:xfrm>
            <a:off x="8698331" y="1819441"/>
            <a:ext cx="316178" cy="271199"/>
          </a:xfrm>
          <a:custGeom>
            <a:avLst/>
            <a:gdLst>
              <a:gd name="T0" fmla="*/ 155 w 155"/>
              <a:gd name="T1" fmla="*/ 0 h 133"/>
              <a:gd name="T2" fmla="*/ 51 w 155"/>
              <a:gd name="T3" fmla="*/ 133 h 133"/>
              <a:gd name="T4" fmla="*/ 155 w 155"/>
              <a:gd name="T5" fmla="*/ 0 h 133"/>
            </a:gdLst>
            <a:ahLst/>
            <a:cxnLst>
              <a:cxn ang="0">
                <a:pos x="T0" y="T1"/>
              </a:cxn>
              <a:cxn ang="0">
                <a:pos x="T2" y="T3"/>
              </a:cxn>
              <a:cxn ang="0">
                <a:pos x="T4" y="T5"/>
              </a:cxn>
            </a:cxnLst>
            <a:rect l="0" t="0" r="r" b="b"/>
            <a:pathLst>
              <a:path w="155" h="133">
                <a:moveTo>
                  <a:pt x="155" y="0"/>
                </a:moveTo>
                <a:cubicBezTo>
                  <a:pt x="0" y="1"/>
                  <a:pt x="51" y="133"/>
                  <a:pt x="51" y="133"/>
                </a:cubicBezTo>
                <a:cubicBezTo>
                  <a:pt x="38" y="30"/>
                  <a:pt x="155" y="0"/>
                  <a:pt x="155" y="0"/>
                </a:cubicBezTo>
              </a:path>
            </a:pathLst>
          </a:custGeom>
          <a:solidFill>
            <a:srgbClr val="CECEC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83" name="Freeform 115"/>
          <p:cNvSpPr>
            <a:spLocks/>
          </p:cNvSpPr>
          <p:nvPr/>
        </p:nvSpPr>
        <p:spPr bwMode="auto">
          <a:xfrm>
            <a:off x="8916614" y="1982160"/>
            <a:ext cx="1299104" cy="1099344"/>
          </a:xfrm>
          <a:custGeom>
            <a:avLst/>
            <a:gdLst>
              <a:gd name="T0" fmla="*/ 0 w 638"/>
              <a:gd name="T1" fmla="*/ 194 h 539"/>
              <a:gd name="T2" fmla="*/ 0 w 638"/>
              <a:gd name="T3" fmla="*/ 193 h 539"/>
              <a:gd name="T4" fmla="*/ 444 w 638"/>
              <a:gd name="T5" fmla="*/ 95 h 539"/>
              <a:gd name="T6" fmla="*/ 543 w 638"/>
              <a:gd name="T7" fmla="*/ 539 h 539"/>
              <a:gd name="T8" fmla="*/ 543 w 638"/>
              <a:gd name="T9" fmla="*/ 539 h 539"/>
              <a:gd name="T10" fmla="*/ 0 w 638"/>
              <a:gd name="T11" fmla="*/ 194 h 539"/>
            </a:gdLst>
            <a:ahLst/>
            <a:cxnLst>
              <a:cxn ang="0">
                <a:pos x="T0" y="T1"/>
              </a:cxn>
              <a:cxn ang="0">
                <a:pos x="T2" y="T3"/>
              </a:cxn>
              <a:cxn ang="0">
                <a:pos x="T4" y="T5"/>
              </a:cxn>
              <a:cxn ang="0">
                <a:pos x="T6" y="T7"/>
              </a:cxn>
              <a:cxn ang="0">
                <a:pos x="T8" y="T9"/>
              </a:cxn>
              <a:cxn ang="0">
                <a:pos x="T10" y="T11"/>
              </a:cxn>
            </a:cxnLst>
            <a:rect l="0" t="0" r="r" b="b"/>
            <a:pathLst>
              <a:path w="638" h="539">
                <a:moveTo>
                  <a:pt x="0" y="194"/>
                </a:moveTo>
                <a:cubicBezTo>
                  <a:pt x="0" y="193"/>
                  <a:pt x="0" y="193"/>
                  <a:pt x="0" y="193"/>
                </a:cubicBezTo>
                <a:cubicBezTo>
                  <a:pt x="96" y="44"/>
                  <a:pt x="295" y="0"/>
                  <a:pt x="444" y="95"/>
                </a:cubicBezTo>
                <a:cubicBezTo>
                  <a:pt x="594" y="191"/>
                  <a:pt x="638" y="390"/>
                  <a:pt x="543" y="539"/>
                </a:cubicBezTo>
                <a:cubicBezTo>
                  <a:pt x="543" y="539"/>
                  <a:pt x="543" y="539"/>
                  <a:pt x="543" y="539"/>
                </a:cubicBezTo>
                <a:cubicBezTo>
                  <a:pt x="0" y="194"/>
                  <a:pt x="0" y="194"/>
                  <a:pt x="0" y="194"/>
                </a:cubicBezTo>
              </a:path>
            </a:pathLst>
          </a:custGeom>
          <a:solidFill>
            <a:srgbClr val="EA554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84" name="Freeform 116"/>
          <p:cNvSpPr>
            <a:spLocks/>
          </p:cNvSpPr>
          <p:nvPr/>
        </p:nvSpPr>
        <p:spPr bwMode="auto">
          <a:xfrm>
            <a:off x="10022572" y="3056368"/>
            <a:ext cx="14552" cy="25136"/>
          </a:xfrm>
          <a:custGeom>
            <a:avLst/>
            <a:gdLst>
              <a:gd name="T0" fmla="*/ 7 w 7"/>
              <a:gd name="T1" fmla="*/ 0 h 12"/>
              <a:gd name="T2" fmla="*/ 0 w 7"/>
              <a:gd name="T3" fmla="*/ 12 h 12"/>
              <a:gd name="T4" fmla="*/ 7 w 7"/>
              <a:gd name="T5" fmla="*/ 0 h 12"/>
            </a:gdLst>
            <a:ahLst/>
            <a:cxnLst>
              <a:cxn ang="0">
                <a:pos x="T0" y="T1"/>
              </a:cxn>
              <a:cxn ang="0">
                <a:pos x="T2" y="T3"/>
              </a:cxn>
              <a:cxn ang="0">
                <a:pos x="T4" y="T5"/>
              </a:cxn>
            </a:cxnLst>
            <a:rect l="0" t="0" r="r" b="b"/>
            <a:pathLst>
              <a:path w="7" h="12">
                <a:moveTo>
                  <a:pt x="7" y="0"/>
                </a:moveTo>
                <a:cubicBezTo>
                  <a:pt x="5" y="4"/>
                  <a:pt x="2" y="8"/>
                  <a:pt x="0" y="12"/>
                </a:cubicBezTo>
                <a:cubicBezTo>
                  <a:pt x="2" y="8"/>
                  <a:pt x="5" y="4"/>
                  <a:pt x="7" y="0"/>
                </a:cubicBezTo>
              </a:path>
            </a:pathLst>
          </a:custGeom>
          <a:solidFill>
            <a:srgbClr val="FAFCFB"/>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85" name="Freeform 117"/>
          <p:cNvSpPr>
            <a:spLocks/>
          </p:cNvSpPr>
          <p:nvPr/>
        </p:nvSpPr>
        <p:spPr bwMode="auto">
          <a:xfrm>
            <a:off x="9791060" y="2181920"/>
            <a:ext cx="302949" cy="899583"/>
          </a:xfrm>
          <a:custGeom>
            <a:avLst/>
            <a:gdLst>
              <a:gd name="T0" fmla="*/ 0 w 149"/>
              <a:gd name="T1" fmla="*/ 0 h 441"/>
              <a:gd name="T2" fmla="*/ 0 w 149"/>
              <a:gd name="T3" fmla="*/ 2 h 441"/>
              <a:gd name="T4" fmla="*/ 44 w 149"/>
              <a:gd name="T5" fmla="*/ 139 h 441"/>
              <a:gd name="T6" fmla="*/ 39 w 149"/>
              <a:gd name="T7" fmla="*/ 394 h 441"/>
              <a:gd name="T8" fmla="*/ 114 w 149"/>
              <a:gd name="T9" fmla="*/ 441 h 441"/>
              <a:gd name="T10" fmla="*/ 114 w 149"/>
              <a:gd name="T11" fmla="*/ 441 h 441"/>
              <a:gd name="T12" fmla="*/ 114 w 149"/>
              <a:gd name="T13" fmla="*/ 441 h 441"/>
              <a:gd name="T14" fmla="*/ 121 w 149"/>
              <a:gd name="T15" fmla="*/ 429 h 441"/>
              <a:gd name="T16" fmla="*/ 135 w 149"/>
              <a:gd name="T17" fmla="*/ 391 h 441"/>
              <a:gd name="T18" fmla="*/ 143 w 149"/>
              <a:gd name="T19" fmla="*/ 278 h 441"/>
              <a:gd name="T20" fmla="*/ 88 w 149"/>
              <a:gd name="T21" fmla="*/ 95 h 441"/>
              <a:gd name="T22" fmla="*/ 0 w 149"/>
              <a:gd name="T23" fmla="*/ 0 h 4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49" h="441">
                <a:moveTo>
                  <a:pt x="0" y="0"/>
                </a:moveTo>
                <a:cubicBezTo>
                  <a:pt x="0" y="1"/>
                  <a:pt x="0" y="1"/>
                  <a:pt x="0" y="2"/>
                </a:cubicBezTo>
                <a:cubicBezTo>
                  <a:pt x="18" y="47"/>
                  <a:pt x="33" y="91"/>
                  <a:pt x="44" y="139"/>
                </a:cubicBezTo>
                <a:cubicBezTo>
                  <a:pt x="61" y="221"/>
                  <a:pt x="56" y="312"/>
                  <a:pt x="39" y="394"/>
                </a:cubicBezTo>
                <a:cubicBezTo>
                  <a:pt x="114" y="441"/>
                  <a:pt x="114" y="441"/>
                  <a:pt x="114" y="441"/>
                </a:cubicBezTo>
                <a:cubicBezTo>
                  <a:pt x="114" y="441"/>
                  <a:pt x="114" y="441"/>
                  <a:pt x="114" y="441"/>
                </a:cubicBezTo>
                <a:cubicBezTo>
                  <a:pt x="114" y="441"/>
                  <a:pt x="114" y="441"/>
                  <a:pt x="114" y="441"/>
                </a:cubicBezTo>
                <a:cubicBezTo>
                  <a:pt x="116" y="437"/>
                  <a:pt x="119" y="433"/>
                  <a:pt x="121" y="429"/>
                </a:cubicBezTo>
                <a:cubicBezTo>
                  <a:pt x="128" y="418"/>
                  <a:pt x="133" y="406"/>
                  <a:pt x="135" y="391"/>
                </a:cubicBezTo>
                <a:cubicBezTo>
                  <a:pt x="141" y="359"/>
                  <a:pt x="149" y="327"/>
                  <a:pt x="143" y="278"/>
                </a:cubicBezTo>
                <a:cubicBezTo>
                  <a:pt x="137" y="214"/>
                  <a:pt x="118" y="152"/>
                  <a:pt x="88" y="95"/>
                </a:cubicBezTo>
                <a:cubicBezTo>
                  <a:pt x="68" y="57"/>
                  <a:pt x="32" y="27"/>
                  <a:pt x="0" y="0"/>
                </a:cubicBezTo>
              </a:path>
            </a:pathLst>
          </a:custGeom>
          <a:solidFill>
            <a:srgbClr val="F3918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76200" tIns="38100" rIns="76200" bIns="38100" numCol="1" anchor="t" anchorCtr="0" compatLnSpc="1">
            <a:prstTxWarp prst="textNoShape">
              <a:avLst/>
            </a:prstTxWarp>
          </a:bodyPr>
          <a:lstStyle/>
          <a:p>
            <a:endParaRPr lang="en-GB" sz="1500"/>
          </a:p>
        </p:txBody>
      </p:sp>
      <p:sp>
        <p:nvSpPr>
          <p:cNvPr id="86" name="Rounded Rectangle 85"/>
          <p:cNvSpPr/>
          <p:nvPr/>
        </p:nvSpPr>
        <p:spPr>
          <a:xfrm>
            <a:off x="512201" y="138939"/>
            <a:ext cx="6853915" cy="1052650"/>
          </a:xfrm>
          <a:prstGeom prst="roundRect">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000"/>
          </a:p>
        </p:txBody>
      </p:sp>
      <p:sp>
        <p:nvSpPr>
          <p:cNvPr id="87" name="Rounded Rectangle 86"/>
          <p:cNvSpPr/>
          <p:nvPr/>
        </p:nvSpPr>
        <p:spPr>
          <a:xfrm>
            <a:off x="116344" y="1561356"/>
            <a:ext cx="4139087" cy="3826561"/>
          </a:xfrm>
          <a:prstGeom prst="roundRect">
            <a:avLst/>
          </a:prstGeom>
          <a:solidFill>
            <a:schemeClr val="accent3">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sz="2000"/>
          </a:p>
        </p:txBody>
      </p:sp>
      <p:sp>
        <p:nvSpPr>
          <p:cNvPr id="88" name="TextBox 87"/>
          <p:cNvSpPr txBox="1"/>
          <p:nvPr/>
        </p:nvSpPr>
        <p:spPr>
          <a:xfrm>
            <a:off x="226882" y="92772"/>
            <a:ext cx="7324482" cy="1528495"/>
          </a:xfrm>
          <a:prstGeom prst="rect">
            <a:avLst/>
          </a:prstGeom>
          <a:noFill/>
        </p:spPr>
        <p:txBody>
          <a:bodyPr wrap="square" rtlCol="0">
            <a:spAutoFit/>
          </a:bodyPr>
          <a:lstStyle/>
          <a:p>
            <a:pPr algn="ctr"/>
            <a:r>
              <a:rPr lang="en-US" sz="3111" b="1" dirty="0" err="1">
                <a:solidFill>
                  <a:schemeClr val="tx2">
                    <a:lumMod val="60000"/>
                    <a:lumOff val="40000"/>
                  </a:schemeClr>
                </a:solidFill>
                <a:latin typeface="Times New Roman" panose="02020603050405020304" pitchFamily="18" charset="0"/>
                <a:cs typeface="Times New Roman" panose="02020603050405020304" pitchFamily="18" charset="0"/>
              </a:rPr>
              <a:t>Điền</a:t>
            </a:r>
            <a:r>
              <a:rPr lang="en-US" sz="3111" b="1" dirty="0">
                <a:solidFill>
                  <a:schemeClr val="tx2">
                    <a:lumMod val="60000"/>
                    <a:lumOff val="40000"/>
                  </a:schemeClr>
                </a:solidFill>
                <a:latin typeface="Times New Roman" panose="02020603050405020304" pitchFamily="18" charset="0"/>
                <a:cs typeface="Times New Roman" panose="02020603050405020304" pitchFamily="18" charset="0"/>
              </a:rPr>
              <a:t> </a:t>
            </a:r>
            <a:r>
              <a:rPr lang="en-US" sz="3111" b="1" dirty="0" err="1">
                <a:solidFill>
                  <a:schemeClr val="tx2">
                    <a:lumMod val="60000"/>
                    <a:lumOff val="40000"/>
                  </a:schemeClr>
                </a:solidFill>
                <a:latin typeface="Times New Roman" panose="02020603050405020304" pitchFamily="18" charset="0"/>
                <a:cs typeface="Times New Roman" panose="02020603050405020304" pitchFamily="18" charset="0"/>
              </a:rPr>
              <a:t>số</a:t>
            </a:r>
            <a:r>
              <a:rPr lang="en-US" sz="3111" b="1" dirty="0">
                <a:solidFill>
                  <a:schemeClr val="tx2">
                    <a:lumMod val="60000"/>
                    <a:lumOff val="40000"/>
                  </a:schemeClr>
                </a:solidFill>
                <a:latin typeface="Times New Roman" panose="02020603050405020304" pitchFamily="18" charset="0"/>
                <a:cs typeface="Times New Roman" panose="02020603050405020304" pitchFamily="18" charset="0"/>
              </a:rPr>
              <a:t> </a:t>
            </a:r>
            <a:r>
              <a:rPr lang="en-US" sz="3111" b="1" dirty="0" err="1">
                <a:solidFill>
                  <a:schemeClr val="tx2">
                    <a:lumMod val="60000"/>
                    <a:lumOff val="40000"/>
                  </a:schemeClr>
                </a:solidFill>
                <a:latin typeface="Times New Roman" panose="02020603050405020304" pitchFamily="18" charset="0"/>
                <a:cs typeface="Times New Roman" panose="02020603050405020304" pitchFamily="18" charset="0"/>
              </a:rPr>
              <a:t>thích</a:t>
            </a:r>
            <a:r>
              <a:rPr lang="en-US" sz="3111" b="1" dirty="0">
                <a:solidFill>
                  <a:schemeClr val="tx2">
                    <a:lumMod val="60000"/>
                    <a:lumOff val="40000"/>
                  </a:schemeClr>
                </a:solidFill>
                <a:latin typeface="Times New Roman" panose="02020603050405020304" pitchFamily="18" charset="0"/>
                <a:cs typeface="Times New Roman" panose="02020603050405020304" pitchFamily="18" charset="0"/>
              </a:rPr>
              <a:t> </a:t>
            </a:r>
            <a:r>
              <a:rPr lang="en-US" sz="3111" b="1" dirty="0" err="1">
                <a:solidFill>
                  <a:schemeClr val="tx2">
                    <a:lumMod val="60000"/>
                    <a:lumOff val="40000"/>
                  </a:schemeClr>
                </a:solidFill>
                <a:latin typeface="Times New Roman" panose="02020603050405020304" pitchFamily="18" charset="0"/>
                <a:cs typeface="Times New Roman" panose="02020603050405020304" pitchFamily="18" charset="0"/>
              </a:rPr>
              <a:t>hợp</a:t>
            </a:r>
            <a:r>
              <a:rPr lang="en-US" sz="3111" b="1" dirty="0">
                <a:solidFill>
                  <a:schemeClr val="tx2">
                    <a:lumMod val="60000"/>
                    <a:lumOff val="40000"/>
                  </a:schemeClr>
                </a:solidFill>
                <a:latin typeface="Times New Roman" panose="02020603050405020304" pitchFamily="18" charset="0"/>
                <a:cs typeface="Times New Roman" panose="02020603050405020304" pitchFamily="18" charset="0"/>
              </a:rPr>
              <a:t> </a:t>
            </a:r>
            <a:r>
              <a:rPr lang="en-US" sz="3111" b="1" dirty="0" err="1">
                <a:solidFill>
                  <a:schemeClr val="tx2">
                    <a:lumMod val="60000"/>
                    <a:lumOff val="40000"/>
                  </a:schemeClr>
                </a:solidFill>
                <a:latin typeface="Times New Roman" panose="02020603050405020304" pitchFamily="18" charset="0"/>
                <a:cs typeface="Times New Roman" panose="02020603050405020304" pitchFamily="18" charset="0"/>
              </a:rPr>
              <a:t>vào</a:t>
            </a:r>
            <a:r>
              <a:rPr lang="en-US" sz="3111" b="1" dirty="0">
                <a:solidFill>
                  <a:schemeClr val="tx2">
                    <a:lumMod val="60000"/>
                    <a:lumOff val="40000"/>
                  </a:schemeClr>
                </a:solidFill>
                <a:latin typeface="Times New Roman" panose="02020603050405020304" pitchFamily="18" charset="0"/>
                <a:cs typeface="Times New Roman" panose="02020603050405020304" pitchFamily="18" charset="0"/>
              </a:rPr>
              <a:t> </a:t>
            </a:r>
            <a:r>
              <a:rPr lang="en-US" sz="3111" b="1" dirty="0" err="1">
                <a:solidFill>
                  <a:schemeClr val="tx2">
                    <a:lumMod val="60000"/>
                    <a:lumOff val="40000"/>
                  </a:schemeClr>
                </a:solidFill>
                <a:latin typeface="Times New Roman" panose="02020603050405020304" pitchFamily="18" charset="0"/>
                <a:cs typeface="Times New Roman" panose="02020603050405020304" pitchFamily="18" charset="0"/>
              </a:rPr>
              <a:t>chỗ</a:t>
            </a:r>
            <a:r>
              <a:rPr lang="en-US" sz="3111" b="1" dirty="0">
                <a:solidFill>
                  <a:schemeClr val="tx2">
                    <a:lumMod val="60000"/>
                    <a:lumOff val="40000"/>
                  </a:schemeClr>
                </a:solidFill>
                <a:latin typeface="Times New Roman" panose="02020603050405020304" pitchFamily="18" charset="0"/>
                <a:cs typeface="Times New Roman" panose="02020603050405020304" pitchFamily="18" charset="0"/>
              </a:rPr>
              <a:t> </a:t>
            </a:r>
            <a:r>
              <a:rPr lang="en-US" sz="3111" b="1" dirty="0" err="1">
                <a:solidFill>
                  <a:schemeClr val="tx2">
                    <a:lumMod val="60000"/>
                    <a:lumOff val="40000"/>
                  </a:schemeClr>
                </a:solidFill>
                <a:latin typeface="Times New Roman" panose="02020603050405020304" pitchFamily="18" charset="0"/>
                <a:cs typeface="Times New Roman" panose="02020603050405020304" pitchFamily="18" charset="0"/>
              </a:rPr>
              <a:t>trống</a:t>
            </a:r>
            <a:r>
              <a:rPr lang="en-US" sz="3111" b="1" dirty="0">
                <a:solidFill>
                  <a:schemeClr val="tx2">
                    <a:lumMod val="60000"/>
                    <a:lumOff val="40000"/>
                  </a:schemeClr>
                </a:solidFill>
                <a:latin typeface="Times New Roman" panose="02020603050405020304" pitchFamily="18" charset="0"/>
                <a:cs typeface="Times New Roman" panose="02020603050405020304" pitchFamily="18" charset="0"/>
              </a:rPr>
              <a:t>:</a:t>
            </a:r>
          </a:p>
          <a:p>
            <a:pPr algn="ctr"/>
            <a:r>
              <a:rPr lang="vi-VN" sz="3111" b="1" dirty="0">
                <a:solidFill>
                  <a:schemeClr val="tx2">
                    <a:lumMod val="60000"/>
                    <a:lumOff val="40000"/>
                  </a:schemeClr>
                </a:solidFill>
                <a:latin typeface="Times New Roman" panose="02020603050405020304" pitchFamily="18" charset="0"/>
                <a:cs typeface="Times New Roman" panose="02020603050405020304" pitchFamily="18" charset="0"/>
              </a:rPr>
              <a:t>312dm</a:t>
            </a:r>
            <a:r>
              <a:rPr lang="vi-VN" sz="3111" b="1" baseline="30000" dirty="0">
                <a:solidFill>
                  <a:schemeClr val="tx2">
                    <a:lumMod val="60000"/>
                    <a:lumOff val="40000"/>
                  </a:schemeClr>
                </a:solidFill>
                <a:latin typeface="Times New Roman" panose="02020603050405020304" pitchFamily="18" charset="0"/>
                <a:cs typeface="Times New Roman" panose="02020603050405020304" pitchFamily="18" charset="0"/>
              </a:rPr>
              <a:t>2</a:t>
            </a:r>
            <a:r>
              <a:rPr lang="en-US" sz="3111" b="1" dirty="0">
                <a:solidFill>
                  <a:schemeClr val="tx2">
                    <a:lumMod val="60000"/>
                    <a:lumOff val="40000"/>
                  </a:schemeClr>
                </a:solidFill>
                <a:latin typeface="Times New Roman" panose="02020603050405020304" pitchFamily="18" charset="0"/>
                <a:cs typeface="Times New Roman" panose="02020603050405020304" pitchFamily="18" charset="0"/>
              </a:rPr>
              <a:t> = </a:t>
            </a:r>
            <a:r>
              <a:rPr lang="vi-VN" sz="3111" b="1" dirty="0">
                <a:solidFill>
                  <a:schemeClr val="tx2">
                    <a:lumMod val="60000"/>
                    <a:lumOff val="40000"/>
                  </a:schemeClr>
                </a:solidFill>
                <a:latin typeface="Times New Roman" panose="02020603050405020304" pitchFamily="18" charset="0"/>
                <a:cs typeface="Times New Roman" panose="02020603050405020304" pitchFamily="18" charset="0"/>
              </a:rPr>
              <a:t>........... m</a:t>
            </a:r>
            <a:r>
              <a:rPr lang="vi-VN" sz="3111" b="1" baseline="30000" dirty="0">
                <a:solidFill>
                  <a:schemeClr val="tx2">
                    <a:lumMod val="60000"/>
                    <a:lumOff val="40000"/>
                  </a:schemeClr>
                </a:solidFill>
                <a:latin typeface="Times New Roman" panose="02020603050405020304" pitchFamily="18" charset="0"/>
                <a:cs typeface="Times New Roman" panose="02020603050405020304" pitchFamily="18" charset="0"/>
              </a:rPr>
              <a:t>2</a:t>
            </a:r>
            <a:r>
              <a:rPr lang="en-US" sz="3111" b="1" dirty="0">
                <a:solidFill>
                  <a:schemeClr val="tx2">
                    <a:lumMod val="60000"/>
                    <a:lumOff val="40000"/>
                  </a:schemeClr>
                </a:solidFill>
                <a:latin typeface="Times New Roman" panose="02020603050405020304" pitchFamily="18" charset="0"/>
                <a:cs typeface="Times New Roman" panose="02020603050405020304" pitchFamily="18" charset="0"/>
              </a:rPr>
              <a:t>  …………… </a:t>
            </a:r>
            <a:r>
              <a:rPr lang="vi-VN" sz="3111" b="1" dirty="0">
                <a:solidFill>
                  <a:schemeClr val="tx2">
                    <a:lumMod val="60000"/>
                    <a:lumOff val="40000"/>
                  </a:schemeClr>
                </a:solidFill>
                <a:latin typeface="Times New Roman" panose="02020603050405020304" pitchFamily="18" charset="0"/>
                <a:cs typeface="Times New Roman" panose="02020603050405020304" pitchFamily="18" charset="0"/>
              </a:rPr>
              <a:t>dm</a:t>
            </a:r>
            <a:r>
              <a:rPr lang="vi-VN" sz="3111" b="1" baseline="30000" dirty="0">
                <a:solidFill>
                  <a:schemeClr val="tx2">
                    <a:lumMod val="60000"/>
                    <a:lumOff val="40000"/>
                  </a:schemeClr>
                </a:solidFill>
                <a:latin typeface="Times New Roman" panose="02020603050405020304" pitchFamily="18" charset="0"/>
                <a:cs typeface="Times New Roman" panose="02020603050405020304" pitchFamily="18" charset="0"/>
              </a:rPr>
              <a:t>2</a:t>
            </a:r>
            <a:endParaRPr lang="vi-VN" sz="3111" b="1" dirty="0">
              <a:solidFill>
                <a:schemeClr val="tx2">
                  <a:lumMod val="60000"/>
                  <a:lumOff val="40000"/>
                </a:schemeClr>
              </a:solidFill>
              <a:latin typeface="Times New Roman" panose="02020603050405020304" pitchFamily="18" charset="0"/>
              <a:cs typeface="Times New Roman" panose="02020603050405020304" pitchFamily="18" charset="0"/>
            </a:endParaRPr>
          </a:p>
          <a:p>
            <a:pPr algn="ctr"/>
            <a:r>
              <a:rPr lang="en-US" sz="3111" b="1" dirty="0">
                <a:latin typeface="Times New Roman" panose="02020603050405020304" pitchFamily="18" charset="0"/>
                <a:cs typeface="Times New Roman" panose="02020603050405020304" pitchFamily="18" charset="0"/>
              </a:rPr>
              <a:t> </a:t>
            </a:r>
            <a:endParaRPr lang="vi-VN" sz="3111" b="1" dirty="0">
              <a:latin typeface="Times New Roman" panose="02020603050405020304" pitchFamily="18" charset="0"/>
              <a:cs typeface="Times New Roman" panose="02020603050405020304" pitchFamily="18" charset="0"/>
            </a:endParaRPr>
          </a:p>
        </p:txBody>
      </p:sp>
      <p:sp>
        <p:nvSpPr>
          <p:cNvPr id="89" name="TextBox 88"/>
          <p:cNvSpPr txBox="1"/>
          <p:nvPr/>
        </p:nvSpPr>
        <p:spPr>
          <a:xfrm>
            <a:off x="621515" y="2032516"/>
            <a:ext cx="3357818" cy="1049775"/>
          </a:xfrm>
          <a:prstGeom prst="rect">
            <a:avLst/>
          </a:prstGeom>
          <a:noFill/>
        </p:spPr>
        <p:txBody>
          <a:bodyPr wrap="square" rtlCol="0">
            <a:spAutoFit/>
          </a:bodyPr>
          <a:lstStyle/>
          <a:p>
            <a:r>
              <a:rPr lang="vi-VN" sz="3111" b="1" dirty="0">
                <a:latin typeface="Times New Roman" panose="02020603050405020304" pitchFamily="18" charset="0"/>
                <a:cs typeface="Times New Roman" panose="02020603050405020304" pitchFamily="18" charset="0"/>
              </a:rPr>
              <a:t>a. 31m</a:t>
            </a:r>
            <a:r>
              <a:rPr lang="vi-VN" sz="3111" b="1" baseline="30000" dirty="0">
                <a:latin typeface="Times New Roman" panose="02020603050405020304" pitchFamily="18" charset="0"/>
                <a:cs typeface="Times New Roman" panose="02020603050405020304" pitchFamily="18" charset="0"/>
              </a:rPr>
              <a:t>2</a:t>
            </a:r>
            <a:r>
              <a:rPr lang="vi-VN" sz="3111" b="1" dirty="0">
                <a:latin typeface="Times New Roman" panose="02020603050405020304" pitchFamily="18" charset="0"/>
                <a:cs typeface="Times New Roman" panose="02020603050405020304" pitchFamily="18" charset="0"/>
              </a:rPr>
              <a:t> 2dm</a:t>
            </a:r>
            <a:r>
              <a:rPr lang="vi-VN" sz="3111" b="1" baseline="30000" dirty="0">
                <a:latin typeface="Times New Roman" panose="02020603050405020304" pitchFamily="18" charset="0"/>
                <a:cs typeface="Times New Roman" panose="02020603050405020304" pitchFamily="18" charset="0"/>
              </a:rPr>
              <a:t>2</a:t>
            </a:r>
            <a:endParaRPr lang="vi-VN" sz="3111" b="1" dirty="0">
              <a:solidFill>
                <a:srgbClr val="FF0000"/>
              </a:solidFill>
              <a:latin typeface="Times New Roman" panose="02020603050405020304" pitchFamily="18" charset="0"/>
              <a:cs typeface="Times New Roman" panose="02020603050405020304" pitchFamily="18" charset="0"/>
            </a:endParaRPr>
          </a:p>
          <a:p>
            <a:endParaRPr lang="vi-VN" sz="3111" b="1" dirty="0">
              <a:latin typeface="Times New Roman" panose="02020603050405020304" pitchFamily="18" charset="0"/>
              <a:cs typeface="Times New Roman" panose="02020603050405020304" pitchFamily="18" charset="0"/>
            </a:endParaRPr>
          </a:p>
        </p:txBody>
      </p:sp>
      <p:sp>
        <p:nvSpPr>
          <p:cNvPr id="90" name="TextBox 89"/>
          <p:cNvSpPr txBox="1"/>
          <p:nvPr/>
        </p:nvSpPr>
        <p:spPr>
          <a:xfrm>
            <a:off x="564664" y="2750544"/>
            <a:ext cx="3357818" cy="1049775"/>
          </a:xfrm>
          <a:prstGeom prst="rect">
            <a:avLst/>
          </a:prstGeom>
          <a:noFill/>
        </p:spPr>
        <p:txBody>
          <a:bodyPr wrap="square" rtlCol="0">
            <a:spAutoFit/>
          </a:bodyPr>
          <a:lstStyle/>
          <a:p>
            <a:r>
              <a:rPr lang="vi-VN" sz="3111" b="1" dirty="0">
                <a:latin typeface="Times New Roman" panose="02020603050405020304" pitchFamily="18" charset="0"/>
                <a:cs typeface="Times New Roman" panose="02020603050405020304" pitchFamily="18" charset="0"/>
              </a:rPr>
              <a:t>b. 312m</a:t>
            </a:r>
            <a:r>
              <a:rPr lang="vi-VN" sz="3111" b="1" baseline="30000" dirty="0">
                <a:latin typeface="Times New Roman" panose="02020603050405020304" pitchFamily="18" charset="0"/>
                <a:cs typeface="Times New Roman" panose="02020603050405020304" pitchFamily="18" charset="0"/>
              </a:rPr>
              <a:t>2</a:t>
            </a:r>
            <a:r>
              <a:rPr lang="vi-VN" sz="3111" b="1" dirty="0">
                <a:latin typeface="Times New Roman" panose="02020603050405020304" pitchFamily="18" charset="0"/>
                <a:cs typeface="Times New Roman" panose="02020603050405020304" pitchFamily="18" charset="0"/>
              </a:rPr>
              <a:t> 0dm</a:t>
            </a:r>
            <a:r>
              <a:rPr lang="vi-VN" sz="3111" b="1" baseline="30000" dirty="0">
                <a:latin typeface="Times New Roman" panose="02020603050405020304" pitchFamily="18" charset="0"/>
                <a:cs typeface="Times New Roman" panose="02020603050405020304" pitchFamily="18" charset="0"/>
              </a:rPr>
              <a:t>2</a:t>
            </a:r>
            <a:endParaRPr lang="vi-VN" sz="3111" b="1" dirty="0">
              <a:solidFill>
                <a:srgbClr val="FF0000"/>
              </a:solidFill>
              <a:latin typeface="Times New Roman" panose="02020603050405020304" pitchFamily="18" charset="0"/>
              <a:cs typeface="Times New Roman" panose="02020603050405020304" pitchFamily="18" charset="0"/>
            </a:endParaRPr>
          </a:p>
          <a:p>
            <a:endParaRPr lang="vi-VN" sz="3111" b="1" dirty="0">
              <a:latin typeface="Times New Roman" panose="02020603050405020304" pitchFamily="18" charset="0"/>
              <a:cs typeface="Times New Roman" panose="02020603050405020304" pitchFamily="18" charset="0"/>
            </a:endParaRPr>
          </a:p>
        </p:txBody>
      </p:sp>
      <p:sp>
        <p:nvSpPr>
          <p:cNvPr id="91" name="TextBox 90"/>
          <p:cNvSpPr txBox="1"/>
          <p:nvPr/>
        </p:nvSpPr>
        <p:spPr>
          <a:xfrm>
            <a:off x="606337" y="3586296"/>
            <a:ext cx="3357818" cy="1049775"/>
          </a:xfrm>
          <a:prstGeom prst="rect">
            <a:avLst/>
          </a:prstGeom>
          <a:noFill/>
        </p:spPr>
        <p:txBody>
          <a:bodyPr wrap="square" rtlCol="0">
            <a:spAutoFit/>
          </a:bodyPr>
          <a:lstStyle/>
          <a:p>
            <a:r>
              <a:rPr lang="vi-VN" sz="3111" b="1" dirty="0">
                <a:latin typeface="Times New Roman" panose="02020603050405020304" pitchFamily="18" charset="0"/>
                <a:cs typeface="Times New Roman" panose="02020603050405020304" pitchFamily="18" charset="0"/>
              </a:rPr>
              <a:t>c. 30m</a:t>
            </a:r>
            <a:r>
              <a:rPr lang="vi-VN" sz="3111" b="1" baseline="30000" dirty="0">
                <a:latin typeface="Times New Roman" panose="02020603050405020304" pitchFamily="18" charset="0"/>
                <a:cs typeface="Times New Roman" panose="02020603050405020304" pitchFamily="18" charset="0"/>
              </a:rPr>
              <a:t>2</a:t>
            </a:r>
            <a:r>
              <a:rPr lang="vi-VN" sz="3111" b="1" dirty="0">
                <a:latin typeface="Times New Roman" panose="02020603050405020304" pitchFamily="18" charset="0"/>
                <a:cs typeface="Times New Roman" panose="02020603050405020304" pitchFamily="18" charset="0"/>
              </a:rPr>
              <a:t> 12dm</a:t>
            </a:r>
            <a:r>
              <a:rPr lang="vi-VN" sz="3111" b="1" baseline="30000" dirty="0">
                <a:latin typeface="Times New Roman" panose="02020603050405020304" pitchFamily="18" charset="0"/>
                <a:cs typeface="Times New Roman" panose="02020603050405020304" pitchFamily="18" charset="0"/>
              </a:rPr>
              <a:t>2</a:t>
            </a:r>
            <a:endParaRPr lang="vi-VN" sz="3111" b="1" dirty="0">
              <a:solidFill>
                <a:srgbClr val="FF0000"/>
              </a:solidFill>
              <a:latin typeface="Times New Roman" panose="02020603050405020304" pitchFamily="18" charset="0"/>
              <a:cs typeface="Times New Roman" panose="02020603050405020304" pitchFamily="18" charset="0"/>
            </a:endParaRPr>
          </a:p>
          <a:p>
            <a:endParaRPr lang="vi-VN" sz="3111" b="1" dirty="0">
              <a:latin typeface="Times New Roman" panose="02020603050405020304" pitchFamily="18" charset="0"/>
              <a:cs typeface="Times New Roman" panose="02020603050405020304" pitchFamily="18" charset="0"/>
            </a:endParaRPr>
          </a:p>
        </p:txBody>
      </p:sp>
      <p:sp>
        <p:nvSpPr>
          <p:cNvPr id="92" name="TextBox 91"/>
          <p:cNvSpPr txBox="1"/>
          <p:nvPr/>
        </p:nvSpPr>
        <p:spPr>
          <a:xfrm>
            <a:off x="590462" y="4422048"/>
            <a:ext cx="4476976" cy="1049775"/>
          </a:xfrm>
          <a:prstGeom prst="rect">
            <a:avLst/>
          </a:prstGeom>
          <a:noFill/>
        </p:spPr>
        <p:txBody>
          <a:bodyPr wrap="square" rtlCol="0">
            <a:spAutoFit/>
          </a:bodyPr>
          <a:lstStyle/>
          <a:p>
            <a:r>
              <a:rPr lang="vi-VN" sz="3111" b="1" dirty="0">
                <a:latin typeface="Times New Roman" panose="02020603050405020304" pitchFamily="18" charset="0"/>
                <a:cs typeface="Times New Roman" panose="02020603050405020304" pitchFamily="18" charset="0"/>
              </a:rPr>
              <a:t>d. 3m</a:t>
            </a:r>
            <a:r>
              <a:rPr lang="vi-VN" sz="3111" b="1" baseline="30000" dirty="0">
                <a:latin typeface="Times New Roman" panose="02020603050405020304" pitchFamily="18" charset="0"/>
                <a:cs typeface="Times New Roman" panose="02020603050405020304" pitchFamily="18" charset="0"/>
              </a:rPr>
              <a:t>2</a:t>
            </a:r>
            <a:r>
              <a:rPr lang="vi-VN" sz="3111" b="1" dirty="0">
                <a:latin typeface="Times New Roman" panose="02020603050405020304" pitchFamily="18" charset="0"/>
                <a:cs typeface="Times New Roman" panose="02020603050405020304" pitchFamily="18" charset="0"/>
              </a:rPr>
              <a:t> 12dm</a:t>
            </a:r>
            <a:r>
              <a:rPr lang="vi-VN" sz="3111" b="1" baseline="30000" dirty="0">
                <a:latin typeface="Times New Roman" panose="02020603050405020304" pitchFamily="18" charset="0"/>
                <a:cs typeface="Times New Roman" panose="02020603050405020304" pitchFamily="18" charset="0"/>
              </a:rPr>
              <a:t>2</a:t>
            </a:r>
            <a:endParaRPr lang="vi-VN" sz="3111" b="1" dirty="0">
              <a:solidFill>
                <a:srgbClr val="FF0000"/>
              </a:solidFill>
              <a:latin typeface="Times New Roman" panose="02020603050405020304" pitchFamily="18" charset="0"/>
              <a:cs typeface="Times New Roman" panose="02020603050405020304" pitchFamily="18" charset="0"/>
            </a:endParaRPr>
          </a:p>
          <a:p>
            <a:endParaRPr lang="vi-VN" sz="3111"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62414982"/>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86"/>
                                        </p:tgtEl>
                                        <p:attrNameLst>
                                          <p:attrName>style.visibility</p:attrName>
                                        </p:attrNameLst>
                                      </p:cBhvr>
                                      <p:to>
                                        <p:strVal val="visible"/>
                                      </p:to>
                                    </p:set>
                                    <p:anim calcmode="lin" valueType="num">
                                      <p:cBhvr>
                                        <p:cTn id="7" dur="250" fill="hold"/>
                                        <p:tgtEl>
                                          <p:spTgt spid="86"/>
                                        </p:tgtEl>
                                        <p:attrNameLst>
                                          <p:attrName>ppt_w</p:attrName>
                                        </p:attrNameLst>
                                      </p:cBhvr>
                                      <p:tavLst>
                                        <p:tav tm="0">
                                          <p:val>
                                            <p:strVal val="#ppt_w*0.70"/>
                                          </p:val>
                                        </p:tav>
                                        <p:tav tm="100000">
                                          <p:val>
                                            <p:strVal val="#ppt_w"/>
                                          </p:val>
                                        </p:tav>
                                      </p:tavLst>
                                    </p:anim>
                                    <p:anim calcmode="lin" valueType="num">
                                      <p:cBhvr>
                                        <p:cTn id="8" dur="250" fill="hold"/>
                                        <p:tgtEl>
                                          <p:spTgt spid="86"/>
                                        </p:tgtEl>
                                        <p:attrNameLst>
                                          <p:attrName>ppt_h</p:attrName>
                                        </p:attrNameLst>
                                      </p:cBhvr>
                                      <p:tavLst>
                                        <p:tav tm="0">
                                          <p:val>
                                            <p:strVal val="#ppt_h"/>
                                          </p:val>
                                        </p:tav>
                                        <p:tav tm="100000">
                                          <p:val>
                                            <p:strVal val="#ppt_h"/>
                                          </p:val>
                                        </p:tav>
                                      </p:tavLst>
                                    </p:anim>
                                    <p:animEffect transition="in" filter="fade">
                                      <p:cBhvr>
                                        <p:cTn id="9" dur="250"/>
                                        <p:tgtEl>
                                          <p:spTgt spid="86"/>
                                        </p:tgtEl>
                                      </p:cBhvr>
                                    </p:animEffect>
                                  </p:childTnLst>
                                </p:cTn>
                              </p:par>
                              <p:par>
                                <p:cTn id="10" presetID="55" presetClass="entr" presetSubtype="0" fill="hold" grpId="0" nodeType="withEffect">
                                  <p:stCondLst>
                                    <p:cond delay="0"/>
                                  </p:stCondLst>
                                  <p:childTnLst>
                                    <p:set>
                                      <p:cBhvr>
                                        <p:cTn id="11" dur="1" fill="hold">
                                          <p:stCondLst>
                                            <p:cond delay="0"/>
                                          </p:stCondLst>
                                        </p:cTn>
                                        <p:tgtEl>
                                          <p:spTgt spid="88"/>
                                        </p:tgtEl>
                                        <p:attrNameLst>
                                          <p:attrName>style.visibility</p:attrName>
                                        </p:attrNameLst>
                                      </p:cBhvr>
                                      <p:to>
                                        <p:strVal val="visible"/>
                                      </p:to>
                                    </p:set>
                                    <p:anim calcmode="lin" valueType="num">
                                      <p:cBhvr>
                                        <p:cTn id="12" dur="250" fill="hold"/>
                                        <p:tgtEl>
                                          <p:spTgt spid="88"/>
                                        </p:tgtEl>
                                        <p:attrNameLst>
                                          <p:attrName>ppt_w</p:attrName>
                                        </p:attrNameLst>
                                      </p:cBhvr>
                                      <p:tavLst>
                                        <p:tav tm="0">
                                          <p:val>
                                            <p:strVal val="#ppt_w*0.70"/>
                                          </p:val>
                                        </p:tav>
                                        <p:tav tm="100000">
                                          <p:val>
                                            <p:strVal val="#ppt_w"/>
                                          </p:val>
                                        </p:tav>
                                      </p:tavLst>
                                    </p:anim>
                                    <p:anim calcmode="lin" valueType="num">
                                      <p:cBhvr>
                                        <p:cTn id="13" dur="250" fill="hold"/>
                                        <p:tgtEl>
                                          <p:spTgt spid="88"/>
                                        </p:tgtEl>
                                        <p:attrNameLst>
                                          <p:attrName>ppt_h</p:attrName>
                                        </p:attrNameLst>
                                      </p:cBhvr>
                                      <p:tavLst>
                                        <p:tav tm="0">
                                          <p:val>
                                            <p:strVal val="#ppt_h"/>
                                          </p:val>
                                        </p:tav>
                                        <p:tav tm="100000">
                                          <p:val>
                                            <p:strVal val="#ppt_h"/>
                                          </p:val>
                                        </p:tav>
                                      </p:tavLst>
                                    </p:anim>
                                    <p:animEffect transition="in" filter="fade">
                                      <p:cBhvr>
                                        <p:cTn id="14" dur="250"/>
                                        <p:tgtEl>
                                          <p:spTgt spid="88"/>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grpId="0" nodeType="clickEffect">
                                  <p:stCondLst>
                                    <p:cond delay="0"/>
                                  </p:stCondLst>
                                  <p:childTnLst>
                                    <p:set>
                                      <p:cBhvr>
                                        <p:cTn id="18" dur="1" fill="hold">
                                          <p:stCondLst>
                                            <p:cond delay="0"/>
                                          </p:stCondLst>
                                        </p:cTn>
                                        <p:tgtEl>
                                          <p:spTgt spid="87"/>
                                        </p:tgtEl>
                                        <p:attrNameLst>
                                          <p:attrName>style.visibility</p:attrName>
                                        </p:attrNameLst>
                                      </p:cBhvr>
                                      <p:to>
                                        <p:strVal val="visible"/>
                                      </p:to>
                                    </p:set>
                                    <p:animEffect transition="in" filter="fade">
                                      <p:cBhvr>
                                        <p:cTn id="19" dur="250"/>
                                        <p:tgtEl>
                                          <p:spTgt spid="87"/>
                                        </p:tgtEl>
                                      </p:cBhvr>
                                    </p:animEffect>
                                    <p:anim calcmode="lin" valueType="num">
                                      <p:cBhvr>
                                        <p:cTn id="20" dur="250" fill="hold"/>
                                        <p:tgtEl>
                                          <p:spTgt spid="87"/>
                                        </p:tgtEl>
                                        <p:attrNameLst>
                                          <p:attrName>ppt_x</p:attrName>
                                        </p:attrNameLst>
                                      </p:cBhvr>
                                      <p:tavLst>
                                        <p:tav tm="0">
                                          <p:val>
                                            <p:strVal val="#ppt_x"/>
                                          </p:val>
                                        </p:tav>
                                        <p:tav tm="100000">
                                          <p:val>
                                            <p:strVal val="#ppt_x"/>
                                          </p:val>
                                        </p:tav>
                                      </p:tavLst>
                                    </p:anim>
                                    <p:anim calcmode="lin" valueType="num">
                                      <p:cBhvr>
                                        <p:cTn id="21" dur="225" decel="100000" fill="hold"/>
                                        <p:tgtEl>
                                          <p:spTgt spid="87"/>
                                        </p:tgtEl>
                                        <p:attrNameLst>
                                          <p:attrName>ppt_y</p:attrName>
                                        </p:attrNameLst>
                                      </p:cBhvr>
                                      <p:tavLst>
                                        <p:tav tm="0">
                                          <p:val>
                                            <p:strVal val="#ppt_y+1"/>
                                          </p:val>
                                        </p:tav>
                                        <p:tav tm="100000">
                                          <p:val>
                                            <p:strVal val="#ppt_y-.03"/>
                                          </p:val>
                                        </p:tav>
                                      </p:tavLst>
                                    </p:anim>
                                    <p:anim calcmode="lin" valueType="num">
                                      <p:cBhvr>
                                        <p:cTn id="22" dur="25" accel="100000" fill="hold">
                                          <p:stCondLst>
                                            <p:cond delay="225"/>
                                          </p:stCondLst>
                                        </p:cTn>
                                        <p:tgtEl>
                                          <p:spTgt spid="87"/>
                                        </p:tgtEl>
                                        <p:attrNameLst>
                                          <p:attrName>ppt_y</p:attrName>
                                        </p:attrNameLst>
                                      </p:cBhvr>
                                      <p:tavLst>
                                        <p:tav tm="0">
                                          <p:val>
                                            <p:strVal val="#ppt_y-.03"/>
                                          </p:val>
                                        </p:tav>
                                        <p:tav tm="100000">
                                          <p:val>
                                            <p:strVal val="#ppt_y"/>
                                          </p:val>
                                        </p:tav>
                                      </p:tavLst>
                                    </p:anim>
                                  </p:childTnLst>
                                </p:cTn>
                              </p:par>
                              <p:par>
                                <p:cTn id="23" presetID="37" presetClass="entr" presetSubtype="0" fill="hold" grpId="0" nodeType="withEffect">
                                  <p:stCondLst>
                                    <p:cond delay="0"/>
                                  </p:stCondLst>
                                  <p:childTnLst>
                                    <p:set>
                                      <p:cBhvr>
                                        <p:cTn id="24" dur="1" fill="hold">
                                          <p:stCondLst>
                                            <p:cond delay="0"/>
                                          </p:stCondLst>
                                        </p:cTn>
                                        <p:tgtEl>
                                          <p:spTgt spid="89"/>
                                        </p:tgtEl>
                                        <p:attrNameLst>
                                          <p:attrName>style.visibility</p:attrName>
                                        </p:attrNameLst>
                                      </p:cBhvr>
                                      <p:to>
                                        <p:strVal val="visible"/>
                                      </p:to>
                                    </p:set>
                                    <p:animEffect transition="in" filter="fade">
                                      <p:cBhvr>
                                        <p:cTn id="25" dur="250"/>
                                        <p:tgtEl>
                                          <p:spTgt spid="89"/>
                                        </p:tgtEl>
                                      </p:cBhvr>
                                    </p:animEffect>
                                    <p:anim calcmode="lin" valueType="num">
                                      <p:cBhvr>
                                        <p:cTn id="26" dur="250" fill="hold"/>
                                        <p:tgtEl>
                                          <p:spTgt spid="89"/>
                                        </p:tgtEl>
                                        <p:attrNameLst>
                                          <p:attrName>ppt_x</p:attrName>
                                        </p:attrNameLst>
                                      </p:cBhvr>
                                      <p:tavLst>
                                        <p:tav tm="0">
                                          <p:val>
                                            <p:strVal val="#ppt_x"/>
                                          </p:val>
                                        </p:tav>
                                        <p:tav tm="100000">
                                          <p:val>
                                            <p:strVal val="#ppt_x"/>
                                          </p:val>
                                        </p:tav>
                                      </p:tavLst>
                                    </p:anim>
                                    <p:anim calcmode="lin" valueType="num">
                                      <p:cBhvr>
                                        <p:cTn id="27" dur="225" decel="100000" fill="hold"/>
                                        <p:tgtEl>
                                          <p:spTgt spid="89"/>
                                        </p:tgtEl>
                                        <p:attrNameLst>
                                          <p:attrName>ppt_y</p:attrName>
                                        </p:attrNameLst>
                                      </p:cBhvr>
                                      <p:tavLst>
                                        <p:tav tm="0">
                                          <p:val>
                                            <p:strVal val="#ppt_y+1"/>
                                          </p:val>
                                        </p:tav>
                                        <p:tav tm="100000">
                                          <p:val>
                                            <p:strVal val="#ppt_y-.03"/>
                                          </p:val>
                                        </p:tav>
                                      </p:tavLst>
                                    </p:anim>
                                    <p:anim calcmode="lin" valueType="num">
                                      <p:cBhvr>
                                        <p:cTn id="28" dur="25" accel="100000" fill="hold">
                                          <p:stCondLst>
                                            <p:cond delay="225"/>
                                          </p:stCondLst>
                                        </p:cTn>
                                        <p:tgtEl>
                                          <p:spTgt spid="89"/>
                                        </p:tgtEl>
                                        <p:attrNameLst>
                                          <p:attrName>ppt_y</p:attrName>
                                        </p:attrNameLst>
                                      </p:cBhvr>
                                      <p:tavLst>
                                        <p:tav tm="0">
                                          <p:val>
                                            <p:strVal val="#ppt_y-.03"/>
                                          </p:val>
                                        </p:tav>
                                        <p:tav tm="100000">
                                          <p:val>
                                            <p:strVal val="#ppt_y"/>
                                          </p:val>
                                        </p:tav>
                                      </p:tavLst>
                                    </p:anim>
                                  </p:childTnLst>
                                </p:cTn>
                              </p:par>
                              <p:par>
                                <p:cTn id="29" presetID="37" presetClass="entr" presetSubtype="0" fill="hold" grpId="0" nodeType="withEffect">
                                  <p:stCondLst>
                                    <p:cond delay="0"/>
                                  </p:stCondLst>
                                  <p:childTnLst>
                                    <p:set>
                                      <p:cBhvr>
                                        <p:cTn id="30" dur="1" fill="hold">
                                          <p:stCondLst>
                                            <p:cond delay="0"/>
                                          </p:stCondLst>
                                        </p:cTn>
                                        <p:tgtEl>
                                          <p:spTgt spid="90"/>
                                        </p:tgtEl>
                                        <p:attrNameLst>
                                          <p:attrName>style.visibility</p:attrName>
                                        </p:attrNameLst>
                                      </p:cBhvr>
                                      <p:to>
                                        <p:strVal val="visible"/>
                                      </p:to>
                                    </p:set>
                                    <p:animEffect transition="in" filter="fade">
                                      <p:cBhvr>
                                        <p:cTn id="31" dur="250"/>
                                        <p:tgtEl>
                                          <p:spTgt spid="90"/>
                                        </p:tgtEl>
                                      </p:cBhvr>
                                    </p:animEffect>
                                    <p:anim calcmode="lin" valueType="num">
                                      <p:cBhvr>
                                        <p:cTn id="32" dur="250" fill="hold"/>
                                        <p:tgtEl>
                                          <p:spTgt spid="90"/>
                                        </p:tgtEl>
                                        <p:attrNameLst>
                                          <p:attrName>ppt_x</p:attrName>
                                        </p:attrNameLst>
                                      </p:cBhvr>
                                      <p:tavLst>
                                        <p:tav tm="0">
                                          <p:val>
                                            <p:strVal val="#ppt_x"/>
                                          </p:val>
                                        </p:tav>
                                        <p:tav tm="100000">
                                          <p:val>
                                            <p:strVal val="#ppt_x"/>
                                          </p:val>
                                        </p:tav>
                                      </p:tavLst>
                                    </p:anim>
                                    <p:anim calcmode="lin" valueType="num">
                                      <p:cBhvr>
                                        <p:cTn id="33" dur="225" decel="100000" fill="hold"/>
                                        <p:tgtEl>
                                          <p:spTgt spid="90"/>
                                        </p:tgtEl>
                                        <p:attrNameLst>
                                          <p:attrName>ppt_y</p:attrName>
                                        </p:attrNameLst>
                                      </p:cBhvr>
                                      <p:tavLst>
                                        <p:tav tm="0">
                                          <p:val>
                                            <p:strVal val="#ppt_y+1"/>
                                          </p:val>
                                        </p:tav>
                                        <p:tav tm="100000">
                                          <p:val>
                                            <p:strVal val="#ppt_y-.03"/>
                                          </p:val>
                                        </p:tav>
                                      </p:tavLst>
                                    </p:anim>
                                    <p:anim calcmode="lin" valueType="num">
                                      <p:cBhvr>
                                        <p:cTn id="34" dur="25" accel="100000" fill="hold">
                                          <p:stCondLst>
                                            <p:cond delay="225"/>
                                          </p:stCondLst>
                                        </p:cTn>
                                        <p:tgtEl>
                                          <p:spTgt spid="90"/>
                                        </p:tgtEl>
                                        <p:attrNameLst>
                                          <p:attrName>ppt_y</p:attrName>
                                        </p:attrNameLst>
                                      </p:cBhvr>
                                      <p:tavLst>
                                        <p:tav tm="0">
                                          <p:val>
                                            <p:strVal val="#ppt_y-.03"/>
                                          </p:val>
                                        </p:tav>
                                        <p:tav tm="100000">
                                          <p:val>
                                            <p:strVal val="#ppt_y"/>
                                          </p:val>
                                        </p:tav>
                                      </p:tavLst>
                                    </p:anim>
                                  </p:childTnLst>
                                </p:cTn>
                              </p:par>
                              <p:par>
                                <p:cTn id="35" presetID="37" presetClass="entr" presetSubtype="0" fill="hold" grpId="0" nodeType="withEffect">
                                  <p:stCondLst>
                                    <p:cond delay="0"/>
                                  </p:stCondLst>
                                  <p:childTnLst>
                                    <p:set>
                                      <p:cBhvr>
                                        <p:cTn id="36" dur="1" fill="hold">
                                          <p:stCondLst>
                                            <p:cond delay="0"/>
                                          </p:stCondLst>
                                        </p:cTn>
                                        <p:tgtEl>
                                          <p:spTgt spid="91"/>
                                        </p:tgtEl>
                                        <p:attrNameLst>
                                          <p:attrName>style.visibility</p:attrName>
                                        </p:attrNameLst>
                                      </p:cBhvr>
                                      <p:to>
                                        <p:strVal val="visible"/>
                                      </p:to>
                                    </p:set>
                                    <p:animEffect transition="in" filter="fade">
                                      <p:cBhvr>
                                        <p:cTn id="37" dur="250"/>
                                        <p:tgtEl>
                                          <p:spTgt spid="91"/>
                                        </p:tgtEl>
                                      </p:cBhvr>
                                    </p:animEffect>
                                    <p:anim calcmode="lin" valueType="num">
                                      <p:cBhvr>
                                        <p:cTn id="38" dur="250" fill="hold"/>
                                        <p:tgtEl>
                                          <p:spTgt spid="91"/>
                                        </p:tgtEl>
                                        <p:attrNameLst>
                                          <p:attrName>ppt_x</p:attrName>
                                        </p:attrNameLst>
                                      </p:cBhvr>
                                      <p:tavLst>
                                        <p:tav tm="0">
                                          <p:val>
                                            <p:strVal val="#ppt_x"/>
                                          </p:val>
                                        </p:tav>
                                        <p:tav tm="100000">
                                          <p:val>
                                            <p:strVal val="#ppt_x"/>
                                          </p:val>
                                        </p:tav>
                                      </p:tavLst>
                                    </p:anim>
                                    <p:anim calcmode="lin" valueType="num">
                                      <p:cBhvr>
                                        <p:cTn id="39" dur="225" decel="100000" fill="hold"/>
                                        <p:tgtEl>
                                          <p:spTgt spid="91"/>
                                        </p:tgtEl>
                                        <p:attrNameLst>
                                          <p:attrName>ppt_y</p:attrName>
                                        </p:attrNameLst>
                                      </p:cBhvr>
                                      <p:tavLst>
                                        <p:tav tm="0">
                                          <p:val>
                                            <p:strVal val="#ppt_y+1"/>
                                          </p:val>
                                        </p:tav>
                                        <p:tav tm="100000">
                                          <p:val>
                                            <p:strVal val="#ppt_y-.03"/>
                                          </p:val>
                                        </p:tav>
                                      </p:tavLst>
                                    </p:anim>
                                    <p:anim calcmode="lin" valueType="num">
                                      <p:cBhvr>
                                        <p:cTn id="40" dur="25" accel="100000" fill="hold">
                                          <p:stCondLst>
                                            <p:cond delay="225"/>
                                          </p:stCondLst>
                                        </p:cTn>
                                        <p:tgtEl>
                                          <p:spTgt spid="91"/>
                                        </p:tgtEl>
                                        <p:attrNameLst>
                                          <p:attrName>ppt_y</p:attrName>
                                        </p:attrNameLst>
                                      </p:cBhvr>
                                      <p:tavLst>
                                        <p:tav tm="0">
                                          <p:val>
                                            <p:strVal val="#ppt_y-.03"/>
                                          </p:val>
                                        </p:tav>
                                        <p:tav tm="100000">
                                          <p:val>
                                            <p:strVal val="#ppt_y"/>
                                          </p:val>
                                        </p:tav>
                                      </p:tavLst>
                                    </p:anim>
                                  </p:childTnLst>
                                </p:cTn>
                              </p:par>
                              <p:par>
                                <p:cTn id="41" presetID="37" presetClass="entr" presetSubtype="0" fill="hold" grpId="0" nodeType="withEffect">
                                  <p:stCondLst>
                                    <p:cond delay="0"/>
                                  </p:stCondLst>
                                  <p:iterate type="lt">
                                    <p:tmPct val="0"/>
                                  </p:iterate>
                                  <p:childTnLst>
                                    <p:set>
                                      <p:cBhvr>
                                        <p:cTn id="42" dur="1" fill="hold">
                                          <p:stCondLst>
                                            <p:cond delay="0"/>
                                          </p:stCondLst>
                                        </p:cTn>
                                        <p:tgtEl>
                                          <p:spTgt spid="92"/>
                                        </p:tgtEl>
                                        <p:attrNameLst>
                                          <p:attrName>style.visibility</p:attrName>
                                        </p:attrNameLst>
                                      </p:cBhvr>
                                      <p:to>
                                        <p:strVal val="visible"/>
                                      </p:to>
                                    </p:set>
                                    <p:animEffect transition="in" filter="fade">
                                      <p:cBhvr>
                                        <p:cTn id="43" dur="250"/>
                                        <p:tgtEl>
                                          <p:spTgt spid="92"/>
                                        </p:tgtEl>
                                      </p:cBhvr>
                                    </p:animEffect>
                                    <p:anim calcmode="lin" valueType="num">
                                      <p:cBhvr>
                                        <p:cTn id="44" dur="250" fill="hold"/>
                                        <p:tgtEl>
                                          <p:spTgt spid="92"/>
                                        </p:tgtEl>
                                        <p:attrNameLst>
                                          <p:attrName>ppt_x</p:attrName>
                                        </p:attrNameLst>
                                      </p:cBhvr>
                                      <p:tavLst>
                                        <p:tav tm="0">
                                          <p:val>
                                            <p:strVal val="#ppt_x"/>
                                          </p:val>
                                        </p:tav>
                                        <p:tav tm="100000">
                                          <p:val>
                                            <p:strVal val="#ppt_x"/>
                                          </p:val>
                                        </p:tav>
                                      </p:tavLst>
                                    </p:anim>
                                    <p:anim calcmode="lin" valueType="num">
                                      <p:cBhvr>
                                        <p:cTn id="45" dur="225" decel="100000" fill="hold"/>
                                        <p:tgtEl>
                                          <p:spTgt spid="92"/>
                                        </p:tgtEl>
                                        <p:attrNameLst>
                                          <p:attrName>ppt_y</p:attrName>
                                        </p:attrNameLst>
                                      </p:cBhvr>
                                      <p:tavLst>
                                        <p:tav tm="0">
                                          <p:val>
                                            <p:strVal val="#ppt_y+1"/>
                                          </p:val>
                                        </p:tav>
                                        <p:tav tm="100000">
                                          <p:val>
                                            <p:strVal val="#ppt_y-.03"/>
                                          </p:val>
                                        </p:tav>
                                      </p:tavLst>
                                    </p:anim>
                                    <p:anim calcmode="lin" valueType="num">
                                      <p:cBhvr>
                                        <p:cTn id="46" dur="25" accel="100000" fill="hold">
                                          <p:stCondLst>
                                            <p:cond delay="225"/>
                                          </p:stCondLst>
                                        </p:cTn>
                                        <p:tgtEl>
                                          <p:spTgt spid="92"/>
                                        </p:tgtEl>
                                        <p:attrNameLst>
                                          <p:attrName>ppt_y</p:attrName>
                                        </p:attrNameLst>
                                      </p:cBhvr>
                                      <p:tavLst>
                                        <p:tav tm="0">
                                          <p:val>
                                            <p:strVal val="#ppt_y-.03"/>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8" presetClass="emph" presetSubtype="0" fill="hold" nodeType="clickEffect">
                                  <p:stCondLst>
                                    <p:cond delay="0"/>
                                  </p:stCondLst>
                                  <p:childTnLst>
                                    <p:animRot by="21600000">
                                      <p:cBhvr>
                                        <p:cTn id="50" dur="15000" fill="hold"/>
                                        <p:tgtEl>
                                          <p:spTgt spid="35"/>
                                        </p:tgtEl>
                                        <p:attrNameLst>
                                          <p:attrName>r</p:attrName>
                                        </p:attrNameLst>
                                      </p:cBhvr>
                                    </p:animRot>
                                  </p:childTnLst>
                                </p:cTn>
                              </p:par>
                            </p:childTnLst>
                          </p:cTn>
                        </p:par>
                        <p:par>
                          <p:cTn id="51" fill="hold">
                            <p:stCondLst>
                              <p:cond delay="15000"/>
                            </p:stCondLst>
                            <p:childTnLst>
                              <p:par>
                                <p:cTn id="52" presetID="53" presetClass="entr" presetSubtype="16" fill="hold" nodeType="afterEffect">
                                  <p:stCondLst>
                                    <p:cond delay="0"/>
                                  </p:stCondLst>
                                  <p:childTnLst>
                                    <p:set>
                                      <p:cBhvr>
                                        <p:cTn id="53" dur="1" fill="hold">
                                          <p:stCondLst>
                                            <p:cond delay="0"/>
                                          </p:stCondLst>
                                        </p:cTn>
                                        <p:tgtEl>
                                          <p:spTgt spid="8"/>
                                        </p:tgtEl>
                                        <p:attrNameLst>
                                          <p:attrName>style.visibility</p:attrName>
                                        </p:attrNameLst>
                                      </p:cBhvr>
                                      <p:to>
                                        <p:strVal val="visible"/>
                                      </p:to>
                                    </p:set>
                                    <p:anim calcmode="lin" valueType="num">
                                      <p:cBhvr>
                                        <p:cTn id="54" dur="500" fill="hold"/>
                                        <p:tgtEl>
                                          <p:spTgt spid="8"/>
                                        </p:tgtEl>
                                        <p:attrNameLst>
                                          <p:attrName>ppt_w</p:attrName>
                                        </p:attrNameLst>
                                      </p:cBhvr>
                                      <p:tavLst>
                                        <p:tav tm="0">
                                          <p:val>
                                            <p:fltVal val="0"/>
                                          </p:val>
                                        </p:tav>
                                        <p:tav tm="100000">
                                          <p:val>
                                            <p:strVal val="#ppt_w"/>
                                          </p:val>
                                        </p:tav>
                                      </p:tavLst>
                                    </p:anim>
                                    <p:anim calcmode="lin" valueType="num">
                                      <p:cBhvr>
                                        <p:cTn id="55" dur="500" fill="hold"/>
                                        <p:tgtEl>
                                          <p:spTgt spid="8"/>
                                        </p:tgtEl>
                                        <p:attrNameLst>
                                          <p:attrName>ppt_h</p:attrName>
                                        </p:attrNameLst>
                                      </p:cBhvr>
                                      <p:tavLst>
                                        <p:tav tm="0">
                                          <p:val>
                                            <p:fltVal val="0"/>
                                          </p:val>
                                        </p:tav>
                                        <p:tav tm="100000">
                                          <p:val>
                                            <p:strVal val="#ppt_h"/>
                                          </p:val>
                                        </p:tav>
                                      </p:tavLst>
                                    </p:anim>
                                    <p:animEffect transition="in" filter="fade">
                                      <p:cBhvr>
                                        <p:cTn id="56" dur="500"/>
                                        <p:tgtEl>
                                          <p:spTgt spid="8"/>
                                        </p:tgtEl>
                                      </p:cBhvr>
                                    </p:animEffect>
                                  </p:childTnLst>
                                  <p:subTnLst>
                                    <p:audio>
                                      <p:cMediaNode>
                                        <p:cTn display="0" masterRel="sameClick">
                                          <p:stCondLst>
                                            <p:cond evt="begin" delay="0">
                                              <p:tn val="52"/>
                                            </p:cond>
                                          </p:stCondLst>
                                          <p:endCondLst>
                                            <p:cond evt="onStopAudio" delay="0">
                                              <p:tgtEl>
                                                <p:sldTgt/>
                                              </p:tgtEl>
                                            </p:cond>
                                          </p:endCondLst>
                                        </p:cTn>
                                        <p:tgtEl>
                                          <p:sndTgt r:embed="rId2" name="chimes.wav"/>
                                        </p:tgtEl>
                                      </p:cMediaNode>
                                    </p:audio>
                                  </p:subTnLst>
                                </p:cTn>
                              </p:par>
                            </p:childTnLst>
                          </p:cTn>
                        </p:par>
                      </p:childTnLst>
                    </p:cTn>
                  </p:par>
                  <p:par>
                    <p:cTn id="57" fill="hold">
                      <p:stCondLst>
                        <p:cond delay="indefinite"/>
                      </p:stCondLst>
                      <p:childTnLst>
                        <p:par>
                          <p:cTn id="58" fill="hold">
                            <p:stCondLst>
                              <p:cond delay="0"/>
                            </p:stCondLst>
                            <p:childTnLst>
                              <p:par>
                                <p:cTn id="59" presetID="28" presetClass="emph" presetSubtype="0" fill="hold" grpId="1" nodeType="clickEffect">
                                  <p:stCondLst>
                                    <p:cond delay="0"/>
                                  </p:stCondLst>
                                  <p:iterate type="lt">
                                    <p:tmPct val="10000"/>
                                  </p:iterate>
                                  <p:childTnLst>
                                    <p:animClr clrSpc="rgb" dir="cw">
                                      <p:cBhvr override="childStyle">
                                        <p:cTn id="60" dur="500" fill="hold"/>
                                        <p:tgtEl>
                                          <p:spTgt spid="92"/>
                                        </p:tgtEl>
                                        <p:attrNameLst>
                                          <p:attrName>style.color</p:attrName>
                                        </p:attrNameLst>
                                      </p:cBhvr>
                                      <p:to>
                                        <a:srgbClr val="FF0000"/>
                                      </p:to>
                                    </p:animClr>
                                    <p:animClr clrSpc="rgb" dir="cw">
                                      <p:cBhvr>
                                        <p:cTn id="61" dur="500" fill="hold"/>
                                        <p:tgtEl>
                                          <p:spTgt spid="92"/>
                                        </p:tgtEl>
                                        <p:attrNameLst>
                                          <p:attrName>fillcolor</p:attrName>
                                        </p:attrNameLst>
                                      </p:cBhvr>
                                      <p:to>
                                        <a:srgbClr val="FF0000"/>
                                      </p:to>
                                    </p:animClr>
                                    <p:set>
                                      <p:cBhvr>
                                        <p:cTn id="62" dur="500" fill="hold"/>
                                        <p:tgtEl>
                                          <p:spTgt spid="92"/>
                                        </p:tgtEl>
                                        <p:attrNameLst>
                                          <p:attrName>fill.type</p:attrName>
                                        </p:attrNameLst>
                                      </p:cBhvr>
                                      <p:to>
                                        <p:strVal val="solid"/>
                                      </p:to>
                                    </p:set>
                                    <p:anim to="1.5" calcmode="lin" valueType="num">
                                      <p:cBhvr override="childStyle">
                                        <p:cTn id="63" dur="500" fill="hold"/>
                                        <p:tgtEl>
                                          <p:spTgt spid="92"/>
                                        </p:tgtEl>
                                        <p:attrNameLst>
                                          <p:attrName>style.fontSize</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6" grpId="0" animBg="1"/>
      <p:bldP spid="87" grpId="0" animBg="1"/>
      <p:bldP spid="88" grpId="0"/>
      <p:bldP spid="89" grpId="0"/>
      <p:bldP spid="90" grpId="0"/>
      <p:bldP spid="91" grpId="0"/>
      <p:bldP spid="92" grpId="0"/>
      <p:bldP spid="92" grpId="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212" y="0"/>
            <a:ext cx="10164961" cy="5715000"/>
          </a:xfrm>
        </p:spPr>
      </p:pic>
      <p:sp>
        <p:nvSpPr>
          <p:cNvPr id="5" name="任意多边形 10"/>
          <p:cNvSpPr/>
          <p:nvPr/>
        </p:nvSpPr>
        <p:spPr>
          <a:xfrm>
            <a:off x="-104575" y="4657701"/>
            <a:ext cx="10585176" cy="1057300"/>
          </a:xfrm>
          <a:custGeom>
            <a:avLst/>
            <a:gdLst>
              <a:gd name="connsiteX0" fmla="*/ 244465 w 11941165"/>
              <a:gd name="connsiteY0" fmla="*/ 171607 h 249882"/>
              <a:gd name="connsiteX1" fmla="*/ 301615 w 11941165"/>
              <a:gd name="connsiteY1" fmla="*/ 209707 h 249882"/>
              <a:gd name="connsiteX2" fmla="*/ 3235315 w 11941165"/>
              <a:gd name="connsiteY2" fmla="*/ 157 h 249882"/>
              <a:gd name="connsiteX3" fmla="*/ 5407015 w 11941165"/>
              <a:gd name="connsiteY3" fmla="*/ 247807 h 249882"/>
              <a:gd name="connsiteX4" fmla="*/ 7693015 w 11941165"/>
              <a:gd name="connsiteY4" fmla="*/ 114457 h 249882"/>
              <a:gd name="connsiteX5" fmla="*/ 10398115 w 11941165"/>
              <a:gd name="connsiteY5" fmla="*/ 38257 h 249882"/>
              <a:gd name="connsiteX6" fmla="*/ 11941165 w 11941165"/>
              <a:gd name="connsiteY6" fmla="*/ 190657 h 249882"/>
              <a:gd name="connsiteX0" fmla="*/ 251307 w 11948007"/>
              <a:gd name="connsiteY0" fmla="*/ 171628 h 297698"/>
              <a:gd name="connsiteX1" fmla="*/ 296779 w 11948007"/>
              <a:gd name="connsiteY1" fmla="*/ 293240 h 297698"/>
              <a:gd name="connsiteX2" fmla="*/ 3242157 w 11948007"/>
              <a:gd name="connsiteY2" fmla="*/ 178 h 297698"/>
              <a:gd name="connsiteX3" fmla="*/ 5413857 w 11948007"/>
              <a:gd name="connsiteY3" fmla="*/ 247828 h 297698"/>
              <a:gd name="connsiteX4" fmla="*/ 7699857 w 11948007"/>
              <a:gd name="connsiteY4" fmla="*/ 114478 h 297698"/>
              <a:gd name="connsiteX5" fmla="*/ 10404957 w 11948007"/>
              <a:gd name="connsiteY5" fmla="*/ 38278 h 297698"/>
              <a:gd name="connsiteX6" fmla="*/ 11948007 w 11948007"/>
              <a:gd name="connsiteY6" fmla="*/ 190678 h 297698"/>
              <a:gd name="connsiteX0" fmla="*/ 181593 w 12030102"/>
              <a:gd name="connsiteY0" fmla="*/ 830441 h 832268"/>
              <a:gd name="connsiteX1" fmla="*/ 378874 w 12030102"/>
              <a:gd name="connsiteY1" fmla="*/ 293240 h 832268"/>
              <a:gd name="connsiteX2" fmla="*/ 3324252 w 12030102"/>
              <a:gd name="connsiteY2" fmla="*/ 178 h 832268"/>
              <a:gd name="connsiteX3" fmla="*/ 5495952 w 12030102"/>
              <a:gd name="connsiteY3" fmla="*/ 247828 h 832268"/>
              <a:gd name="connsiteX4" fmla="*/ 7781952 w 12030102"/>
              <a:gd name="connsiteY4" fmla="*/ 114478 h 832268"/>
              <a:gd name="connsiteX5" fmla="*/ 10487052 w 12030102"/>
              <a:gd name="connsiteY5" fmla="*/ 38278 h 832268"/>
              <a:gd name="connsiteX6" fmla="*/ 12030102 w 12030102"/>
              <a:gd name="connsiteY6" fmla="*/ 190678 h 832268"/>
              <a:gd name="connsiteX0" fmla="*/ 181593 w 12555595"/>
              <a:gd name="connsiteY0" fmla="*/ 830441 h 832268"/>
              <a:gd name="connsiteX1" fmla="*/ 378874 w 12555595"/>
              <a:gd name="connsiteY1" fmla="*/ 293240 h 832268"/>
              <a:gd name="connsiteX2" fmla="*/ 3324252 w 12555595"/>
              <a:gd name="connsiteY2" fmla="*/ 178 h 832268"/>
              <a:gd name="connsiteX3" fmla="*/ 5495952 w 12555595"/>
              <a:gd name="connsiteY3" fmla="*/ 247828 h 832268"/>
              <a:gd name="connsiteX4" fmla="*/ 7781952 w 12555595"/>
              <a:gd name="connsiteY4" fmla="*/ 114478 h 832268"/>
              <a:gd name="connsiteX5" fmla="*/ 10487052 w 12555595"/>
              <a:gd name="connsiteY5" fmla="*/ 38278 h 832268"/>
              <a:gd name="connsiteX6" fmla="*/ 12555595 w 12555595"/>
              <a:gd name="connsiteY6" fmla="*/ 283469 h 832268"/>
              <a:gd name="connsiteX0" fmla="*/ 181593 w 12555595"/>
              <a:gd name="connsiteY0" fmla="*/ 830441 h 832268"/>
              <a:gd name="connsiteX1" fmla="*/ 378874 w 12555595"/>
              <a:gd name="connsiteY1" fmla="*/ 293240 h 832268"/>
              <a:gd name="connsiteX2" fmla="*/ 3324252 w 12555595"/>
              <a:gd name="connsiteY2" fmla="*/ 178 h 832268"/>
              <a:gd name="connsiteX3" fmla="*/ 5495952 w 12555595"/>
              <a:gd name="connsiteY3" fmla="*/ 247828 h 832268"/>
              <a:gd name="connsiteX4" fmla="*/ 7781952 w 12555595"/>
              <a:gd name="connsiteY4" fmla="*/ 114478 h 832268"/>
              <a:gd name="connsiteX5" fmla="*/ 10487052 w 12555595"/>
              <a:gd name="connsiteY5" fmla="*/ 38278 h 832268"/>
              <a:gd name="connsiteX6" fmla="*/ 12084597 w 12555595"/>
              <a:gd name="connsiteY6" fmla="*/ 267688 h 832268"/>
              <a:gd name="connsiteX7" fmla="*/ 12555595 w 12555595"/>
              <a:gd name="connsiteY7" fmla="*/ 283469 h 832268"/>
              <a:gd name="connsiteX0" fmla="*/ 181593 w 12254687"/>
              <a:gd name="connsiteY0" fmla="*/ 830441 h 868049"/>
              <a:gd name="connsiteX1" fmla="*/ 378874 w 12254687"/>
              <a:gd name="connsiteY1" fmla="*/ 293240 h 868049"/>
              <a:gd name="connsiteX2" fmla="*/ 3324252 w 12254687"/>
              <a:gd name="connsiteY2" fmla="*/ 178 h 868049"/>
              <a:gd name="connsiteX3" fmla="*/ 5495952 w 12254687"/>
              <a:gd name="connsiteY3" fmla="*/ 247828 h 868049"/>
              <a:gd name="connsiteX4" fmla="*/ 7781952 w 12254687"/>
              <a:gd name="connsiteY4" fmla="*/ 114478 h 868049"/>
              <a:gd name="connsiteX5" fmla="*/ 10487052 w 12254687"/>
              <a:gd name="connsiteY5" fmla="*/ 38278 h 868049"/>
              <a:gd name="connsiteX6" fmla="*/ 12084597 w 12254687"/>
              <a:gd name="connsiteY6" fmla="*/ 267688 h 868049"/>
              <a:gd name="connsiteX7" fmla="*/ 12205266 w 12254687"/>
              <a:gd name="connsiteY7" fmla="*/ 868049 h 868049"/>
              <a:gd name="connsiteX0" fmla="*/ 181593 w 12254687"/>
              <a:gd name="connsiteY0" fmla="*/ 830441 h 868049"/>
              <a:gd name="connsiteX1" fmla="*/ 378874 w 12254687"/>
              <a:gd name="connsiteY1" fmla="*/ 293240 h 868049"/>
              <a:gd name="connsiteX2" fmla="*/ 3324252 w 12254687"/>
              <a:gd name="connsiteY2" fmla="*/ 178 h 868049"/>
              <a:gd name="connsiteX3" fmla="*/ 5495952 w 12254687"/>
              <a:gd name="connsiteY3" fmla="*/ 247828 h 868049"/>
              <a:gd name="connsiteX4" fmla="*/ 7781952 w 12254687"/>
              <a:gd name="connsiteY4" fmla="*/ 114478 h 868049"/>
              <a:gd name="connsiteX5" fmla="*/ 10487052 w 12254687"/>
              <a:gd name="connsiteY5" fmla="*/ 38278 h 868049"/>
              <a:gd name="connsiteX6" fmla="*/ 12084597 w 12254687"/>
              <a:gd name="connsiteY6" fmla="*/ 267688 h 868049"/>
              <a:gd name="connsiteX7" fmla="*/ 12205266 w 12254687"/>
              <a:gd name="connsiteY7" fmla="*/ 868049 h 868049"/>
              <a:gd name="connsiteX8" fmla="*/ 181593 w 12254687"/>
              <a:gd name="connsiteY8" fmla="*/ 830441 h 86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54687" h="868049">
                <a:moveTo>
                  <a:pt x="181593" y="830441"/>
                </a:moveTo>
                <a:cubicBezTo>
                  <a:pt x="-39070" y="863778"/>
                  <a:pt x="-144903" y="431617"/>
                  <a:pt x="378874" y="293240"/>
                </a:cubicBezTo>
                <a:cubicBezTo>
                  <a:pt x="902651" y="154863"/>
                  <a:pt x="2471406" y="7747"/>
                  <a:pt x="3324252" y="178"/>
                </a:cubicBezTo>
                <a:cubicBezTo>
                  <a:pt x="4177098" y="-7391"/>
                  <a:pt x="4753002" y="228778"/>
                  <a:pt x="5495952" y="247828"/>
                </a:cubicBezTo>
                <a:cubicBezTo>
                  <a:pt x="6238902" y="266878"/>
                  <a:pt x="6950102" y="149403"/>
                  <a:pt x="7781952" y="114478"/>
                </a:cubicBezTo>
                <a:cubicBezTo>
                  <a:pt x="8613802" y="79553"/>
                  <a:pt x="9766052" y="12743"/>
                  <a:pt x="10487052" y="38278"/>
                </a:cubicBezTo>
                <a:cubicBezTo>
                  <a:pt x="11208052" y="63813"/>
                  <a:pt x="11739840" y="226823"/>
                  <a:pt x="12084597" y="267688"/>
                </a:cubicBezTo>
                <a:cubicBezTo>
                  <a:pt x="12429354" y="308553"/>
                  <a:pt x="12130659" y="865419"/>
                  <a:pt x="12205266" y="868049"/>
                </a:cubicBezTo>
                <a:lnTo>
                  <a:pt x="181593" y="830441"/>
                </a:lnTo>
                <a:close/>
              </a:path>
            </a:pathLst>
          </a:custGeom>
          <a:solidFill>
            <a:srgbClr val="E2B7C2"/>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Helvetica" panose="020B0604020202030204" pitchFamily="34" charset="0"/>
            </a:endParaRPr>
          </a:p>
        </p:txBody>
      </p:sp>
      <p:sp>
        <p:nvSpPr>
          <p:cNvPr id="6" name="任意多边形 11"/>
          <p:cNvSpPr/>
          <p:nvPr/>
        </p:nvSpPr>
        <p:spPr>
          <a:xfrm>
            <a:off x="-1184696" y="4442801"/>
            <a:ext cx="5285118" cy="1275338"/>
          </a:xfrm>
          <a:custGeom>
            <a:avLst/>
            <a:gdLst>
              <a:gd name="connsiteX0" fmla="*/ 244465 w 11941165"/>
              <a:gd name="connsiteY0" fmla="*/ 171607 h 249882"/>
              <a:gd name="connsiteX1" fmla="*/ 301615 w 11941165"/>
              <a:gd name="connsiteY1" fmla="*/ 209707 h 249882"/>
              <a:gd name="connsiteX2" fmla="*/ 3235315 w 11941165"/>
              <a:gd name="connsiteY2" fmla="*/ 157 h 249882"/>
              <a:gd name="connsiteX3" fmla="*/ 5407015 w 11941165"/>
              <a:gd name="connsiteY3" fmla="*/ 247807 h 249882"/>
              <a:gd name="connsiteX4" fmla="*/ 7693015 w 11941165"/>
              <a:gd name="connsiteY4" fmla="*/ 114457 h 249882"/>
              <a:gd name="connsiteX5" fmla="*/ 10398115 w 11941165"/>
              <a:gd name="connsiteY5" fmla="*/ 38257 h 249882"/>
              <a:gd name="connsiteX6" fmla="*/ 11941165 w 11941165"/>
              <a:gd name="connsiteY6" fmla="*/ 190657 h 249882"/>
              <a:gd name="connsiteX0" fmla="*/ 251307 w 11948007"/>
              <a:gd name="connsiteY0" fmla="*/ 171628 h 297698"/>
              <a:gd name="connsiteX1" fmla="*/ 296779 w 11948007"/>
              <a:gd name="connsiteY1" fmla="*/ 293240 h 297698"/>
              <a:gd name="connsiteX2" fmla="*/ 3242157 w 11948007"/>
              <a:gd name="connsiteY2" fmla="*/ 178 h 297698"/>
              <a:gd name="connsiteX3" fmla="*/ 5413857 w 11948007"/>
              <a:gd name="connsiteY3" fmla="*/ 247828 h 297698"/>
              <a:gd name="connsiteX4" fmla="*/ 7699857 w 11948007"/>
              <a:gd name="connsiteY4" fmla="*/ 114478 h 297698"/>
              <a:gd name="connsiteX5" fmla="*/ 10404957 w 11948007"/>
              <a:gd name="connsiteY5" fmla="*/ 38278 h 297698"/>
              <a:gd name="connsiteX6" fmla="*/ 11948007 w 11948007"/>
              <a:gd name="connsiteY6" fmla="*/ 190678 h 297698"/>
              <a:gd name="connsiteX0" fmla="*/ 181593 w 12030102"/>
              <a:gd name="connsiteY0" fmla="*/ 830441 h 832268"/>
              <a:gd name="connsiteX1" fmla="*/ 378874 w 12030102"/>
              <a:gd name="connsiteY1" fmla="*/ 293240 h 832268"/>
              <a:gd name="connsiteX2" fmla="*/ 3324252 w 12030102"/>
              <a:gd name="connsiteY2" fmla="*/ 178 h 832268"/>
              <a:gd name="connsiteX3" fmla="*/ 5495952 w 12030102"/>
              <a:gd name="connsiteY3" fmla="*/ 247828 h 832268"/>
              <a:gd name="connsiteX4" fmla="*/ 7781952 w 12030102"/>
              <a:gd name="connsiteY4" fmla="*/ 114478 h 832268"/>
              <a:gd name="connsiteX5" fmla="*/ 10487052 w 12030102"/>
              <a:gd name="connsiteY5" fmla="*/ 38278 h 832268"/>
              <a:gd name="connsiteX6" fmla="*/ 12030102 w 12030102"/>
              <a:gd name="connsiteY6" fmla="*/ 190678 h 832268"/>
              <a:gd name="connsiteX0" fmla="*/ 181593 w 12555595"/>
              <a:gd name="connsiteY0" fmla="*/ 830441 h 832268"/>
              <a:gd name="connsiteX1" fmla="*/ 378874 w 12555595"/>
              <a:gd name="connsiteY1" fmla="*/ 293240 h 832268"/>
              <a:gd name="connsiteX2" fmla="*/ 3324252 w 12555595"/>
              <a:gd name="connsiteY2" fmla="*/ 178 h 832268"/>
              <a:gd name="connsiteX3" fmla="*/ 5495952 w 12555595"/>
              <a:gd name="connsiteY3" fmla="*/ 247828 h 832268"/>
              <a:gd name="connsiteX4" fmla="*/ 7781952 w 12555595"/>
              <a:gd name="connsiteY4" fmla="*/ 114478 h 832268"/>
              <a:gd name="connsiteX5" fmla="*/ 10487052 w 12555595"/>
              <a:gd name="connsiteY5" fmla="*/ 38278 h 832268"/>
              <a:gd name="connsiteX6" fmla="*/ 12555595 w 12555595"/>
              <a:gd name="connsiteY6" fmla="*/ 283469 h 832268"/>
              <a:gd name="connsiteX0" fmla="*/ 181593 w 12555595"/>
              <a:gd name="connsiteY0" fmla="*/ 830441 h 832268"/>
              <a:gd name="connsiteX1" fmla="*/ 378874 w 12555595"/>
              <a:gd name="connsiteY1" fmla="*/ 293240 h 832268"/>
              <a:gd name="connsiteX2" fmla="*/ 3324252 w 12555595"/>
              <a:gd name="connsiteY2" fmla="*/ 178 h 832268"/>
              <a:gd name="connsiteX3" fmla="*/ 5495952 w 12555595"/>
              <a:gd name="connsiteY3" fmla="*/ 247828 h 832268"/>
              <a:gd name="connsiteX4" fmla="*/ 7781952 w 12555595"/>
              <a:gd name="connsiteY4" fmla="*/ 114478 h 832268"/>
              <a:gd name="connsiteX5" fmla="*/ 10487052 w 12555595"/>
              <a:gd name="connsiteY5" fmla="*/ 38278 h 832268"/>
              <a:gd name="connsiteX6" fmla="*/ 12084597 w 12555595"/>
              <a:gd name="connsiteY6" fmla="*/ 267688 h 832268"/>
              <a:gd name="connsiteX7" fmla="*/ 12555595 w 12555595"/>
              <a:gd name="connsiteY7" fmla="*/ 283469 h 832268"/>
              <a:gd name="connsiteX0" fmla="*/ 181593 w 12254687"/>
              <a:gd name="connsiteY0" fmla="*/ 830441 h 868049"/>
              <a:gd name="connsiteX1" fmla="*/ 378874 w 12254687"/>
              <a:gd name="connsiteY1" fmla="*/ 293240 h 868049"/>
              <a:gd name="connsiteX2" fmla="*/ 3324252 w 12254687"/>
              <a:gd name="connsiteY2" fmla="*/ 178 h 868049"/>
              <a:gd name="connsiteX3" fmla="*/ 5495952 w 12254687"/>
              <a:gd name="connsiteY3" fmla="*/ 247828 h 868049"/>
              <a:gd name="connsiteX4" fmla="*/ 7781952 w 12254687"/>
              <a:gd name="connsiteY4" fmla="*/ 114478 h 868049"/>
              <a:gd name="connsiteX5" fmla="*/ 10487052 w 12254687"/>
              <a:gd name="connsiteY5" fmla="*/ 38278 h 868049"/>
              <a:gd name="connsiteX6" fmla="*/ 12084597 w 12254687"/>
              <a:gd name="connsiteY6" fmla="*/ 267688 h 868049"/>
              <a:gd name="connsiteX7" fmla="*/ 12205266 w 12254687"/>
              <a:gd name="connsiteY7" fmla="*/ 868049 h 868049"/>
              <a:gd name="connsiteX0" fmla="*/ 181593 w 12254687"/>
              <a:gd name="connsiteY0" fmla="*/ 830441 h 868049"/>
              <a:gd name="connsiteX1" fmla="*/ 378874 w 12254687"/>
              <a:gd name="connsiteY1" fmla="*/ 293240 h 868049"/>
              <a:gd name="connsiteX2" fmla="*/ 3324252 w 12254687"/>
              <a:gd name="connsiteY2" fmla="*/ 178 h 868049"/>
              <a:gd name="connsiteX3" fmla="*/ 5495952 w 12254687"/>
              <a:gd name="connsiteY3" fmla="*/ 247828 h 868049"/>
              <a:gd name="connsiteX4" fmla="*/ 7781952 w 12254687"/>
              <a:gd name="connsiteY4" fmla="*/ 114478 h 868049"/>
              <a:gd name="connsiteX5" fmla="*/ 10487052 w 12254687"/>
              <a:gd name="connsiteY5" fmla="*/ 38278 h 868049"/>
              <a:gd name="connsiteX6" fmla="*/ 12084597 w 12254687"/>
              <a:gd name="connsiteY6" fmla="*/ 267688 h 868049"/>
              <a:gd name="connsiteX7" fmla="*/ 12205266 w 12254687"/>
              <a:gd name="connsiteY7" fmla="*/ 868049 h 868049"/>
              <a:gd name="connsiteX8" fmla="*/ 181593 w 12254687"/>
              <a:gd name="connsiteY8" fmla="*/ 830441 h 868049"/>
              <a:gd name="connsiteX0" fmla="*/ 181593 w 12358602"/>
              <a:gd name="connsiteY0" fmla="*/ 830441 h 868049"/>
              <a:gd name="connsiteX1" fmla="*/ 378874 w 12358602"/>
              <a:gd name="connsiteY1" fmla="*/ 293240 h 868049"/>
              <a:gd name="connsiteX2" fmla="*/ 3324252 w 12358602"/>
              <a:gd name="connsiteY2" fmla="*/ 178 h 868049"/>
              <a:gd name="connsiteX3" fmla="*/ 5495952 w 12358602"/>
              <a:gd name="connsiteY3" fmla="*/ 247828 h 868049"/>
              <a:gd name="connsiteX4" fmla="*/ 7781952 w 12358602"/>
              <a:gd name="connsiteY4" fmla="*/ 114478 h 868049"/>
              <a:gd name="connsiteX5" fmla="*/ 10487052 w 12358602"/>
              <a:gd name="connsiteY5" fmla="*/ 38278 h 868049"/>
              <a:gd name="connsiteX6" fmla="*/ 12224728 w 12358602"/>
              <a:gd name="connsiteY6" fmla="*/ 515460 h 868049"/>
              <a:gd name="connsiteX7" fmla="*/ 12205266 w 12358602"/>
              <a:gd name="connsiteY7" fmla="*/ 868049 h 868049"/>
              <a:gd name="connsiteX8" fmla="*/ 181593 w 12358602"/>
              <a:gd name="connsiteY8" fmla="*/ 830441 h 868049"/>
              <a:gd name="connsiteX0" fmla="*/ 181593 w 12358602"/>
              <a:gd name="connsiteY0" fmla="*/ 884369 h 921977"/>
              <a:gd name="connsiteX1" fmla="*/ 378874 w 12358602"/>
              <a:gd name="connsiteY1" fmla="*/ 347168 h 921977"/>
              <a:gd name="connsiteX2" fmla="*/ 3324252 w 12358602"/>
              <a:gd name="connsiteY2" fmla="*/ 54106 h 921977"/>
              <a:gd name="connsiteX3" fmla="*/ 5495952 w 12358602"/>
              <a:gd name="connsiteY3" fmla="*/ 301756 h 921977"/>
              <a:gd name="connsiteX4" fmla="*/ 7840340 w 12358602"/>
              <a:gd name="connsiteY4" fmla="*/ 7689 h 921977"/>
              <a:gd name="connsiteX5" fmla="*/ 10487052 w 12358602"/>
              <a:gd name="connsiteY5" fmla="*/ 92206 h 921977"/>
              <a:gd name="connsiteX6" fmla="*/ 12224728 w 12358602"/>
              <a:gd name="connsiteY6" fmla="*/ 569388 h 921977"/>
              <a:gd name="connsiteX7" fmla="*/ 12205266 w 12358602"/>
              <a:gd name="connsiteY7" fmla="*/ 921977 h 921977"/>
              <a:gd name="connsiteX8" fmla="*/ 181593 w 12358602"/>
              <a:gd name="connsiteY8" fmla="*/ 884369 h 921977"/>
              <a:gd name="connsiteX0" fmla="*/ 181593 w 12358602"/>
              <a:gd name="connsiteY0" fmla="*/ 876680 h 914288"/>
              <a:gd name="connsiteX1" fmla="*/ 378874 w 12358602"/>
              <a:gd name="connsiteY1" fmla="*/ 339479 h 914288"/>
              <a:gd name="connsiteX2" fmla="*/ 3324252 w 12358602"/>
              <a:gd name="connsiteY2" fmla="*/ 46417 h 914288"/>
              <a:gd name="connsiteX3" fmla="*/ 5495952 w 12358602"/>
              <a:gd name="connsiteY3" fmla="*/ 294067 h 914288"/>
              <a:gd name="connsiteX4" fmla="*/ 7840340 w 12358602"/>
              <a:gd name="connsiteY4" fmla="*/ 0 h 914288"/>
              <a:gd name="connsiteX5" fmla="*/ 9996592 w 12358602"/>
              <a:gd name="connsiteY5" fmla="*/ 84517 h 914288"/>
              <a:gd name="connsiteX6" fmla="*/ 12224728 w 12358602"/>
              <a:gd name="connsiteY6" fmla="*/ 561699 h 914288"/>
              <a:gd name="connsiteX7" fmla="*/ 12205266 w 12358602"/>
              <a:gd name="connsiteY7" fmla="*/ 914288 h 914288"/>
              <a:gd name="connsiteX8" fmla="*/ 181593 w 12358602"/>
              <a:gd name="connsiteY8" fmla="*/ 876680 h 914288"/>
              <a:gd name="connsiteX0" fmla="*/ 181593 w 12358602"/>
              <a:gd name="connsiteY0" fmla="*/ 876680 h 914288"/>
              <a:gd name="connsiteX1" fmla="*/ 378874 w 12358602"/>
              <a:gd name="connsiteY1" fmla="*/ 339479 h 914288"/>
              <a:gd name="connsiteX2" fmla="*/ 3324252 w 12358602"/>
              <a:gd name="connsiteY2" fmla="*/ 46417 h 914288"/>
              <a:gd name="connsiteX3" fmla="*/ 5495952 w 12358602"/>
              <a:gd name="connsiteY3" fmla="*/ 294067 h 914288"/>
              <a:gd name="connsiteX4" fmla="*/ 7840340 w 12358602"/>
              <a:gd name="connsiteY4" fmla="*/ 0 h 914288"/>
              <a:gd name="connsiteX5" fmla="*/ 12224728 w 12358602"/>
              <a:gd name="connsiteY5" fmla="*/ 561699 h 914288"/>
              <a:gd name="connsiteX6" fmla="*/ 12205266 w 12358602"/>
              <a:gd name="connsiteY6" fmla="*/ 914288 h 914288"/>
              <a:gd name="connsiteX7" fmla="*/ 181593 w 12358602"/>
              <a:gd name="connsiteY7" fmla="*/ 876680 h 914288"/>
              <a:gd name="connsiteX0" fmla="*/ 181593 w 12358602"/>
              <a:gd name="connsiteY0" fmla="*/ 891982 h 929590"/>
              <a:gd name="connsiteX1" fmla="*/ 378874 w 12358602"/>
              <a:gd name="connsiteY1" fmla="*/ 354781 h 929590"/>
              <a:gd name="connsiteX2" fmla="*/ 3324252 w 12358602"/>
              <a:gd name="connsiteY2" fmla="*/ 61719 h 929590"/>
              <a:gd name="connsiteX3" fmla="*/ 5495952 w 12358602"/>
              <a:gd name="connsiteY3" fmla="*/ 309369 h 929590"/>
              <a:gd name="connsiteX4" fmla="*/ 7840340 w 12358602"/>
              <a:gd name="connsiteY4" fmla="*/ 15302 h 929590"/>
              <a:gd name="connsiteX5" fmla="*/ 12224728 w 12358602"/>
              <a:gd name="connsiteY5" fmla="*/ 577001 h 929590"/>
              <a:gd name="connsiteX6" fmla="*/ 12205266 w 12358602"/>
              <a:gd name="connsiteY6" fmla="*/ 929590 h 929590"/>
              <a:gd name="connsiteX7" fmla="*/ 181593 w 12358602"/>
              <a:gd name="connsiteY7" fmla="*/ 891982 h 929590"/>
              <a:gd name="connsiteX0" fmla="*/ 181593 w 12358602"/>
              <a:gd name="connsiteY0" fmla="*/ 920450 h 958058"/>
              <a:gd name="connsiteX1" fmla="*/ 378874 w 12358602"/>
              <a:gd name="connsiteY1" fmla="*/ 383249 h 958058"/>
              <a:gd name="connsiteX2" fmla="*/ 3324252 w 12358602"/>
              <a:gd name="connsiteY2" fmla="*/ 90187 h 958058"/>
              <a:gd name="connsiteX3" fmla="*/ 5495952 w 12358602"/>
              <a:gd name="connsiteY3" fmla="*/ 337837 h 958058"/>
              <a:gd name="connsiteX4" fmla="*/ 7840340 w 12358602"/>
              <a:gd name="connsiteY4" fmla="*/ 43770 h 958058"/>
              <a:gd name="connsiteX5" fmla="*/ 12224728 w 12358602"/>
              <a:gd name="connsiteY5" fmla="*/ 605469 h 958058"/>
              <a:gd name="connsiteX6" fmla="*/ 12205266 w 12358602"/>
              <a:gd name="connsiteY6" fmla="*/ 958058 h 958058"/>
              <a:gd name="connsiteX7" fmla="*/ 181593 w 12358602"/>
              <a:gd name="connsiteY7" fmla="*/ 920450 h 958058"/>
              <a:gd name="connsiteX0" fmla="*/ 181593 w 12358602"/>
              <a:gd name="connsiteY0" fmla="*/ 888120 h 925728"/>
              <a:gd name="connsiteX1" fmla="*/ 378874 w 12358602"/>
              <a:gd name="connsiteY1" fmla="*/ 350919 h 925728"/>
              <a:gd name="connsiteX2" fmla="*/ 3324252 w 12358602"/>
              <a:gd name="connsiteY2" fmla="*/ 57857 h 925728"/>
              <a:gd name="connsiteX3" fmla="*/ 5495952 w 12358602"/>
              <a:gd name="connsiteY3" fmla="*/ 305507 h 925728"/>
              <a:gd name="connsiteX4" fmla="*/ 7840340 w 12358602"/>
              <a:gd name="connsiteY4" fmla="*/ 11440 h 925728"/>
              <a:gd name="connsiteX5" fmla="*/ 12224728 w 12358602"/>
              <a:gd name="connsiteY5" fmla="*/ 573139 h 925728"/>
              <a:gd name="connsiteX6" fmla="*/ 12205266 w 12358602"/>
              <a:gd name="connsiteY6" fmla="*/ 925728 h 925728"/>
              <a:gd name="connsiteX7" fmla="*/ 181593 w 12358602"/>
              <a:gd name="connsiteY7" fmla="*/ 888120 h 925728"/>
              <a:gd name="connsiteX0" fmla="*/ 181593 w 12358602"/>
              <a:gd name="connsiteY0" fmla="*/ 938850 h 976458"/>
              <a:gd name="connsiteX1" fmla="*/ 378874 w 12358602"/>
              <a:gd name="connsiteY1" fmla="*/ 401649 h 976458"/>
              <a:gd name="connsiteX2" fmla="*/ 3324252 w 12358602"/>
              <a:gd name="connsiteY2" fmla="*/ 108587 h 976458"/>
              <a:gd name="connsiteX3" fmla="*/ 5495952 w 12358602"/>
              <a:gd name="connsiteY3" fmla="*/ 356237 h 976458"/>
              <a:gd name="connsiteX4" fmla="*/ 7840340 w 12358602"/>
              <a:gd name="connsiteY4" fmla="*/ 62170 h 976458"/>
              <a:gd name="connsiteX5" fmla="*/ 12224728 w 12358602"/>
              <a:gd name="connsiteY5" fmla="*/ 623869 h 976458"/>
              <a:gd name="connsiteX6" fmla="*/ 12205266 w 12358602"/>
              <a:gd name="connsiteY6" fmla="*/ 976458 h 976458"/>
              <a:gd name="connsiteX7" fmla="*/ 181593 w 12358602"/>
              <a:gd name="connsiteY7" fmla="*/ 938850 h 976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58602" h="976458">
                <a:moveTo>
                  <a:pt x="181593" y="938850"/>
                </a:moveTo>
                <a:cubicBezTo>
                  <a:pt x="-39070" y="972187"/>
                  <a:pt x="-144903" y="540026"/>
                  <a:pt x="378874" y="401649"/>
                </a:cubicBezTo>
                <a:cubicBezTo>
                  <a:pt x="902651" y="263272"/>
                  <a:pt x="2471406" y="116156"/>
                  <a:pt x="3324252" y="108587"/>
                </a:cubicBezTo>
                <a:cubicBezTo>
                  <a:pt x="4177098" y="101018"/>
                  <a:pt x="4743271" y="363973"/>
                  <a:pt x="5495952" y="356237"/>
                </a:cubicBezTo>
                <a:cubicBezTo>
                  <a:pt x="6248633" y="348501"/>
                  <a:pt x="6519009" y="323604"/>
                  <a:pt x="7840340" y="62170"/>
                </a:cubicBezTo>
                <a:cubicBezTo>
                  <a:pt x="9161671" y="-199264"/>
                  <a:pt x="10763265" y="436636"/>
                  <a:pt x="12224728" y="623869"/>
                </a:cubicBezTo>
                <a:cubicBezTo>
                  <a:pt x="12569485" y="664734"/>
                  <a:pt x="12130659" y="973828"/>
                  <a:pt x="12205266" y="976458"/>
                </a:cubicBezTo>
                <a:lnTo>
                  <a:pt x="181593" y="938850"/>
                </a:lnTo>
                <a:close/>
              </a:path>
            </a:pathLst>
          </a:custGeom>
          <a:solidFill>
            <a:srgbClr val="E4D0D7"/>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Helvetica" panose="020B0604020202030204" pitchFamily="34" charset="0"/>
            </a:endParaRPr>
          </a:p>
        </p:txBody>
      </p:sp>
      <p:pic>
        <p:nvPicPr>
          <p:cNvPr id="7" name="图片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5464" y="1523980"/>
            <a:ext cx="2829486" cy="4184742"/>
          </a:xfrm>
          <a:prstGeom prst="rect">
            <a:avLst/>
          </a:prstGeom>
        </p:spPr>
      </p:pic>
      <p:sp>
        <p:nvSpPr>
          <p:cNvPr id="8" name="任意多边形 12"/>
          <p:cNvSpPr/>
          <p:nvPr/>
        </p:nvSpPr>
        <p:spPr>
          <a:xfrm>
            <a:off x="693568" y="5006222"/>
            <a:ext cx="9466432" cy="1125547"/>
          </a:xfrm>
          <a:custGeom>
            <a:avLst/>
            <a:gdLst>
              <a:gd name="connsiteX0" fmla="*/ 244465 w 11941165"/>
              <a:gd name="connsiteY0" fmla="*/ 171607 h 249882"/>
              <a:gd name="connsiteX1" fmla="*/ 301615 w 11941165"/>
              <a:gd name="connsiteY1" fmla="*/ 209707 h 249882"/>
              <a:gd name="connsiteX2" fmla="*/ 3235315 w 11941165"/>
              <a:gd name="connsiteY2" fmla="*/ 157 h 249882"/>
              <a:gd name="connsiteX3" fmla="*/ 5407015 w 11941165"/>
              <a:gd name="connsiteY3" fmla="*/ 247807 h 249882"/>
              <a:gd name="connsiteX4" fmla="*/ 7693015 w 11941165"/>
              <a:gd name="connsiteY4" fmla="*/ 114457 h 249882"/>
              <a:gd name="connsiteX5" fmla="*/ 10398115 w 11941165"/>
              <a:gd name="connsiteY5" fmla="*/ 38257 h 249882"/>
              <a:gd name="connsiteX6" fmla="*/ 11941165 w 11941165"/>
              <a:gd name="connsiteY6" fmla="*/ 190657 h 249882"/>
              <a:gd name="connsiteX0" fmla="*/ 251307 w 11948007"/>
              <a:gd name="connsiteY0" fmla="*/ 171628 h 297698"/>
              <a:gd name="connsiteX1" fmla="*/ 296779 w 11948007"/>
              <a:gd name="connsiteY1" fmla="*/ 293240 h 297698"/>
              <a:gd name="connsiteX2" fmla="*/ 3242157 w 11948007"/>
              <a:gd name="connsiteY2" fmla="*/ 178 h 297698"/>
              <a:gd name="connsiteX3" fmla="*/ 5413857 w 11948007"/>
              <a:gd name="connsiteY3" fmla="*/ 247828 h 297698"/>
              <a:gd name="connsiteX4" fmla="*/ 7699857 w 11948007"/>
              <a:gd name="connsiteY4" fmla="*/ 114478 h 297698"/>
              <a:gd name="connsiteX5" fmla="*/ 10404957 w 11948007"/>
              <a:gd name="connsiteY5" fmla="*/ 38278 h 297698"/>
              <a:gd name="connsiteX6" fmla="*/ 11948007 w 11948007"/>
              <a:gd name="connsiteY6" fmla="*/ 190678 h 297698"/>
              <a:gd name="connsiteX0" fmla="*/ 181593 w 12030102"/>
              <a:gd name="connsiteY0" fmla="*/ 830441 h 832268"/>
              <a:gd name="connsiteX1" fmla="*/ 378874 w 12030102"/>
              <a:gd name="connsiteY1" fmla="*/ 293240 h 832268"/>
              <a:gd name="connsiteX2" fmla="*/ 3324252 w 12030102"/>
              <a:gd name="connsiteY2" fmla="*/ 178 h 832268"/>
              <a:gd name="connsiteX3" fmla="*/ 5495952 w 12030102"/>
              <a:gd name="connsiteY3" fmla="*/ 247828 h 832268"/>
              <a:gd name="connsiteX4" fmla="*/ 7781952 w 12030102"/>
              <a:gd name="connsiteY4" fmla="*/ 114478 h 832268"/>
              <a:gd name="connsiteX5" fmla="*/ 10487052 w 12030102"/>
              <a:gd name="connsiteY5" fmla="*/ 38278 h 832268"/>
              <a:gd name="connsiteX6" fmla="*/ 12030102 w 12030102"/>
              <a:gd name="connsiteY6" fmla="*/ 190678 h 832268"/>
              <a:gd name="connsiteX0" fmla="*/ 181593 w 12555595"/>
              <a:gd name="connsiteY0" fmla="*/ 830441 h 832268"/>
              <a:gd name="connsiteX1" fmla="*/ 378874 w 12555595"/>
              <a:gd name="connsiteY1" fmla="*/ 293240 h 832268"/>
              <a:gd name="connsiteX2" fmla="*/ 3324252 w 12555595"/>
              <a:gd name="connsiteY2" fmla="*/ 178 h 832268"/>
              <a:gd name="connsiteX3" fmla="*/ 5495952 w 12555595"/>
              <a:gd name="connsiteY3" fmla="*/ 247828 h 832268"/>
              <a:gd name="connsiteX4" fmla="*/ 7781952 w 12555595"/>
              <a:gd name="connsiteY4" fmla="*/ 114478 h 832268"/>
              <a:gd name="connsiteX5" fmla="*/ 10487052 w 12555595"/>
              <a:gd name="connsiteY5" fmla="*/ 38278 h 832268"/>
              <a:gd name="connsiteX6" fmla="*/ 12555595 w 12555595"/>
              <a:gd name="connsiteY6" fmla="*/ 283469 h 832268"/>
              <a:gd name="connsiteX0" fmla="*/ 181593 w 12555595"/>
              <a:gd name="connsiteY0" fmla="*/ 830441 h 832268"/>
              <a:gd name="connsiteX1" fmla="*/ 378874 w 12555595"/>
              <a:gd name="connsiteY1" fmla="*/ 293240 h 832268"/>
              <a:gd name="connsiteX2" fmla="*/ 3324252 w 12555595"/>
              <a:gd name="connsiteY2" fmla="*/ 178 h 832268"/>
              <a:gd name="connsiteX3" fmla="*/ 5495952 w 12555595"/>
              <a:gd name="connsiteY3" fmla="*/ 247828 h 832268"/>
              <a:gd name="connsiteX4" fmla="*/ 7781952 w 12555595"/>
              <a:gd name="connsiteY4" fmla="*/ 114478 h 832268"/>
              <a:gd name="connsiteX5" fmla="*/ 10487052 w 12555595"/>
              <a:gd name="connsiteY5" fmla="*/ 38278 h 832268"/>
              <a:gd name="connsiteX6" fmla="*/ 12084597 w 12555595"/>
              <a:gd name="connsiteY6" fmla="*/ 267688 h 832268"/>
              <a:gd name="connsiteX7" fmla="*/ 12555595 w 12555595"/>
              <a:gd name="connsiteY7" fmla="*/ 283469 h 832268"/>
              <a:gd name="connsiteX0" fmla="*/ 181593 w 12254687"/>
              <a:gd name="connsiteY0" fmla="*/ 830441 h 868049"/>
              <a:gd name="connsiteX1" fmla="*/ 378874 w 12254687"/>
              <a:gd name="connsiteY1" fmla="*/ 293240 h 868049"/>
              <a:gd name="connsiteX2" fmla="*/ 3324252 w 12254687"/>
              <a:gd name="connsiteY2" fmla="*/ 178 h 868049"/>
              <a:gd name="connsiteX3" fmla="*/ 5495952 w 12254687"/>
              <a:gd name="connsiteY3" fmla="*/ 247828 h 868049"/>
              <a:gd name="connsiteX4" fmla="*/ 7781952 w 12254687"/>
              <a:gd name="connsiteY4" fmla="*/ 114478 h 868049"/>
              <a:gd name="connsiteX5" fmla="*/ 10487052 w 12254687"/>
              <a:gd name="connsiteY5" fmla="*/ 38278 h 868049"/>
              <a:gd name="connsiteX6" fmla="*/ 12084597 w 12254687"/>
              <a:gd name="connsiteY6" fmla="*/ 267688 h 868049"/>
              <a:gd name="connsiteX7" fmla="*/ 12205266 w 12254687"/>
              <a:gd name="connsiteY7" fmla="*/ 868049 h 868049"/>
              <a:gd name="connsiteX0" fmla="*/ 181593 w 12254687"/>
              <a:gd name="connsiteY0" fmla="*/ 830441 h 868049"/>
              <a:gd name="connsiteX1" fmla="*/ 378874 w 12254687"/>
              <a:gd name="connsiteY1" fmla="*/ 293240 h 868049"/>
              <a:gd name="connsiteX2" fmla="*/ 3324252 w 12254687"/>
              <a:gd name="connsiteY2" fmla="*/ 178 h 868049"/>
              <a:gd name="connsiteX3" fmla="*/ 5495952 w 12254687"/>
              <a:gd name="connsiteY3" fmla="*/ 247828 h 868049"/>
              <a:gd name="connsiteX4" fmla="*/ 7781952 w 12254687"/>
              <a:gd name="connsiteY4" fmla="*/ 114478 h 868049"/>
              <a:gd name="connsiteX5" fmla="*/ 10487052 w 12254687"/>
              <a:gd name="connsiteY5" fmla="*/ 38278 h 868049"/>
              <a:gd name="connsiteX6" fmla="*/ 12084597 w 12254687"/>
              <a:gd name="connsiteY6" fmla="*/ 267688 h 868049"/>
              <a:gd name="connsiteX7" fmla="*/ 12205266 w 12254687"/>
              <a:gd name="connsiteY7" fmla="*/ 868049 h 868049"/>
              <a:gd name="connsiteX8" fmla="*/ 181593 w 12254687"/>
              <a:gd name="connsiteY8" fmla="*/ 830441 h 86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54687" h="868049">
                <a:moveTo>
                  <a:pt x="181593" y="830441"/>
                </a:moveTo>
                <a:cubicBezTo>
                  <a:pt x="-39070" y="863778"/>
                  <a:pt x="-144903" y="431617"/>
                  <a:pt x="378874" y="293240"/>
                </a:cubicBezTo>
                <a:cubicBezTo>
                  <a:pt x="902651" y="154863"/>
                  <a:pt x="2471406" y="7747"/>
                  <a:pt x="3324252" y="178"/>
                </a:cubicBezTo>
                <a:cubicBezTo>
                  <a:pt x="4177098" y="-7391"/>
                  <a:pt x="4753002" y="228778"/>
                  <a:pt x="5495952" y="247828"/>
                </a:cubicBezTo>
                <a:cubicBezTo>
                  <a:pt x="6238902" y="266878"/>
                  <a:pt x="6950102" y="149403"/>
                  <a:pt x="7781952" y="114478"/>
                </a:cubicBezTo>
                <a:cubicBezTo>
                  <a:pt x="8613802" y="79553"/>
                  <a:pt x="9766052" y="12743"/>
                  <a:pt x="10487052" y="38278"/>
                </a:cubicBezTo>
                <a:cubicBezTo>
                  <a:pt x="11208052" y="63813"/>
                  <a:pt x="11739840" y="226823"/>
                  <a:pt x="12084597" y="267688"/>
                </a:cubicBezTo>
                <a:cubicBezTo>
                  <a:pt x="12429354" y="308553"/>
                  <a:pt x="12130659" y="865419"/>
                  <a:pt x="12205266" y="868049"/>
                </a:cubicBezTo>
                <a:lnTo>
                  <a:pt x="181593" y="830441"/>
                </a:lnTo>
                <a:close/>
              </a:path>
            </a:pathLst>
          </a:custGeom>
          <a:solidFill>
            <a:srgbClr val="D6A6B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Helvetica" panose="020B0604020202030204" pitchFamily="34" charset="0"/>
            </a:endParaRPr>
          </a:p>
        </p:txBody>
      </p:sp>
      <p:grpSp>
        <p:nvGrpSpPr>
          <p:cNvPr id="9" name="组合 43">
            <a:extLst>
              <a:ext uri="{FF2B5EF4-FFF2-40B4-BE49-F238E27FC236}">
                <a16:creationId xmlns:a16="http://schemas.microsoft.com/office/drawing/2014/main" id="{E48C34C2-D5A2-4F0C-AC0F-4EF5A9C291B1}"/>
              </a:ext>
            </a:extLst>
          </p:cNvPr>
          <p:cNvGrpSpPr/>
          <p:nvPr/>
        </p:nvGrpSpPr>
        <p:grpSpPr>
          <a:xfrm>
            <a:off x="7606591" y="0"/>
            <a:ext cx="2308996" cy="1441260"/>
            <a:chOff x="7180022" y="219753"/>
            <a:chExt cx="1592029" cy="993734"/>
          </a:xfrm>
        </p:grpSpPr>
        <p:pic>
          <p:nvPicPr>
            <p:cNvPr id="10" name="图片 25">
              <a:extLst>
                <a:ext uri="{FF2B5EF4-FFF2-40B4-BE49-F238E27FC236}">
                  <a16:creationId xmlns:a16="http://schemas.microsoft.com/office/drawing/2014/main" id="{E7C3B35B-B8D2-4C49-81CB-DDBD637AFF90}"/>
                </a:ext>
              </a:extLst>
            </p:cNvPr>
            <p:cNvPicPr>
              <a:picLocks noChangeAspect="1"/>
            </p:cNvPicPr>
            <p:nvPr/>
          </p:nvPicPr>
          <p:blipFill>
            <a:blip r:embed="rId4"/>
            <a:stretch>
              <a:fillRect/>
            </a:stretch>
          </p:blipFill>
          <p:spPr>
            <a:xfrm>
              <a:off x="7778317" y="219753"/>
              <a:ext cx="993734" cy="993734"/>
            </a:xfrm>
            <a:prstGeom prst="rect">
              <a:avLst/>
            </a:prstGeom>
          </p:spPr>
        </p:pic>
        <p:pic>
          <p:nvPicPr>
            <p:cNvPr id="11" name="图片 32">
              <a:extLst>
                <a:ext uri="{FF2B5EF4-FFF2-40B4-BE49-F238E27FC236}">
                  <a16:creationId xmlns:a16="http://schemas.microsoft.com/office/drawing/2014/main" id="{895DE241-E92B-4927-900E-8FD3D5BB3797}"/>
                </a:ext>
              </a:extLst>
            </p:cNvPr>
            <p:cNvPicPr>
              <a:picLocks noChangeAspect="1"/>
            </p:cNvPicPr>
            <p:nvPr/>
          </p:nvPicPr>
          <p:blipFill>
            <a:blip r:embed="rId5"/>
            <a:stretch>
              <a:fillRect/>
            </a:stretch>
          </p:blipFill>
          <p:spPr>
            <a:xfrm>
              <a:off x="7180022" y="595615"/>
              <a:ext cx="1530229" cy="615749"/>
            </a:xfrm>
            <a:prstGeom prst="rect">
              <a:avLst/>
            </a:prstGeom>
          </p:spPr>
        </p:pic>
      </p:grpSp>
      <p:pic>
        <p:nvPicPr>
          <p:cNvPr id="12" name="图片 8"/>
          <p:cNvPicPr>
            <a:picLocks noChangeAspect="1"/>
          </p:cNvPicPr>
          <p:nvPr/>
        </p:nvPicPr>
        <p:blipFill rotWithShape="1">
          <a:blip r:embed="rId6" cstate="print">
            <a:extLst>
              <a:ext uri="{28A0092B-C50C-407E-A947-70E740481C1C}">
                <a14:useLocalDpi xmlns:a14="http://schemas.microsoft.com/office/drawing/2010/main" val="0"/>
              </a:ext>
            </a:extLst>
          </a:blip>
          <a:srcRect l="68719" t="73547" r="19910" b="12088"/>
          <a:stretch/>
        </p:blipFill>
        <p:spPr>
          <a:xfrm rot="2822833">
            <a:off x="118006" y="118361"/>
            <a:ext cx="865773" cy="985087"/>
          </a:xfrm>
          <a:prstGeom prst="rect">
            <a:avLst/>
          </a:prstGeom>
        </p:spPr>
      </p:pic>
      <p:pic>
        <p:nvPicPr>
          <p:cNvPr id="13" name="图片 7"/>
          <p:cNvPicPr>
            <a:picLocks noChangeAspect="1"/>
          </p:cNvPicPr>
          <p:nvPr/>
        </p:nvPicPr>
        <p:blipFill rotWithShape="1">
          <a:blip r:embed="rId6" cstate="print">
            <a:extLst>
              <a:ext uri="{28A0092B-C50C-407E-A947-70E740481C1C}">
                <a14:useLocalDpi xmlns:a14="http://schemas.microsoft.com/office/drawing/2010/main" val="0"/>
              </a:ext>
            </a:extLst>
          </a:blip>
          <a:srcRect l="87190" t="60000" b="351"/>
          <a:stretch/>
        </p:blipFill>
        <p:spPr>
          <a:xfrm>
            <a:off x="9100692" y="1263358"/>
            <a:ext cx="975339" cy="2719137"/>
          </a:xfrm>
          <a:prstGeom prst="rect">
            <a:avLst/>
          </a:prstGeom>
        </p:spPr>
      </p:pic>
      <p:grpSp>
        <p:nvGrpSpPr>
          <p:cNvPr id="27" name="组合 16"/>
          <p:cNvGrpSpPr/>
          <p:nvPr/>
        </p:nvGrpSpPr>
        <p:grpSpPr>
          <a:xfrm>
            <a:off x="2991768" y="49188"/>
            <a:ext cx="1925836" cy="3643581"/>
            <a:chOff x="3298180" y="-580292"/>
            <a:chExt cx="2092569" cy="4273061"/>
          </a:xfrm>
        </p:grpSpPr>
        <p:grpSp>
          <p:nvGrpSpPr>
            <p:cNvPr id="28" name="组合 26"/>
            <p:cNvGrpSpPr/>
            <p:nvPr/>
          </p:nvGrpSpPr>
          <p:grpSpPr>
            <a:xfrm>
              <a:off x="3298180" y="-580292"/>
              <a:ext cx="2092569" cy="4273061"/>
              <a:chOff x="3675185" y="-580292"/>
              <a:chExt cx="2092569" cy="4273061"/>
            </a:xfrm>
          </p:grpSpPr>
          <p:sp>
            <p:nvSpPr>
              <p:cNvPr id="33" name="任意多边形 23"/>
              <p:cNvSpPr/>
              <p:nvPr/>
            </p:nvSpPr>
            <p:spPr>
              <a:xfrm>
                <a:off x="4304812" y="-580292"/>
                <a:ext cx="485386" cy="2426677"/>
              </a:xfrm>
              <a:custGeom>
                <a:avLst/>
                <a:gdLst>
                  <a:gd name="connsiteX0" fmla="*/ 302357 w 485386"/>
                  <a:gd name="connsiteY0" fmla="*/ 0 h 2426677"/>
                  <a:gd name="connsiteX1" fmla="*/ 3419 w 485386"/>
                  <a:gd name="connsiteY1" fmla="*/ 1002323 h 2426677"/>
                  <a:gd name="connsiteX2" fmla="*/ 478203 w 485386"/>
                  <a:gd name="connsiteY2" fmla="*/ 2004646 h 2426677"/>
                  <a:gd name="connsiteX3" fmla="*/ 302357 w 485386"/>
                  <a:gd name="connsiteY3" fmla="*/ 2426677 h 2426677"/>
                </a:gdLst>
                <a:ahLst/>
                <a:cxnLst>
                  <a:cxn ang="0">
                    <a:pos x="connsiteX0" y="connsiteY0"/>
                  </a:cxn>
                  <a:cxn ang="0">
                    <a:pos x="connsiteX1" y="connsiteY1"/>
                  </a:cxn>
                  <a:cxn ang="0">
                    <a:pos x="connsiteX2" y="connsiteY2"/>
                  </a:cxn>
                  <a:cxn ang="0">
                    <a:pos x="connsiteX3" y="connsiteY3"/>
                  </a:cxn>
                </a:cxnLst>
                <a:rect l="l" t="t" r="r" b="b"/>
                <a:pathLst>
                  <a:path w="485386" h="2426677">
                    <a:moveTo>
                      <a:pt x="302357" y="0"/>
                    </a:moveTo>
                    <a:cubicBezTo>
                      <a:pt x="138234" y="334107"/>
                      <a:pt x="-25889" y="668215"/>
                      <a:pt x="3419" y="1002323"/>
                    </a:cubicBezTo>
                    <a:cubicBezTo>
                      <a:pt x="32727" y="1336431"/>
                      <a:pt x="428380" y="1767254"/>
                      <a:pt x="478203" y="2004646"/>
                    </a:cubicBezTo>
                    <a:cubicBezTo>
                      <a:pt x="528026" y="2242038"/>
                      <a:pt x="302357" y="2426677"/>
                      <a:pt x="302357" y="2426677"/>
                    </a:cubicBezTo>
                  </a:path>
                </a:pathLst>
              </a:cu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00" b="1">
                  <a:latin typeface="Times New Roman" panose="02020603050405020304" pitchFamily="18" charset="0"/>
                  <a:cs typeface="Times New Roman" panose="02020603050405020304" pitchFamily="18" charset="0"/>
                </a:endParaRPr>
              </a:p>
            </p:txBody>
          </p:sp>
          <p:sp>
            <p:nvSpPr>
              <p:cNvPr id="34" name="椭圆 20"/>
              <p:cNvSpPr/>
              <p:nvPr/>
            </p:nvSpPr>
            <p:spPr>
              <a:xfrm>
                <a:off x="3675185" y="1600200"/>
                <a:ext cx="2092569" cy="2092569"/>
              </a:xfrm>
              <a:prstGeom prst="ellipse">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00" b="1">
                  <a:latin typeface="Times New Roman" panose="02020603050405020304" pitchFamily="18" charset="0"/>
                  <a:cs typeface="Times New Roman" panose="02020603050405020304" pitchFamily="18" charset="0"/>
                </a:endParaRPr>
              </a:p>
            </p:txBody>
          </p:sp>
        </p:grpSp>
        <p:grpSp>
          <p:nvGrpSpPr>
            <p:cNvPr id="29" name="组合 3"/>
            <p:cNvGrpSpPr/>
            <p:nvPr/>
          </p:nvGrpSpPr>
          <p:grpSpPr>
            <a:xfrm>
              <a:off x="3298180" y="1699815"/>
              <a:ext cx="2092569" cy="1444269"/>
              <a:chOff x="3298180" y="1699815"/>
              <a:chExt cx="2092569" cy="1444269"/>
            </a:xfrm>
          </p:grpSpPr>
          <p:sp>
            <p:nvSpPr>
              <p:cNvPr id="30" name="文本框 32"/>
              <p:cNvSpPr txBox="1"/>
              <p:nvPr/>
            </p:nvSpPr>
            <p:spPr>
              <a:xfrm>
                <a:off x="4123419" y="1699815"/>
                <a:ext cx="526368" cy="830183"/>
              </a:xfrm>
              <a:prstGeom prst="rect">
                <a:avLst/>
              </a:prstGeom>
              <a:noFill/>
            </p:spPr>
            <p:txBody>
              <a:bodyPr vert="horz" wrap="none" rtlCol="0">
                <a:spAutoFit/>
              </a:bodyPr>
              <a:lstStyle/>
              <a:p>
                <a:pPr algn="ctr"/>
                <a:r>
                  <a:rPr lang="en-US" altLang="zh-CN" sz="4000" b="1">
                    <a:solidFill>
                      <a:srgbClr val="FFA100"/>
                    </a:solidFill>
                    <a:latin typeface="UTM Colossalis" panose="02040603050506020204" pitchFamily="18" charset="0"/>
                    <a:ea typeface="方正喵呜体" panose="02010600010101010101" pitchFamily="2" charset="-122"/>
                    <a:cs typeface="Times New Roman" panose="02020603050405020304" pitchFamily="18" charset="0"/>
                  </a:rPr>
                  <a:t>1</a:t>
                </a:r>
                <a:endParaRPr lang="zh-CN" altLang="en-US" sz="4000" b="1" dirty="0">
                  <a:solidFill>
                    <a:srgbClr val="FFA100"/>
                  </a:solidFill>
                  <a:latin typeface="UTM Colossalis" panose="02040603050506020204" pitchFamily="18" charset="0"/>
                  <a:ea typeface="方正喵呜体" panose="02010600010101010101" pitchFamily="2" charset="-122"/>
                  <a:cs typeface="Times New Roman" panose="02020603050405020304" pitchFamily="18" charset="0"/>
                </a:endParaRPr>
              </a:p>
            </p:txBody>
          </p:sp>
          <p:sp>
            <p:nvSpPr>
              <p:cNvPr id="31" name="文本框 33"/>
              <p:cNvSpPr txBox="1"/>
              <p:nvPr/>
            </p:nvSpPr>
            <p:spPr>
              <a:xfrm>
                <a:off x="3442150" y="2713196"/>
                <a:ext cx="1914382" cy="430888"/>
              </a:xfrm>
              <a:prstGeom prst="rect">
                <a:avLst/>
              </a:prstGeom>
              <a:noFill/>
            </p:spPr>
            <p:txBody>
              <a:bodyPr vert="horz" wrap="square" rtlCol="0">
                <a:spAutoFit/>
              </a:bodyPr>
              <a:lstStyle/>
              <a:p>
                <a:pPr algn="ctr"/>
                <a:r>
                  <a:rPr lang="en-US" altLang="zh-CN" sz="2200" b="1">
                    <a:solidFill>
                      <a:srgbClr val="002060"/>
                    </a:solidFill>
                    <a:latin typeface="Times New Roman" panose="02020603050405020304" pitchFamily="18" charset="0"/>
                    <a:ea typeface="方正喵呜体" panose="02010600010101010101" pitchFamily="2" charset="-122"/>
                    <a:cs typeface="Times New Roman" panose="02020603050405020304" pitchFamily="18" charset="0"/>
                  </a:rPr>
                  <a:t>Xem lại bài</a:t>
                </a:r>
                <a:endParaRPr lang="zh-CN" altLang="en-US" sz="2200" b="1" dirty="0">
                  <a:solidFill>
                    <a:srgbClr val="002060"/>
                  </a:solidFill>
                  <a:latin typeface="Times New Roman" panose="02020603050405020304" pitchFamily="18" charset="0"/>
                  <a:ea typeface="方正喵呜体" panose="02010600010101010101" pitchFamily="2" charset="-122"/>
                  <a:cs typeface="Times New Roman" panose="02020603050405020304" pitchFamily="18" charset="0"/>
                </a:endParaRPr>
              </a:p>
            </p:txBody>
          </p:sp>
          <p:cxnSp>
            <p:nvCxnSpPr>
              <p:cNvPr id="32" name="直接连接符 2"/>
              <p:cNvCxnSpPr/>
              <p:nvPr/>
            </p:nvCxnSpPr>
            <p:spPr>
              <a:xfrm>
                <a:off x="3298180" y="2544299"/>
                <a:ext cx="2092569" cy="0"/>
              </a:xfrm>
              <a:prstGeom prst="line">
                <a:avLst/>
              </a:prstGeom>
              <a:ln>
                <a:solidFill>
                  <a:srgbClr val="45275A"/>
                </a:solidFill>
                <a:prstDash val="dash"/>
              </a:ln>
            </p:spPr>
            <p:style>
              <a:lnRef idx="1">
                <a:schemeClr val="accent1"/>
              </a:lnRef>
              <a:fillRef idx="0">
                <a:schemeClr val="accent1"/>
              </a:fillRef>
              <a:effectRef idx="0">
                <a:schemeClr val="accent1"/>
              </a:effectRef>
              <a:fontRef idx="minor">
                <a:schemeClr val="tx1"/>
              </a:fontRef>
            </p:style>
          </p:cxnSp>
        </p:grpSp>
      </p:grpSp>
      <p:grpSp>
        <p:nvGrpSpPr>
          <p:cNvPr id="35" name="组合 18"/>
          <p:cNvGrpSpPr/>
          <p:nvPr/>
        </p:nvGrpSpPr>
        <p:grpSpPr>
          <a:xfrm>
            <a:off x="5080000" y="-526875"/>
            <a:ext cx="2176014" cy="5181438"/>
            <a:chOff x="5398939" y="-324245"/>
            <a:chExt cx="2206146" cy="5176875"/>
          </a:xfrm>
        </p:grpSpPr>
        <p:grpSp>
          <p:nvGrpSpPr>
            <p:cNvPr id="36" name="组合 27"/>
            <p:cNvGrpSpPr/>
            <p:nvPr/>
          </p:nvGrpSpPr>
          <p:grpSpPr>
            <a:xfrm>
              <a:off x="5398939" y="-324245"/>
              <a:ext cx="2206146" cy="5176875"/>
              <a:chOff x="5671471" y="-324245"/>
              <a:chExt cx="2206146" cy="5176875"/>
            </a:xfrm>
          </p:grpSpPr>
          <p:sp>
            <p:nvSpPr>
              <p:cNvPr id="41" name="任意多边形 24"/>
              <p:cNvSpPr/>
              <p:nvPr/>
            </p:nvSpPr>
            <p:spPr>
              <a:xfrm>
                <a:off x="6640700" y="-324245"/>
                <a:ext cx="328265" cy="3225707"/>
              </a:xfrm>
              <a:custGeom>
                <a:avLst/>
                <a:gdLst>
                  <a:gd name="connsiteX0" fmla="*/ 111792 w 328265"/>
                  <a:gd name="connsiteY0" fmla="*/ 60476 h 3225707"/>
                  <a:gd name="connsiteX1" fmla="*/ 111792 w 328265"/>
                  <a:gd name="connsiteY1" fmla="*/ 130814 h 3225707"/>
                  <a:gd name="connsiteX2" fmla="*/ 6285 w 328265"/>
                  <a:gd name="connsiteY2" fmla="*/ 1221060 h 3225707"/>
                  <a:gd name="connsiteX3" fmla="*/ 322808 w 328265"/>
                  <a:gd name="connsiteY3" fmla="*/ 2188214 h 3225707"/>
                  <a:gd name="connsiteX4" fmla="*/ 217300 w 328265"/>
                  <a:gd name="connsiteY4" fmla="*/ 3225707 h 32257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8265" h="3225707">
                    <a:moveTo>
                      <a:pt x="111792" y="60476"/>
                    </a:moveTo>
                    <a:cubicBezTo>
                      <a:pt x="120584" y="-1071"/>
                      <a:pt x="129376" y="-62617"/>
                      <a:pt x="111792" y="130814"/>
                    </a:cubicBezTo>
                    <a:cubicBezTo>
                      <a:pt x="94208" y="324245"/>
                      <a:pt x="-28884" y="878160"/>
                      <a:pt x="6285" y="1221060"/>
                    </a:cubicBezTo>
                    <a:cubicBezTo>
                      <a:pt x="41454" y="1563960"/>
                      <a:pt x="287639" y="1854106"/>
                      <a:pt x="322808" y="2188214"/>
                    </a:cubicBezTo>
                    <a:cubicBezTo>
                      <a:pt x="357977" y="2522322"/>
                      <a:pt x="211439" y="2994176"/>
                      <a:pt x="217300" y="3225707"/>
                    </a:cubicBezTo>
                  </a:path>
                </a:pathLst>
              </a:cu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00" b="1">
                  <a:latin typeface="Times New Roman" panose="02020603050405020304" pitchFamily="18" charset="0"/>
                  <a:cs typeface="Times New Roman" panose="02020603050405020304" pitchFamily="18" charset="0"/>
                </a:endParaRPr>
              </a:p>
            </p:txBody>
          </p:sp>
          <p:sp>
            <p:nvSpPr>
              <p:cNvPr id="42" name="椭圆 21"/>
              <p:cNvSpPr/>
              <p:nvPr/>
            </p:nvSpPr>
            <p:spPr>
              <a:xfrm>
                <a:off x="5671471" y="2646484"/>
                <a:ext cx="2206146" cy="2206146"/>
              </a:xfrm>
              <a:prstGeom prst="ellipse">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00" b="1">
                  <a:latin typeface="Times New Roman" panose="02020603050405020304" pitchFamily="18" charset="0"/>
                  <a:cs typeface="Times New Roman" panose="02020603050405020304" pitchFamily="18" charset="0"/>
                </a:endParaRPr>
              </a:p>
            </p:txBody>
          </p:sp>
        </p:grpSp>
        <p:grpSp>
          <p:nvGrpSpPr>
            <p:cNvPr id="37" name="组合 34"/>
            <p:cNvGrpSpPr/>
            <p:nvPr/>
          </p:nvGrpSpPr>
          <p:grpSpPr>
            <a:xfrm>
              <a:off x="5433660" y="2765852"/>
              <a:ext cx="2171425" cy="1586542"/>
              <a:chOff x="3245825" y="1950092"/>
              <a:chExt cx="2171425" cy="1586542"/>
            </a:xfrm>
          </p:grpSpPr>
          <p:sp>
            <p:nvSpPr>
              <p:cNvPr id="38" name="文本框 35"/>
              <p:cNvSpPr txBox="1"/>
              <p:nvPr/>
            </p:nvSpPr>
            <p:spPr>
              <a:xfrm>
                <a:off x="4083887" y="1950092"/>
                <a:ext cx="604037" cy="930265"/>
              </a:xfrm>
              <a:prstGeom prst="rect">
                <a:avLst/>
              </a:prstGeom>
              <a:noFill/>
            </p:spPr>
            <p:txBody>
              <a:bodyPr vert="horz" wrap="none" rtlCol="0">
                <a:spAutoFit/>
              </a:bodyPr>
              <a:lstStyle/>
              <a:p>
                <a:pPr algn="ctr"/>
                <a:r>
                  <a:rPr lang="en-US" altLang="zh-CN" sz="4000" b="1">
                    <a:solidFill>
                      <a:srgbClr val="FFA100"/>
                    </a:solidFill>
                    <a:latin typeface="UTM Colossalis" panose="02040603050506020204" pitchFamily="18" charset="0"/>
                    <a:ea typeface="方正喵呜体" panose="02010600010101010101" pitchFamily="2" charset="-122"/>
                    <a:cs typeface="Times New Roman" panose="02020603050405020304" pitchFamily="18" charset="0"/>
                  </a:rPr>
                  <a:t>2</a:t>
                </a:r>
                <a:endParaRPr lang="zh-CN" altLang="en-US" sz="4000" b="1" dirty="0">
                  <a:solidFill>
                    <a:srgbClr val="FFA100"/>
                  </a:solidFill>
                  <a:latin typeface="UTM Colossalis" panose="02040603050506020204" pitchFamily="18" charset="0"/>
                  <a:ea typeface="方正喵呜体" panose="02010600010101010101" pitchFamily="2" charset="-122"/>
                  <a:cs typeface="Times New Roman" panose="02020603050405020304" pitchFamily="18" charset="0"/>
                </a:endParaRPr>
              </a:p>
            </p:txBody>
          </p:sp>
          <p:sp>
            <p:nvSpPr>
              <p:cNvPr id="39" name="文本框 36"/>
              <p:cNvSpPr txBox="1"/>
              <p:nvPr/>
            </p:nvSpPr>
            <p:spPr>
              <a:xfrm>
                <a:off x="3387274" y="2767870"/>
                <a:ext cx="1914382" cy="768764"/>
              </a:xfrm>
              <a:prstGeom prst="rect">
                <a:avLst/>
              </a:prstGeom>
              <a:noFill/>
            </p:spPr>
            <p:txBody>
              <a:bodyPr vert="horz" wrap="square" rtlCol="0">
                <a:spAutoFit/>
              </a:bodyPr>
              <a:lstStyle/>
              <a:p>
                <a:pPr algn="ctr"/>
                <a:r>
                  <a:rPr lang="en-US" altLang="zh-CN" sz="2200" b="1">
                    <a:solidFill>
                      <a:srgbClr val="F24745"/>
                    </a:solidFill>
                    <a:latin typeface="Times New Roman" panose="02020603050405020304" pitchFamily="18" charset="0"/>
                    <a:ea typeface="Kozuka Gothic Pr6N L" panose="020B0200000000000000" pitchFamily="34" charset="-128"/>
                    <a:cs typeface="Times New Roman" panose="02020603050405020304" pitchFamily="18" charset="0"/>
                  </a:rPr>
                  <a:t>Tập đổi đơn vị</a:t>
                </a:r>
                <a:endParaRPr lang="vi-VN" altLang="zh-CN" sz="2200" b="1" dirty="0">
                  <a:solidFill>
                    <a:srgbClr val="F24745"/>
                  </a:solidFill>
                  <a:latin typeface="Times New Roman" panose="02020603050405020304" pitchFamily="18" charset="0"/>
                  <a:ea typeface="Kozuka Gothic Pr6N L" panose="020B0200000000000000" pitchFamily="34" charset="-128"/>
                  <a:cs typeface="Times New Roman" panose="02020603050405020304" pitchFamily="18" charset="0"/>
                </a:endParaRPr>
              </a:p>
            </p:txBody>
          </p:sp>
          <p:cxnSp>
            <p:nvCxnSpPr>
              <p:cNvPr id="40" name="直接连接符 37"/>
              <p:cNvCxnSpPr/>
              <p:nvPr/>
            </p:nvCxnSpPr>
            <p:spPr>
              <a:xfrm>
                <a:off x="3245825" y="2654845"/>
                <a:ext cx="2171425" cy="1"/>
              </a:xfrm>
              <a:prstGeom prst="line">
                <a:avLst/>
              </a:prstGeom>
              <a:ln>
                <a:solidFill>
                  <a:srgbClr val="45275A"/>
                </a:solidFill>
                <a:prstDash val="dash"/>
              </a:ln>
            </p:spPr>
            <p:style>
              <a:lnRef idx="1">
                <a:schemeClr val="accent1"/>
              </a:lnRef>
              <a:fillRef idx="0">
                <a:schemeClr val="accent1"/>
              </a:fillRef>
              <a:effectRef idx="0">
                <a:schemeClr val="accent1"/>
              </a:effectRef>
              <a:fontRef idx="minor">
                <a:schemeClr val="tx1"/>
              </a:fontRef>
            </p:style>
          </p:cxnSp>
        </p:grpSp>
      </p:grpSp>
      <p:grpSp>
        <p:nvGrpSpPr>
          <p:cNvPr id="43" name="组合 17"/>
          <p:cNvGrpSpPr/>
          <p:nvPr/>
        </p:nvGrpSpPr>
        <p:grpSpPr>
          <a:xfrm>
            <a:off x="7463740" y="-112771"/>
            <a:ext cx="1948835" cy="3918311"/>
            <a:chOff x="7736220" y="-105508"/>
            <a:chExt cx="1948835" cy="3918311"/>
          </a:xfrm>
        </p:grpSpPr>
        <p:grpSp>
          <p:nvGrpSpPr>
            <p:cNvPr id="44" name="组合 28"/>
            <p:cNvGrpSpPr/>
            <p:nvPr/>
          </p:nvGrpSpPr>
          <p:grpSpPr>
            <a:xfrm>
              <a:off x="7736220" y="-105508"/>
              <a:ext cx="1948835" cy="3918311"/>
              <a:chOff x="7736220" y="-158262"/>
              <a:chExt cx="1948835" cy="3918311"/>
            </a:xfrm>
          </p:grpSpPr>
          <p:sp>
            <p:nvSpPr>
              <p:cNvPr id="49" name="任意多边形 25"/>
              <p:cNvSpPr/>
              <p:nvPr/>
            </p:nvSpPr>
            <p:spPr>
              <a:xfrm>
                <a:off x="8352692" y="-158262"/>
                <a:ext cx="173490" cy="2162908"/>
              </a:xfrm>
              <a:custGeom>
                <a:avLst/>
                <a:gdLst>
                  <a:gd name="connsiteX0" fmla="*/ 35170 w 173490"/>
                  <a:gd name="connsiteY0" fmla="*/ 0 h 2162908"/>
                  <a:gd name="connsiteX1" fmla="*/ 158262 w 173490"/>
                  <a:gd name="connsiteY1" fmla="*/ 650631 h 2162908"/>
                  <a:gd name="connsiteX2" fmla="*/ 0 w 173490"/>
                  <a:gd name="connsiteY2" fmla="*/ 1195754 h 2162908"/>
                  <a:gd name="connsiteX3" fmla="*/ 158262 w 173490"/>
                  <a:gd name="connsiteY3" fmla="*/ 1793631 h 2162908"/>
                  <a:gd name="connsiteX4" fmla="*/ 158262 w 173490"/>
                  <a:gd name="connsiteY4" fmla="*/ 2162908 h 216290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3490" h="2162908">
                    <a:moveTo>
                      <a:pt x="35170" y="0"/>
                    </a:moveTo>
                    <a:cubicBezTo>
                      <a:pt x="99647" y="225669"/>
                      <a:pt x="164124" y="451339"/>
                      <a:pt x="158262" y="650631"/>
                    </a:cubicBezTo>
                    <a:cubicBezTo>
                      <a:pt x="152400" y="849923"/>
                      <a:pt x="0" y="1005254"/>
                      <a:pt x="0" y="1195754"/>
                    </a:cubicBezTo>
                    <a:cubicBezTo>
                      <a:pt x="0" y="1386254"/>
                      <a:pt x="131885" y="1632439"/>
                      <a:pt x="158262" y="1793631"/>
                    </a:cubicBezTo>
                    <a:cubicBezTo>
                      <a:pt x="184639" y="1954823"/>
                      <a:pt x="171450" y="2058865"/>
                      <a:pt x="158262" y="2162908"/>
                    </a:cubicBezTo>
                  </a:path>
                </a:pathLst>
              </a:cu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00" b="1">
                  <a:latin typeface="Times New Roman" panose="02020603050405020304" pitchFamily="18" charset="0"/>
                  <a:cs typeface="Times New Roman" panose="02020603050405020304" pitchFamily="18" charset="0"/>
                </a:endParaRPr>
              </a:p>
            </p:txBody>
          </p:sp>
          <p:sp>
            <p:nvSpPr>
              <p:cNvPr id="50" name="椭圆 22"/>
              <p:cNvSpPr/>
              <p:nvPr/>
            </p:nvSpPr>
            <p:spPr>
              <a:xfrm>
                <a:off x="7736220" y="1811214"/>
                <a:ext cx="1948835" cy="1948835"/>
              </a:xfrm>
              <a:prstGeom prst="ellipse">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00" b="1">
                  <a:latin typeface="Times New Roman" panose="02020603050405020304" pitchFamily="18" charset="0"/>
                  <a:cs typeface="Times New Roman" panose="02020603050405020304" pitchFamily="18" charset="0"/>
                </a:endParaRPr>
              </a:p>
            </p:txBody>
          </p:sp>
        </p:grpSp>
        <p:grpSp>
          <p:nvGrpSpPr>
            <p:cNvPr id="45" name="组合 38"/>
            <p:cNvGrpSpPr/>
            <p:nvPr/>
          </p:nvGrpSpPr>
          <p:grpSpPr>
            <a:xfrm>
              <a:off x="7736456" y="2066688"/>
              <a:ext cx="1937857" cy="1511472"/>
              <a:chOff x="3470722" y="2014454"/>
              <a:chExt cx="1937857" cy="1511472"/>
            </a:xfrm>
          </p:grpSpPr>
          <p:sp>
            <p:nvSpPr>
              <p:cNvPr id="46" name="文本框 39"/>
              <p:cNvSpPr txBox="1"/>
              <p:nvPr/>
            </p:nvSpPr>
            <p:spPr>
              <a:xfrm>
                <a:off x="4155938" y="2014454"/>
                <a:ext cx="543740" cy="830997"/>
              </a:xfrm>
              <a:prstGeom prst="rect">
                <a:avLst/>
              </a:prstGeom>
              <a:noFill/>
            </p:spPr>
            <p:txBody>
              <a:bodyPr vert="horz" wrap="none" rtlCol="0">
                <a:spAutoFit/>
              </a:bodyPr>
              <a:lstStyle/>
              <a:p>
                <a:pPr algn="ctr"/>
                <a:r>
                  <a:rPr lang="en-US" altLang="zh-CN" sz="4800" b="1">
                    <a:solidFill>
                      <a:srgbClr val="FFA100"/>
                    </a:solidFill>
                    <a:latin typeface="UTM Colossalis" panose="02040603050506020204" pitchFamily="18" charset="0"/>
                    <a:ea typeface="方正喵呜体" panose="02010600010101010101" pitchFamily="2" charset="-122"/>
                    <a:cs typeface="Times New Roman" panose="02020603050405020304" pitchFamily="18" charset="0"/>
                  </a:rPr>
                  <a:t>3</a:t>
                </a:r>
                <a:endParaRPr lang="zh-CN" altLang="en-US" sz="4800" b="1" dirty="0">
                  <a:solidFill>
                    <a:srgbClr val="FFA100"/>
                  </a:solidFill>
                  <a:latin typeface="UTM Colossalis" panose="02040603050506020204" pitchFamily="18" charset="0"/>
                  <a:ea typeface="方正喵呜体" panose="02010600010101010101" pitchFamily="2" charset="-122"/>
                  <a:cs typeface="Times New Roman" panose="02020603050405020304" pitchFamily="18" charset="0"/>
                </a:endParaRPr>
              </a:p>
            </p:txBody>
          </p:sp>
          <p:sp>
            <p:nvSpPr>
              <p:cNvPr id="47" name="文本框 40"/>
              <p:cNvSpPr txBox="1"/>
              <p:nvPr/>
            </p:nvSpPr>
            <p:spPr>
              <a:xfrm>
                <a:off x="3470722" y="2756485"/>
                <a:ext cx="1937857" cy="769441"/>
              </a:xfrm>
              <a:prstGeom prst="rect">
                <a:avLst/>
              </a:prstGeom>
              <a:noFill/>
            </p:spPr>
            <p:txBody>
              <a:bodyPr vert="horz" wrap="square" rtlCol="0">
                <a:spAutoFit/>
              </a:bodyPr>
              <a:lstStyle/>
              <a:p>
                <a:pPr algn="ctr"/>
                <a:r>
                  <a:rPr lang="en-US" altLang="zh-CN" sz="2200" b="1">
                    <a:solidFill>
                      <a:schemeClr val="accent6">
                        <a:lumMod val="50000"/>
                      </a:schemeClr>
                    </a:solidFill>
                    <a:latin typeface="Times New Roman" panose="02020603050405020304" pitchFamily="18" charset="0"/>
                    <a:ea typeface="方正喵呜体" panose="02010600010101010101" pitchFamily="2" charset="-122"/>
                    <a:cs typeface="Times New Roman" panose="02020603050405020304" pitchFamily="18" charset="0"/>
                  </a:rPr>
                  <a:t>Chuẩn bị bài mới</a:t>
                </a:r>
                <a:endParaRPr lang="zh-CN" altLang="en-US" sz="2200" b="1" dirty="0">
                  <a:solidFill>
                    <a:schemeClr val="accent6">
                      <a:lumMod val="50000"/>
                    </a:schemeClr>
                  </a:solidFill>
                  <a:latin typeface="Times New Roman" panose="02020603050405020304" pitchFamily="18" charset="0"/>
                  <a:ea typeface="方正喵呜体" panose="02010600010101010101" pitchFamily="2" charset="-122"/>
                  <a:cs typeface="Times New Roman" panose="02020603050405020304" pitchFamily="18" charset="0"/>
                </a:endParaRPr>
              </a:p>
            </p:txBody>
          </p:sp>
          <p:cxnSp>
            <p:nvCxnSpPr>
              <p:cNvPr id="48" name="直接连接符 41"/>
              <p:cNvCxnSpPr/>
              <p:nvPr/>
            </p:nvCxnSpPr>
            <p:spPr>
              <a:xfrm>
                <a:off x="3687428" y="2683999"/>
                <a:ext cx="1579922" cy="0"/>
              </a:xfrm>
              <a:prstGeom prst="line">
                <a:avLst/>
              </a:prstGeom>
              <a:ln>
                <a:solidFill>
                  <a:srgbClr val="45275A"/>
                </a:solidFill>
                <a:prstDash val="dash"/>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429198215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26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26000">
                                          <p:cBhvr additive="base">
                                            <p:cTn id="7" dur="500" fill="hold"/>
                                            <p:tgtEl>
                                              <p:spTgt spid="5"/>
                                            </p:tgtEl>
                                            <p:attrNameLst>
                                              <p:attrName>ppt_x</p:attrName>
                                            </p:attrNameLst>
                                          </p:cBhvr>
                                          <p:tavLst>
                                            <p:tav tm="0">
                                              <p:val>
                                                <p:strVal val="#ppt_x"/>
                                              </p:val>
                                            </p:tav>
                                            <p:tav tm="100000">
                                              <p:val>
                                                <p:strVal val="#ppt_x"/>
                                              </p:val>
                                            </p:tav>
                                          </p:tavLst>
                                        </p:anim>
                                        <p:anim calcmode="lin" valueType="num" p14:bounceEnd="26000">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14:presetBounceEnd="26000">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14:bounceEnd="26000">
                                          <p:cBhvr additive="base">
                                            <p:cTn id="11" dur="500" fill="hold"/>
                                            <p:tgtEl>
                                              <p:spTgt spid="6"/>
                                            </p:tgtEl>
                                            <p:attrNameLst>
                                              <p:attrName>ppt_x</p:attrName>
                                            </p:attrNameLst>
                                          </p:cBhvr>
                                          <p:tavLst>
                                            <p:tav tm="0">
                                              <p:val>
                                                <p:strVal val="#ppt_x"/>
                                              </p:val>
                                            </p:tav>
                                            <p:tav tm="100000">
                                              <p:val>
                                                <p:strVal val="#ppt_x"/>
                                              </p:val>
                                            </p:tav>
                                          </p:tavLst>
                                        </p:anim>
                                        <p:anim calcmode="lin" valueType="num" p14:bounceEnd="26000">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28000">
                                      <p:stCondLst>
                                        <p:cond delay="250"/>
                                      </p:stCondLst>
                                      <p:childTnLst>
                                        <p:set>
                                          <p:cBhvr>
                                            <p:cTn id="14" dur="1" fill="hold">
                                              <p:stCondLst>
                                                <p:cond delay="0"/>
                                              </p:stCondLst>
                                            </p:cTn>
                                            <p:tgtEl>
                                              <p:spTgt spid="7"/>
                                            </p:tgtEl>
                                            <p:attrNameLst>
                                              <p:attrName>style.visibility</p:attrName>
                                            </p:attrNameLst>
                                          </p:cBhvr>
                                          <p:to>
                                            <p:strVal val="visible"/>
                                          </p:to>
                                        </p:set>
                                        <p:anim calcmode="lin" valueType="num" p14:bounceEnd="28000">
                                          <p:cBhvr additive="base">
                                            <p:cTn id="15" dur="500" fill="hold"/>
                                            <p:tgtEl>
                                              <p:spTgt spid="7"/>
                                            </p:tgtEl>
                                            <p:attrNameLst>
                                              <p:attrName>ppt_x</p:attrName>
                                            </p:attrNameLst>
                                          </p:cBhvr>
                                          <p:tavLst>
                                            <p:tav tm="0">
                                              <p:val>
                                                <p:strVal val="#ppt_x"/>
                                              </p:val>
                                            </p:tav>
                                            <p:tav tm="100000">
                                              <p:val>
                                                <p:strVal val="#ppt_x"/>
                                              </p:val>
                                            </p:tav>
                                          </p:tavLst>
                                        </p:anim>
                                        <p:anim calcmode="lin" valueType="num" p14:bounceEnd="28000">
                                          <p:cBhvr additive="base">
                                            <p:cTn id="16" dur="5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14:presetBounceEnd="26000">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14:bounceEnd="26000">
                                          <p:cBhvr additive="base">
                                            <p:cTn id="19" dur="500" fill="hold"/>
                                            <p:tgtEl>
                                              <p:spTgt spid="8"/>
                                            </p:tgtEl>
                                            <p:attrNameLst>
                                              <p:attrName>ppt_x</p:attrName>
                                            </p:attrNameLst>
                                          </p:cBhvr>
                                          <p:tavLst>
                                            <p:tav tm="0">
                                              <p:val>
                                                <p:strVal val="#ppt_x"/>
                                              </p:val>
                                            </p:tav>
                                            <p:tav tm="100000">
                                              <p:val>
                                                <p:strVal val="#ppt_x"/>
                                              </p:val>
                                            </p:tav>
                                          </p:tavLst>
                                        </p:anim>
                                        <p:anim calcmode="lin" valueType="num" p14:bounceEnd="26000">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300" fill="hold"/>
                                            <p:tgtEl>
                                              <p:spTgt spid="9"/>
                                            </p:tgtEl>
                                            <p:attrNameLst>
                                              <p:attrName>ppt_x</p:attrName>
                                            </p:attrNameLst>
                                          </p:cBhvr>
                                          <p:tavLst>
                                            <p:tav tm="0">
                                              <p:val>
                                                <p:strVal val="1+#ppt_w/2"/>
                                              </p:val>
                                            </p:tav>
                                            <p:tav tm="100000">
                                              <p:val>
                                                <p:strVal val="#ppt_x"/>
                                              </p:val>
                                            </p:tav>
                                          </p:tavLst>
                                        </p:anim>
                                        <p:anim calcmode="lin" valueType="num">
                                          <p:cBhvr additive="base">
                                            <p:cTn id="24" dur="300" fill="hold"/>
                                            <p:tgtEl>
                                              <p:spTgt spid="9"/>
                                            </p:tgtEl>
                                            <p:attrNameLst>
                                              <p:attrName>ppt_y</p:attrName>
                                            </p:attrNameLst>
                                          </p:cBhvr>
                                          <p:tavLst>
                                            <p:tav tm="0">
                                              <p:val>
                                                <p:strVal val="#ppt_y"/>
                                              </p:val>
                                            </p:tav>
                                            <p:tav tm="100000">
                                              <p:val>
                                                <p:strVal val="#ppt_y"/>
                                              </p:val>
                                            </p:tav>
                                          </p:tavLst>
                                        </p:anim>
                                      </p:childTnLst>
                                    </p:cTn>
                                  </p:par>
                                  <p:par>
                                    <p:cTn id="25" presetID="2" presetClass="entr" presetSubtype="1" fill="hold" nodeType="withEffect" p14:presetBounceEnd="38000">
                                      <p:stCondLst>
                                        <p:cond delay="300"/>
                                      </p:stCondLst>
                                      <p:childTnLst>
                                        <p:set>
                                          <p:cBhvr>
                                            <p:cTn id="26" dur="1" fill="hold">
                                              <p:stCondLst>
                                                <p:cond delay="0"/>
                                              </p:stCondLst>
                                            </p:cTn>
                                            <p:tgtEl>
                                              <p:spTgt spid="27"/>
                                            </p:tgtEl>
                                            <p:attrNameLst>
                                              <p:attrName>style.visibility</p:attrName>
                                            </p:attrNameLst>
                                          </p:cBhvr>
                                          <p:to>
                                            <p:strVal val="visible"/>
                                          </p:to>
                                        </p:set>
                                        <p:anim calcmode="lin" valueType="num" p14:bounceEnd="38000">
                                          <p:cBhvr additive="base">
                                            <p:cTn id="27" dur="500" fill="hold"/>
                                            <p:tgtEl>
                                              <p:spTgt spid="27"/>
                                            </p:tgtEl>
                                            <p:attrNameLst>
                                              <p:attrName>ppt_x</p:attrName>
                                            </p:attrNameLst>
                                          </p:cBhvr>
                                          <p:tavLst>
                                            <p:tav tm="0">
                                              <p:val>
                                                <p:strVal val="#ppt_x"/>
                                              </p:val>
                                            </p:tav>
                                            <p:tav tm="100000">
                                              <p:val>
                                                <p:strVal val="#ppt_x"/>
                                              </p:val>
                                            </p:tav>
                                          </p:tavLst>
                                        </p:anim>
                                        <p:anim calcmode="lin" valueType="num" p14:bounceEnd="38000">
                                          <p:cBhvr additive="base">
                                            <p:cTn id="28" dur="500" fill="hold"/>
                                            <p:tgtEl>
                                              <p:spTgt spid="27"/>
                                            </p:tgtEl>
                                            <p:attrNameLst>
                                              <p:attrName>ppt_y</p:attrName>
                                            </p:attrNameLst>
                                          </p:cBhvr>
                                          <p:tavLst>
                                            <p:tav tm="0">
                                              <p:val>
                                                <p:strVal val="0-#ppt_h/2"/>
                                              </p:val>
                                            </p:tav>
                                            <p:tav tm="100000">
                                              <p:val>
                                                <p:strVal val="#ppt_y"/>
                                              </p:val>
                                            </p:tav>
                                          </p:tavLst>
                                        </p:anim>
                                      </p:childTnLst>
                                    </p:cTn>
                                  </p:par>
                                  <p:par>
                                    <p:cTn id="29" presetID="2" presetClass="entr" presetSubtype="1" fill="hold" nodeType="withEffect" p14:presetBounceEnd="38000">
                                      <p:stCondLst>
                                        <p:cond delay="700"/>
                                      </p:stCondLst>
                                      <p:childTnLst>
                                        <p:set>
                                          <p:cBhvr>
                                            <p:cTn id="30" dur="1" fill="hold">
                                              <p:stCondLst>
                                                <p:cond delay="0"/>
                                              </p:stCondLst>
                                            </p:cTn>
                                            <p:tgtEl>
                                              <p:spTgt spid="35"/>
                                            </p:tgtEl>
                                            <p:attrNameLst>
                                              <p:attrName>style.visibility</p:attrName>
                                            </p:attrNameLst>
                                          </p:cBhvr>
                                          <p:to>
                                            <p:strVal val="visible"/>
                                          </p:to>
                                        </p:set>
                                        <p:anim calcmode="lin" valueType="num" p14:bounceEnd="38000">
                                          <p:cBhvr additive="base">
                                            <p:cTn id="31" dur="500" fill="hold"/>
                                            <p:tgtEl>
                                              <p:spTgt spid="35"/>
                                            </p:tgtEl>
                                            <p:attrNameLst>
                                              <p:attrName>ppt_x</p:attrName>
                                            </p:attrNameLst>
                                          </p:cBhvr>
                                          <p:tavLst>
                                            <p:tav tm="0">
                                              <p:val>
                                                <p:strVal val="#ppt_x"/>
                                              </p:val>
                                            </p:tav>
                                            <p:tav tm="100000">
                                              <p:val>
                                                <p:strVal val="#ppt_x"/>
                                              </p:val>
                                            </p:tav>
                                          </p:tavLst>
                                        </p:anim>
                                        <p:anim calcmode="lin" valueType="num" p14:bounceEnd="38000">
                                          <p:cBhvr additive="base">
                                            <p:cTn id="32" dur="500" fill="hold"/>
                                            <p:tgtEl>
                                              <p:spTgt spid="35"/>
                                            </p:tgtEl>
                                            <p:attrNameLst>
                                              <p:attrName>ppt_y</p:attrName>
                                            </p:attrNameLst>
                                          </p:cBhvr>
                                          <p:tavLst>
                                            <p:tav tm="0">
                                              <p:val>
                                                <p:strVal val="0-#ppt_h/2"/>
                                              </p:val>
                                            </p:tav>
                                            <p:tav tm="100000">
                                              <p:val>
                                                <p:strVal val="#ppt_y"/>
                                              </p:val>
                                            </p:tav>
                                          </p:tavLst>
                                        </p:anim>
                                      </p:childTnLst>
                                    </p:cTn>
                                  </p:par>
                                  <p:par>
                                    <p:cTn id="33" presetID="2" presetClass="entr" presetSubtype="1" fill="hold" nodeType="withEffect" p14:presetBounceEnd="38000">
                                      <p:stCondLst>
                                        <p:cond delay="1100"/>
                                      </p:stCondLst>
                                      <p:childTnLst>
                                        <p:set>
                                          <p:cBhvr>
                                            <p:cTn id="34" dur="1" fill="hold">
                                              <p:stCondLst>
                                                <p:cond delay="0"/>
                                              </p:stCondLst>
                                            </p:cTn>
                                            <p:tgtEl>
                                              <p:spTgt spid="43"/>
                                            </p:tgtEl>
                                            <p:attrNameLst>
                                              <p:attrName>style.visibility</p:attrName>
                                            </p:attrNameLst>
                                          </p:cBhvr>
                                          <p:to>
                                            <p:strVal val="visible"/>
                                          </p:to>
                                        </p:set>
                                        <p:anim calcmode="lin" valueType="num" p14:bounceEnd="38000">
                                          <p:cBhvr additive="base">
                                            <p:cTn id="35" dur="500" fill="hold"/>
                                            <p:tgtEl>
                                              <p:spTgt spid="43"/>
                                            </p:tgtEl>
                                            <p:attrNameLst>
                                              <p:attrName>ppt_x</p:attrName>
                                            </p:attrNameLst>
                                          </p:cBhvr>
                                          <p:tavLst>
                                            <p:tav tm="0">
                                              <p:val>
                                                <p:strVal val="#ppt_x"/>
                                              </p:val>
                                            </p:tav>
                                            <p:tav tm="100000">
                                              <p:val>
                                                <p:strVal val="#ppt_x"/>
                                              </p:val>
                                            </p:tav>
                                          </p:tavLst>
                                        </p:anim>
                                        <p:anim calcmode="lin" valueType="num" p14:bounceEnd="38000">
                                          <p:cBhvr additive="base">
                                            <p:cTn id="36" dur="500" fill="hold"/>
                                            <p:tgtEl>
                                              <p:spTgt spid="4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25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300" fill="hold"/>
                                            <p:tgtEl>
                                              <p:spTgt spid="9"/>
                                            </p:tgtEl>
                                            <p:attrNameLst>
                                              <p:attrName>ppt_x</p:attrName>
                                            </p:attrNameLst>
                                          </p:cBhvr>
                                          <p:tavLst>
                                            <p:tav tm="0">
                                              <p:val>
                                                <p:strVal val="1+#ppt_w/2"/>
                                              </p:val>
                                            </p:tav>
                                            <p:tav tm="100000">
                                              <p:val>
                                                <p:strVal val="#ppt_x"/>
                                              </p:val>
                                            </p:tav>
                                          </p:tavLst>
                                        </p:anim>
                                        <p:anim calcmode="lin" valueType="num">
                                          <p:cBhvr additive="base">
                                            <p:cTn id="24" dur="300" fill="hold"/>
                                            <p:tgtEl>
                                              <p:spTgt spid="9"/>
                                            </p:tgtEl>
                                            <p:attrNameLst>
                                              <p:attrName>ppt_y</p:attrName>
                                            </p:attrNameLst>
                                          </p:cBhvr>
                                          <p:tavLst>
                                            <p:tav tm="0">
                                              <p:val>
                                                <p:strVal val="#ppt_y"/>
                                              </p:val>
                                            </p:tav>
                                            <p:tav tm="100000">
                                              <p:val>
                                                <p:strVal val="#ppt_y"/>
                                              </p:val>
                                            </p:tav>
                                          </p:tavLst>
                                        </p:anim>
                                      </p:childTnLst>
                                    </p:cTn>
                                  </p:par>
                                  <p:par>
                                    <p:cTn id="25" presetID="2" presetClass="entr" presetSubtype="1" fill="hold" nodeType="withEffect">
                                      <p:stCondLst>
                                        <p:cond delay="300"/>
                                      </p:stCondLst>
                                      <p:childTnLst>
                                        <p:set>
                                          <p:cBhvr>
                                            <p:cTn id="26" dur="1" fill="hold">
                                              <p:stCondLst>
                                                <p:cond delay="0"/>
                                              </p:stCondLst>
                                            </p:cTn>
                                            <p:tgtEl>
                                              <p:spTgt spid="27"/>
                                            </p:tgtEl>
                                            <p:attrNameLst>
                                              <p:attrName>style.visibility</p:attrName>
                                            </p:attrNameLst>
                                          </p:cBhvr>
                                          <p:to>
                                            <p:strVal val="visible"/>
                                          </p:to>
                                        </p:set>
                                        <p:anim calcmode="lin" valueType="num">
                                          <p:cBhvr additive="base">
                                            <p:cTn id="27" dur="500" fill="hold"/>
                                            <p:tgtEl>
                                              <p:spTgt spid="27"/>
                                            </p:tgtEl>
                                            <p:attrNameLst>
                                              <p:attrName>ppt_x</p:attrName>
                                            </p:attrNameLst>
                                          </p:cBhvr>
                                          <p:tavLst>
                                            <p:tav tm="0">
                                              <p:val>
                                                <p:strVal val="#ppt_x"/>
                                              </p:val>
                                            </p:tav>
                                            <p:tav tm="100000">
                                              <p:val>
                                                <p:strVal val="#ppt_x"/>
                                              </p:val>
                                            </p:tav>
                                          </p:tavLst>
                                        </p:anim>
                                        <p:anim calcmode="lin" valueType="num">
                                          <p:cBhvr additive="base">
                                            <p:cTn id="28" dur="500" fill="hold"/>
                                            <p:tgtEl>
                                              <p:spTgt spid="27"/>
                                            </p:tgtEl>
                                            <p:attrNameLst>
                                              <p:attrName>ppt_y</p:attrName>
                                            </p:attrNameLst>
                                          </p:cBhvr>
                                          <p:tavLst>
                                            <p:tav tm="0">
                                              <p:val>
                                                <p:strVal val="0-#ppt_h/2"/>
                                              </p:val>
                                            </p:tav>
                                            <p:tav tm="100000">
                                              <p:val>
                                                <p:strVal val="#ppt_y"/>
                                              </p:val>
                                            </p:tav>
                                          </p:tavLst>
                                        </p:anim>
                                      </p:childTnLst>
                                    </p:cTn>
                                  </p:par>
                                  <p:par>
                                    <p:cTn id="29" presetID="2" presetClass="entr" presetSubtype="1" fill="hold" nodeType="withEffect">
                                      <p:stCondLst>
                                        <p:cond delay="700"/>
                                      </p:stCondLst>
                                      <p:childTnLst>
                                        <p:set>
                                          <p:cBhvr>
                                            <p:cTn id="30" dur="1" fill="hold">
                                              <p:stCondLst>
                                                <p:cond delay="0"/>
                                              </p:stCondLst>
                                            </p:cTn>
                                            <p:tgtEl>
                                              <p:spTgt spid="35"/>
                                            </p:tgtEl>
                                            <p:attrNameLst>
                                              <p:attrName>style.visibility</p:attrName>
                                            </p:attrNameLst>
                                          </p:cBhvr>
                                          <p:to>
                                            <p:strVal val="visible"/>
                                          </p:to>
                                        </p:set>
                                        <p:anim calcmode="lin" valueType="num">
                                          <p:cBhvr additive="base">
                                            <p:cTn id="31" dur="500" fill="hold"/>
                                            <p:tgtEl>
                                              <p:spTgt spid="35"/>
                                            </p:tgtEl>
                                            <p:attrNameLst>
                                              <p:attrName>ppt_x</p:attrName>
                                            </p:attrNameLst>
                                          </p:cBhvr>
                                          <p:tavLst>
                                            <p:tav tm="0">
                                              <p:val>
                                                <p:strVal val="#ppt_x"/>
                                              </p:val>
                                            </p:tav>
                                            <p:tav tm="100000">
                                              <p:val>
                                                <p:strVal val="#ppt_x"/>
                                              </p:val>
                                            </p:tav>
                                          </p:tavLst>
                                        </p:anim>
                                        <p:anim calcmode="lin" valueType="num">
                                          <p:cBhvr additive="base">
                                            <p:cTn id="32" dur="500" fill="hold"/>
                                            <p:tgtEl>
                                              <p:spTgt spid="35"/>
                                            </p:tgtEl>
                                            <p:attrNameLst>
                                              <p:attrName>ppt_y</p:attrName>
                                            </p:attrNameLst>
                                          </p:cBhvr>
                                          <p:tavLst>
                                            <p:tav tm="0">
                                              <p:val>
                                                <p:strVal val="0-#ppt_h/2"/>
                                              </p:val>
                                            </p:tav>
                                            <p:tav tm="100000">
                                              <p:val>
                                                <p:strVal val="#ppt_y"/>
                                              </p:val>
                                            </p:tav>
                                          </p:tavLst>
                                        </p:anim>
                                      </p:childTnLst>
                                    </p:cTn>
                                  </p:par>
                                  <p:par>
                                    <p:cTn id="33" presetID="2" presetClass="entr" presetSubtype="1" fill="hold" nodeType="withEffect">
                                      <p:stCondLst>
                                        <p:cond delay="1100"/>
                                      </p:stCondLst>
                                      <p:childTnLst>
                                        <p:set>
                                          <p:cBhvr>
                                            <p:cTn id="34" dur="1" fill="hold">
                                              <p:stCondLst>
                                                <p:cond delay="0"/>
                                              </p:stCondLst>
                                            </p:cTn>
                                            <p:tgtEl>
                                              <p:spTgt spid="43"/>
                                            </p:tgtEl>
                                            <p:attrNameLst>
                                              <p:attrName>style.visibility</p:attrName>
                                            </p:attrNameLst>
                                          </p:cBhvr>
                                          <p:to>
                                            <p:strVal val="visible"/>
                                          </p:to>
                                        </p:set>
                                        <p:anim calcmode="lin" valueType="num">
                                          <p:cBhvr additive="base">
                                            <p:cTn id="35" dur="500" fill="hold"/>
                                            <p:tgtEl>
                                              <p:spTgt spid="43"/>
                                            </p:tgtEl>
                                            <p:attrNameLst>
                                              <p:attrName>ppt_x</p:attrName>
                                            </p:attrNameLst>
                                          </p:cBhvr>
                                          <p:tavLst>
                                            <p:tav tm="0">
                                              <p:val>
                                                <p:strVal val="#ppt_x"/>
                                              </p:val>
                                            </p:tav>
                                            <p:tav tm="100000">
                                              <p:val>
                                                <p:strVal val="#ppt_x"/>
                                              </p:val>
                                            </p:tav>
                                          </p:tavLst>
                                        </p:anim>
                                        <p:anim calcmode="lin" valueType="num">
                                          <p:cBhvr additive="base">
                                            <p:cTn id="36" dur="500" fill="hold"/>
                                            <p:tgtEl>
                                              <p:spTgt spid="4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Lst>
      </p:timing>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74" y="11201"/>
            <a:ext cx="10337257" cy="6086659"/>
          </a:xfrm>
        </p:spPr>
      </p:pic>
      <p:sp>
        <p:nvSpPr>
          <p:cNvPr id="5" name="任意多边形 13"/>
          <p:cNvSpPr/>
          <p:nvPr/>
        </p:nvSpPr>
        <p:spPr>
          <a:xfrm>
            <a:off x="267048" y="302460"/>
            <a:ext cx="9642807" cy="5291466"/>
          </a:xfrm>
          <a:custGeom>
            <a:avLst/>
            <a:gdLst>
              <a:gd name="connsiteX0" fmla="*/ 8615741 w 11086589"/>
              <a:gd name="connsiteY0" fmla="*/ 5429310 h 5721367"/>
              <a:gd name="connsiteX1" fmla="*/ 8455320 w 11086589"/>
              <a:gd name="connsiteY1" fmla="*/ 5461394 h 5721367"/>
              <a:gd name="connsiteX2" fmla="*/ 4396668 w 11086589"/>
              <a:gd name="connsiteY2" fmla="*/ 5718068 h 5721367"/>
              <a:gd name="connsiteX3" fmla="*/ 1316583 w 11086589"/>
              <a:gd name="connsiteY3" fmla="*/ 5397226 h 5721367"/>
              <a:gd name="connsiteX4" fmla="*/ 113425 w 11086589"/>
              <a:gd name="connsiteY4" fmla="*/ 3263626 h 5721367"/>
              <a:gd name="connsiteX5" fmla="*/ 546562 w 11086589"/>
              <a:gd name="connsiteY5" fmla="*/ 135415 h 5721367"/>
              <a:gd name="connsiteX6" fmla="*/ 4492920 w 11086589"/>
              <a:gd name="connsiteY6" fmla="*/ 520426 h 5721367"/>
              <a:gd name="connsiteX7" fmla="*/ 9867025 w 11086589"/>
              <a:gd name="connsiteY7" fmla="*/ 103331 h 5721367"/>
              <a:gd name="connsiteX8" fmla="*/ 11070183 w 11086589"/>
              <a:gd name="connsiteY8" fmla="*/ 1194194 h 5721367"/>
              <a:gd name="connsiteX9" fmla="*/ 10588920 w 11086589"/>
              <a:gd name="connsiteY9" fmla="*/ 3648636 h 5721367"/>
              <a:gd name="connsiteX10" fmla="*/ 10941846 w 11086589"/>
              <a:gd name="connsiteY10" fmla="*/ 5204720 h 5721367"/>
              <a:gd name="connsiteX11" fmla="*/ 8615741 w 11086589"/>
              <a:gd name="connsiteY11" fmla="*/ 5429310 h 5721367"/>
              <a:gd name="connsiteX0" fmla="*/ 8595349 w 11066197"/>
              <a:gd name="connsiteY0" fmla="*/ 5429310 h 5909763"/>
              <a:gd name="connsiteX1" fmla="*/ 8434928 w 11066197"/>
              <a:gd name="connsiteY1" fmla="*/ 5461394 h 5909763"/>
              <a:gd name="connsiteX2" fmla="*/ 4376276 w 11066197"/>
              <a:gd name="connsiteY2" fmla="*/ 5718068 h 5909763"/>
              <a:gd name="connsiteX3" fmla="*/ 1007433 w 11066197"/>
              <a:gd name="connsiteY3" fmla="*/ 5718068 h 5909763"/>
              <a:gd name="connsiteX4" fmla="*/ 93033 w 11066197"/>
              <a:gd name="connsiteY4" fmla="*/ 3263626 h 5909763"/>
              <a:gd name="connsiteX5" fmla="*/ 526170 w 11066197"/>
              <a:gd name="connsiteY5" fmla="*/ 135415 h 5909763"/>
              <a:gd name="connsiteX6" fmla="*/ 4472528 w 11066197"/>
              <a:gd name="connsiteY6" fmla="*/ 520426 h 5909763"/>
              <a:gd name="connsiteX7" fmla="*/ 9846633 w 11066197"/>
              <a:gd name="connsiteY7" fmla="*/ 103331 h 5909763"/>
              <a:gd name="connsiteX8" fmla="*/ 11049791 w 11066197"/>
              <a:gd name="connsiteY8" fmla="*/ 1194194 h 5909763"/>
              <a:gd name="connsiteX9" fmla="*/ 10568528 w 11066197"/>
              <a:gd name="connsiteY9" fmla="*/ 3648636 h 5909763"/>
              <a:gd name="connsiteX10" fmla="*/ 10921454 w 11066197"/>
              <a:gd name="connsiteY10" fmla="*/ 5204720 h 5909763"/>
              <a:gd name="connsiteX11" fmla="*/ 8595349 w 11066197"/>
              <a:gd name="connsiteY11" fmla="*/ 5429310 h 5909763"/>
              <a:gd name="connsiteX0" fmla="*/ 8595349 w 11066197"/>
              <a:gd name="connsiteY0" fmla="*/ 5429310 h 5987120"/>
              <a:gd name="connsiteX1" fmla="*/ 8434928 w 11066197"/>
              <a:gd name="connsiteY1" fmla="*/ 5461394 h 5987120"/>
              <a:gd name="connsiteX2" fmla="*/ 4456486 w 11066197"/>
              <a:gd name="connsiteY2" fmla="*/ 5894531 h 5987120"/>
              <a:gd name="connsiteX3" fmla="*/ 1007433 w 11066197"/>
              <a:gd name="connsiteY3" fmla="*/ 5718068 h 5987120"/>
              <a:gd name="connsiteX4" fmla="*/ 93033 w 11066197"/>
              <a:gd name="connsiteY4" fmla="*/ 3263626 h 5987120"/>
              <a:gd name="connsiteX5" fmla="*/ 526170 w 11066197"/>
              <a:gd name="connsiteY5" fmla="*/ 135415 h 5987120"/>
              <a:gd name="connsiteX6" fmla="*/ 4472528 w 11066197"/>
              <a:gd name="connsiteY6" fmla="*/ 520426 h 5987120"/>
              <a:gd name="connsiteX7" fmla="*/ 9846633 w 11066197"/>
              <a:gd name="connsiteY7" fmla="*/ 103331 h 5987120"/>
              <a:gd name="connsiteX8" fmla="*/ 11049791 w 11066197"/>
              <a:gd name="connsiteY8" fmla="*/ 1194194 h 5987120"/>
              <a:gd name="connsiteX9" fmla="*/ 10568528 w 11066197"/>
              <a:gd name="connsiteY9" fmla="*/ 3648636 h 5987120"/>
              <a:gd name="connsiteX10" fmla="*/ 10921454 w 11066197"/>
              <a:gd name="connsiteY10" fmla="*/ 5204720 h 5987120"/>
              <a:gd name="connsiteX11" fmla="*/ 8595349 w 11066197"/>
              <a:gd name="connsiteY11" fmla="*/ 5429310 h 5987120"/>
              <a:gd name="connsiteX0" fmla="*/ 10921454 w 11066197"/>
              <a:gd name="connsiteY0" fmla="*/ 5204720 h 5987120"/>
              <a:gd name="connsiteX1" fmla="*/ 8434928 w 11066197"/>
              <a:gd name="connsiteY1" fmla="*/ 5461394 h 5987120"/>
              <a:gd name="connsiteX2" fmla="*/ 4456486 w 11066197"/>
              <a:gd name="connsiteY2" fmla="*/ 5894531 h 5987120"/>
              <a:gd name="connsiteX3" fmla="*/ 1007433 w 11066197"/>
              <a:gd name="connsiteY3" fmla="*/ 5718068 h 5987120"/>
              <a:gd name="connsiteX4" fmla="*/ 93033 w 11066197"/>
              <a:gd name="connsiteY4" fmla="*/ 3263626 h 5987120"/>
              <a:gd name="connsiteX5" fmla="*/ 526170 w 11066197"/>
              <a:gd name="connsiteY5" fmla="*/ 135415 h 5987120"/>
              <a:gd name="connsiteX6" fmla="*/ 4472528 w 11066197"/>
              <a:gd name="connsiteY6" fmla="*/ 520426 h 5987120"/>
              <a:gd name="connsiteX7" fmla="*/ 9846633 w 11066197"/>
              <a:gd name="connsiteY7" fmla="*/ 103331 h 5987120"/>
              <a:gd name="connsiteX8" fmla="*/ 11049791 w 11066197"/>
              <a:gd name="connsiteY8" fmla="*/ 1194194 h 5987120"/>
              <a:gd name="connsiteX9" fmla="*/ 10568528 w 11066197"/>
              <a:gd name="connsiteY9" fmla="*/ 3648636 h 5987120"/>
              <a:gd name="connsiteX10" fmla="*/ 10921454 w 11066197"/>
              <a:gd name="connsiteY10" fmla="*/ 5204720 h 5987120"/>
              <a:gd name="connsiteX0" fmla="*/ 10921454 w 11066197"/>
              <a:gd name="connsiteY0" fmla="*/ 5204720 h 6002815"/>
              <a:gd name="connsiteX1" fmla="*/ 4456486 w 11066197"/>
              <a:gd name="connsiteY1" fmla="*/ 5894531 h 6002815"/>
              <a:gd name="connsiteX2" fmla="*/ 1007433 w 11066197"/>
              <a:gd name="connsiteY2" fmla="*/ 5718068 h 6002815"/>
              <a:gd name="connsiteX3" fmla="*/ 93033 w 11066197"/>
              <a:gd name="connsiteY3" fmla="*/ 3263626 h 6002815"/>
              <a:gd name="connsiteX4" fmla="*/ 526170 w 11066197"/>
              <a:gd name="connsiteY4" fmla="*/ 135415 h 6002815"/>
              <a:gd name="connsiteX5" fmla="*/ 4472528 w 11066197"/>
              <a:gd name="connsiteY5" fmla="*/ 520426 h 6002815"/>
              <a:gd name="connsiteX6" fmla="*/ 9846633 w 11066197"/>
              <a:gd name="connsiteY6" fmla="*/ 103331 h 6002815"/>
              <a:gd name="connsiteX7" fmla="*/ 11049791 w 11066197"/>
              <a:gd name="connsiteY7" fmla="*/ 1194194 h 6002815"/>
              <a:gd name="connsiteX8" fmla="*/ 10568528 w 11066197"/>
              <a:gd name="connsiteY8" fmla="*/ 3648636 h 6002815"/>
              <a:gd name="connsiteX9" fmla="*/ 10921454 w 11066197"/>
              <a:gd name="connsiteY9" fmla="*/ 5204720 h 6002815"/>
              <a:gd name="connsiteX0" fmla="*/ 10472275 w 11066197"/>
              <a:gd name="connsiteY0" fmla="*/ 5573688 h 5980491"/>
              <a:gd name="connsiteX1" fmla="*/ 4456486 w 11066197"/>
              <a:gd name="connsiteY1" fmla="*/ 5894531 h 5980491"/>
              <a:gd name="connsiteX2" fmla="*/ 1007433 w 11066197"/>
              <a:gd name="connsiteY2" fmla="*/ 5718068 h 5980491"/>
              <a:gd name="connsiteX3" fmla="*/ 93033 w 11066197"/>
              <a:gd name="connsiteY3" fmla="*/ 3263626 h 5980491"/>
              <a:gd name="connsiteX4" fmla="*/ 526170 w 11066197"/>
              <a:gd name="connsiteY4" fmla="*/ 135415 h 5980491"/>
              <a:gd name="connsiteX5" fmla="*/ 4472528 w 11066197"/>
              <a:gd name="connsiteY5" fmla="*/ 520426 h 5980491"/>
              <a:gd name="connsiteX6" fmla="*/ 9846633 w 11066197"/>
              <a:gd name="connsiteY6" fmla="*/ 103331 h 5980491"/>
              <a:gd name="connsiteX7" fmla="*/ 11049791 w 11066197"/>
              <a:gd name="connsiteY7" fmla="*/ 1194194 h 5980491"/>
              <a:gd name="connsiteX8" fmla="*/ 10568528 w 11066197"/>
              <a:gd name="connsiteY8" fmla="*/ 3648636 h 5980491"/>
              <a:gd name="connsiteX9" fmla="*/ 10472275 w 11066197"/>
              <a:gd name="connsiteY9" fmla="*/ 5573688 h 5980491"/>
              <a:gd name="connsiteX0" fmla="*/ 10229604 w 10823526"/>
              <a:gd name="connsiteY0" fmla="*/ 5582178 h 5980556"/>
              <a:gd name="connsiteX1" fmla="*/ 4213815 w 10823526"/>
              <a:gd name="connsiteY1" fmla="*/ 5903021 h 5980556"/>
              <a:gd name="connsiteX2" fmla="*/ 764762 w 10823526"/>
              <a:gd name="connsiteY2" fmla="*/ 5726558 h 5980556"/>
              <a:gd name="connsiteX3" fmla="*/ 363709 w 10823526"/>
              <a:gd name="connsiteY3" fmla="*/ 3400453 h 5980556"/>
              <a:gd name="connsiteX4" fmla="*/ 283499 w 10823526"/>
              <a:gd name="connsiteY4" fmla="*/ 143905 h 5980556"/>
              <a:gd name="connsiteX5" fmla="*/ 4229857 w 10823526"/>
              <a:gd name="connsiteY5" fmla="*/ 528916 h 5980556"/>
              <a:gd name="connsiteX6" fmla="*/ 9603962 w 10823526"/>
              <a:gd name="connsiteY6" fmla="*/ 111821 h 5980556"/>
              <a:gd name="connsiteX7" fmla="*/ 10807120 w 10823526"/>
              <a:gd name="connsiteY7" fmla="*/ 1202684 h 5980556"/>
              <a:gd name="connsiteX8" fmla="*/ 10325857 w 10823526"/>
              <a:gd name="connsiteY8" fmla="*/ 3657126 h 5980556"/>
              <a:gd name="connsiteX9" fmla="*/ 10229604 w 10823526"/>
              <a:gd name="connsiteY9" fmla="*/ 5582178 h 5980556"/>
              <a:gd name="connsiteX0" fmla="*/ 10261679 w 10855601"/>
              <a:gd name="connsiteY0" fmla="*/ 5644288 h 6042666"/>
              <a:gd name="connsiteX1" fmla="*/ 4245890 w 10855601"/>
              <a:gd name="connsiteY1" fmla="*/ 5965131 h 6042666"/>
              <a:gd name="connsiteX2" fmla="*/ 796837 w 10855601"/>
              <a:gd name="connsiteY2" fmla="*/ 5788668 h 6042666"/>
              <a:gd name="connsiteX3" fmla="*/ 395784 w 10855601"/>
              <a:gd name="connsiteY3" fmla="*/ 3462563 h 6042666"/>
              <a:gd name="connsiteX4" fmla="*/ 315574 w 10855601"/>
              <a:gd name="connsiteY4" fmla="*/ 206015 h 6042666"/>
              <a:gd name="connsiteX5" fmla="*/ 4695069 w 10855601"/>
              <a:gd name="connsiteY5" fmla="*/ 318310 h 6042666"/>
              <a:gd name="connsiteX6" fmla="*/ 9636037 w 10855601"/>
              <a:gd name="connsiteY6" fmla="*/ 173931 h 6042666"/>
              <a:gd name="connsiteX7" fmla="*/ 10839195 w 10855601"/>
              <a:gd name="connsiteY7" fmla="*/ 1264794 h 6042666"/>
              <a:gd name="connsiteX8" fmla="*/ 10357932 w 10855601"/>
              <a:gd name="connsiteY8" fmla="*/ 3719236 h 6042666"/>
              <a:gd name="connsiteX9" fmla="*/ 10261679 w 10855601"/>
              <a:gd name="connsiteY9" fmla="*/ 5644288 h 6042666"/>
              <a:gd name="connsiteX0" fmla="*/ 10039792 w 10633714"/>
              <a:gd name="connsiteY0" fmla="*/ 5522731 h 5921109"/>
              <a:gd name="connsiteX1" fmla="*/ 4024003 w 10633714"/>
              <a:gd name="connsiteY1" fmla="*/ 5843574 h 5921109"/>
              <a:gd name="connsiteX2" fmla="*/ 574950 w 10633714"/>
              <a:gd name="connsiteY2" fmla="*/ 5667111 h 5921109"/>
              <a:gd name="connsiteX3" fmla="*/ 173897 w 10633714"/>
              <a:gd name="connsiteY3" fmla="*/ 3341006 h 5921109"/>
              <a:gd name="connsiteX4" fmla="*/ 398487 w 10633714"/>
              <a:gd name="connsiteY4" fmla="*/ 405300 h 5921109"/>
              <a:gd name="connsiteX5" fmla="*/ 4473182 w 10633714"/>
              <a:gd name="connsiteY5" fmla="*/ 196753 h 5921109"/>
              <a:gd name="connsiteX6" fmla="*/ 9414150 w 10633714"/>
              <a:gd name="connsiteY6" fmla="*/ 52374 h 5921109"/>
              <a:gd name="connsiteX7" fmla="*/ 10617308 w 10633714"/>
              <a:gd name="connsiteY7" fmla="*/ 1143237 h 5921109"/>
              <a:gd name="connsiteX8" fmla="*/ 10136045 w 10633714"/>
              <a:gd name="connsiteY8" fmla="*/ 3597679 h 5921109"/>
              <a:gd name="connsiteX9" fmla="*/ 10039792 w 10633714"/>
              <a:gd name="connsiteY9" fmla="*/ 5522731 h 5921109"/>
              <a:gd name="connsiteX0" fmla="*/ 10039792 w 10221163"/>
              <a:gd name="connsiteY0" fmla="*/ 5558917 h 5957295"/>
              <a:gd name="connsiteX1" fmla="*/ 4024003 w 10221163"/>
              <a:gd name="connsiteY1" fmla="*/ 5879760 h 5957295"/>
              <a:gd name="connsiteX2" fmla="*/ 574950 w 10221163"/>
              <a:gd name="connsiteY2" fmla="*/ 5703297 h 5957295"/>
              <a:gd name="connsiteX3" fmla="*/ 173897 w 10221163"/>
              <a:gd name="connsiteY3" fmla="*/ 3377192 h 5957295"/>
              <a:gd name="connsiteX4" fmla="*/ 398487 w 10221163"/>
              <a:gd name="connsiteY4" fmla="*/ 441486 h 5957295"/>
              <a:gd name="connsiteX5" fmla="*/ 4473182 w 10221163"/>
              <a:gd name="connsiteY5" fmla="*/ 232939 h 5957295"/>
              <a:gd name="connsiteX6" fmla="*/ 9414150 w 10221163"/>
              <a:gd name="connsiteY6" fmla="*/ 88560 h 5957295"/>
              <a:gd name="connsiteX7" fmla="*/ 10152087 w 10221163"/>
              <a:gd name="connsiteY7" fmla="*/ 1692771 h 5957295"/>
              <a:gd name="connsiteX8" fmla="*/ 10136045 w 10221163"/>
              <a:gd name="connsiteY8" fmla="*/ 3633865 h 5957295"/>
              <a:gd name="connsiteX9" fmla="*/ 10039792 w 10221163"/>
              <a:gd name="connsiteY9" fmla="*/ 5558917 h 5957295"/>
              <a:gd name="connsiteX0" fmla="*/ 10039792 w 10221163"/>
              <a:gd name="connsiteY0" fmla="*/ 5700259 h 6098637"/>
              <a:gd name="connsiteX1" fmla="*/ 4024003 w 10221163"/>
              <a:gd name="connsiteY1" fmla="*/ 6021102 h 6098637"/>
              <a:gd name="connsiteX2" fmla="*/ 574950 w 10221163"/>
              <a:gd name="connsiteY2" fmla="*/ 5844639 h 6098637"/>
              <a:gd name="connsiteX3" fmla="*/ 173897 w 10221163"/>
              <a:gd name="connsiteY3" fmla="*/ 3518534 h 6098637"/>
              <a:gd name="connsiteX4" fmla="*/ 398487 w 10221163"/>
              <a:gd name="connsiteY4" fmla="*/ 582828 h 6098637"/>
              <a:gd name="connsiteX5" fmla="*/ 4473182 w 10221163"/>
              <a:gd name="connsiteY5" fmla="*/ 374281 h 6098637"/>
              <a:gd name="connsiteX6" fmla="*/ 9414150 w 10221163"/>
              <a:gd name="connsiteY6" fmla="*/ 229902 h 6098637"/>
              <a:gd name="connsiteX7" fmla="*/ 10136045 w 10221163"/>
              <a:gd name="connsiteY7" fmla="*/ 3775207 h 6098637"/>
              <a:gd name="connsiteX8" fmla="*/ 10039792 w 10221163"/>
              <a:gd name="connsiteY8" fmla="*/ 5700259 h 6098637"/>
              <a:gd name="connsiteX0" fmla="*/ 10039792 w 10290578"/>
              <a:gd name="connsiteY0" fmla="*/ 5700259 h 6098637"/>
              <a:gd name="connsiteX1" fmla="*/ 4024003 w 10290578"/>
              <a:gd name="connsiteY1" fmla="*/ 6021102 h 6098637"/>
              <a:gd name="connsiteX2" fmla="*/ 574950 w 10290578"/>
              <a:gd name="connsiteY2" fmla="*/ 5844639 h 6098637"/>
              <a:gd name="connsiteX3" fmla="*/ 173897 w 10290578"/>
              <a:gd name="connsiteY3" fmla="*/ 3518534 h 6098637"/>
              <a:gd name="connsiteX4" fmla="*/ 398487 w 10290578"/>
              <a:gd name="connsiteY4" fmla="*/ 582828 h 6098637"/>
              <a:gd name="connsiteX5" fmla="*/ 4473182 w 10290578"/>
              <a:gd name="connsiteY5" fmla="*/ 374281 h 6098637"/>
              <a:gd name="connsiteX6" fmla="*/ 9414150 w 10290578"/>
              <a:gd name="connsiteY6" fmla="*/ 229902 h 6098637"/>
              <a:gd name="connsiteX7" fmla="*/ 10136045 w 10290578"/>
              <a:gd name="connsiteY7" fmla="*/ 3775207 h 6098637"/>
              <a:gd name="connsiteX8" fmla="*/ 10039792 w 10290578"/>
              <a:gd name="connsiteY8" fmla="*/ 5700259 h 6098637"/>
              <a:gd name="connsiteX0" fmla="*/ 10039792 w 10221163"/>
              <a:gd name="connsiteY0" fmla="*/ 5700259 h 6098637"/>
              <a:gd name="connsiteX1" fmla="*/ 4024003 w 10221163"/>
              <a:gd name="connsiteY1" fmla="*/ 6021102 h 6098637"/>
              <a:gd name="connsiteX2" fmla="*/ 574950 w 10221163"/>
              <a:gd name="connsiteY2" fmla="*/ 5844639 h 6098637"/>
              <a:gd name="connsiteX3" fmla="*/ 173897 w 10221163"/>
              <a:gd name="connsiteY3" fmla="*/ 3518534 h 6098637"/>
              <a:gd name="connsiteX4" fmla="*/ 398487 w 10221163"/>
              <a:gd name="connsiteY4" fmla="*/ 582828 h 6098637"/>
              <a:gd name="connsiteX5" fmla="*/ 4473182 w 10221163"/>
              <a:gd name="connsiteY5" fmla="*/ 374281 h 6098637"/>
              <a:gd name="connsiteX6" fmla="*/ 9414150 w 10221163"/>
              <a:gd name="connsiteY6" fmla="*/ 229902 h 6098637"/>
              <a:gd name="connsiteX7" fmla="*/ 10136045 w 10221163"/>
              <a:gd name="connsiteY7" fmla="*/ 3775207 h 6098637"/>
              <a:gd name="connsiteX8" fmla="*/ 10039792 w 10221163"/>
              <a:gd name="connsiteY8" fmla="*/ 5700259 h 6098637"/>
              <a:gd name="connsiteX0" fmla="*/ 10039792 w 10617640"/>
              <a:gd name="connsiteY0" fmla="*/ 5703794 h 6102172"/>
              <a:gd name="connsiteX1" fmla="*/ 4024003 w 10617640"/>
              <a:gd name="connsiteY1" fmla="*/ 6024637 h 6102172"/>
              <a:gd name="connsiteX2" fmla="*/ 574950 w 10617640"/>
              <a:gd name="connsiteY2" fmla="*/ 5848174 h 6102172"/>
              <a:gd name="connsiteX3" fmla="*/ 173897 w 10617640"/>
              <a:gd name="connsiteY3" fmla="*/ 3522069 h 6102172"/>
              <a:gd name="connsiteX4" fmla="*/ 398487 w 10617640"/>
              <a:gd name="connsiteY4" fmla="*/ 586363 h 6102172"/>
              <a:gd name="connsiteX5" fmla="*/ 4473182 w 10617640"/>
              <a:gd name="connsiteY5" fmla="*/ 377816 h 6102172"/>
              <a:gd name="connsiteX6" fmla="*/ 9414150 w 10617640"/>
              <a:gd name="connsiteY6" fmla="*/ 233437 h 6102172"/>
              <a:gd name="connsiteX7" fmla="*/ 10392719 w 10617640"/>
              <a:gd name="connsiteY7" fmla="*/ 3826868 h 6102172"/>
              <a:gd name="connsiteX8" fmla="*/ 10039792 w 10617640"/>
              <a:gd name="connsiteY8" fmla="*/ 5703794 h 6102172"/>
              <a:gd name="connsiteX0" fmla="*/ 10039792 w 10612529"/>
              <a:gd name="connsiteY0" fmla="*/ 5703794 h 6102172"/>
              <a:gd name="connsiteX1" fmla="*/ 4024003 w 10612529"/>
              <a:gd name="connsiteY1" fmla="*/ 6024637 h 6102172"/>
              <a:gd name="connsiteX2" fmla="*/ 574950 w 10612529"/>
              <a:gd name="connsiteY2" fmla="*/ 5848174 h 6102172"/>
              <a:gd name="connsiteX3" fmla="*/ 173897 w 10612529"/>
              <a:gd name="connsiteY3" fmla="*/ 3522069 h 6102172"/>
              <a:gd name="connsiteX4" fmla="*/ 398487 w 10612529"/>
              <a:gd name="connsiteY4" fmla="*/ 586363 h 6102172"/>
              <a:gd name="connsiteX5" fmla="*/ 4473182 w 10612529"/>
              <a:gd name="connsiteY5" fmla="*/ 377816 h 6102172"/>
              <a:gd name="connsiteX6" fmla="*/ 9414150 w 10612529"/>
              <a:gd name="connsiteY6" fmla="*/ 233437 h 6102172"/>
              <a:gd name="connsiteX7" fmla="*/ 10392719 w 10612529"/>
              <a:gd name="connsiteY7" fmla="*/ 3826868 h 6102172"/>
              <a:gd name="connsiteX8" fmla="*/ 10039792 w 10612529"/>
              <a:gd name="connsiteY8" fmla="*/ 5703794 h 6102172"/>
              <a:gd name="connsiteX0" fmla="*/ 10039792 w 10544672"/>
              <a:gd name="connsiteY0" fmla="*/ 5703794 h 6102172"/>
              <a:gd name="connsiteX1" fmla="*/ 4024003 w 10544672"/>
              <a:gd name="connsiteY1" fmla="*/ 6024637 h 6102172"/>
              <a:gd name="connsiteX2" fmla="*/ 574950 w 10544672"/>
              <a:gd name="connsiteY2" fmla="*/ 5848174 h 6102172"/>
              <a:gd name="connsiteX3" fmla="*/ 173897 w 10544672"/>
              <a:gd name="connsiteY3" fmla="*/ 3522069 h 6102172"/>
              <a:gd name="connsiteX4" fmla="*/ 398487 w 10544672"/>
              <a:gd name="connsiteY4" fmla="*/ 586363 h 6102172"/>
              <a:gd name="connsiteX5" fmla="*/ 4473182 w 10544672"/>
              <a:gd name="connsiteY5" fmla="*/ 377816 h 6102172"/>
              <a:gd name="connsiteX6" fmla="*/ 9414150 w 10544672"/>
              <a:gd name="connsiteY6" fmla="*/ 233437 h 6102172"/>
              <a:gd name="connsiteX7" fmla="*/ 10392719 w 10544672"/>
              <a:gd name="connsiteY7" fmla="*/ 3826868 h 6102172"/>
              <a:gd name="connsiteX8" fmla="*/ 10039792 w 10544672"/>
              <a:gd name="connsiteY8" fmla="*/ 5703794 h 6102172"/>
              <a:gd name="connsiteX0" fmla="*/ 9333939 w 10395205"/>
              <a:gd name="connsiteY0" fmla="*/ 5896299 h 6103210"/>
              <a:gd name="connsiteX1" fmla="*/ 4024003 w 10395205"/>
              <a:gd name="connsiteY1" fmla="*/ 6024637 h 6103210"/>
              <a:gd name="connsiteX2" fmla="*/ 574950 w 10395205"/>
              <a:gd name="connsiteY2" fmla="*/ 5848174 h 6103210"/>
              <a:gd name="connsiteX3" fmla="*/ 173897 w 10395205"/>
              <a:gd name="connsiteY3" fmla="*/ 3522069 h 6103210"/>
              <a:gd name="connsiteX4" fmla="*/ 398487 w 10395205"/>
              <a:gd name="connsiteY4" fmla="*/ 586363 h 6103210"/>
              <a:gd name="connsiteX5" fmla="*/ 4473182 w 10395205"/>
              <a:gd name="connsiteY5" fmla="*/ 377816 h 6103210"/>
              <a:gd name="connsiteX6" fmla="*/ 9414150 w 10395205"/>
              <a:gd name="connsiteY6" fmla="*/ 233437 h 6103210"/>
              <a:gd name="connsiteX7" fmla="*/ 10392719 w 10395205"/>
              <a:gd name="connsiteY7" fmla="*/ 3826868 h 6103210"/>
              <a:gd name="connsiteX8" fmla="*/ 9333939 w 10395205"/>
              <a:gd name="connsiteY8" fmla="*/ 5896299 h 6103210"/>
              <a:gd name="connsiteX0" fmla="*/ 9333939 w 10533420"/>
              <a:gd name="connsiteY0" fmla="*/ 5769640 h 5976551"/>
              <a:gd name="connsiteX1" fmla="*/ 4024003 w 10533420"/>
              <a:gd name="connsiteY1" fmla="*/ 5897978 h 5976551"/>
              <a:gd name="connsiteX2" fmla="*/ 574950 w 10533420"/>
              <a:gd name="connsiteY2" fmla="*/ 5721515 h 5976551"/>
              <a:gd name="connsiteX3" fmla="*/ 173897 w 10533420"/>
              <a:gd name="connsiteY3" fmla="*/ 3395410 h 5976551"/>
              <a:gd name="connsiteX4" fmla="*/ 398487 w 10533420"/>
              <a:gd name="connsiteY4" fmla="*/ 459704 h 5976551"/>
              <a:gd name="connsiteX5" fmla="*/ 4473182 w 10533420"/>
              <a:gd name="connsiteY5" fmla="*/ 251157 h 5976551"/>
              <a:gd name="connsiteX6" fmla="*/ 9863329 w 10533420"/>
              <a:gd name="connsiteY6" fmla="*/ 267199 h 5976551"/>
              <a:gd name="connsiteX7" fmla="*/ 10392719 w 10533420"/>
              <a:gd name="connsiteY7" fmla="*/ 3700209 h 5976551"/>
              <a:gd name="connsiteX8" fmla="*/ 9333939 w 10533420"/>
              <a:gd name="connsiteY8" fmla="*/ 5769640 h 5976551"/>
              <a:gd name="connsiteX0" fmla="*/ 9333939 w 10533420"/>
              <a:gd name="connsiteY0" fmla="*/ 5769640 h 5883680"/>
              <a:gd name="connsiteX1" fmla="*/ 4425055 w 10533420"/>
              <a:gd name="connsiteY1" fmla="*/ 5625262 h 5883680"/>
              <a:gd name="connsiteX2" fmla="*/ 574950 w 10533420"/>
              <a:gd name="connsiteY2" fmla="*/ 5721515 h 5883680"/>
              <a:gd name="connsiteX3" fmla="*/ 173897 w 10533420"/>
              <a:gd name="connsiteY3" fmla="*/ 3395410 h 5883680"/>
              <a:gd name="connsiteX4" fmla="*/ 398487 w 10533420"/>
              <a:gd name="connsiteY4" fmla="*/ 459704 h 5883680"/>
              <a:gd name="connsiteX5" fmla="*/ 4473182 w 10533420"/>
              <a:gd name="connsiteY5" fmla="*/ 251157 h 5883680"/>
              <a:gd name="connsiteX6" fmla="*/ 9863329 w 10533420"/>
              <a:gd name="connsiteY6" fmla="*/ 267199 h 5883680"/>
              <a:gd name="connsiteX7" fmla="*/ 10392719 w 10533420"/>
              <a:gd name="connsiteY7" fmla="*/ 3700209 h 5883680"/>
              <a:gd name="connsiteX8" fmla="*/ 9333939 w 10533420"/>
              <a:gd name="connsiteY8" fmla="*/ 5769640 h 5883680"/>
              <a:gd name="connsiteX0" fmla="*/ 9333939 w 10517490"/>
              <a:gd name="connsiteY0" fmla="*/ 5615359 h 5729399"/>
              <a:gd name="connsiteX1" fmla="*/ 4425055 w 10517490"/>
              <a:gd name="connsiteY1" fmla="*/ 5470981 h 5729399"/>
              <a:gd name="connsiteX2" fmla="*/ 574950 w 10517490"/>
              <a:gd name="connsiteY2" fmla="*/ 5567234 h 5729399"/>
              <a:gd name="connsiteX3" fmla="*/ 173897 w 10517490"/>
              <a:gd name="connsiteY3" fmla="*/ 3241129 h 5729399"/>
              <a:gd name="connsiteX4" fmla="*/ 398487 w 10517490"/>
              <a:gd name="connsiteY4" fmla="*/ 305423 h 5729399"/>
              <a:gd name="connsiteX5" fmla="*/ 4473182 w 10517490"/>
              <a:gd name="connsiteY5" fmla="*/ 96876 h 5729399"/>
              <a:gd name="connsiteX6" fmla="*/ 9831244 w 10517490"/>
              <a:gd name="connsiteY6" fmla="*/ 353550 h 5729399"/>
              <a:gd name="connsiteX7" fmla="*/ 10392719 w 10517490"/>
              <a:gd name="connsiteY7" fmla="*/ 3545928 h 5729399"/>
              <a:gd name="connsiteX8" fmla="*/ 9333939 w 10517490"/>
              <a:gd name="connsiteY8" fmla="*/ 5615359 h 5729399"/>
              <a:gd name="connsiteX0" fmla="*/ 9333939 w 10440867"/>
              <a:gd name="connsiteY0" fmla="*/ 5615359 h 5729399"/>
              <a:gd name="connsiteX1" fmla="*/ 4425055 w 10440867"/>
              <a:gd name="connsiteY1" fmla="*/ 5470981 h 5729399"/>
              <a:gd name="connsiteX2" fmla="*/ 574950 w 10440867"/>
              <a:gd name="connsiteY2" fmla="*/ 5567234 h 5729399"/>
              <a:gd name="connsiteX3" fmla="*/ 173897 w 10440867"/>
              <a:gd name="connsiteY3" fmla="*/ 3241129 h 5729399"/>
              <a:gd name="connsiteX4" fmla="*/ 398487 w 10440867"/>
              <a:gd name="connsiteY4" fmla="*/ 305423 h 5729399"/>
              <a:gd name="connsiteX5" fmla="*/ 4473182 w 10440867"/>
              <a:gd name="connsiteY5" fmla="*/ 96876 h 5729399"/>
              <a:gd name="connsiteX6" fmla="*/ 9831244 w 10440867"/>
              <a:gd name="connsiteY6" fmla="*/ 353550 h 5729399"/>
              <a:gd name="connsiteX7" fmla="*/ 10264382 w 10440867"/>
              <a:gd name="connsiteY7" fmla="*/ 3545928 h 5729399"/>
              <a:gd name="connsiteX8" fmla="*/ 9333939 w 10440867"/>
              <a:gd name="connsiteY8" fmla="*/ 5615359 h 5729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440867" h="5729399">
                <a:moveTo>
                  <a:pt x="9333939" y="5615359"/>
                </a:moveTo>
                <a:cubicBezTo>
                  <a:pt x="8360718" y="5936201"/>
                  <a:pt x="5884886" y="5479002"/>
                  <a:pt x="4425055" y="5470981"/>
                </a:cubicBezTo>
                <a:cubicBezTo>
                  <a:pt x="2965224" y="5462960"/>
                  <a:pt x="1283476" y="5938876"/>
                  <a:pt x="574950" y="5567234"/>
                </a:cubicBezTo>
                <a:cubicBezTo>
                  <a:pt x="-133576" y="5195592"/>
                  <a:pt x="203307" y="4118097"/>
                  <a:pt x="173897" y="3241129"/>
                </a:cubicBezTo>
                <a:cubicBezTo>
                  <a:pt x="144487" y="2364161"/>
                  <a:pt x="-318061" y="829465"/>
                  <a:pt x="398487" y="305423"/>
                </a:cubicBezTo>
                <a:cubicBezTo>
                  <a:pt x="1115035" y="-218619"/>
                  <a:pt x="2901056" y="88855"/>
                  <a:pt x="4473182" y="96876"/>
                </a:cubicBezTo>
                <a:cubicBezTo>
                  <a:pt x="6045308" y="104897"/>
                  <a:pt x="8866044" y="-221292"/>
                  <a:pt x="9831244" y="353550"/>
                </a:cubicBezTo>
                <a:cubicBezTo>
                  <a:pt x="10796444" y="928392"/>
                  <a:pt x="10347266" y="2668960"/>
                  <a:pt x="10264382" y="3545928"/>
                </a:cubicBezTo>
                <a:cubicBezTo>
                  <a:pt x="10181498" y="4422896"/>
                  <a:pt x="10307160" y="5294517"/>
                  <a:pt x="9333939" y="561535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Helvetica" panose="020B0604020202030204" pitchFamily="34" charset="0"/>
            </a:endParaRPr>
          </a:p>
        </p:txBody>
      </p:sp>
      <p:sp>
        <p:nvSpPr>
          <p:cNvPr id="6" name="任意多边形 14"/>
          <p:cNvSpPr/>
          <p:nvPr/>
        </p:nvSpPr>
        <p:spPr>
          <a:xfrm>
            <a:off x="165608" y="215228"/>
            <a:ext cx="9863995" cy="5481674"/>
          </a:xfrm>
          <a:custGeom>
            <a:avLst/>
            <a:gdLst>
              <a:gd name="connsiteX0" fmla="*/ 8615741 w 11086589"/>
              <a:gd name="connsiteY0" fmla="*/ 5429310 h 5721367"/>
              <a:gd name="connsiteX1" fmla="*/ 8455320 w 11086589"/>
              <a:gd name="connsiteY1" fmla="*/ 5461394 h 5721367"/>
              <a:gd name="connsiteX2" fmla="*/ 4396668 w 11086589"/>
              <a:gd name="connsiteY2" fmla="*/ 5718068 h 5721367"/>
              <a:gd name="connsiteX3" fmla="*/ 1316583 w 11086589"/>
              <a:gd name="connsiteY3" fmla="*/ 5397226 h 5721367"/>
              <a:gd name="connsiteX4" fmla="*/ 113425 w 11086589"/>
              <a:gd name="connsiteY4" fmla="*/ 3263626 h 5721367"/>
              <a:gd name="connsiteX5" fmla="*/ 546562 w 11086589"/>
              <a:gd name="connsiteY5" fmla="*/ 135415 h 5721367"/>
              <a:gd name="connsiteX6" fmla="*/ 4492920 w 11086589"/>
              <a:gd name="connsiteY6" fmla="*/ 520426 h 5721367"/>
              <a:gd name="connsiteX7" fmla="*/ 9867025 w 11086589"/>
              <a:gd name="connsiteY7" fmla="*/ 103331 h 5721367"/>
              <a:gd name="connsiteX8" fmla="*/ 11070183 w 11086589"/>
              <a:gd name="connsiteY8" fmla="*/ 1194194 h 5721367"/>
              <a:gd name="connsiteX9" fmla="*/ 10588920 w 11086589"/>
              <a:gd name="connsiteY9" fmla="*/ 3648636 h 5721367"/>
              <a:gd name="connsiteX10" fmla="*/ 10941846 w 11086589"/>
              <a:gd name="connsiteY10" fmla="*/ 5204720 h 5721367"/>
              <a:gd name="connsiteX11" fmla="*/ 8615741 w 11086589"/>
              <a:gd name="connsiteY11" fmla="*/ 5429310 h 5721367"/>
              <a:gd name="connsiteX0" fmla="*/ 8595349 w 11066197"/>
              <a:gd name="connsiteY0" fmla="*/ 5429310 h 5909763"/>
              <a:gd name="connsiteX1" fmla="*/ 8434928 w 11066197"/>
              <a:gd name="connsiteY1" fmla="*/ 5461394 h 5909763"/>
              <a:gd name="connsiteX2" fmla="*/ 4376276 w 11066197"/>
              <a:gd name="connsiteY2" fmla="*/ 5718068 h 5909763"/>
              <a:gd name="connsiteX3" fmla="*/ 1007433 w 11066197"/>
              <a:gd name="connsiteY3" fmla="*/ 5718068 h 5909763"/>
              <a:gd name="connsiteX4" fmla="*/ 93033 w 11066197"/>
              <a:gd name="connsiteY4" fmla="*/ 3263626 h 5909763"/>
              <a:gd name="connsiteX5" fmla="*/ 526170 w 11066197"/>
              <a:gd name="connsiteY5" fmla="*/ 135415 h 5909763"/>
              <a:gd name="connsiteX6" fmla="*/ 4472528 w 11066197"/>
              <a:gd name="connsiteY6" fmla="*/ 520426 h 5909763"/>
              <a:gd name="connsiteX7" fmla="*/ 9846633 w 11066197"/>
              <a:gd name="connsiteY7" fmla="*/ 103331 h 5909763"/>
              <a:gd name="connsiteX8" fmla="*/ 11049791 w 11066197"/>
              <a:gd name="connsiteY8" fmla="*/ 1194194 h 5909763"/>
              <a:gd name="connsiteX9" fmla="*/ 10568528 w 11066197"/>
              <a:gd name="connsiteY9" fmla="*/ 3648636 h 5909763"/>
              <a:gd name="connsiteX10" fmla="*/ 10921454 w 11066197"/>
              <a:gd name="connsiteY10" fmla="*/ 5204720 h 5909763"/>
              <a:gd name="connsiteX11" fmla="*/ 8595349 w 11066197"/>
              <a:gd name="connsiteY11" fmla="*/ 5429310 h 5909763"/>
              <a:gd name="connsiteX0" fmla="*/ 8595349 w 11066197"/>
              <a:gd name="connsiteY0" fmla="*/ 5429310 h 5987120"/>
              <a:gd name="connsiteX1" fmla="*/ 8434928 w 11066197"/>
              <a:gd name="connsiteY1" fmla="*/ 5461394 h 5987120"/>
              <a:gd name="connsiteX2" fmla="*/ 4456486 w 11066197"/>
              <a:gd name="connsiteY2" fmla="*/ 5894531 h 5987120"/>
              <a:gd name="connsiteX3" fmla="*/ 1007433 w 11066197"/>
              <a:gd name="connsiteY3" fmla="*/ 5718068 h 5987120"/>
              <a:gd name="connsiteX4" fmla="*/ 93033 w 11066197"/>
              <a:gd name="connsiteY4" fmla="*/ 3263626 h 5987120"/>
              <a:gd name="connsiteX5" fmla="*/ 526170 w 11066197"/>
              <a:gd name="connsiteY5" fmla="*/ 135415 h 5987120"/>
              <a:gd name="connsiteX6" fmla="*/ 4472528 w 11066197"/>
              <a:gd name="connsiteY6" fmla="*/ 520426 h 5987120"/>
              <a:gd name="connsiteX7" fmla="*/ 9846633 w 11066197"/>
              <a:gd name="connsiteY7" fmla="*/ 103331 h 5987120"/>
              <a:gd name="connsiteX8" fmla="*/ 11049791 w 11066197"/>
              <a:gd name="connsiteY8" fmla="*/ 1194194 h 5987120"/>
              <a:gd name="connsiteX9" fmla="*/ 10568528 w 11066197"/>
              <a:gd name="connsiteY9" fmla="*/ 3648636 h 5987120"/>
              <a:gd name="connsiteX10" fmla="*/ 10921454 w 11066197"/>
              <a:gd name="connsiteY10" fmla="*/ 5204720 h 5987120"/>
              <a:gd name="connsiteX11" fmla="*/ 8595349 w 11066197"/>
              <a:gd name="connsiteY11" fmla="*/ 5429310 h 5987120"/>
              <a:gd name="connsiteX0" fmla="*/ 10921454 w 11066197"/>
              <a:gd name="connsiteY0" fmla="*/ 5204720 h 5987120"/>
              <a:gd name="connsiteX1" fmla="*/ 8434928 w 11066197"/>
              <a:gd name="connsiteY1" fmla="*/ 5461394 h 5987120"/>
              <a:gd name="connsiteX2" fmla="*/ 4456486 w 11066197"/>
              <a:gd name="connsiteY2" fmla="*/ 5894531 h 5987120"/>
              <a:gd name="connsiteX3" fmla="*/ 1007433 w 11066197"/>
              <a:gd name="connsiteY3" fmla="*/ 5718068 h 5987120"/>
              <a:gd name="connsiteX4" fmla="*/ 93033 w 11066197"/>
              <a:gd name="connsiteY4" fmla="*/ 3263626 h 5987120"/>
              <a:gd name="connsiteX5" fmla="*/ 526170 w 11066197"/>
              <a:gd name="connsiteY5" fmla="*/ 135415 h 5987120"/>
              <a:gd name="connsiteX6" fmla="*/ 4472528 w 11066197"/>
              <a:gd name="connsiteY6" fmla="*/ 520426 h 5987120"/>
              <a:gd name="connsiteX7" fmla="*/ 9846633 w 11066197"/>
              <a:gd name="connsiteY7" fmla="*/ 103331 h 5987120"/>
              <a:gd name="connsiteX8" fmla="*/ 11049791 w 11066197"/>
              <a:gd name="connsiteY8" fmla="*/ 1194194 h 5987120"/>
              <a:gd name="connsiteX9" fmla="*/ 10568528 w 11066197"/>
              <a:gd name="connsiteY9" fmla="*/ 3648636 h 5987120"/>
              <a:gd name="connsiteX10" fmla="*/ 10921454 w 11066197"/>
              <a:gd name="connsiteY10" fmla="*/ 5204720 h 5987120"/>
              <a:gd name="connsiteX0" fmla="*/ 10921454 w 11066197"/>
              <a:gd name="connsiteY0" fmla="*/ 5204720 h 6002815"/>
              <a:gd name="connsiteX1" fmla="*/ 4456486 w 11066197"/>
              <a:gd name="connsiteY1" fmla="*/ 5894531 h 6002815"/>
              <a:gd name="connsiteX2" fmla="*/ 1007433 w 11066197"/>
              <a:gd name="connsiteY2" fmla="*/ 5718068 h 6002815"/>
              <a:gd name="connsiteX3" fmla="*/ 93033 w 11066197"/>
              <a:gd name="connsiteY3" fmla="*/ 3263626 h 6002815"/>
              <a:gd name="connsiteX4" fmla="*/ 526170 w 11066197"/>
              <a:gd name="connsiteY4" fmla="*/ 135415 h 6002815"/>
              <a:gd name="connsiteX5" fmla="*/ 4472528 w 11066197"/>
              <a:gd name="connsiteY5" fmla="*/ 520426 h 6002815"/>
              <a:gd name="connsiteX6" fmla="*/ 9846633 w 11066197"/>
              <a:gd name="connsiteY6" fmla="*/ 103331 h 6002815"/>
              <a:gd name="connsiteX7" fmla="*/ 11049791 w 11066197"/>
              <a:gd name="connsiteY7" fmla="*/ 1194194 h 6002815"/>
              <a:gd name="connsiteX8" fmla="*/ 10568528 w 11066197"/>
              <a:gd name="connsiteY8" fmla="*/ 3648636 h 6002815"/>
              <a:gd name="connsiteX9" fmla="*/ 10921454 w 11066197"/>
              <a:gd name="connsiteY9" fmla="*/ 5204720 h 6002815"/>
              <a:gd name="connsiteX0" fmla="*/ 10472275 w 11066197"/>
              <a:gd name="connsiteY0" fmla="*/ 5573688 h 5980491"/>
              <a:gd name="connsiteX1" fmla="*/ 4456486 w 11066197"/>
              <a:gd name="connsiteY1" fmla="*/ 5894531 h 5980491"/>
              <a:gd name="connsiteX2" fmla="*/ 1007433 w 11066197"/>
              <a:gd name="connsiteY2" fmla="*/ 5718068 h 5980491"/>
              <a:gd name="connsiteX3" fmla="*/ 93033 w 11066197"/>
              <a:gd name="connsiteY3" fmla="*/ 3263626 h 5980491"/>
              <a:gd name="connsiteX4" fmla="*/ 526170 w 11066197"/>
              <a:gd name="connsiteY4" fmla="*/ 135415 h 5980491"/>
              <a:gd name="connsiteX5" fmla="*/ 4472528 w 11066197"/>
              <a:gd name="connsiteY5" fmla="*/ 520426 h 5980491"/>
              <a:gd name="connsiteX6" fmla="*/ 9846633 w 11066197"/>
              <a:gd name="connsiteY6" fmla="*/ 103331 h 5980491"/>
              <a:gd name="connsiteX7" fmla="*/ 11049791 w 11066197"/>
              <a:gd name="connsiteY7" fmla="*/ 1194194 h 5980491"/>
              <a:gd name="connsiteX8" fmla="*/ 10568528 w 11066197"/>
              <a:gd name="connsiteY8" fmla="*/ 3648636 h 5980491"/>
              <a:gd name="connsiteX9" fmla="*/ 10472275 w 11066197"/>
              <a:gd name="connsiteY9" fmla="*/ 5573688 h 5980491"/>
              <a:gd name="connsiteX0" fmla="*/ 10229604 w 10823526"/>
              <a:gd name="connsiteY0" fmla="*/ 5582178 h 5980556"/>
              <a:gd name="connsiteX1" fmla="*/ 4213815 w 10823526"/>
              <a:gd name="connsiteY1" fmla="*/ 5903021 h 5980556"/>
              <a:gd name="connsiteX2" fmla="*/ 764762 w 10823526"/>
              <a:gd name="connsiteY2" fmla="*/ 5726558 h 5980556"/>
              <a:gd name="connsiteX3" fmla="*/ 363709 w 10823526"/>
              <a:gd name="connsiteY3" fmla="*/ 3400453 h 5980556"/>
              <a:gd name="connsiteX4" fmla="*/ 283499 w 10823526"/>
              <a:gd name="connsiteY4" fmla="*/ 143905 h 5980556"/>
              <a:gd name="connsiteX5" fmla="*/ 4229857 w 10823526"/>
              <a:gd name="connsiteY5" fmla="*/ 528916 h 5980556"/>
              <a:gd name="connsiteX6" fmla="*/ 9603962 w 10823526"/>
              <a:gd name="connsiteY6" fmla="*/ 111821 h 5980556"/>
              <a:gd name="connsiteX7" fmla="*/ 10807120 w 10823526"/>
              <a:gd name="connsiteY7" fmla="*/ 1202684 h 5980556"/>
              <a:gd name="connsiteX8" fmla="*/ 10325857 w 10823526"/>
              <a:gd name="connsiteY8" fmla="*/ 3657126 h 5980556"/>
              <a:gd name="connsiteX9" fmla="*/ 10229604 w 10823526"/>
              <a:gd name="connsiteY9" fmla="*/ 5582178 h 5980556"/>
              <a:gd name="connsiteX0" fmla="*/ 10261679 w 10855601"/>
              <a:gd name="connsiteY0" fmla="*/ 5644288 h 6042666"/>
              <a:gd name="connsiteX1" fmla="*/ 4245890 w 10855601"/>
              <a:gd name="connsiteY1" fmla="*/ 5965131 h 6042666"/>
              <a:gd name="connsiteX2" fmla="*/ 796837 w 10855601"/>
              <a:gd name="connsiteY2" fmla="*/ 5788668 h 6042666"/>
              <a:gd name="connsiteX3" fmla="*/ 395784 w 10855601"/>
              <a:gd name="connsiteY3" fmla="*/ 3462563 h 6042666"/>
              <a:gd name="connsiteX4" fmla="*/ 315574 w 10855601"/>
              <a:gd name="connsiteY4" fmla="*/ 206015 h 6042666"/>
              <a:gd name="connsiteX5" fmla="*/ 4695069 w 10855601"/>
              <a:gd name="connsiteY5" fmla="*/ 318310 h 6042666"/>
              <a:gd name="connsiteX6" fmla="*/ 9636037 w 10855601"/>
              <a:gd name="connsiteY6" fmla="*/ 173931 h 6042666"/>
              <a:gd name="connsiteX7" fmla="*/ 10839195 w 10855601"/>
              <a:gd name="connsiteY7" fmla="*/ 1264794 h 6042666"/>
              <a:gd name="connsiteX8" fmla="*/ 10357932 w 10855601"/>
              <a:gd name="connsiteY8" fmla="*/ 3719236 h 6042666"/>
              <a:gd name="connsiteX9" fmla="*/ 10261679 w 10855601"/>
              <a:gd name="connsiteY9" fmla="*/ 5644288 h 6042666"/>
              <a:gd name="connsiteX0" fmla="*/ 10039792 w 10633714"/>
              <a:gd name="connsiteY0" fmla="*/ 5522731 h 5921109"/>
              <a:gd name="connsiteX1" fmla="*/ 4024003 w 10633714"/>
              <a:gd name="connsiteY1" fmla="*/ 5843574 h 5921109"/>
              <a:gd name="connsiteX2" fmla="*/ 574950 w 10633714"/>
              <a:gd name="connsiteY2" fmla="*/ 5667111 h 5921109"/>
              <a:gd name="connsiteX3" fmla="*/ 173897 w 10633714"/>
              <a:gd name="connsiteY3" fmla="*/ 3341006 h 5921109"/>
              <a:gd name="connsiteX4" fmla="*/ 398487 w 10633714"/>
              <a:gd name="connsiteY4" fmla="*/ 405300 h 5921109"/>
              <a:gd name="connsiteX5" fmla="*/ 4473182 w 10633714"/>
              <a:gd name="connsiteY5" fmla="*/ 196753 h 5921109"/>
              <a:gd name="connsiteX6" fmla="*/ 9414150 w 10633714"/>
              <a:gd name="connsiteY6" fmla="*/ 52374 h 5921109"/>
              <a:gd name="connsiteX7" fmla="*/ 10617308 w 10633714"/>
              <a:gd name="connsiteY7" fmla="*/ 1143237 h 5921109"/>
              <a:gd name="connsiteX8" fmla="*/ 10136045 w 10633714"/>
              <a:gd name="connsiteY8" fmla="*/ 3597679 h 5921109"/>
              <a:gd name="connsiteX9" fmla="*/ 10039792 w 10633714"/>
              <a:gd name="connsiteY9" fmla="*/ 5522731 h 5921109"/>
              <a:gd name="connsiteX0" fmla="*/ 10039792 w 10221163"/>
              <a:gd name="connsiteY0" fmla="*/ 5558917 h 5957295"/>
              <a:gd name="connsiteX1" fmla="*/ 4024003 w 10221163"/>
              <a:gd name="connsiteY1" fmla="*/ 5879760 h 5957295"/>
              <a:gd name="connsiteX2" fmla="*/ 574950 w 10221163"/>
              <a:gd name="connsiteY2" fmla="*/ 5703297 h 5957295"/>
              <a:gd name="connsiteX3" fmla="*/ 173897 w 10221163"/>
              <a:gd name="connsiteY3" fmla="*/ 3377192 h 5957295"/>
              <a:gd name="connsiteX4" fmla="*/ 398487 w 10221163"/>
              <a:gd name="connsiteY4" fmla="*/ 441486 h 5957295"/>
              <a:gd name="connsiteX5" fmla="*/ 4473182 w 10221163"/>
              <a:gd name="connsiteY5" fmla="*/ 232939 h 5957295"/>
              <a:gd name="connsiteX6" fmla="*/ 9414150 w 10221163"/>
              <a:gd name="connsiteY6" fmla="*/ 88560 h 5957295"/>
              <a:gd name="connsiteX7" fmla="*/ 10152087 w 10221163"/>
              <a:gd name="connsiteY7" fmla="*/ 1692771 h 5957295"/>
              <a:gd name="connsiteX8" fmla="*/ 10136045 w 10221163"/>
              <a:gd name="connsiteY8" fmla="*/ 3633865 h 5957295"/>
              <a:gd name="connsiteX9" fmla="*/ 10039792 w 10221163"/>
              <a:gd name="connsiteY9" fmla="*/ 5558917 h 5957295"/>
              <a:gd name="connsiteX0" fmla="*/ 10039792 w 10221163"/>
              <a:gd name="connsiteY0" fmla="*/ 5700259 h 6098637"/>
              <a:gd name="connsiteX1" fmla="*/ 4024003 w 10221163"/>
              <a:gd name="connsiteY1" fmla="*/ 6021102 h 6098637"/>
              <a:gd name="connsiteX2" fmla="*/ 574950 w 10221163"/>
              <a:gd name="connsiteY2" fmla="*/ 5844639 h 6098637"/>
              <a:gd name="connsiteX3" fmla="*/ 173897 w 10221163"/>
              <a:gd name="connsiteY3" fmla="*/ 3518534 h 6098637"/>
              <a:gd name="connsiteX4" fmla="*/ 398487 w 10221163"/>
              <a:gd name="connsiteY4" fmla="*/ 582828 h 6098637"/>
              <a:gd name="connsiteX5" fmla="*/ 4473182 w 10221163"/>
              <a:gd name="connsiteY5" fmla="*/ 374281 h 6098637"/>
              <a:gd name="connsiteX6" fmla="*/ 9414150 w 10221163"/>
              <a:gd name="connsiteY6" fmla="*/ 229902 h 6098637"/>
              <a:gd name="connsiteX7" fmla="*/ 10136045 w 10221163"/>
              <a:gd name="connsiteY7" fmla="*/ 3775207 h 6098637"/>
              <a:gd name="connsiteX8" fmla="*/ 10039792 w 10221163"/>
              <a:gd name="connsiteY8" fmla="*/ 5700259 h 6098637"/>
              <a:gd name="connsiteX0" fmla="*/ 10039792 w 10290578"/>
              <a:gd name="connsiteY0" fmla="*/ 5700259 h 6098637"/>
              <a:gd name="connsiteX1" fmla="*/ 4024003 w 10290578"/>
              <a:gd name="connsiteY1" fmla="*/ 6021102 h 6098637"/>
              <a:gd name="connsiteX2" fmla="*/ 574950 w 10290578"/>
              <a:gd name="connsiteY2" fmla="*/ 5844639 h 6098637"/>
              <a:gd name="connsiteX3" fmla="*/ 173897 w 10290578"/>
              <a:gd name="connsiteY3" fmla="*/ 3518534 h 6098637"/>
              <a:gd name="connsiteX4" fmla="*/ 398487 w 10290578"/>
              <a:gd name="connsiteY4" fmla="*/ 582828 h 6098637"/>
              <a:gd name="connsiteX5" fmla="*/ 4473182 w 10290578"/>
              <a:gd name="connsiteY5" fmla="*/ 374281 h 6098637"/>
              <a:gd name="connsiteX6" fmla="*/ 9414150 w 10290578"/>
              <a:gd name="connsiteY6" fmla="*/ 229902 h 6098637"/>
              <a:gd name="connsiteX7" fmla="*/ 10136045 w 10290578"/>
              <a:gd name="connsiteY7" fmla="*/ 3775207 h 6098637"/>
              <a:gd name="connsiteX8" fmla="*/ 10039792 w 10290578"/>
              <a:gd name="connsiteY8" fmla="*/ 5700259 h 6098637"/>
              <a:gd name="connsiteX0" fmla="*/ 10039792 w 10221163"/>
              <a:gd name="connsiteY0" fmla="*/ 5700259 h 6098637"/>
              <a:gd name="connsiteX1" fmla="*/ 4024003 w 10221163"/>
              <a:gd name="connsiteY1" fmla="*/ 6021102 h 6098637"/>
              <a:gd name="connsiteX2" fmla="*/ 574950 w 10221163"/>
              <a:gd name="connsiteY2" fmla="*/ 5844639 h 6098637"/>
              <a:gd name="connsiteX3" fmla="*/ 173897 w 10221163"/>
              <a:gd name="connsiteY3" fmla="*/ 3518534 h 6098637"/>
              <a:gd name="connsiteX4" fmla="*/ 398487 w 10221163"/>
              <a:gd name="connsiteY4" fmla="*/ 582828 h 6098637"/>
              <a:gd name="connsiteX5" fmla="*/ 4473182 w 10221163"/>
              <a:gd name="connsiteY5" fmla="*/ 374281 h 6098637"/>
              <a:gd name="connsiteX6" fmla="*/ 9414150 w 10221163"/>
              <a:gd name="connsiteY6" fmla="*/ 229902 h 6098637"/>
              <a:gd name="connsiteX7" fmla="*/ 10136045 w 10221163"/>
              <a:gd name="connsiteY7" fmla="*/ 3775207 h 6098637"/>
              <a:gd name="connsiteX8" fmla="*/ 10039792 w 10221163"/>
              <a:gd name="connsiteY8" fmla="*/ 5700259 h 6098637"/>
              <a:gd name="connsiteX0" fmla="*/ 10039792 w 10617640"/>
              <a:gd name="connsiteY0" fmla="*/ 5703794 h 6102172"/>
              <a:gd name="connsiteX1" fmla="*/ 4024003 w 10617640"/>
              <a:gd name="connsiteY1" fmla="*/ 6024637 h 6102172"/>
              <a:gd name="connsiteX2" fmla="*/ 574950 w 10617640"/>
              <a:gd name="connsiteY2" fmla="*/ 5848174 h 6102172"/>
              <a:gd name="connsiteX3" fmla="*/ 173897 w 10617640"/>
              <a:gd name="connsiteY3" fmla="*/ 3522069 h 6102172"/>
              <a:gd name="connsiteX4" fmla="*/ 398487 w 10617640"/>
              <a:gd name="connsiteY4" fmla="*/ 586363 h 6102172"/>
              <a:gd name="connsiteX5" fmla="*/ 4473182 w 10617640"/>
              <a:gd name="connsiteY5" fmla="*/ 377816 h 6102172"/>
              <a:gd name="connsiteX6" fmla="*/ 9414150 w 10617640"/>
              <a:gd name="connsiteY6" fmla="*/ 233437 h 6102172"/>
              <a:gd name="connsiteX7" fmla="*/ 10392719 w 10617640"/>
              <a:gd name="connsiteY7" fmla="*/ 3826868 h 6102172"/>
              <a:gd name="connsiteX8" fmla="*/ 10039792 w 10617640"/>
              <a:gd name="connsiteY8" fmla="*/ 5703794 h 6102172"/>
              <a:gd name="connsiteX0" fmla="*/ 10039792 w 10612529"/>
              <a:gd name="connsiteY0" fmla="*/ 5703794 h 6102172"/>
              <a:gd name="connsiteX1" fmla="*/ 4024003 w 10612529"/>
              <a:gd name="connsiteY1" fmla="*/ 6024637 h 6102172"/>
              <a:gd name="connsiteX2" fmla="*/ 574950 w 10612529"/>
              <a:gd name="connsiteY2" fmla="*/ 5848174 h 6102172"/>
              <a:gd name="connsiteX3" fmla="*/ 173897 w 10612529"/>
              <a:gd name="connsiteY3" fmla="*/ 3522069 h 6102172"/>
              <a:gd name="connsiteX4" fmla="*/ 398487 w 10612529"/>
              <a:gd name="connsiteY4" fmla="*/ 586363 h 6102172"/>
              <a:gd name="connsiteX5" fmla="*/ 4473182 w 10612529"/>
              <a:gd name="connsiteY5" fmla="*/ 377816 h 6102172"/>
              <a:gd name="connsiteX6" fmla="*/ 9414150 w 10612529"/>
              <a:gd name="connsiteY6" fmla="*/ 233437 h 6102172"/>
              <a:gd name="connsiteX7" fmla="*/ 10392719 w 10612529"/>
              <a:gd name="connsiteY7" fmla="*/ 3826868 h 6102172"/>
              <a:gd name="connsiteX8" fmla="*/ 10039792 w 10612529"/>
              <a:gd name="connsiteY8" fmla="*/ 5703794 h 6102172"/>
              <a:gd name="connsiteX0" fmla="*/ 10039792 w 10544672"/>
              <a:gd name="connsiteY0" fmla="*/ 5703794 h 6102172"/>
              <a:gd name="connsiteX1" fmla="*/ 4024003 w 10544672"/>
              <a:gd name="connsiteY1" fmla="*/ 6024637 h 6102172"/>
              <a:gd name="connsiteX2" fmla="*/ 574950 w 10544672"/>
              <a:gd name="connsiteY2" fmla="*/ 5848174 h 6102172"/>
              <a:gd name="connsiteX3" fmla="*/ 173897 w 10544672"/>
              <a:gd name="connsiteY3" fmla="*/ 3522069 h 6102172"/>
              <a:gd name="connsiteX4" fmla="*/ 398487 w 10544672"/>
              <a:gd name="connsiteY4" fmla="*/ 586363 h 6102172"/>
              <a:gd name="connsiteX5" fmla="*/ 4473182 w 10544672"/>
              <a:gd name="connsiteY5" fmla="*/ 377816 h 6102172"/>
              <a:gd name="connsiteX6" fmla="*/ 9414150 w 10544672"/>
              <a:gd name="connsiteY6" fmla="*/ 233437 h 6102172"/>
              <a:gd name="connsiteX7" fmla="*/ 10392719 w 10544672"/>
              <a:gd name="connsiteY7" fmla="*/ 3826868 h 6102172"/>
              <a:gd name="connsiteX8" fmla="*/ 10039792 w 10544672"/>
              <a:gd name="connsiteY8" fmla="*/ 5703794 h 6102172"/>
              <a:gd name="connsiteX0" fmla="*/ 9333939 w 10395205"/>
              <a:gd name="connsiteY0" fmla="*/ 5896299 h 6103210"/>
              <a:gd name="connsiteX1" fmla="*/ 4024003 w 10395205"/>
              <a:gd name="connsiteY1" fmla="*/ 6024637 h 6103210"/>
              <a:gd name="connsiteX2" fmla="*/ 574950 w 10395205"/>
              <a:gd name="connsiteY2" fmla="*/ 5848174 h 6103210"/>
              <a:gd name="connsiteX3" fmla="*/ 173897 w 10395205"/>
              <a:gd name="connsiteY3" fmla="*/ 3522069 h 6103210"/>
              <a:gd name="connsiteX4" fmla="*/ 398487 w 10395205"/>
              <a:gd name="connsiteY4" fmla="*/ 586363 h 6103210"/>
              <a:gd name="connsiteX5" fmla="*/ 4473182 w 10395205"/>
              <a:gd name="connsiteY5" fmla="*/ 377816 h 6103210"/>
              <a:gd name="connsiteX6" fmla="*/ 9414150 w 10395205"/>
              <a:gd name="connsiteY6" fmla="*/ 233437 h 6103210"/>
              <a:gd name="connsiteX7" fmla="*/ 10392719 w 10395205"/>
              <a:gd name="connsiteY7" fmla="*/ 3826868 h 6103210"/>
              <a:gd name="connsiteX8" fmla="*/ 9333939 w 10395205"/>
              <a:gd name="connsiteY8" fmla="*/ 5896299 h 6103210"/>
              <a:gd name="connsiteX0" fmla="*/ 9333939 w 10533420"/>
              <a:gd name="connsiteY0" fmla="*/ 5769640 h 5976551"/>
              <a:gd name="connsiteX1" fmla="*/ 4024003 w 10533420"/>
              <a:gd name="connsiteY1" fmla="*/ 5897978 h 5976551"/>
              <a:gd name="connsiteX2" fmla="*/ 574950 w 10533420"/>
              <a:gd name="connsiteY2" fmla="*/ 5721515 h 5976551"/>
              <a:gd name="connsiteX3" fmla="*/ 173897 w 10533420"/>
              <a:gd name="connsiteY3" fmla="*/ 3395410 h 5976551"/>
              <a:gd name="connsiteX4" fmla="*/ 398487 w 10533420"/>
              <a:gd name="connsiteY4" fmla="*/ 459704 h 5976551"/>
              <a:gd name="connsiteX5" fmla="*/ 4473182 w 10533420"/>
              <a:gd name="connsiteY5" fmla="*/ 251157 h 5976551"/>
              <a:gd name="connsiteX6" fmla="*/ 9863329 w 10533420"/>
              <a:gd name="connsiteY6" fmla="*/ 267199 h 5976551"/>
              <a:gd name="connsiteX7" fmla="*/ 10392719 w 10533420"/>
              <a:gd name="connsiteY7" fmla="*/ 3700209 h 5976551"/>
              <a:gd name="connsiteX8" fmla="*/ 9333939 w 10533420"/>
              <a:gd name="connsiteY8" fmla="*/ 5769640 h 5976551"/>
              <a:gd name="connsiteX0" fmla="*/ 9333939 w 10533420"/>
              <a:gd name="connsiteY0" fmla="*/ 5769640 h 5883680"/>
              <a:gd name="connsiteX1" fmla="*/ 4425055 w 10533420"/>
              <a:gd name="connsiteY1" fmla="*/ 5625262 h 5883680"/>
              <a:gd name="connsiteX2" fmla="*/ 574950 w 10533420"/>
              <a:gd name="connsiteY2" fmla="*/ 5721515 h 5883680"/>
              <a:gd name="connsiteX3" fmla="*/ 173897 w 10533420"/>
              <a:gd name="connsiteY3" fmla="*/ 3395410 h 5883680"/>
              <a:gd name="connsiteX4" fmla="*/ 398487 w 10533420"/>
              <a:gd name="connsiteY4" fmla="*/ 459704 h 5883680"/>
              <a:gd name="connsiteX5" fmla="*/ 4473182 w 10533420"/>
              <a:gd name="connsiteY5" fmla="*/ 251157 h 5883680"/>
              <a:gd name="connsiteX6" fmla="*/ 9863329 w 10533420"/>
              <a:gd name="connsiteY6" fmla="*/ 267199 h 5883680"/>
              <a:gd name="connsiteX7" fmla="*/ 10392719 w 10533420"/>
              <a:gd name="connsiteY7" fmla="*/ 3700209 h 5883680"/>
              <a:gd name="connsiteX8" fmla="*/ 9333939 w 10533420"/>
              <a:gd name="connsiteY8" fmla="*/ 5769640 h 5883680"/>
              <a:gd name="connsiteX0" fmla="*/ 9333939 w 10517490"/>
              <a:gd name="connsiteY0" fmla="*/ 5615359 h 5729399"/>
              <a:gd name="connsiteX1" fmla="*/ 4425055 w 10517490"/>
              <a:gd name="connsiteY1" fmla="*/ 5470981 h 5729399"/>
              <a:gd name="connsiteX2" fmla="*/ 574950 w 10517490"/>
              <a:gd name="connsiteY2" fmla="*/ 5567234 h 5729399"/>
              <a:gd name="connsiteX3" fmla="*/ 173897 w 10517490"/>
              <a:gd name="connsiteY3" fmla="*/ 3241129 h 5729399"/>
              <a:gd name="connsiteX4" fmla="*/ 398487 w 10517490"/>
              <a:gd name="connsiteY4" fmla="*/ 305423 h 5729399"/>
              <a:gd name="connsiteX5" fmla="*/ 4473182 w 10517490"/>
              <a:gd name="connsiteY5" fmla="*/ 96876 h 5729399"/>
              <a:gd name="connsiteX6" fmla="*/ 9831244 w 10517490"/>
              <a:gd name="connsiteY6" fmla="*/ 353550 h 5729399"/>
              <a:gd name="connsiteX7" fmla="*/ 10392719 w 10517490"/>
              <a:gd name="connsiteY7" fmla="*/ 3545928 h 5729399"/>
              <a:gd name="connsiteX8" fmla="*/ 9333939 w 10517490"/>
              <a:gd name="connsiteY8" fmla="*/ 5615359 h 5729399"/>
              <a:gd name="connsiteX0" fmla="*/ 9333939 w 10440867"/>
              <a:gd name="connsiteY0" fmla="*/ 5615359 h 5729399"/>
              <a:gd name="connsiteX1" fmla="*/ 4425055 w 10440867"/>
              <a:gd name="connsiteY1" fmla="*/ 5470981 h 5729399"/>
              <a:gd name="connsiteX2" fmla="*/ 574950 w 10440867"/>
              <a:gd name="connsiteY2" fmla="*/ 5567234 h 5729399"/>
              <a:gd name="connsiteX3" fmla="*/ 173897 w 10440867"/>
              <a:gd name="connsiteY3" fmla="*/ 3241129 h 5729399"/>
              <a:gd name="connsiteX4" fmla="*/ 398487 w 10440867"/>
              <a:gd name="connsiteY4" fmla="*/ 305423 h 5729399"/>
              <a:gd name="connsiteX5" fmla="*/ 4473182 w 10440867"/>
              <a:gd name="connsiteY5" fmla="*/ 96876 h 5729399"/>
              <a:gd name="connsiteX6" fmla="*/ 9831244 w 10440867"/>
              <a:gd name="connsiteY6" fmla="*/ 353550 h 5729399"/>
              <a:gd name="connsiteX7" fmla="*/ 10264382 w 10440867"/>
              <a:gd name="connsiteY7" fmla="*/ 3545928 h 5729399"/>
              <a:gd name="connsiteX8" fmla="*/ 9333939 w 10440867"/>
              <a:gd name="connsiteY8" fmla="*/ 5615359 h 5729399"/>
              <a:gd name="connsiteX0" fmla="*/ 9333939 w 10382686"/>
              <a:gd name="connsiteY0" fmla="*/ 5696181 h 5810221"/>
              <a:gd name="connsiteX1" fmla="*/ 4425055 w 10382686"/>
              <a:gd name="connsiteY1" fmla="*/ 5551803 h 5810221"/>
              <a:gd name="connsiteX2" fmla="*/ 574950 w 10382686"/>
              <a:gd name="connsiteY2" fmla="*/ 5648056 h 5810221"/>
              <a:gd name="connsiteX3" fmla="*/ 173897 w 10382686"/>
              <a:gd name="connsiteY3" fmla="*/ 3321951 h 5810221"/>
              <a:gd name="connsiteX4" fmla="*/ 398487 w 10382686"/>
              <a:gd name="connsiteY4" fmla="*/ 386245 h 5810221"/>
              <a:gd name="connsiteX5" fmla="*/ 4473182 w 10382686"/>
              <a:gd name="connsiteY5" fmla="*/ 177698 h 5810221"/>
              <a:gd name="connsiteX6" fmla="*/ 9722079 w 10382686"/>
              <a:gd name="connsiteY6" fmla="*/ 293734 h 5810221"/>
              <a:gd name="connsiteX7" fmla="*/ 10264382 w 10382686"/>
              <a:gd name="connsiteY7" fmla="*/ 3626750 h 5810221"/>
              <a:gd name="connsiteX8" fmla="*/ 9333939 w 10382686"/>
              <a:gd name="connsiteY8" fmla="*/ 5696181 h 5810221"/>
              <a:gd name="connsiteX0" fmla="*/ 9333939 w 10382686"/>
              <a:gd name="connsiteY0" fmla="*/ 5696181 h 5781561"/>
              <a:gd name="connsiteX1" fmla="*/ 4284700 w 10382686"/>
              <a:gd name="connsiteY1" fmla="*/ 5411165 h 5781561"/>
              <a:gd name="connsiteX2" fmla="*/ 574950 w 10382686"/>
              <a:gd name="connsiteY2" fmla="*/ 5648056 h 5781561"/>
              <a:gd name="connsiteX3" fmla="*/ 173897 w 10382686"/>
              <a:gd name="connsiteY3" fmla="*/ 3321951 h 5781561"/>
              <a:gd name="connsiteX4" fmla="*/ 398487 w 10382686"/>
              <a:gd name="connsiteY4" fmla="*/ 386245 h 5781561"/>
              <a:gd name="connsiteX5" fmla="*/ 4473182 w 10382686"/>
              <a:gd name="connsiteY5" fmla="*/ 177698 h 5781561"/>
              <a:gd name="connsiteX6" fmla="*/ 9722079 w 10382686"/>
              <a:gd name="connsiteY6" fmla="*/ 293734 h 5781561"/>
              <a:gd name="connsiteX7" fmla="*/ 10264382 w 10382686"/>
              <a:gd name="connsiteY7" fmla="*/ 3626750 h 5781561"/>
              <a:gd name="connsiteX8" fmla="*/ 9333939 w 10382686"/>
              <a:gd name="connsiteY8" fmla="*/ 5696181 h 57815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82686" h="5781561">
                <a:moveTo>
                  <a:pt x="9333939" y="5696181"/>
                </a:moveTo>
                <a:cubicBezTo>
                  <a:pt x="8337325" y="5993583"/>
                  <a:pt x="5744531" y="5419186"/>
                  <a:pt x="4284700" y="5411165"/>
                </a:cubicBezTo>
                <a:cubicBezTo>
                  <a:pt x="2824869" y="5403144"/>
                  <a:pt x="1260084" y="5996258"/>
                  <a:pt x="574950" y="5648056"/>
                </a:cubicBezTo>
                <a:cubicBezTo>
                  <a:pt x="-110184" y="5299854"/>
                  <a:pt x="203307" y="4198919"/>
                  <a:pt x="173897" y="3321951"/>
                </a:cubicBezTo>
                <a:cubicBezTo>
                  <a:pt x="144487" y="2444983"/>
                  <a:pt x="-318061" y="910287"/>
                  <a:pt x="398487" y="386245"/>
                </a:cubicBezTo>
                <a:cubicBezTo>
                  <a:pt x="1115035" y="-137797"/>
                  <a:pt x="2919250" y="193116"/>
                  <a:pt x="4473182" y="177698"/>
                </a:cubicBezTo>
                <a:cubicBezTo>
                  <a:pt x="6027114" y="162280"/>
                  <a:pt x="8756879" y="-281108"/>
                  <a:pt x="9722079" y="293734"/>
                </a:cubicBezTo>
                <a:cubicBezTo>
                  <a:pt x="10687279" y="868576"/>
                  <a:pt x="10329072" y="2726342"/>
                  <a:pt x="10264382" y="3626750"/>
                </a:cubicBezTo>
                <a:cubicBezTo>
                  <a:pt x="10199692" y="4527158"/>
                  <a:pt x="10330553" y="5398779"/>
                  <a:pt x="9333939" y="5696181"/>
                </a:cubicBezTo>
                <a:close/>
              </a:path>
            </a:pathLst>
          </a:custGeom>
          <a:noFill/>
          <a:ln>
            <a:solidFill>
              <a:srgbClr val="9CC4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Helvetica" panose="020B0604020202030204" pitchFamily="34" charset="0"/>
            </a:endParaRPr>
          </a:p>
        </p:txBody>
      </p:sp>
      <p:sp>
        <p:nvSpPr>
          <p:cNvPr id="7" name="任意多边形 15"/>
          <p:cNvSpPr/>
          <p:nvPr/>
        </p:nvSpPr>
        <p:spPr>
          <a:xfrm>
            <a:off x="-73243" y="233802"/>
            <a:ext cx="10130300" cy="5576026"/>
          </a:xfrm>
          <a:custGeom>
            <a:avLst/>
            <a:gdLst>
              <a:gd name="connsiteX0" fmla="*/ 8615741 w 11086589"/>
              <a:gd name="connsiteY0" fmla="*/ 5429310 h 5721367"/>
              <a:gd name="connsiteX1" fmla="*/ 8455320 w 11086589"/>
              <a:gd name="connsiteY1" fmla="*/ 5461394 h 5721367"/>
              <a:gd name="connsiteX2" fmla="*/ 4396668 w 11086589"/>
              <a:gd name="connsiteY2" fmla="*/ 5718068 h 5721367"/>
              <a:gd name="connsiteX3" fmla="*/ 1316583 w 11086589"/>
              <a:gd name="connsiteY3" fmla="*/ 5397226 h 5721367"/>
              <a:gd name="connsiteX4" fmla="*/ 113425 w 11086589"/>
              <a:gd name="connsiteY4" fmla="*/ 3263626 h 5721367"/>
              <a:gd name="connsiteX5" fmla="*/ 546562 w 11086589"/>
              <a:gd name="connsiteY5" fmla="*/ 135415 h 5721367"/>
              <a:gd name="connsiteX6" fmla="*/ 4492920 w 11086589"/>
              <a:gd name="connsiteY6" fmla="*/ 520426 h 5721367"/>
              <a:gd name="connsiteX7" fmla="*/ 9867025 w 11086589"/>
              <a:gd name="connsiteY7" fmla="*/ 103331 h 5721367"/>
              <a:gd name="connsiteX8" fmla="*/ 11070183 w 11086589"/>
              <a:gd name="connsiteY8" fmla="*/ 1194194 h 5721367"/>
              <a:gd name="connsiteX9" fmla="*/ 10588920 w 11086589"/>
              <a:gd name="connsiteY9" fmla="*/ 3648636 h 5721367"/>
              <a:gd name="connsiteX10" fmla="*/ 10941846 w 11086589"/>
              <a:gd name="connsiteY10" fmla="*/ 5204720 h 5721367"/>
              <a:gd name="connsiteX11" fmla="*/ 8615741 w 11086589"/>
              <a:gd name="connsiteY11" fmla="*/ 5429310 h 5721367"/>
              <a:gd name="connsiteX0" fmla="*/ 8595349 w 11066197"/>
              <a:gd name="connsiteY0" fmla="*/ 5429310 h 5909763"/>
              <a:gd name="connsiteX1" fmla="*/ 8434928 w 11066197"/>
              <a:gd name="connsiteY1" fmla="*/ 5461394 h 5909763"/>
              <a:gd name="connsiteX2" fmla="*/ 4376276 w 11066197"/>
              <a:gd name="connsiteY2" fmla="*/ 5718068 h 5909763"/>
              <a:gd name="connsiteX3" fmla="*/ 1007433 w 11066197"/>
              <a:gd name="connsiteY3" fmla="*/ 5718068 h 5909763"/>
              <a:gd name="connsiteX4" fmla="*/ 93033 w 11066197"/>
              <a:gd name="connsiteY4" fmla="*/ 3263626 h 5909763"/>
              <a:gd name="connsiteX5" fmla="*/ 526170 w 11066197"/>
              <a:gd name="connsiteY5" fmla="*/ 135415 h 5909763"/>
              <a:gd name="connsiteX6" fmla="*/ 4472528 w 11066197"/>
              <a:gd name="connsiteY6" fmla="*/ 520426 h 5909763"/>
              <a:gd name="connsiteX7" fmla="*/ 9846633 w 11066197"/>
              <a:gd name="connsiteY7" fmla="*/ 103331 h 5909763"/>
              <a:gd name="connsiteX8" fmla="*/ 11049791 w 11066197"/>
              <a:gd name="connsiteY8" fmla="*/ 1194194 h 5909763"/>
              <a:gd name="connsiteX9" fmla="*/ 10568528 w 11066197"/>
              <a:gd name="connsiteY9" fmla="*/ 3648636 h 5909763"/>
              <a:gd name="connsiteX10" fmla="*/ 10921454 w 11066197"/>
              <a:gd name="connsiteY10" fmla="*/ 5204720 h 5909763"/>
              <a:gd name="connsiteX11" fmla="*/ 8595349 w 11066197"/>
              <a:gd name="connsiteY11" fmla="*/ 5429310 h 5909763"/>
              <a:gd name="connsiteX0" fmla="*/ 8595349 w 11066197"/>
              <a:gd name="connsiteY0" fmla="*/ 5429310 h 5987120"/>
              <a:gd name="connsiteX1" fmla="*/ 8434928 w 11066197"/>
              <a:gd name="connsiteY1" fmla="*/ 5461394 h 5987120"/>
              <a:gd name="connsiteX2" fmla="*/ 4456486 w 11066197"/>
              <a:gd name="connsiteY2" fmla="*/ 5894531 h 5987120"/>
              <a:gd name="connsiteX3" fmla="*/ 1007433 w 11066197"/>
              <a:gd name="connsiteY3" fmla="*/ 5718068 h 5987120"/>
              <a:gd name="connsiteX4" fmla="*/ 93033 w 11066197"/>
              <a:gd name="connsiteY4" fmla="*/ 3263626 h 5987120"/>
              <a:gd name="connsiteX5" fmla="*/ 526170 w 11066197"/>
              <a:gd name="connsiteY5" fmla="*/ 135415 h 5987120"/>
              <a:gd name="connsiteX6" fmla="*/ 4472528 w 11066197"/>
              <a:gd name="connsiteY6" fmla="*/ 520426 h 5987120"/>
              <a:gd name="connsiteX7" fmla="*/ 9846633 w 11066197"/>
              <a:gd name="connsiteY7" fmla="*/ 103331 h 5987120"/>
              <a:gd name="connsiteX8" fmla="*/ 11049791 w 11066197"/>
              <a:gd name="connsiteY8" fmla="*/ 1194194 h 5987120"/>
              <a:gd name="connsiteX9" fmla="*/ 10568528 w 11066197"/>
              <a:gd name="connsiteY9" fmla="*/ 3648636 h 5987120"/>
              <a:gd name="connsiteX10" fmla="*/ 10921454 w 11066197"/>
              <a:gd name="connsiteY10" fmla="*/ 5204720 h 5987120"/>
              <a:gd name="connsiteX11" fmla="*/ 8595349 w 11066197"/>
              <a:gd name="connsiteY11" fmla="*/ 5429310 h 5987120"/>
              <a:gd name="connsiteX0" fmla="*/ 10921454 w 11066197"/>
              <a:gd name="connsiteY0" fmla="*/ 5204720 h 5987120"/>
              <a:gd name="connsiteX1" fmla="*/ 8434928 w 11066197"/>
              <a:gd name="connsiteY1" fmla="*/ 5461394 h 5987120"/>
              <a:gd name="connsiteX2" fmla="*/ 4456486 w 11066197"/>
              <a:gd name="connsiteY2" fmla="*/ 5894531 h 5987120"/>
              <a:gd name="connsiteX3" fmla="*/ 1007433 w 11066197"/>
              <a:gd name="connsiteY3" fmla="*/ 5718068 h 5987120"/>
              <a:gd name="connsiteX4" fmla="*/ 93033 w 11066197"/>
              <a:gd name="connsiteY4" fmla="*/ 3263626 h 5987120"/>
              <a:gd name="connsiteX5" fmla="*/ 526170 w 11066197"/>
              <a:gd name="connsiteY5" fmla="*/ 135415 h 5987120"/>
              <a:gd name="connsiteX6" fmla="*/ 4472528 w 11066197"/>
              <a:gd name="connsiteY6" fmla="*/ 520426 h 5987120"/>
              <a:gd name="connsiteX7" fmla="*/ 9846633 w 11066197"/>
              <a:gd name="connsiteY7" fmla="*/ 103331 h 5987120"/>
              <a:gd name="connsiteX8" fmla="*/ 11049791 w 11066197"/>
              <a:gd name="connsiteY8" fmla="*/ 1194194 h 5987120"/>
              <a:gd name="connsiteX9" fmla="*/ 10568528 w 11066197"/>
              <a:gd name="connsiteY9" fmla="*/ 3648636 h 5987120"/>
              <a:gd name="connsiteX10" fmla="*/ 10921454 w 11066197"/>
              <a:gd name="connsiteY10" fmla="*/ 5204720 h 5987120"/>
              <a:gd name="connsiteX0" fmla="*/ 10921454 w 11066197"/>
              <a:gd name="connsiteY0" fmla="*/ 5204720 h 6002815"/>
              <a:gd name="connsiteX1" fmla="*/ 4456486 w 11066197"/>
              <a:gd name="connsiteY1" fmla="*/ 5894531 h 6002815"/>
              <a:gd name="connsiteX2" fmla="*/ 1007433 w 11066197"/>
              <a:gd name="connsiteY2" fmla="*/ 5718068 h 6002815"/>
              <a:gd name="connsiteX3" fmla="*/ 93033 w 11066197"/>
              <a:gd name="connsiteY3" fmla="*/ 3263626 h 6002815"/>
              <a:gd name="connsiteX4" fmla="*/ 526170 w 11066197"/>
              <a:gd name="connsiteY4" fmla="*/ 135415 h 6002815"/>
              <a:gd name="connsiteX5" fmla="*/ 4472528 w 11066197"/>
              <a:gd name="connsiteY5" fmla="*/ 520426 h 6002815"/>
              <a:gd name="connsiteX6" fmla="*/ 9846633 w 11066197"/>
              <a:gd name="connsiteY6" fmla="*/ 103331 h 6002815"/>
              <a:gd name="connsiteX7" fmla="*/ 11049791 w 11066197"/>
              <a:gd name="connsiteY7" fmla="*/ 1194194 h 6002815"/>
              <a:gd name="connsiteX8" fmla="*/ 10568528 w 11066197"/>
              <a:gd name="connsiteY8" fmla="*/ 3648636 h 6002815"/>
              <a:gd name="connsiteX9" fmla="*/ 10921454 w 11066197"/>
              <a:gd name="connsiteY9" fmla="*/ 5204720 h 6002815"/>
              <a:gd name="connsiteX0" fmla="*/ 10472275 w 11066197"/>
              <a:gd name="connsiteY0" fmla="*/ 5573688 h 5980491"/>
              <a:gd name="connsiteX1" fmla="*/ 4456486 w 11066197"/>
              <a:gd name="connsiteY1" fmla="*/ 5894531 h 5980491"/>
              <a:gd name="connsiteX2" fmla="*/ 1007433 w 11066197"/>
              <a:gd name="connsiteY2" fmla="*/ 5718068 h 5980491"/>
              <a:gd name="connsiteX3" fmla="*/ 93033 w 11066197"/>
              <a:gd name="connsiteY3" fmla="*/ 3263626 h 5980491"/>
              <a:gd name="connsiteX4" fmla="*/ 526170 w 11066197"/>
              <a:gd name="connsiteY4" fmla="*/ 135415 h 5980491"/>
              <a:gd name="connsiteX5" fmla="*/ 4472528 w 11066197"/>
              <a:gd name="connsiteY5" fmla="*/ 520426 h 5980491"/>
              <a:gd name="connsiteX6" fmla="*/ 9846633 w 11066197"/>
              <a:gd name="connsiteY6" fmla="*/ 103331 h 5980491"/>
              <a:gd name="connsiteX7" fmla="*/ 11049791 w 11066197"/>
              <a:gd name="connsiteY7" fmla="*/ 1194194 h 5980491"/>
              <a:gd name="connsiteX8" fmla="*/ 10568528 w 11066197"/>
              <a:gd name="connsiteY8" fmla="*/ 3648636 h 5980491"/>
              <a:gd name="connsiteX9" fmla="*/ 10472275 w 11066197"/>
              <a:gd name="connsiteY9" fmla="*/ 5573688 h 5980491"/>
              <a:gd name="connsiteX0" fmla="*/ 10229604 w 10823526"/>
              <a:gd name="connsiteY0" fmla="*/ 5582178 h 5980556"/>
              <a:gd name="connsiteX1" fmla="*/ 4213815 w 10823526"/>
              <a:gd name="connsiteY1" fmla="*/ 5903021 h 5980556"/>
              <a:gd name="connsiteX2" fmla="*/ 764762 w 10823526"/>
              <a:gd name="connsiteY2" fmla="*/ 5726558 h 5980556"/>
              <a:gd name="connsiteX3" fmla="*/ 363709 w 10823526"/>
              <a:gd name="connsiteY3" fmla="*/ 3400453 h 5980556"/>
              <a:gd name="connsiteX4" fmla="*/ 283499 w 10823526"/>
              <a:gd name="connsiteY4" fmla="*/ 143905 h 5980556"/>
              <a:gd name="connsiteX5" fmla="*/ 4229857 w 10823526"/>
              <a:gd name="connsiteY5" fmla="*/ 528916 h 5980556"/>
              <a:gd name="connsiteX6" fmla="*/ 9603962 w 10823526"/>
              <a:gd name="connsiteY6" fmla="*/ 111821 h 5980556"/>
              <a:gd name="connsiteX7" fmla="*/ 10807120 w 10823526"/>
              <a:gd name="connsiteY7" fmla="*/ 1202684 h 5980556"/>
              <a:gd name="connsiteX8" fmla="*/ 10325857 w 10823526"/>
              <a:gd name="connsiteY8" fmla="*/ 3657126 h 5980556"/>
              <a:gd name="connsiteX9" fmla="*/ 10229604 w 10823526"/>
              <a:gd name="connsiteY9" fmla="*/ 5582178 h 5980556"/>
              <a:gd name="connsiteX0" fmla="*/ 10261679 w 10855601"/>
              <a:gd name="connsiteY0" fmla="*/ 5644288 h 6042666"/>
              <a:gd name="connsiteX1" fmla="*/ 4245890 w 10855601"/>
              <a:gd name="connsiteY1" fmla="*/ 5965131 h 6042666"/>
              <a:gd name="connsiteX2" fmla="*/ 796837 w 10855601"/>
              <a:gd name="connsiteY2" fmla="*/ 5788668 h 6042666"/>
              <a:gd name="connsiteX3" fmla="*/ 395784 w 10855601"/>
              <a:gd name="connsiteY3" fmla="*/ 3462563 h 6042666"/>
              <a:gd name="connsiteX4" fmla="*/ 315574 w 10855601"/>
              <a:gd name="connsiteY4" fmla="*/ 206015 h 6042666"/>
              <a:gd name="connsiteX5" fmla="*/ 4695069 w 10855601"/>
              <a:gd name="connsiteY5" fmla="*/ 318310 h 6042666"/>
              <a:gd name="connsiteX6" fmla="*/ 9636037 w 10855601"/>
              <a:gd name="connsiteY6" fmla="*/ 173931 h 6042666"/>
              <a:gd name="connsiteX7" fmla="*/ 10839195 w 10855601"/>
              <a:gd name="connsiteY7" fmla="*/ 1264794 h 6042666"/>
              <a:gd name="connsiteX8" fmla="*/ 10357932 w 10855601"/>
              <a:gd name="connsiteY8" fmla="*/ 3719236 h 6042666"/>
              <a:gd name="connsiteX9" fmla="*/ 10261679 w 10855601"/>
              <a:gd name="connsiteY9" fmla="*/ 5644288 h 6042666"/>
              <a:gd name="connsiteX0" fmla="*/ 10039792 w 10633714"/>
              <a:gd name="connsiteY0" fmla="*/ 5522731 h 5921109"/>
              <a:gd name="connsiteX1" fmla="*/ 4024003 w 10633714"/>
              <a:gd name="connsiteY1" fmla="*/ 5843574 h 5921109"/>
              <a:gd name="connsiteX2" fmla="*/ 574950 w 10633714"/>
              <a:gd name="connsiteY2" fmla="*/ 5667111 h 5921109"/>
              <a:gd name="connsiteX3" fmla="*/ 173897 w 10633714"/>
              <a:gd name="connsiteY3" fmla="*/ 3341006 h 5921109"/>
              <a:gd name="connsiteX4" fmla="*/ 398487 w 10633714"/>
              <a:gd name="connsiteY4" fmla="*/ 405300 h 5921109"/>
              <a:gd name="connsiteX5" fmla="*/ 4473182 w 10633714"/>
              <a:gd name="connsiteY5" fmla="*/ 196753 h 5921109"/>
              <a:gd name="connsiteX6" fmla="*/ 9414150 w 10633714"/>
              <a:gd name="connsiteY6" fmla="*/ 52374 h 5921109"/>
              <a:gd name="connsiteX7" fmla="*/ 10617308 w 10633714"/>
              <a:gd name="connsiteY7" fmla="*/ 1143237 h 5921109"/>
              <a:gd name="connsiteX8" fmla="*/ 10136045 w 10633714"/>
              <a:gd name="connsiteY8" fmla="*/ 3597679 h 5921109"/>
              <a:gd name="connsiteX9" fmla="*/ 10039792 w 10633714"/>
              <a:gd name="connsiteY9" fmla="*/ 5522731 h 5921109"/>
              <a:gd name="connsiteX0" fmla="*/ 10039792 w 10221163"/>
              <a:gd name="connsiteY0" fmla="*/ 5558917 h 5957295"/>
              <a:gd name="connsiteX1" fmla="*/ 4024003 w 10221163"/>
              <a:gd name="connsiteY1" fmla="*/ 5879760 h 5957295"/>
              <a:gd name="connsiteX2" fmla="*/ 574950 w 10221163"/>
              <a:gd name="connsiteY2" fmla="*/ 5703297 h 5957295"/>
              <a:gd name="connsiteX3" fmla="*/ 173897 w 10221163"/>
              <a:gd name="connsiteY3" fmla="*/ 3377192 h 5957295"/>
              <a:gd name="connsiteX4" fmla="*/ 398487 w 10221163"/>
              <a:gd name="connsiteY4" fmla="*/ 441486 h 5957295"/>
              <a:gd name="connsiteX5" fmla="*/ 4473182 w 10221163"/>
              <a:gd name="connsiteY5" fmla="*/ 232939 h 5957295"/>
              <a:gd name="connsiteX6" fmla="*/ 9414150 w 10221163"/>
              <a:gd name="connsiteY6" fmla="*/ 88560 h 5957295"/>
              <a:gd name="connsiteX7" fmla="*/ 10152087 w 10221163"/>
              <a:gd name="connsiteY7" fmla="*/ 1692771 h 5957295"/>
              <a:gd name="connsiteX8" fmla="*/ 10136045 w 10221163"/>
              <a:gd name="connsiteY8" fmla="*/ 3633865 h 5957295"/>
              <a:gd name="connsiteX9" fmla="*/ 10039792 w 10221163"/>
              <a:gd name="connsiteY9" fmla="*/ 5558917 h 5957295"/>
              <a:gd name="connsiteX0" fmla="*/ 10039792 w 10221163"/>
              <a:gd name="connsiteY0" fmla="*/ 5700259 h 6098637"/>
              <a:gd name="connsiteX1" fmla="*/ 4024003 w 10221163"/>
              <a:gd name="connsiteY1" fmla="*/ 6021102 h 6098637"/>
              <a:gd name="connsiteX2" fmla="*/ 574950 w 10221163"/>
              <a:gd name="connsiteY2" fmla="*/ 5844639 h 6098637"/>
              <a:gd name="connsiteX3" fmla="*/ 173897 w 10221163"/>
              <a:gd name="connsiteY3" fmla="*/ 3518534 h 6098637"/>
              <a:gd name="connsiteX4" fmla="*/ 398487 w 10221163"/>
              <a:gd name="connsiteY4" fmla="*/ 582828 h 6098637"/>
              <a:gd name="connsiteX5" fmla="*/ 4473182 w 10221163"/>
              <a:gd name="connsiteY5" fmla="*/ 374281 h 6098637"/>
              <a:gd name="connsiteX6" fmla="*/ 9414150 w 10221163"/>
              <a:gd name="connsiteY6" fmla="*/ 229902 h 6098637"/>
              <a:gd name="connsiteX7" fmla="*/ 10136045 w 10221163"/>
              <a:gd name="connsiteY7" fmla="*/ 3775207 h 6098637"/>
              <a:gd name="connsiteX8" fmla="*/ 10039792 w 10221163"/>
              <a:gd name="connsiteY8" fmla="*/ 5700259 h 6098637"/>
              <a:gd name="connsiteX0" fmla="*/ 10039792 w 10290578"/>
              <a:gd name="connsiteY0" fmla="*/ 5700259 h 6098637"/>
              <a:gd name="connsiteX1" fmla="*/ 4024003 w 10290578"/>
              <a:gd name="connsiteY1" fmla="*/ 6021102 h 6098637"/>
              <a:gd name="connsiteX2" fmla="*/ 574950 w 10290578"/>
              <a:gd name="connsiteY2" fmla="*/ 5844639 h 6098637"/>
              <a:gd name="connsiteX3" fmla="*/ 173897 w 10290578"/>
              <a:gd name="connsiteY3" fmla="*/ 3518534 h 6098637"/>
              <a:gd name="connsiteX4" fmla="*/ 398487 w 10290578"/>
              <a:gd name="connsiteY4" fmla="*/ 582828 h 6098637"/>
              <a:gd name="connsiteX5" fmla="*/ 4473182 w 10290578"/>
              <a:gd name="connsiteY5" fmla="*/ 374281 h 6098637"/>
              <a:gd name="connsiteX6" fmla="*/ 9414150 w 10290578"/>
              <a:gd name="connsiteY6" fmla="*/ 229902 h 6098637"/>
              <a:gd name="connsiteX7" fmla="*/ 10136045 w 10290578"/>
              <a:gd name="connsiteY7" fmla="*/ 3775207 h 6098637"/>
              <a:gd name="connsiteX8" fmla="*/ 10039792 w 10290578"/>
              <a:gd name="connsiteY8" fmla="*/ 5700259 h 6098637"/>
              <a:gd name="connsiteX0" fmla="*/ 10039792 w 10221163"/>
              <a:gd name="connsiteY0" fmla="*/ 5700259 h 6098637"/>
              <a:gd name="connsiteX1" fmla="*/ 4024003 w 10221163"/>
              <a:gd name="connsiteY1" fmla="*/ 6021102 h 6098637"/>
              <a:gd name="connsiteX2" fmla="*/ 574950 w 10221163"/>
              <a:gd name="connsiteY2" fmla="*/ 5844639 h 6098637"/>
              <a:gd name="connsiteX3" fmla="*/ 173897 w 10221163"/>
              <a:gd name="connsiteY3" fmla="*/ 3518534 h 6098637"/>
              <a:gd name="connsiteX4" fmla="*/ 398487 w 10221163"/>
              <a:gd name="connsiteY4" fmla="*/ 582828 h 6098637"/>
              <a:gd name="connsiteX5" fmla="*/ 4473182 w 10221163"/>
              <a:gd name="connsiteY5" fmla="*/ 374281 h 6098637"/>
              <a:gd name="connsiteX6" fmla="*/ 9414150 w 10221163"/>
              <a:gd name="connsiteY6" fmla="*/ 229902 h 6098637"/>
              <a:gd name="connsiteX7" fmla="*/ 10136045 w 10221163"/>
              <a:gd name="connsiteY7" fmla="*/ 3775207 h 6098637"/>
              <a:gd name="connsiteX8" fmla="*/ 10039792 w 10221163"/>
              <a:gd name="connsiteY8" fmla="*/ 5700259 h 6098637"/>
              <a:gd name="connsiteX0" fmla="*/ 10039792 w 10617640"/>
              <a:gd name="connsiteY0" fmla="*/ 5703794 h 6102172"/>
              <a:gd name="connsiteX1" fmla="*/ 4024003 w 10617640"/>
              <a:gd name="connsiteY1" fmla="*/ 6024637 h 6102172"/>
              <a:gd name="connsiteX2" fmla="*/ 574950 w 10617640"/>
              <a:gd name="connsiteY2" fmla="*/ 5848174 h 6102172"/>
              <a:gd name="connsiteX3" fmla="*/ 173897 w 10617640"/>
              <a:gd name="connsiteY3" fmla="*/ 3522069 h 6102172"/>
              <a:gd name="connsiteX4" fmla="*/ 398487 w 10617640"/>
              <a:gd name="connsiteY4" fmla="*/ 586363 h 6102172"/>
              <a:gd name="connsiteX5" fmla="*/ 4473182 w 10617640"/>
              <a:gd name="connsiteY5" fmla="*/ 377816 h 6102172"/>
              <a:gd name="connsiteX6" fmla="*/ 9414150 w 10617640"/>
              <a:gd name="connsiteY6" fmla="*/ 233437 h 6102172"/>
              <a:gd name="connsiteX7" fmla="*/ 10392719 w 10617640"/>
              <a:gd name="connsiteY7" fmla="*/ 3826868 h 6102172"/>
              <a:gd name="connsiteX8" fmla="*/ 10039792 w 10617640"/>
              <a:gd name="connsiteY8" fmla="*/ 5703794 h 6102172"/>
              <a:gd name="connsiteX0" fmla="*/ 10039792 w 10612529"/>
              <a:gd name="connsiteY0" fmla="*/ 5703794 h 6102172"/>
              <a:gd name="connsiteX1" fmla="*/ 4024003 w 10612529"/>
              <a:gd name="connsiteY1" fmla="*/ 6024637 h 6102172"/>
              <a:gd name="connsiteX2" fmla="*/ 574950 w 10612529"/>
              <a:gd name="connsiteY2" fmla="*/ 5848174 h 6102172"/>
              <a:gd name="connsiteX3" fmla="*/ 173897 w 10612529"/>
              <a:gd name="connsiteY3" fmla="*/ 3522069 h 6102172"/>
              <a:gd name="connsiteX4" fmla="*/ 398487 w 10612529"/>
              <a:gd name="connsiteY4" fmla="*/ 586363 h 6102172"/>
              <a:gd name="connsiteX5" fmla="*/ 4473182 w 10612529"/>
              <a:gd name="connsiteY5" fmla="*/ 377816 h 6102172"/>
              <a:gd name="connsiteX6" fmla="*/ 9414150 w 10612529"/>
              <a:gd name="connsiteY6" fmla="*/ 233437 h 6102172"/>
              <a:gd name="connsiteX7" fmla="*/ 10392719 w 10612529"/>
              <a:gd name="connsiteY7" fmla="*/ 3826868 h 6102172"/>
              <a:gd name="connsiteX8" fmla="*/ 10039792 w 10612529"/>
              <a:gd name="connsiteY8" fmla="*/ 5703794 h 6102172"/>
              <a:gd name="connsiteX0" fmla="*/ 10039792 w 10544672"/>
              <a:gd name="connsiteY0" fmla="*/ 5703794 h 6102172"/>
              <a:gd name="connsiteX1" fmla="*/ 4024003 w 10544672"/>
              <a:gd name="connsiteY1" fmla="*/ 6024637 h 6102172"/>
              <a:gd name="connsiteX2" fmla="*/ 574950 w 10544672"/>
              <a:gd name="connsiteY2" fmla="*/ 5848174 h 6102172"/>
              <a:gd name="connsiteX3" fmla="*/ 173897 w 10544672"/>
              <a:gd name="connsiteY3" fmla="*/ 3522069 h 6102172"/>
              <a:gd name="connsiteX4" fmla="*/ 398487 w 10544672"/>
              <a:gd name="connsiteY4" fmla="*/ 586363 h 6102172"/>
              <a:gd name="connsiteX5" fmla="*/ 4473182 w 10544672"/>
              <a:gd name="connsiteY5" fmla="*/ 377816 h 6102172"/>
              <a:gd name="connsiteX6" fmla="*/ 9414150 w 10544672"/>
              <a:gd name="connsiteY6" fmla="*/ 233437 h 6102172"/>
              <a:gd name="connsiteX7" fmla="*/ 10392719 w 10544672"/>
              <a:gd name="connsiteY7" fmla="*/ 3826868 h 6102172"/>
              <a:gd name="connsiteX8" fmla="*/ 10039792 w 10544672"/>
              <a:gd name="connsiteY8" fmla="*/ 5703794 h 6102172"/>
              <a:gd name="connsiteX0" fmla="*/ 9333939 w 10395205"/>
              <a:gd name="connsiteY0" fmla="*/ 5896299 h 6103210"/>
              <a:gd name="connsiteX1" fmla="*/ 4024003 w 10395205"/>
              <a:gd name="connsiteY1" fmla="*/ 6024637 h 6103210"/>
              <a:gd name="connsiteX2" fmla="*/ 574950 w 10395205"/>
              <a:gd name="connsiteY2" fmla="*/ 5848174 h 6103210"/>
              <a:gd name="connsiteX3" fmla="*/ 173897 w 10395205"/>
              <a:gd name="connsiteY3" fmla="*/ 3522069 h 6103210"/>
              <a:gd name="connsiteX4" fmla="*/ 398487 w 10395205"/>
              <a:gd name="connsiteY4" fmla="*/ 586363 h 6103210"/>
              <a:gd name="connsiteX5" fmla="*/ 4473182 w 10395205"/>
              <a:gd name="connsiteY5" fmla="*/ 377816 h 6103210"/>
              <a:gd name="connsiteX6" fmla="*/ 9414150 w 10395205"/>
              <a:gd name="connsiteY6" fmla="*/ 233437 h 6103210"/>
              <a:gd name="connsiteX7" fmla="*/ 10392719 w 10395205"/>
              <a:gd name="connsiteY7" fmla="*/ 3826868 h 6103210"/>
              <a:gd name="connsiteX8" fmla="*/ 9333939 w 10395205"/>
              <a:gd name="connsiteY8" fmla="*/ 5896299 h 6103210"/>
              <a:gd name="connsiteX0" fmla="*/ 9333939 w 10533420"/>
              <a:gd name="connsiteY0" fmla="*/ 5769640 h 5976551"/>
              <a:gd name="connsiteX1" fmla="*/ 4024003 w 10533420"/>
              <a:gd name="connsiteY1" fmla="*/ 5897978 h 5976551"/>
              <a:gd name="connsiteX2" fmla="*/ 574950 w 10533420"/>
              <a:gd name="connsiteY2" fmla="*/ 5721515 h 5976551"/>
              <a:gd name="connsiteX3" fmla="*/ 173897 w 10533420"/>
              <a:gd name="connsiteY3" fmla="*/ 3395410 h 5976551"/>
              <a:gd name="connsiteX4" fmla="*/ 398487 w 10533420"/>
              <a:gd name="connsiteY4" fmla="*/ 459704 h 5976551"/>
              <a:gd name="connsiteX5" fmla="*/ 4473182 w 10533420"/>
              <a:gd name="connsiteY5" fmla="*/ 251157 h 5976551"/>
              <a:gd name="connsiteX6" fmla="*/ 9863329 w 10533420"/>
              <a:gd name="connsiteY6" fmla="*/ 267199 h 5976551"/>
              <a:gd name="connsiteX7" fmla="*/ 10392719 w 10533420"/>
              <a:gd name="connsiteY7" fmla="*/ 3700209 h 5976551"/>
              <a:gd name="connsiteX8" fmla="*/ 9333939 w 10533420"/>
              <a:gd name="connsiteY8" fmla="*/ 5769640 h 5976551"/>
              <a:gd name="connsiteX0" fmla="*/ 9333939 w 10533420"/>
              <a:gd name="connsiteY0" fmla="*/ 5769640 h 5883680"/>
              <a:gd name="connsiteX1" fmla="*/ 4425055 w 10533420"/>
              <a:gd name="connsiteY1" fmla="*/ 5625262 h 5883680"/>
              <a:gd name="connsiteX2" fmla="*/ 574950 w 10533420"/>
              <a:gd name="connsiteY2" fmla="*/ 5721515 h 5883680"/>
              <a:gd name="connsiteX3" fmla="*/ 173897 w 10533420"/>
              <a:gd name="connsiteY3" fmla="*/ 3395410 h 5883680"/>
              <a:gd name="connsiteX4" fmla="*/ 398487 w 10533420"/>
              <a:gd name="connsiteY4" fmla="*/ 459704 h 5883680"/>
              <a:gd name="connsiteX5" fmla="*/ 4473182 w 10533420"/>
              <a:gd name="connsiteY5" fmla="*/ 251157 h 5883680"/>
              <a:gd name="connsiteX6" fmla="*/ 9863329 w 10533420"/>
              <a:gd name="connsiteY6" fmla="*/ 267199 h 5883680"/>
              <a:gd name="connsiteX7" fmla="*/ 10392719 w 10533420"/>
              <a:gd name="connsiteY7" fmla="*/ 3700209 h 5883680"/>
              <a:gd name="connsiteX8" fmla="*/ 9333939 w 10533420"/>
              <a:gd name="connsiteY8" fmla="*/ 5769640 h 5883680"/>
              <a:gd name="connsiteX0" fmla="*/ 9333939 w 10517490"/>
              <a:gd name="connsiteY0" fmla="*/ 5615359 h 5729399"/>
              <a:gd name="connsiteX1" fmla="*/ 4425055 w 10517490"/>
              <a:gd name="connsiteY1" fmla="*/ 5470981 h 5729399"/>
              <a:gd name="connsiteX2" fmla="*/ 574950 w 10517490"/>
              <a:gd name="connsiteY2" fmla="*/ 5567234 h 5729399"/>
              <a:gd name="connsiteX3" fmla="*/ 173897 w 10517490"/>
              <a:gd name="connsiteY3" fmla="*/ 3241129 h 5729399"/>
              <a:gd name="connsiteX4" fmla="*/ 398487 w 10517490"/>
              <a:gd name="connsiteY4" fmla="*/ 305423 h 5729399"/>
              <a:gd name="connsiteX5" fmla="*/ 4473182 w 10517490"/>
              <a:gd name="connsiteY5" fmla="*/ 96876 h 5729399"/>
              <a:gd name="connsiteX6" fmla="*/ 9831244 w 10517490"/>
              <a:gd name="connsiteY6" fmla="*/ 353550 h 5729399"/>
              <a:gd name="connsiteX7" fmla="*/ 10392719 w 10517490"/>
              <a:gd name="connsiteY7" fmla="*/ 3545928 h 5729399"/>
              <a:gd name="connsiteX8" fmla="*/ 9333939 w 10517490"/>
              <a:gd name="connsiteY8" fmla="*/ 5615359 h 5729399"/>
              <a:gd name="connsiteX0" fmla="*/ 9333939 w 10440867"/>
              <a:gd name="connsiteY0" fmla="*/ 5615359 h 5729399"/>
              <a:gd name="connsiteX1" fmla="*/ 4425055 w 10440867"/>
              <a:gd name="connsiteY1" fmla="*/ 5470981 h 5729399"/>
              <a:gd name="connsiteX2" fmla="*/ 574950 w 10440867"/>
              <a:gd name="connsiteY2" fmla="*/ 5567234 h 5729399"/>
              <a:gd name="connsiteX3" fmla="*/ 173897 w 10440867"/>
              <a:gd name="connsiteY3" fmla="*/ 3241129 h 5729399"/>
              <a:gd name="connsiteX4" fmla="*/ 398487 w 10440867"/>
              <a:gd name="connsiteY4" fmla="*/ 305423 h 5729399"/>
              <a:gd name="connsiteX5" fmla="*/ 4473182 w 10440867"/>
              <a:gd name="connsiteY5" fmla="*/ 96876 h 5729399"/>
              <a:gd name="connsiteX6" fmla="*/ 9831244 w 10440867"/>
              <a:gd name="connsiteY6" fmla="*/ 353550 h 5729399"/>
              <a:gd name="connsiteX7" fmla="*/ 10264382 w 10440867"/>
              <a:gd name="connsiteY7" fmla="*/ 3545928 h 5729399"/>
              <a:gd name="connsiteX8" fmla="*/ 9333939 w 10440867"/>
              <a:gd name="connsiteY8" fmla="*/ 5615359 h 5729399"/>
              <a:gd name="connsiteX0" fmla="*/ 9333939 w 10382686"/>
              <a:gd name="connsiteY0" fmla="*/ 5696181 h 5810221"/>
              <a:gd name="connsiteX1" fmla="*/ 4425055 w 10382686"/>
              <a:gd name="connsiteY1" fmla="*/ 5551803 h 5810221"/>
              <a:gd name="connsiteX2" fmla="*/ 574950 w 10382686"/>
              <a:gd name="connsiteY2" fmla="*/ 5648056 h 5810221"/>
              <a:gd name="connsiteX3" fmla="*/ 173897 w 10382686"/>
              <a:gd name="connsiteY3" fmla="*/ 3321951 h 5810221"/>
              <a:gd name="connsiteX4" fmla="*/ 398487 w 10382686"/>
              <a:gd name="connsiteY4" fmla="*/ 386245 h 5810221"/>
              <a:gd name="connsiteX5" fmla="*/ 4473182 w 10382686"/>
              <a:gd name="connsiteY5" fmla="*/ 177698 h 5810221"/>
              <a:gd name="connsiteX6" fmla="*/ 9722079 w 10382686"/>
              <a:gd name="connsiteY6" fmla="*/ 293734 h 5810221"/>
              <a:gd name="connsiteX7" fmla="*/ 10264382 w 10382686"/>
              <a:gd name="connsiteY7" fmla="*/ 3626750 h 5810221"/>
              <a:gd name="connsiteX8" fmla="*/ 9333939 w 10382686"/>
              <a:gd name="connsiteY8" fmla="*/ 5696181 h 5810221"/>
              <a:gd name="connsiteX0" fmla="*/ 9333939 w 10382686"/>
              <a:gd name="connsiteY0" fmla="*/ 5696181 h 5781561"/>
              <a:gd name="connsiteX1" fmla="*/ 4284700 w 10382686"/>
              <a:gd name="connsiteY1" fmla="*/ 5411165 h 5781561"/>
              <a:gd name="connsiteX2" fmla="*/ 574950 w 10382686"/>
              <a:gd name="connsiteY2" fmla="*/ 5648056 h 5781561"/>
              <a:gd name="connsiteX3" fmla="*/ 173897 w 10382686"/>
              <a:gd name="connsiteY3" fmla="*/ 3321951 h 5781561"/>
              <a:gd name="connsiteX4" fmla="*/ 398487 w 10382686"/>
              <a:gd name="connsiteY4" fmla="*/ 386245 h 5781561"/>
              <a:gd name="connsiteX5" fmla="*/ 4473182 w 10382686"/>
              <a:gd name="connsiteY5" fmla="*/ 177698 h 5781561"/>
              <a:gd name="connsiteX6" fmla="*/ 9722079 w 10382686"/>
              <a:gd name="connsiteY6" fmla="*/ 293734 h 5781561"/>
              <a:gd name="connsiteX7" fmla="*/ 10264382 w 10382686"/>
              <a:gd name="connsiteY7" fmla="*/ 3626750 h 5781561"/>
              <a:gd name="connsiteX8" fmla="*/ 9333939 w 10382686"/>
              <a:gd name="connsiteY8" fmla="*/ 5696181 h 5781561"/>
              <a:gd name="connsiteX0" fmla="*/ 9281946 w 10330693"/>
              <a:gd name="connsiteY0" fmla="*/ 5696181 h 5781561"/>
              <a:gd name="connsiteX1" fmla="*/ 4232707 w 10330693"/>
              <a:gd name="connsiteY1" fmla="*/ 5411165 h 5781561"/>
              <a:gd name="connsiteX2" fmla="*/ 522957 w 10330693"/>
              <a:gd name="connsiteY2" fmla="*/ 5648056 h 5781561"/>
              <a:gd name="connsiteX3" fmla="*/ 243114 w 10330693"/>
              <a:gd name="connsiteY3" fmla="*/ 3290698 h 5781561"/>
              <a:gd name="connsiteX4" fmla="*/ 346494 w 10330693"/>
              <a:gd name="connsiteY4" fmla="*/ 386245 h 5781561"/>
              <a:gd name="connsiteX5" fmla="*/ 4421189 w 10330693"/>
              <a:gd name="connsiteY5" fmla="*/ 177698 h 5781561"/>
              <a:gd name="connsiteX6" fmla="*/ 9670086 w 10330693"/>
              <a:gd name="connsiteY6" fmla="*/ 293734 h 5781561"/>
              <a:gd name="connsiteX7" fmla="*/ 10212389 w 10330693"/>
              <a:gd name="connsiteY7" fmla="*/ 3626750 h 5781561"/>
              <a:gd name="connsiteX8" fmla="*/ 9281946 w 10330693"/>
              <a:gd name="connsiteY8" fmla="*/ 5696181 h 5781561"/>
              <a:gd name="connsiteX0" fmla="*/ 9281946 w 10330693"/>
              <a:gd name="connsiteY0" fmla="*/ 5696181 h 5766746"/>
              <a:gd name="connsiteX1" fmla="*/ 3626658 w 10330693"/>
              <a:gd name="connsiteY1" fmla="*/ 5317407 h 5766746"/>
              <a:gd name="connsiteX2" fmla="*/ 522957 w 10330693"/>
              <a:gd name="connsiteY2" fmla="*/ 5648056 h 5766746"/>
              <a:gd name="connsiteX3" fmla="*/ 243114 w 10330693"/>
              <a:gd name="connsiteY3" fmla="*/ 3290698 h 5766746"/>
              <a:gd name="connsiteX4" fmla="*/ 346494 w 10330693"/>
              <a:gd name="connsiteY4" fmla="*/ 386245 h 5766746"/>
              <a:gd name="connsiteX5" fmla="*/ 4421189 w 10330693"/>
              <a:gd name="connsiteY5" fmla="*/ 177698 h 5766746"/>
              <a:gd name="connsiteX6" fmla="*/ 9670086 w 10330693"/>
              <a:gd name="connsiteY6" fmla="*/ 293734 h 5766746"/>
              <a:gd name="connsiteX7" fmla="*/ 10212389 w 10330693"/>
              <a:gd name="connsiteY7" fmla="*/ 3626750 h 5766746"/>
              <a:gd name="connsiteX8" fmla="*/ 9281946 w 10330693"/>
              <a:gd name="connsiteY8" fmla="*/ 5696181 h 5766746"/>
              <a:gd name="connsiteX0" fmla="*/ 9281946 w 10211852"/>
              <a:gd name="connsiteY0" fmla="*/ 5692783 h 5766172"/>
              <a:gd name="connsiteX1" fmla="*/ 3626658 w 10211852"/>
              <a:gd name="connsiteY1" fmla="*/ 5314009 h 5766172"/>
              <a:gd name="connsiteX2" fmla="*/ 522957 w 10211852"/>
              <a:gd name="connsiteY2" fmla="*/ 5644658 h 5766172"/>
              <a:gd name="connsiteX3" fmla="*/ 243114 w 10211852"/>
              <a:gd name="connsiteY3" fmla="*/ 3287300 h 5766172"/>
              <a:gd name="connsiteX4" fmla="*/ 346494 w 10211852"/>
              <a:gd name="connsiteY4" fmla="*/ 382847 h 5766172"/>
              <a:gd name="connsiteX5" fmla="*/ 4421189 w 10211852"/>
              <a:gd name="connsiteY5" fmla="*/ 174300 h 5766172"/>
              <a:gd name="connsiteX6" fmla="*/ 9670086 w 10211852"/>
              <a:gd name="connsiteY6" fmla="*/ 290336 h 5766172"/>
              <a:gd name="connsiteX7" fmla="*/ 10000272 w 10211852"/>
              <a:gd name="connsiteY7" fmla="*/ 3576473 h 5766172"/>
              <a:gd name="connsiteX8" fmla="*/ 9281946 w 10211852"/>
              <a:gd name="connsiteY8" fmla="*/ 5692783 h 5766172"/>
              <a:gd name="connsiteX0" fmla="*/ 9281946 w 10193103"/>
              <a:gd name="connsiteY0" fmla="*/ 5834146 h 5907535"/>
              <a:gd name="connsiteX1" fmla="*/ 3626658 w 10193103"/>
              <a:gd name="connsiteY1" fmla="*/ 5455372 h 5907535"/>
              <a:gd name="connsiteX2" fmla="*/ 522957 w 10193103"/>
              <a:gd name="connsiteY2" fmla="*/ 5786021 h 5907535"/>
              <a:gd name="connsiteX3" fmla="*/ 243114 w 10193103"/>
              <a:gd name="connsiteY3" fmla="*/ 3428663 h 5907535"/>
              <a:gd name="connsiteX4" fmla="*/ 346494 w 10193103"/>
              <a:gd name="connsiteY4" fmla="*/ 524210 h 5907535"/>
              <a:gd name="connsiteX5" fmla="*/ 4421189 w 10193103"/>
              <a:gd name="connsiteY5" fmla="*/ 315663 h 5907535"/>
              <a:gd name="connsiteX6" fmla="*/ 9639783 w 10193103"/>
              <a:gd name="connsiteY6" fmla="*/ 244181 h 5907535"/>
              <a:gd name="connsiteX7" fmla="*/ 10000272 w 10193103"/>
              <a:gd name="connsiteY7" fmla="*/ 3717836 h 5907535"/>
              <a:gd name="connsiteX8" fmla="*/ 9281946 w 10193103"/>
              <a:gd name="connsiteY8" fmla="*/ 5834146 h 5907535"/>
              <a:gd name="connsiteX0" fmla="*/ 9428829 w 10339986"/>
              <a:gd name="connsiteY0" fmla="*/ 5834146 h 5907535"/>
              <a:gd name="connsiteX1" fmla="*/ 3773541 w 10339986"/>
              <a:gd name="connsiteY1" fmla="*/ 5455372 h 5907535"/>
              <a:gd name="connsiteX2" fmla="*/ 669840 w 10339986"/>
              <a:gd name="connsiteY2" fmla="*/ 5786021 h 5907535"/>
              <a:gd name="connsiteX3" fmla="*/ 389997 w 10339986"/>
              <a:gd name="connsiteY3" fmla="*/ 3428663 h 5907535"/>
              <a:gd name="connsiteX4" fmla="*/ 493377 w 10339986"/>
              <a:gd name="connsiteY4" fmla="*/ 524210 h 5907535"/>
              <a:gd name="connsiteX5" fmla="*/ 4568072 w 10339986"/>
              <a:gd name="connsiteY5" fmla="*/ 315663 h 5907535"/>
              <a:gd name="connsiteX6" fmla="*/ 9786666 w 10339986"/>
              <a:gd name="connsiteY6" fmla="*/ 244181 h 5907535"/>
              <a:gd name="connsiteX7" fmla="*/ 10147155 w 10339986"/>
              <a:gd name="connsiteY7" fmla="*/ 3717836 h 5907535"/>
              <a:gd name="connsiteX8" fmla="*/ 9428829 w 10339986"/>
              <a:gd name="connsiteY8" fmla="*/ 5834146 h 5907535"/>
              <a:gd name="connsiteX0" fmla="*/ 9095501 w 10359569"/>
              <a:gd name="connsiteY0" fmla="*/ 5802893 h 5881075"/>
              <a:gd name="connsiteX1" fmla="*/ 3773541 w 10359569"/>
              <a:gd name="connsiteY1" fmla="*/ 5455372 h 5881075"/>
              <a:gd name="connsiteX2" fmla="*/ 669840 w 10359569"/>
              <a:gd name="connsiteY2" fmla="*/ 5786021 h 5881075"/>
              <a:gd name="connsiteX3" fmla="*/ 389997 w 10359569"/>
              <a:gd name="connsiteY3" fmla="*/ 3428663 h 5881075"/>
              <a:gd name="connsiteX4" fmla="*/ 493377 w 10359569"/>
              <a:gd name="connsiteY4" fmla="*/ 524210 h 5881075"/>
              <a:gd name="connsiteX5" fmla="*/ 4568072 w 10359569"/>
              <a:gd name="connsiteY5" fmla="*/ 315663 h 5881075"/>
              <a:gd name="connsiteX6" fmla="*/ 9786666 w 10359569"/>
              <a:gd name="connsiteY6" fmla="*/ 244181 h 5881075"/>
              <a:gd name="connsiteX7" fmla="*/ 10147155 w 10359569"/>
              <a:gd name="connsiteY7" fmla="*/ 3717836 h 5881075"/>
              <a:gd name="connsiteX8" fmla="*/ 9095501 w 10359569"/>
              <a:gd name="connsiteY8" fmla="*/ 5802893 h 58810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359569" h="5881075">
                <a:moveTo>
                  <a:pt x="9095501" y="5802893"/>
                </a:moveTo>
                <a:cubicBezTo>
                  <a:pt x="8033232" y="6092482"/>
                  <a:pt x="5177818" y="5458184"/>
                  <a:pt x="3773541" y="5455372"/>
                </a:cubicBezTo>
                <a:cubicBezTo>
                  <a:pt x="2369264" y="5452560"/>
                  <a:pt x="1233764" y="6123806"/>
                  <a:pt x="669840" y="5786021"/>
                </a:cubicBezTo>
                <a:cubicBezTo>
                  <a:pt x="105916" y="5448236"/>
                  <a:pt x="419407" y="4305631"/>
                  <a:pt x="389997" y="3428663"/>
                </a:cubicBezTo>
                <a:cubicBezTo>
                  <a:pt x="360587" y="2551695"/>
                  <a:pt x="-536296" y="1199307"/>
                  <a:pt x="493377" y="524210"/>
                </a:cubicBezTo>
                <a:cubicBezTo>
                  <a:pt x="1523050" y="-150887"/>
                  <a:pt x="3019191" y="362334"/>
                  <a:pt x="4568072" y="315663"/>
                </a:cubicBezTo>
                <a:cubicBezTo>
                  <a:pt x="6116953" y="268992"/>
                  <a:pt x="8856819" y="-322848"/>
                  <a:pt x="9786666" y="244181"/>
                </a:cubicBezTo>
                <a:cubicBezTo>
                  <a:pt x="10716513" y="811210"/>
                  <a:pt x="10262349" y="2791384"/>
                  <a:pt x="10147155" y="3717836"/>
                </a:cubicBezTo>
                <a:cubicBezTo>
                  <a:pt x="10031961" y="4644288"/>
                  <a:pt x="10157770" y="5513304"/>
                  <a:pt x="9095501" y="5802893"/>
                </a:cubicBezTo>
                <a:close/>
              </a:path>
            </a:pathLst>
          </a:custGeom>
          <a:noFill/>
          <a:ln>
            <a:solidFill>
              <a:srgbClr val="9CC4A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Helvetica" panose="020B0604020202030204" pitchFamily="34" charset="0"/>
            </a:endParaRPr>
          </a:p>
        </p:txBody>
      </p:sp>
      <p:pic>
        <p:nvPicPr>
          <p:cNvPr id="8" name="图片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6584" y="3712145"/>
            <a:ext cx="2542634" cy="2053415"/>
          </a:xfrm>
          <a:prstGeom prst="rect">
            <a:avLst/>
          </a:prstGeom>
        </p:spPr>
      </p:pic>
      <p:pic>
        <p:nvPicPr>
          <p:cNvPr id="9" name="图片 2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81173" y="1523557"/>
            <a:ext cx="4086301" cy="4086301"/>
          </a:xfrm>
          <a:prstGeom prst="rect">
            <a:avLst/>
          </a:prstGeom>
        </p:spPr>
      </p:pic>
      <p:sp>
        <p:nvSpPr>
          <p:cNvPr id="10" name="椭圆 31"/>
          <p:cNvSpPr/>
          <p:nvPr/>
        </p:nvSpPr>
        <p:spPr>
          <a:xfrm>
            <a:off x="4122603" y="825424"/>
            <a:ext cx="3590340" cy="2141857"/>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 fmla="*/ 328247 w 656494"/>
              <a:gd name="connsiteY0" fmla="*/ 0 h 633046"/>
              <a:gd name="connsiteX1" fmla="*/ 656494 w 656494"/>
              <a:gd name="connsiteY1" fmla="*/ 316523 h 633046"/>
              <a:gd name="connsiteX2" fmla="*/ 328247 w 656494"/>
              <a:gd name="connsiteY2" fmla="*/ 633046 h 633046"/>
              <a:gd name="connsiteX3" fmla="*/ 0 w 656494"/>
              <a:gd name="connsiteY3" fmla="*/ 316523 h 633046"/>
              <a:gd name="connsiteX4" fmla="*/ 419687 w 656494"/>
              <a:gd name="connsiteY4" fmla="*/ 91440 h 633046"/>
              <a:gd name="connsiteX0" fmla="*/ 402964 w 731211"/>
              <a:gd name="connsiteY0" fmla="*/ 0 h 633046"/>
              <a:gd name="connsiteX1" fmla="*/ 731211 w 731211"/>
              <a:gd name="connsiteY1" fmla="*/ 316523 h 633046"/>
              <a:gd name="connsiteX2" fmla="*/ 402964 w 731211"/>
              <a:gd name="connsiteY2" fmla="*/ 633046 h 633046"/>
              <a:gd name="connsiteX3" fmla="*/ 74717 w 731211"/>
              <a:gd name="connsiteY3" fmla="*/ 316523 h 633046"/>
              <a:gd name="connsiteX4" fmla="*/ 161895 w 731211"/>
              <a:gd name="connsiteY4" fmla="*/ 152400 h 633046"/>
              <a:gd name="connsiteX0" fmla="*/ 353700 w 681947"/>
              <a:gd name="connsiteY0" fmla="*/ 0 h 633046"/>
              <a:gd name="connsiteX1" fmla="*/ 681947 w 681947"/>
              <a:gd name="connsiteY1" fmla="*/ 316523 h 633046"/>
              <a:gd name="connsiteX2" fmla="*/ 353700 w 681947"/>
              <a:gd name="connsiteY2" fmla="*/ 633046 h 633046"/>
              <a:gd name="connsiteX3" fmla="*/ 25453 w 681947"/>
              <a:gd name="connsiteY3" fmla="*/ 316523 h 633046"/>
              <a:gd name="connsiteX4" fmla="*/ 112631 w 681947"/>
              <a:gd name="connsiteY4" fmla="*/ 152400 h 633046"/>
              <a:gd name="connsiteX0" fmla="*/ 341249 w 669496"/>
              <a:gd name="connsiteY0" fmla="*/ 0 h 633046"/>
              <a:gd name="connsiteX1" fmla="*/ 669496 w 669496"/>
              <a:gd name="connsiteY1" fmla="*/ 316523 h 633046"/>
              <a:gd name="connsiteX2" fmla="*/ 341249 w 669496"/>
              <a:gd name="connsiteY2" fmla="*/ 633046 h 633046"/>
              <a:gd name="connsiteX3" fmla="*/ 13002 w 669496"/>
              <a:gd name="connsiteY3" fmla="*/ 316523 h 633046"/>
              <a:gd name="connsiteX4" fmla="*/ 100180 w 669496"/>
              <a:gd name="connsiteY4" fmla="*/ 152400 h 633046"/>
              <a:gd name="connsiteX0" fmla="*/ 347951 w 676198"/>
              <a:gd name="connsiteY0" fmla="*/ 0 h 633046"/>
              <a:gd name="connsiteX1" fmla="*/ 676198 w 676198"/>
              <a:gd name="connsiteY1" fmla="*/ 316523 h 633046"/>
              <a:gd name="connsiteX2" fmla="*/ 347951 w 676198"/>
              <a:gd name="connsiteY2" fmla="*/ 633046 h 633046"/>
              <a:gd name="connsiteX3" fmla="*/ 19704 w 676198"/>
              <a:gd name="connsiteY3" fmla="*/ 316523 h 633046"/>
              <a:gd name="connsiteX4" fmla="*/ 79173 w 676198"/>
              <a:gd name="connsiteY4" fmla="*/ 113607 h 633046"/>
              <a:gd name="connsiteX0" fmla="*/ 333371 w 661618"/>
              <a:gd name="connsiteY0" fmla="*/ 0 h 633046"/>
              <a:gd name="connsiteX1" fmla="*/ 661618 w 661618"/>
              <a:gd name="connsiteY1" fmla="*/ 316523 h 633046"/>
              <a:gd name="connsiteX2" fmla="*/ 333371 w 661618"/>
              <a:gd name="connsiteY2" fmla="*/ 633046 h 633046"/>
              <a:gd name="connsiteX3" fmla="*/ 5124 w 661618"/>
              <a:gd name="connsiteY3" fmla="*/ 316523 h 633046"/>
              <a:gd name="connsiteX4" fmla="*/ 64593 w 661618"/>
              <a:gd name="connsiteY4" fmla="*/ 113607 h 633046"/>
              <a:gd name="connsiteX0" fmla="*/ 178200 w 661618"/>
              <a:gd name="connsiteY0" fmla="*/ 0 h 583170"/>
              <a:gd name="connsiteX1" fmla="*/ 661618 w 661618"/>
              <a:gd name="connsiteY1" fmla="*/ 266647 h 583170"/>
              <a:gd name="connsiteX2" fmla="*/ 333371 w 661618"/>
              <a:gd name="connsiteY2" fmla="*/ 583170 h 583170"/>
              <a:gd name="connsiteX3" fmla="*/ 5124 w 661618"/>
              <a:gd name="connsiteY3" fmla="*/ 266647 h 583170"/>
              <a:gd name="connsiteX4" fmla="*/ 64593 w 661618"/>
              <a:gd name="connsiteY4" fmla="*/ 63731 h 583170"/>
              <a:gd name="connsiteX0" fmla="*/ 178200 w 662133"/>
              <a:gd name="connsiteY0" fmla="*/ 66578 h 649748"/>
              <a:gd name="connsiteX1" fmla="*/ 412660 w 662133"/>
              <a:gd name="connsiteY1" fmla="*/ 10947 h 649748"/>
              <a:gd name="connsiteX2" fmla="*/ 661618 w 662133"/>
              <a:gd name="connsiteY2" fmla="*/ 333225 h 649748"/>
              <a:gd name="connsiteX3" fmla="*/ 333371 w 662133"/>
              <a:gd name="connsiteY3" fmla="*/ 649748 h 649748"/>
              <a:gd name="connsiteX4" fmla="*/ 5124 w 662133"/>
              <a:gd name="connsiteY4" fmla="*/ 333225 h 649748"/>
              <a:gd name="connsiteX5" fmla="*/ 64593 w 662133"/>
              <a:gd name="connsiteY5" fmla="*/ 130309 h 649748"/>
              <a:gd name="connsiteX0" fmla="*/ 178200 w 662148"/>
              <a:gd name="connsiteY0" fmla="*/ 66578 h 649748"/>
              <a:gd name="connsiteX1" fmla="*/ 412660 w 662148"/>
              <a:gd name="connsiteY1" fmla="*/ 10947 h 649748"/>
              <a:gd name="connsiteX2" fmla="*/ 661618 w 662148"/>
              <a:gd name="connsiteY2" fmla="*/ 333225 h 649748"/>
              <a:gd name="connsiteX3" fmla="*/ 333371 w 662148"/>
              <a:gd name="connsiteY3" fmla="*/ 649748 h 649748"/>
              <a:gd name="connsiteX4" fmla="*/ 5124 w 662148"/>
              <a:gd name="connsiteY4" fmla="*/ 333225 h 649748"/>
              <a:gd name="connsiteX5" fmla="*/ 64593 w 662148"/>
              <a:gd name="connsiteY5" fmla="*/ 130309 h 649748"/>
              <a:gd name="connsiteX0" fmla="*/ 178200 w 662148"/>
              <a:gd name="connsiteY0" fmla="*/ 61032 h 644202"/>
              <a:gd name="connsiteX1" fmla="*/ 412660 w 662148"/>
              <a:gd name="connsiteY1" fmla="*/ 5401 h 644202"/>
              <a:gd name="connsiteX2" fmla="*/ 661618 w 662148"/>
              <a:gd name="connsiteY2" fmla="*/ 327679 h 644202"/>
              <a:gd name="connsiteX3" fmla="*/ 333371 w 662148"/>
              <a:gd name="connsiteY3" fmla="*/ 644202 h 644202"/>
              <a:gd name="connsiteX4" fmla="*/ 5124 w 662148"/>
              <a:gd name="connsiteY4" fmla="*/ 327679 h 644202"/>
              <a:gd name="connsiteX5" fmla="*/ 64593 w 662148"/>
              <a:gd name="connsiteY5" fmla="*/ 124763 h 644202"/>
              <a:gd name="connsiteX0" fmla="*/ 178200 w 662148"/>
              <a:gd name="connsiteY0" fmla="*/ 75865 h 659035"/>
              <a:gd name="connsiteX1" fmla="*/ 168819 w 662148"/>
              <a:gd name="connsiteY1" fmla="*/ 31317 h 659035"/>
              <a:gd name="connsiteX2" fmla="*/ 412660 w 662148"/>
              <a:gd name="connsiteY2" fmla="*/ 20234 h 659035"/>
              <a:gd name="connsiteX3" fmla="*/ 661618 w 662148"/>
              <a:gd name="connsiteY3" fmla="*/ 342512 h 659035"/>
              <a:gd name="connsiteX4" fmla="*/ 333371 w 662148"/>
              <a:gd name="connsiteY4" fmla="*/ 659035 h 659035"/>
              <a:gd name="connsiteX5" fmla="*/ 5124 w 662148"/>
              <a:gd name="connsiteY5" fmla="*/ 342512 h 659035"/>
              <a:gd name="connsiteX6" fmla="*/ 64593 w 662148"/>
              <a:gd name="connsiteY6" fmla="*/ 139596 h 659035"/>
              <a:gd name="connsiteX0" fmla="*/ 178200 w 662148"/>
              <a:gd name="connsiteY0" fmla="*/ 68901 h 652071"/>
              <a:gd name="connsiteX1" fmla="*/ 130026 w 662148"/>
              <a:gd name="connsiteY1" fmla="*/ 68688 h 652071"/>
              <a:gd name="connsiteX2" fmla="*/ 412660 w 662148"/>
              <a:gd name="connsiteY2" fmla="*/ 13270 h 652071"/>
              <a:gd name="connsiteX3" fmla="*/ 661618 w 662148"/>
              <a:gd name="connsiteY3" fmla="*/ 335548 h 652071"/>
              <a:gd name="connsiteX4" fmla="*/ 333371 w 662148"/>
              <a:gd name="connsiteY4" fmla="*/ 652071 h 652071"/>
              <a:gd name="connsiteX5" fmla="*/ 5124 w 662148"/>
              <a:gd name="connsiteY5" fmla="*/ 335548 h 652071"/>
              <a:gd name="connsiteX6" fmla="*/ 64593 w 662148"/>
              <a:gd name="connsiteY6" fmla="*/ 132632 h 652071"/>
              <a:gd name="connsiteX0" fmla="*/ 178200 w 662220"/>
              <a:gd name="connsiteY0" fmla="*/ 68901 h 652071"/>
              <a:gd name="connsiteX1" fmla="*/ 130026 w 662220"/>
              <a:gd name="connsiteY1" fmla="*/ 68688 h 652071"/>
              <a:gd name="connsiteX2" fmla="*/ 412660 w 662220"/>
              <a:gd name="connsiteY2" fmla="*/ 13270 h 652071"/>
              <a:gd name="connsiteX3" fmla="*/ 661618 w 662220"/>
              <a:gd name="connsiteY3" fmla="*/ 335548 h 652071"/>
              <a:gd name="connsiteX4" fmla="*/ 333371 w 662220"/>
              <a:gd name="connsiteY4" fmla="*/ 652071 h 652071"/>
              <a:gd name="connsiteX5" fmla="*/ 5124 w 662220"/>
              <a:gd name="connsiteY5" fmla="*/ 335548 h 652071"/>
              <a:gd name="connsiteX6" fmla="*/ 64593 w 662220"/>
              <a:gd name="connsiteY6" fmla="*/ 132632 h 652071"/>
              <a:gd name="connsiteX0" fmla="*/ 178200 w 662220"/>
              <a:gd name="connsiteY0" fmla="*/ 58449 h 641619"/>
              <a:gd name="connsiteX1" fmla="*/ 130026 w 662220"/>
              <a:gd name="connsiteY1" fmla="*/ 58236 h 641619"/>
              <a:gd name="connsiteX2" fmla="*/ 412660 w 662220"/>
              <a:gd name="connsiteY2" fmla="*/ 2818 h 641619"/>
              <a:gd name="connsiteX3" fmla="*/ 661618 w 662220"/>
              <a:gd name="connsiteY3" fmla="*/ 325096 h 641619"/>
              <a:gd name="connsiteX4" fmla="*/ 333371 w 662220"/>
              <a:gd name="connsiteY4" fmla="*/ 641619 h 641619"/>
              <a:gd name="connsiteX5" fmla="*/ 5124 w 662220"/>
              <a:gd name="connsiteY5" fmla="*/ 325096 h 641619"/>
              <a:gd name="connsiteX6" fmla="*/ 64593 w 662220"/>
              <a:gd name="connsiteY6" fmla="*/ 122180 h 641619"/>
              <a:gd name="connsiteX0" fmla="*/ 178200 w 662220"/>
              <a:gd name="connsiteY0" fmla="*/ 58449 h 641619"/>
              <a:gd name="connsiteX1" fmla="*/ 130026 w 662220"/>
              <a:gd name="connsiteY1" fmla="*/ 58236 h 641619"/>
              <a:gd name="connsiteX2" fmla="*/ 412660 w 662220"/>
              <a:gd name="connsiteY2" fmla="*/ 2818 h 641619"/>
              <a:gd name="connsiteX3" fmla="*/ 661618 w 662220"/>
              <a:gd name="connsiteY3" fmla="*/ 325096 h 641619"/>
              <a:gd name="connsiteX4" fmla="*/ 333371 w 662220"/>
              <a:gd name="connsiteY4" fmla="*/ 641619 h 641619"/>
              <a:gd name="connsiteX5" fmla="*/ 5124 w 662220"/>
              <a:gd name="connsiteY5" fmla="*/ 325096 h 641619"/>
              <a:gd name="connsiteX6" fmla="*/ 64593 w 662220"/>
              <a:gd name="connsiteY6" fmla="*/ 122180 h 641619"/>
              <a:gd name="connsiteX0" fmla="*/ 178200 w 662220"/>
              <a:gd name="connsiteY0" fmla="*/ 58449 h 641619"/>
              <a:gd name="connsiteX1" fmla="*/ 130026 w 662220"/>
              <a:gd name="connsiteY1" fmla="*/ 58236 h 641619"/>
              <a:gd name="connsiteX2" fmla="*/ 412660 w 662220"/>
              <a:gd name="connsiteY2" fmla="*/ 2818 h 641619"/>
              <a:gd name="connsiteX3" fmla="*/ 661618 w 662220"/>
              <a:gd name="connsiteY3" fmla="*/ 325096 h 641619"/>
              <a:gd name="connsiteX4" fmla="*/ 333371 w 662220"/>
              <a:gd name="connsiteY4" fmla="*/ 641619 h 641619"/>
              <a:gd name="connsiteX5" fmla="*/ 5124 w 662220"/>
              <a:gd name="connsiteY5" fmla="*/ 325096 h 641619"/>
              <a:gd name="connsiteX6" fmla="*/ 64593 w 662220"/>
              <a:gd name="connsiteY6" fmla="*/ 122180 h 641619"/>
              <a:gd name="connsiteX0" fmla="*/ 178200 w 662220"/>
              <a:gd name="connsiteY0" fmla="*/ 58449 h 641619"/>
              <a:gd name="connsiteX1" fmla="*/ 130026 w 662220"/>
              <a:gd name="connsiteY1" fmla="*/ 58236 h 641619"/>
              <a:gd name="connsiteX2" fmla="*/ 412660 w 662220"/>
              <a:gd name="connsiteY2" fmla="*/ 2818 h 641619"/>
              <a:gd name="connsiteX3" fmla="*/ 661618 w 662220"/>
              <a:gd name="connsiteY3" fmla="*/ 325096 h 641619"/>
              <a:gd name="connsiteX4" fmla="*/ 333371 w 662220"/>
              <a:gd name="connsiteY4" fmla="*/ 641619 h 641619"/>
              <a:gd name="connsiteX5" fmla="*/ 5124 w 662220"/>
              <a:gd name="connsiteY5" fmla="*/ 325096 h 641619"/>
              <a:gd name="connsiteX6" fmla="*/ 64593 w 662220"/>
              <a:gd name="connsiteY6" fmla="*/ 122180 h 641619"/>
              <a:gd name="connsiteX0" fmla="*/ 178200 w 662220"/>
              <a:gd name="connsiteY0" fmla="*/ 58449 h 641619"/>
              <a:gd name="connsiteX1" fmla="*/ 130026 w 662220"/>
              <a:gd name="connsiteY1" fmla="*/ 58236 h 641619"/>
              <a:gd name="connsiteX2" fmla="*/ 412660 w 662220"/>
              <a:gd name="connsiteY2" fmla="*/ 2818 h 641619"/>
              <a:gd name="connsiteX3" fmla="*/ 661618 w 662220"/>
              <a:gd name="connsiteY3" fmla="*/ 325096 h 641619"/>
              <a:gd name="connsiteX4" fmla="*/ 333371 w 662220"/>
              <a:gd name="connsiteY4" fmla="*/ 641619 h 641619"/>
              <a:gd name="connsiteX5" fmla="*/ 5124 w 662220"/>
              <a:gd name="connsiteY5" fmla="*/ 325096 h 641619"/>
              <a:gd name="connsiteX6" fmla="*/ 64593 w 662220"/>
              <a:gd name="connsiteY6" fmla="*/ 122180 h 641619"/>
              <a:gd name="connsiteX0" fmla="*/ 176252 w 660272"/>
              <a:gd name="connsiteY0" fmla="*/ 58449 h 641619"/>
              <a:gd name="connsiteX1" fmla="*/ 128078 w 660272"/>
              <a:gd name="connsiteY1" fmla="*/ 58236 h 641619"/>
              <a:gd name="connsiteX2" fmla="*/ 410712 w 660272"/>
              <a:gd name="connsiteY2" fmla="*/ 2818 h 641619"/>
              <a:gd name="connsiteX3" fmla="*/ 659670 w 660272"/>
              <a:gd name="connsiteY3" fmla="*/ 325096 h 641619"/>
              <a:gd name="connsiteX4" fmla="*/ 331423 w 660272"/>
              <a:gd name="connsiteY4" fmla="*/ 641619 h 641619"/>
              <a:gd name="connsiteX5" fmla="*/ 3176 w 660272"/>
              <a:gd name="connsiteY5" fmla="*/ 325096 h 641619"/>
              <a:gd name="connsiteX6" fmla="*/ 62645 w 660272"/>
              <a:gd name="connsiteY6" fmla="*/ 122180 h 641619"/>
              <a:gd name="connsiteX0" fmla="*/ 253837 w 660272"/>
              <a:gd name="connsiteY0" fmla="*/ 30740 h 641619"/>
              <a:gd name="connsiteX1" fmla="*/ 128078 w 660272"/>
              <a:gd name="connsiteY1" fmla="*/ 58236 h 641619"/>
              <a:gd name="connsiteX2" fmla="*/ 410712 w 660272"/>
              <a:gd name="connsiteY2" fmla="*/ 2818 h 641619"/>
              <a:gd name="connsiteX3" fmla="*/ 659670 w 660272"/>
              <a:gd name="connsiteY3" fmla="*/ 325096 h 641619"/>
              <a:gd name="connsiteX4" fmla="*/ 331423 w 660272"/>
              <a:gd name="connsiteY4" fmla="*/ 641619 h 641619"/>
              <a:gd name="connsiteX5" fmla="*/ 3176 w 660272"/>
              <a:gd name="connsiteY5" fmla="*/ 325096 h 641619"/>
              <a:gd name="connsiteX6" fmla="*/ 62645 w 660272"/>
              <a:gd name="connsiteY6" fmla="*/ 122180 h 641619"/>
              <a:gd name="connsiteX0" fmla="*/ 253837 w 660191"/>
              <a:gd name="connsiteY0" fmla="*/ 41069 h 651948"/>
              <a:gd name="connsiteX1" fmla="*/ 161329 w 660191"/>
              <a:gd name="connsiteY1" fmla="*/ 63023 h 651948"/>
              <a:gd name="connsiteX2" fmla="*/ 410712 w 660191"/>
              <a:gd name="connsiteY2" fmla="*/ 13147 h 651948"/>
              <a:gd name="connsiteX3" fmla="*/ 659670 w 660191"/>
              <a:gd name="connsiteY3" fmla="*/ 335425 h 651948"/>
              <a:gd name="connsiteX4" fmla="*/ 331423 w 660191"/>
              <a:gd name="connsiteY4" fmla="*/ 651948 h 651948"/>
              <a:gd name="connsiteX5" fmla="*/ 3176 w 660191"/>
              <a:gd name="connsiteY5" fmla="*/ 335425 h 651948"/>
              <a:gd name="connsiteX6" fmla="*/ 62645 w 660191"/>
              <a:gd name="connsiteY6" fmla="*/ 132509 h 651948"/>
              <a:gd name="connsiteX0" fmla="*/ 253837 w 660897"/>
              <a:gd name="connsiteY0" fmla="*/ 45475 h 656354"/>
              <a:gd name="connsiteX1" fmla="*/ 161329 w 660897"/>
              <a:gd name="connsiteY1" fmla="*/ 67429 h 656354"/>
              <a:gd name="connsiteX2" fmla="*/ 410712 w 660897"/>
              <a:gd name="connsiteY2" fmla="*/ 17553 h 656354"/>
              <a:gd name="connsiteX3" fmla="*/ 659670 w 660897"/>
              <a:gd name="connsiteY3" fmla="*/ 339831 h 656354"/>
              <a:gd name="connsiteX4" fmla="*/ 331423 w 660897"/>
              <a:gd name="connsiteY4" fmla="*/ 656354 h 656354"/>
              <a:gd name="connsiteX5" fmla="*/ 3176 w 660897"/>
              <a:gd name="connsiteY5" fmla="*/ 339831 h 656354"/>
              <a:gd name="connsiteX6" fmla="*/ 62645 w 660897"/>
              <a:gd name="connsiteY6" fmla="*/ 136915 h 656354"/>
              <a:gd name="connsiteX0" fmla="*/ 253837 w 660406"/>
              <a:gd name="connsiteY0" fmla="*/ 41070 h 651949"/>
              <a:gd name="connsiteX1" fmla="*/ 161329 w 660406"/>
              <a:gd name="connsiteY1" fmla="*/ 63024 h 651949"/>
              <a:gd name="connsiteX2" fmla="*/ 410712 w 660406"/>
              <a:gd name="connsiteY2" fmla="*/ 13148 h 651949"/>
              <a:gd name="connsiteX3" fmla="*/ 659670 w 660406"/>
              <a:gd name="connsiteY3" fmla="*/ 335426 h 651949"/>
              <a:gd name="connsiteX4" fmla="*/ 331423 w 660406"/>
              <a:gd name="connsiteY4" fmla="*/ 651949 h 651949"/>
              <a:gd name="connsiteX5" fmla="*/ 3176 w 660406"/>
              <a:gd name="connsiteY5" fmla="*/ 335426 h 651949"/>
              <a:gd name="connsiteX6" fmla="*/ 62645 w 660406"/>
              <a:gd name="connsiteY6" fmla="*/ 132510 h 651949"/>
              <a:gd name="connsiteX0" fmla="*/ 161329 w 660406"/>
              <a:gd name="connsiteY0" fmla="*/ 63024 h 651949"/>
              <a:gd name="connsiteX1" fmla="*/ 410712 w 660406"/>
              <a:gd name="connsiteY1" fmla="*/ 13148 h 651949"/>
              <a:gd name="connsiteX2" fmla="*/ 659670 w 660406"/>
              <a:gd name="connsiteY2" fmla="*/ 335426 h 651949"/>
              <a:gd name="connsiteX3" fmla="*/ 331423 w 660406"/>
              <a:gd name="connsiteY3" fmla="*/ 651949 h 651949"/>
              <a:gd name="connsiteX4" fmla="*/ 3176 w 660406"/>
              <a:gd name="connsiteY4" fmla="*/ 335426 h 651949"/>
              <a:gd name="connsiteX5" fmla="*/ 62645 w 660406"/>
              <a:gd name="connsiteY5" fmla="*/ 132510 h 651949"/>
              <a:gd name="connsiteX0" fmla="*/ 128078 w 660207"/>
              <a:gd name="connsiteY0" fmla="*/ 63024 h 651949"/>
              <a:gd name="connsiteX1" fmla="*/ 410712 w 660207"/>
              <a:gd name="connsiteY1" fmla="*/ 13148 h 651949"/>
              <a:gd name="connsiteX2" fmla="*/ 659670 w 660207"/>
              <a:gd name="connsiteY2" fmla="*/ 335426 h 651949"/>
              <a:gd name="connsiteX3" fmla="*/ 331423 w 660207"/>
              <a:gd name="connsiteY3" fmla="*/ 651949 h 651949"/>
              <a:gd name="connsiteX4" fmla="*/ 3176 w 660207"/>
              <a:gd name="connsiteY4" fmla="*/ 335426 h 651949"/>
              <a:gd name="connsiteX5" fmla="*/ 62645 w 660207"/>
              <a:gd name="connsiteY5" fmla="*/ 132510 h 651949"/>
              <a:gd name="connsiteX0" fmla="*/ 128078 w 660438"/>
              <a:gd name="connsiteY0" fmla="*/ 60888 h 649813"/>
              <a:gd name="connsiteX1" fmla="*/ 410712 w 660438"/>
              <a:gd name="connsiteY1" fmla="*/ 11012 h 649813"/>
              <a:gd name="connsiteX2" fmla="*/ 659670 w 660438"/>
              <a:gd name="connsiteY2" fmla="*/ 333290 h 649813"/>
              <a:gd name="connsiteX3" fmla="*/ 331423 w 660438"/>
              <a:gd name="connsiteY3" fmla="*/ 649813 h 649813"/>
              <a:gd name="connsiteX4" fmla="*/ 3176 w 660438"/>
              <a:gd name="connsiteY4" fmla="*/ 333290 h 649813"/>
              <a:gd name="connsiteX5" fmla="*/ 62645 w 660438"/>
              <a:gd name="connsiteY5" fmla="*/ 130374 h 649813"/>
              <a:gd name="connsiteX0" fmla="*/ 128078 w 660438"/>
              <a:gd name="connsiteY0" fmla="*/ 64927 h 653852"/>
              <a:gd name="connsiteX1" fmla="*/ 410712 w 660438"/>
              <a:gd name="connsiteY1" fmla="*/ 15051 h 653852"/>
              <a:gd name="connsiteX2" fmla="*/ 659670 w 660438"/>
              <a:gd name="connsiteY2" fmla="*/ 337329 h 653852"/>
              <a:gd name="connsiteX3" fmla="*/ 331423 w 660438"/>
              <a:gd name="connsiteY3" fmla="*/ 653852 h 653852"/>
              <a:gd name="connsiteX4" fmla="*/ 3176 w 660438"/>
              <a:gd name="connsiteY4" fmla="*/ 337329 h 653852"/>
              <a:gd name="connsiteX5" fmla="*/ 62645 w 660438"/>
              <a:gd name="connsiteY5" fmla="*/ 134413 h 653852"/>
              <a:gd name="connsiteX0" fmla="*/ 128078 w 687378"/>
              <a:gd name="connsiteY0" fmla="*/ 58090 h 647015"/>
              <a:gd name="connsiteX1" fmla="*/ 571432 w 687378"/>
              <a:gd name="connsiteY1" fmla="*/ 16673 h 647015"/>
              <a:gd name="connsiteX2" fmla="*/ 659670 w 687378"/>
              <a:gd name="connsiteY2" fmla="*/ 330492 h 647015"/>
              <a:gd name="connsiteX3" fmla="*/ 331423 w 687378"/>
              <a:gd name="connsiteY3" fmla="*/ 647015 h 647015"/>
              <a:gd name="connsiteX4" fmla="*/ 3176 w 687378"/>
              <a:gd name="connsiteY4" fmla="*/ 330492 h 647015"/>
              <a:gd name="connsiteX5" fmla="*/ 62645 w 687378"/>
              <a:gd name="connsiteY5" fmla="*/ 127576 h 647015"/>
              <a:gd name="connsiteX0" fmla="*/ 128078 w 677145"/>
              <a:gd name="connsiteY0" fmla="*/ 58090 h 663933"/>
              <a:gd name="connsiteX1" fmla="*/ 571432 w 677145"/>
              <a:gd name="connsiteY1" fmla="*/ 16673 h 663933"/>
              <a:gd name="connsiteX2" fmla="*/ 659670 w 677145"/>
              <a:gd name="connsiteY2" fmla="*/ 330492 h 663933"/>
              <a:gd name="connsiteX3" fmla="*/ 559815 w 677145"/>
              <a:gd name="connsiteY3" fmla="*/ 663933 h 663933"/>
              <a:gd name="connsiteX4" fmla="*/ 3176 w 677145"/>
              <a:gd name="connsiteY4" fmla="*/ 330492 h 663933"/>
              <a:gd name="connsiteX5" fmla="*/ 62645 w 677145"/>
              <a:gd name="connsiteY5" fmla="*/ 127576 h 663933"/>
              <a:gd name="connsiteX0" fmla="*/ 101940 w 644966"/>
              <a:gd name="connsiteY0" fmla="*/ 58090 h 685888"/>
              <a:gd name="connsiteX1" fmla="*/ 545294 w 644966"/>
              <a:gd name="connsiteY1" fmla="*/ 16673 h 685888"/>
              <a:gd name="connsiteX2" fmla="*/ 633532 w 644966"/>
              <a:gd name="connsiteY2" fmla="*/ 330492 h 685888"/>
              <a:gd name="connsiteX3" fmla="*/ 533677 w 644966"/>
              <a:gd name="connsiteY3" fmla="*/ 663933 h 685888"/>
              <a:gd name="connsiteX4" fmla="*/ 10874 w 644966"/>
              <a:gd name="connsiteY4" fmla="*/ 575801 h 685888"/>
              <a:gd name="connsiteX5" fmla="*/ 36507 w 644966"/>
              <a:gd name="connsiteY5" fmla="*/ 127576 h 685888"/>
              <a:gd name="connsiteX0" fmla="*/ 101940 w 642626"/>
              <a:gd name="connsiteY0" fmla="*/ 58090 h 654766"/>
              <a:gd name="connsiteX1" fmla="*/ 545294 w 642626"/>
              <a:gd name="connsiteY1" fmla="*/ 16673 h 654766"/>
              <a:gd name="connsiteX2" fmla="*/ 633532 w 642626"/>
              <a:gd name="connsiteY2" fmla="*/ 330492 h 654766"/>
              <a:gd name="connsiteX3" fmla="*/ 567513 w 642626"/>
              <a:gd name="connsiteY3" fmla="*/ 613179 h 654766"/>
              <a:gd name="connsiteX4" fmla="*/ 10874 w 642626"/>
              <a:gd name="connsiteY4" fmla="*/ 575801 h 654766"/>
              <a:gd name="connsiteX5" fmla="*/ 36507 w 642626"/>
              <a:gd name="connsiteY5" fmla="*/ 127576 h 654766"/>
              <a:gd name="connsiteX0" fmla="*/ 101940 w 642626"/>
              <a:gd name="connsiteY0" fmla="*/ 30477 h 627153"/>
              <a:gd name="connsiteX1" fmla="*/ 545294 w 642626"/>
              <a:gd name="connsiteY1" fmla="*/ 31354 h 627153"/>
              <a:gd name="connsiteX2" fmla="*/ 633532 w 642626"/>
              <a:gd name="connsiteY2" fmla="*/ 302879 h 627153"/>
              <a:gd name="connsiteX3" fmla="*/ 567513 w 642626"/>
              <a:gd name="connsiteY3" fmla="*/ 585566 h 627153"/>
              <a:gd name="connsiteX4" fmla="*/ 10874 w 642626"/>
              <a:gd name="connsiteY4" fmla="*/ 548188 h 627153"/>
              <a:gd name="connsiteX5" fmla="*/ 36507 w 642626"/>
              <a:gd name="connsiteY5" fmla="*/ 99963 h 627153"/>
              <a:gd name="connsiteX0" fmla="*/ 101940 w 641803"/>
              <a:gd name="connsiteY0" fmla="*/ 32533 h 629209"/>
              <a:gd name="connsiteX1" fmla="*/ 545294 w 641803"/>
              <a:gd name="connsiteY1" fmla="*/ 33410 h 629209"/>
              <a:gd name="connsiteX2" fmla="*/ 633532 w 641803"/>
              <a:gd name="connsiteY2" fmla="*/ 304935 h 629209"/>
              <a:gd name="connsiteX3" fmla="*/ 567513 w 641803"/>
              <a:gd name="connsiteY3" fmla="*/ 587622 h 629209"/>
              <a:gd name="connsiteX4" fmla="*/ 10874 w 641803"/>
              <a:gd name="connsiteY4" fmla="*/ 550244 h 629209"/>
              <a:gd name="connsiteX5" fmla="*/ 36507 w 641803"/>
              <a:gd name="connsiteY5" fmla="*/ 102019 h 629209"/>
              <a:gd name="connsiteX0" fmla="*/ 93785 w 633648"/>
              <a:gd name="connsiteY0" fmla="*/ 32533 h 629209"/>
              <a:gd name="connsiteX1" fmla="*/ 537139 w 633648"/>
              <a:gd name="connsiteY1" fmla="*/ 33410 h 629209"/>
              <a:gd name="connsiteX2" fmla="*/ 625377 w 633648"/>
              <a:gd name="connsiteY2" fmla="*/ 304935 h 629209"/>
              <a:gd name="connsiteX3" fmla="*/ 559358 w 633648"/>
              <a:gd name="connsiteY3" fmla="*/ 587622 h 629209"/>
              <a:gd name="connsiteX4" fmla="*/ 2719 w 633648"/>
              <a:gd name="connsiteY4" fmla="*/ 550244 h 629209"/>
              <a:gd name="connsiteX5" fmla="*/ 28352 w 633648"/>
              <a:gd name="connsiteY5" fmla="*/ 102019 h 629209"/>
              <a:gd name="connsiteX0" fmla="*/ 103603 w 643466"/>
              <a:gd name="connsiteY0" fmla="*/ 32533 h 629209"/>
              <a:gd name="connsiteX1" fmla="*/ 546957 w 643466"/>
              <a:gd name="connsiteY1" fmla="*/ 33410 h 629209"/>
              <a:gd name="connsiteX2" fmla="*/ 635195 w 643466"/>
              <a:gd name="connsiteY2" fmla="*/ 304935 h 629209"/>
              <a:gd name="connsiteX3" fmla="*/ 569176 w 643466"/>
              <a:gd name="connsiteY3" fmla="*/ 587622 h 629209"/>
              <a:gd name="connsiteX4" fmla="*/ 12537 w 643466"/>
              <a:gd name="connsiteY4" fmla="*/ 550244 h 629209"/>
              <a:gd name="connsiteX5" fmla="*/ 4334 w 643466"/>
              <a:gd name="connsiteY5" fmla="*/ 102019 h 629209"/>
              <a:gd name="connsiteX0" fmla="*/ 103603 w 643466"/>
              <a:gd name="connsiteY0" fmla="*/ 32533 h 613248"/>
              <a:gd name="connsiteX1" fmla="*/ 546957 w 643466"/>
              <a:gd name="connsiteY1" fmla="*/ 33410 h 613248"/>
              <a:gd name="connsiteX2" fmla="*/ 635195 w 643466"/>
              <a:gd name="connsiteY2" fmla="*/ 304935 h 613248"/>
              <a:gd name="connsiteX3" fmla="*/ 569176 w 643466"/>
              <a:gd name="connsiteY3" fmla="*/ 587622 h 613248"/>
              <a:gd name="connsiteX4" fmla="*/ 12537 w 643466"/>
              <a:gd name="connsiteY4" fmla="*/ 518643 h 613248"/>
              <a:gd name="connsiteX5" fmla="*/ 4334 w 643466"/>
              <a:gd name="connsiteY5" fmla="*/ 102019 h 613248"/>
              <a:gd name="connsiteX0" fmla="*/ 103603 w 622280"/>
              <a:gd name="connsiteY0" fmla="*/ 51723 h 632438"/>
              <a:gd name="connsiteX1" fmla="*/ 546957 w 622280"/>
              <a:gd name="connsiteY1" fmla="*/ 52600 h 632438"/>
              <a:gd name="connsiteX2" fmla="*/ 569176 w 622280"/>
              <a:gd name="connsiteY2" fmla="*/ 606812 h 632438"/>
              <a:gd name="connsiteX3" fmla="*/ 12537 w 622280"/>
              <a:gd name="connsiteY3" fmla="*/ 537833 h 632438"/>
              <a:gd name="connsiteX4" fmla="*/ 4334 w 622280"/>
              <a:gd name="connsiteY4" fmla="*/ 121209 h 632438"/>
              <a:gd name="connsiteX0" fmla="*/ 103603 w 640916"/>
              <a:gd name="connsiteY0" fmla="*/ 51277 h 628066"/>
              <a:gd name="connsiteX1" fmla="*/ 546957 w 640916"/>
              <a:gd name="connsiteY1" fmla="*/ 52154 h 628066"/>
              <a:gd name="connsiteX2" fmla="*/ 595444 w 640916"/>
              <a:gd name="connsiteY2" fmla="*/ 600046 h 628066"/>
              <a:gd name="connsiteX3" fmla="*/ 12537 w 640916"/>
              <a:gd name="connsiteY3" fmla="*/ 537387 h 628066"/>
              <a:gd name="connsiteX4" fmla="*/ 4334 w 640916"/>
              <a:gd name="connsiteY4" fmla="*/ 120763 h 628066"/>
              <a:gd name="connsiteX0" fmla="*/ 103603 w 629940"/>
              <a:gd name="connsiteY0" fmla="*/ 26437 h 603226"/>
              <a:gd name="connsiteX1" fmla="*/ 546957 w 629940"/>
              <a:gd name="connsiteY1" fmla="*/ 27314 h 603226"/>
              <a:gd name="connsiteX2" fmla="*/ 595444 w 629940"/>
              <a:gd name="connsiteY2" fmla="*/ 575206 h 603226"/>
              <a:gd name="connsiteX3" fmla="*/ 12537 w 629940"/>
              <a:gd name="connsiteY3" fmla="*/ 512547 h 603226"/>
              <a:gd name="connsiteX4" fmla="*/ 4334 w 629940"/>
              <a:gd name="connsiteY4" fmla="*/ 95923 h 603226"/>
              <a:gd name="connsiteX0" fmla="*/ 103603 w 651443"/>
              <a:gd name="connsiteY0" fmla="*/ 20041 h 614843"/>
              <a:gd name="connsiteX1" fmla="*/ 608249 w 651443"/>
              <a:gd name="connsiteY1" fmla="*/ 39879 h 614843"/>
              <a:gd name="connsiteX2" fmla="*/ 595444 w 651443"/>
              <a:gd name="connsiteY2" fmla="*/ 568810 h 614843"/>
              <a:gd name="connsiteX3" fmla="*/ 12537 w 651443"/>
              <a:gd name="connsiteY3" fmla="*/ 506151 h 614843"/>
              <a:gd name="connsiteX4" fmla="*/ 4334 w 651443"/>
              <a:gd name="connsiteY4" fmla="*/ 89527 h 614843"/>
              <a:gd name="connsiteX0" fmla="*/ 103603 w 640788"/>
              <a:gd name="connsiteY0" fmla="*/ 20041 h 614843"/>
              <a:gd name="connsiteX1" fmla="*/ 581981 w 640788"/>
              <a:gd name="connsiteY1" fmla="*/ 39879 h 614843"/>
              <a:gd name="connsiteX2" fmla="*/ 595444 w 640788"/>
              <a:gd name="connsiteY2" fmla="*/ 568810 h 614843"/>
              <a:gd name="connsiteX3" fmla="*/ 12537 w 640788"/>
              <a:gd name="connsiteY3" fmla="*/ 506151 h 614843"/>
              <a:gd name="connsiteX4" fmla="*/ 4334 w 640788"/>
              <a:gd name="connsiteY4" fmla="*/ 89527 h 614843"/>
              <a:gd name="connsiteX0" fmla="*/ 103603 w 673655"/>
              <a:gd name="connsiteY0" fmla="*/ 38763 h 618146"/>
              <a:gd name="connsiteX1" fmla="*/ 581981 w 673655"/>
              <a:gd name="connsiteY1" fmla="*/ 58601 h 618146"/>
              <a:gd name="connsiteX2" fmla="*/ 621713 w 673655"/>
              <a:gd name="connsiteY2" fmla="*/ 562250 h 618146"/>
              <a:gd name="connsiteX3" fmla="*/ 12537 w 673655"/>
              <a:gd name="connsiteY3" fmla="*/ 524873 h 618146"/>
              <a:gd name="connsiteX4" fmla="*/ 4334 w 673655"/>
              <a:gd name="connsiteY4" fmla="*/ 108249 h 618146"/>
              <a:gd name="connsiteX0" fmla="*/ 103603 w 654750"/>
              <a:gd name="connsiteY0" fmla="*/ 38763 h 605787"/>
              <a:gd name="connsiteX1" fmla="*/ 581981 w 654750"/>
              <a:gd name="connsiteY1" fmla="*/ 58601 h 605787"/>
              <a:gd name="connsiteX2" fmla="*/ 621713 w 654750"/>
              <a:gd name="connsiteY2" fmla="*/ 562250 h 605787"/>
              <a:gd name="connsiteX3" fmla="*/ 12537 w 654750"/>
              <a:gd name="connsiteY3" fmla="*/ 524873 h 605787"/>
              <a:gd name="connsiteX4" fmla="*/ 4334 w 654750"/>
              <a:gd name="connsiteY4" fmla="*/ 108249 h 605787"/>
              <a:gd name="connsiteX0" fmla="*/ 103603 w 643734"/>
              <a:gd name="connsiteY0" fmla="*/ 31800 h 598824"/>
              <a:gd name="connsiteX1" fmla="*/ 581981 w 643734"/>
              <a:gd name="connsiteY1" fmla="*/ 51638 h 598824"/>
              <a:gd name="connsiteX2" fmla="*/ 621713 w 643734"/>
              <a:gd name="connsiteY2" fmla="*/ 555287 h 598824"/>
              <a:gd name="connsiteX3" fmla="*/ 12537 w 643734"/>
              <a:gd name="connsiteY3" fmla="*/ 517910 h 598824"/>
              <a:gd name="connsiteX4" fmla="*/ 4334 w 643734"/>
              <a:gd name="connsiteY4" fmla="*/ 101286 h 598824"/>
              <a:gd name="connsiteX0" fmla="*/ 103603 w 643734"/>
              <a:gd name="connsiteY0" fmla="*/ 24551 h 591575"/>
              <a:gd name="connsiteX1" fmla="*/ 581981 w 643734"/>
              <a:gd name="connsiteY1" fmla="*/ 44389 h 591575"/>
              <a:gd name="connsiteX2" fmla="*/ 621713 w 643734"/>
              <a:gd name="connsiteY2" fmla="*/ 548038 h 591575"/>
              <a:gd name="connsiteX3" fmla="*/ 12537 w 643734"/>
              <a:gd name="connsiteY3" fmla="*/ 510661 h 591575"/>
              <a:gd name="connsiteX4" fmla="*/ 4334 w 643734"/>
              <a:gd name="connsiteY4" fmla="*/ 94037 h 591575"/>
              <a:gd name="connsiteX0" fmla="*/ 103603 w 643734"/>
              <a:gd name="connsiteY0" fmla="*/ 20135 h 587159"/>
              <a:gd name="connsiteX1" fmla="*/ 581981 w 643734"/>
              <a:gd name="connsiteY1" fmla="*/ 39973 h 587159"/>
              <a:gd name="connsiteX2" fmla="*/ 621713 w 643734"/>
              <a:gd name="connsiteY2" fmla="*/ 543622 h 587159"/>
              <a:gd name="connsiteX3" fmla="*/ 12537 w 643734"/>
              <a:gd name="connsiteY3" fmla="*/ 506245 h 587159"/>
              <a:gd name="connsiteX4" fmla="*/ 4334 w 643734"/>
              <a:gd name="connsiteY4" fmla="*/ 89621 h 587159"/>
              <a:gd name="connsiteX0" fmla="*/ 51067 w 657504"/>
              <a:gd name="connsiteY0" fmla="*/ 31623 h 592327"/>
              <a:gd name="connsiteX1" fmla="*/ 581981 w 657504"/>
              <a:gd name="connsiteY1" fmla="*/ 45141 h 592327"/>
              <a:gd name="connsiteX2" fmla="*/ 621713 w 657504"/>
              <a:gd name="connsiteY2" fmla="*/ 548790 h 592327"/>
              <a:gd name="connsiteX3" fmla="*/ 12537 w 657504"/>
              <a:gd name="connsiteY3" fmla="*/ 511413 h 592327"/>
              <a:gd name="connsiteX4" fmla="*/ 4334 w 657504"/>
              <a:gd name="connsiteY4" fmla="*/ 94789 h 592327"/>
              <a:gd name="connsiteX0" fmla="*/ 51067 w 676118"/>
              <a:gd name="connsiteY0" fmla="*/ 31623 h 604686"/>
              <a:gd name="connsiteX1" fmla="*/ 581981 w 676118"/>
              <a:gd name="connsiteY1" fmla="*/ 45141 h 604686"/>
              <a:gd name="connsiteX2" fmla="*/ 621713 w 676118"/>
              <a:gd name="connsiteY2" fmla="*/ 548790 h 604686"/>
              <a:gd name="connsiteX3" fmla="*/ 12537 w 676118"/>
              <a:gd name="connsiteY3" fmla="*/ 511413 h 604686"/>
              <a:gd name="connsiteX4" fmla="*/ 4334 w 676118"/>
              <a:gd name="connsiteY4" fmla="*/ 94789 h 604686"/>
              <a:gd name="connsiteX0" fmla="*/ 51067 w 659741"/>
              <a:gd name="connsiteY0" fmla="*/ 18182 h 591245"/>
              <a:gd name="connsiteX1" fmla="*/ 581981 w 659741"/>
              <a:gd name="connsiteY1" fmla="*/ 31700 h 591245"/>
              <a:gd name="connsiteX2" fmla="*/ 621713 w 659741"/>
              <a:gd name="connsiteY2" fmla="*/ 535349 h 591245"/>
              <a:gd name="connsiteX3" fmla="*/ 12537 w 659741"/>
              <a:gd name="connsiteY3" fmla="*/ 497972 h 591245"/>
              <a:gd name="connsiteX4" fmla="*/ 4334 w 659741"/>
              <a:gd name="connsiteY4" fmla="*/ 81348 h 591245"/>
              <a:gd name="connsiteX0" fmla="*/ 51067 w 671131"/>
              <a:gd name="connsiteY0" fmla="*/ 18182 h 591245"/>
              <a:gd name="connsiteX1" fmla="*/ 617005 w 671131"/>
              <a:gd name="connsiteY1" fmla="*/ 31700 h 591245"/>
              <a:gd name="connsiteX2" fmla="*/ 621713 w 671131"/>
              <a:gd name="connsiteY2" fmla="*/ 535349 h 591245"/>
              <a:gd name="connsiteX3" fmla="*/ 12537 w 671131"/>
              <a:gd name="connsiteY3" fmla="*/ 497972 h 591245"/>
              <a:gd name="connsiteX4" fmla="*/ 4334 w 671131"/>
              <a:gd name="connsiteY4" fmla="*/ 81348 h 591245"/>
              <a:gd name="connsiteX0" fmla="*/ 51067 w 648099"/>
              <a:gd name="connsiteY0" fmla="*/ 18182 h 578886"/>
              <a:gd name="connsiteX1" fmla="*/ 617005 w 648099"/>
              <a:gd name="connsiteY1" fmla="*/ 31700 h 578886"/>
              <a:gd name="connsiteX2" fmla="*/ 621713 w 648099"/>
              <a:gd name="connsiteY2" fmla="*/ 535349 h 578886"/>
              <a:gd name="connsiteX3" fmla="*/ 12537 w 648099"/>
              <a:gd name="connsiteY3" fmla="*/ 497972 h 578886"/>
              <a:gd name="connsiteX4" fmla="*/ 4334 w 648099"/>
              <a:gd name="connsiteY4" fmla="*/ 81348 h 578886"/>
              <a:gd name="connsiteX0" fmla="*/ 51067 w 648099"/>
              <a:gd name="connsiteY0" fmla="*/ 18182 h 565791"/>
              <a:gd name="connsiteX1" fmla="*/ 617005 w 648099"/>
              <a:gd name="connsiteY1" fmla="*/ 31700 h 565791"/>
              <a:gd name="connsiteX2" fmla="*/ 621713 w 648099"/>
              <a:gd name="connsiteY2" fmla="*/ 535349 h 565791"/>
              <a:gd name="connsiteX3" fmla="*/ 12537 w 648099"/>
              <a:gd name="connsiteY3" fmla="*/ 497972 h 565791"/>
              <a:gd name="connsiteX4" fmla="*/ 4334 w 648099"/>
              <a:gd name="connsiteY4" fmla="*/ 81348 h 5657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noFill/>
          <a:ln w="25400" cap="rnd">
            <a:solidFill>
              <a:srgbClr val="D6A6B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3600">
              <a:solidFill>
                <a:srgbClr val="D6A6B1"/>
              </a:solidFill>
              <a:latin typeface="UTM Mother" panose="02040603050506020204" pitchFamily="18" charset="0"/>
              <a:ea typeface="方正喵呜体" panose="02010600010101010101" pitchFamily="2" charset="-122"/>
            </a:endParaRPr>
          </a:p>
        </p:txBody>
      </p:sp>
      <p:sp>
        <p:nvSpPr>
          <p:cNvPr id="11" name="文本框 23" descr="e7d195523061f1c0deeec63e560781cfd59afb0ea006f2a87ABB68BF51EA6619813959095094C18C62A12F549504892A4AAA8C1554C6663626E05CA27F281A14E6983772AFC3FB97135759321DEA3D704CB8FFD9D2544D20ADDCB4FC824F904E0D83D989474D2C72C21C19999FBBACD7FA81DBC650697183C998B58960BA5FD542E56B4FBC2C958F"/>
          <p:cNvSpPr txBox="1"/>
          <p:nvPr/>
        </p:nvSpPr>
        <p:spPr>
          <a:xfrm>
            <a:off x="4434801" y="1220301"/>
            <a:ext cx="3058705" cy="1352101"/>
          </a:xfrm>
          <a:prstGeom prst="rect">
            <a:avLst/>
          </a:prstGeom>
          <a:noFill/>
          <a:effectLst/>
        </p:spPr>
        <p:txBody>
          <a:bodyPr wrap="square" rtlCol="0">
            <a:spAutoFit/>
          </a:bodyPr>
          <a:lstStyle/>
          <a:p>
            <a:pPr algn="ctr">
              <a:lnSpc>
                <a:spcPct val="120000"/>
              </a:lnSpc>
            </a:pPr>
            <a:r>
              <a:rPr lang="en-US" altLang="zh-CN" sz="3600">
                <a:solidFill>
                  <a:srgbClr val="D6A6B1"/>
                </a:solidFill>
                <a:latin typeface="UTM Mother" panose="02040603050506020204" pitchFamily="18" charset="0"/>
                <a:ea typeface="方正喵呜体" panose="02010600010101010101" pitchFamily="2" charset="-122"/>
                <a:sym typeface="Arial" panose="020B0604020202020204" pitchFamily="34" charset="0"/>
              </a:rPr>
              <a:t>Chúc các em học tốt!</a:t>
            </a:r>
            <a:endParaRPr lang="en-GB" altLang="zh-CN" sz="3600" dirty="0">
              <a:solidFill>
                <a:srgbClr val="D6A6B1"/>
              </a:solidFill>
              <a:latin typeface="UTM Mother" panose="02040603050506020204" pitchFamily="18" charset="0"/>
              <a:ea typeface="方正喵呜体" panose="02010600010101010101" pitchFamily="2" charset="-122"/>
              <a:cs typeface="+mn-ea"/>
              <a:sym typeface="Arial" panose="020B0604020202020204" pitchFamily="34" charset="0"/>
            </a:endParaRPr>
          </a:p>
        </p:txBody>
      </p:sp>
      <p:sp>
        <p:nvSpPr>
          <p:cNvPr id="12" name="椭圆 31"/>
          <p:cNvSpPr/>
          <p:nvPr/>
        </p:nvSpPr>
        <p:spPr>
          <a:xfrm flipH="1">
            <a:off x="729074" y="1896354"/>
            <a:ext cx="3705727" cy="2141857"/>
          </a:xfrm>
          <a:custGeom>
            <a:avLst/>
            <a:gdLst>
              <a:gd name="connsiteX0" fmla="*/ 0 w 656493"/>
              <a:gd name="connsiteY0" fmla="*/ 316523 h 633046"/>
              <a:gd name="connsiteX1" fmla="*/ 328247 w 656493"/>
              <a:gd name="connsiteY1" fmla="*/ 0 h 633046"/>
              <a:gd name="connsiteX2" fmla="*/ 656494 w 656493"/>
              <a:gd name="connsiteY2" fmla="*/ 316523 h 633046"/>
              <a:gd name="connsiteX3" fmla="*/ 328247 w 656493"/>
              <a:gd name="connsiteY3" fmla="*/ 633046 h 633046"/>
              <a:gd name="connsiteX4" fmla="*/ 0 w 656493"/>
              <a:gd name="connsiteY4" fmla="*/ 316523 h 633046"/>
              <a:gd name="connsiteX0" fmla="*/ 328247 w 656494"/>
              <a:gd name="connsiteY0" fmla="*/ 0 h 633046"/>
              <a:gd name="connsiteX1" fmla="*/ 656494 w 656494"/>
              <a:gd name="connsiteY1" fmla="*/ 316523 h 633046"/>
              <a:gd name="connsiteX2" fmla="*/ 328247 w 656494"/>
              <a:gd name="connsiteY2" fmla="*/ 633046 h 633046"/>
              <a:gd name="connsiteX3" fmla="*/ 0 w 656494"/>
              <a:gd name="connsiteY3" fmla="*/ 316523 h 633046"/>
              <a:gd name="connsiteX4" fmla="*/ 419687 w 656494"/>
              <a:gd name="connsiteY4" fmla="*/ 91440 h 633046"/>
              <a:gd name="connsiteX0" fmla="*/ 402964 w 731211"/>
              <a:gd name="connsiteY0" fmla="*/ 0 h 633046"/>
              <a:gd name="connsiteX1" fmla="*/ 731211 w 731211"/>
              <a:gd name="connsiteY1" fmla="*/ 316523 h 633046"/>
              <a:gd name="connsiteX2" fmla="*/ 402964 w 731211"/>
              <a:gd name="connsiteY2" fmla="*/ 633046 h 633046"/>
              <a:gd name="connsiteX3" fmla="*/ 74717 w 731211"/>
              <a:gd name="connsiteY3" fmla="*/ 316523 h 633046"/>
              <a:gd name="connsiteX4" fmla="*/ 161895 w 731211"/>
              <a:gd name="connsiteY4" fmla="*/ 152400 h 633046"/>
              <a:gd name="connsiteX0" fmla="*/ 353700 w 681947"/>
              <a:gd name="connsiteY0" fmla="*/ 0 h 633046"/>
              <a:gd name="connsiteX1" fmla="*/ 681947 w 681947"/>
              <a:gd name="connsiteY1" fmla="*/ 316523 h 633046"/>
              <a:gd name="connsiteX2" fmla="*/ 353700 w 681947"/>
              <a:gd name="connsiteY2" fmla="*/ 633046 h 633046"/>
              <a:gd name="connsiteX3" fmla="*/ 25453 w 681947"/>
              <a:gd name="connsiteY3" fmla="*/ 316523 h 633046"/>
              <a:gd name="connsiteX4" fmla="*/ 112631 w 681947"/>
              <a:gd name="connsiteY4" fmla="*/ 152400 h 633046"/>
              <a:gd name="connsiteX0" fmla="*/ 341249 w 669496"/>
              <a:gd name="connsiteY0" fmla="*/ 0 h 633046"/>
              <a:gd name="connsiteX1" fmla="*/ 669496 w 669496"/>
              <a:gd name="connsiteY1" fmla="*/ 316523 h 633046"/>
              <a:gd name="connsiteX2" fmla="*/ 341249 w 669496"/>
              <a:gd name="connsiteY2" fmla="*/ 633046 h 633046"/>
              <a:gd name="connsiteX3" fmla="*/ 13002 w 669496"/>
              <a:gd name="connsiteY3" fmla="*/ 316523 h 633046"/>
              <a:gd name="connsiteX4" fmla="*/ 100180 w 669496"/>
              <a:gd name="connsiteY4" fmla="*/ 152400 h 633046"/>
              <a:gd name="connsiteX0" fmla="*/ 347951 w 676198"/>
              <a:gd name="connsiteY0" fmla="*/ 0 h 633046"/>
              <a:gd name="connsiteX1" fmla="*/ 676198 w 676198"/>
              <a:gd name="connsiteY1" fmla="*/ 316523 h 633046"/>
              <a:gd name="connsiteX2" fmla="*/ 347951 w 676198"/>
              <a:gd name="connsiteY2" fmla="*/ 633046 h 633046"/>
              <a:gd name="connsiteX3" fmla="*/ 19704 w 676198"/>
              <a:gd name="connsiteY3" fmla="*/ 316523 h 633046"/>
              <a:gd name="connsiteX4" fmla="*/ 79173 w 676198"/>
              <a:gd name="connsiteY4" fmla="*/ 113607 h 633046"/>
              <a:gd name="connsiteX0" fmla="*/ 333371 w 661618"/>
              <a:gd name="connsiteY0" fmla="*/ 0 h 633046"/>
              <a:gd name="connsiteX1" fmla="*/ 661618 w 661618"/>
              <a:gd name="connsiteY1" fmla="*/ 316523 h 633046"/>
              <a:gd name="connsiteX2" fmla="*/ 333371 w 661618"/>
              <a:gd name="connsiteY2" fmla="*/ 633046 h 633046"/>
              <a:gd name="connsiteX3" fmla="*/ 5124 w 661618"/>
              <a:gd name="connsiteY3" fmla="*/ 316523 h 633046"/>
              <a:gd name="connsiteX4" fmla="*/ 64593 w 661618"/>
              <a:gd name="connsiteY4" fmla="*/ 113607 h 633046"/>
              <a:gd name="connsiteX0" fmla="*/ 178200 w 661618"/>
              <a:gd name="connsiteY0" fmla="*/ 0 h 583170"/>
              <a:gd name="connsiteX1" fmla="*/ 661618 w 661618"/>
              <a:gd name="connsiteY1" fmla="*/ 266647 h 583170"/>
              <a:gd name="connsiteX2" fmla="*/ 333371 w 661618"/>
              <a:gd name="connsiteY2" fmla="*/ 583170 h 583170"/>
              <a:gd name="connsiteX3" fmla="*/ 5124 w 661618"/>
              <a:gd name="connsiteY3" fmla="*/ 266647 h 583170"/>
              <a:gd name="connsiteX4" fmla="*/ 64593 w 661618"/>
              <a:gd name="connsiteY4" fmla="*/ 63731 h 583170"/>
              <a:gd name="connsiteX0" fmla="*/ 178200 w 662133"/>
              <a:gd name="connsiteY0" fmla="*/ 66578 h 649748"/>
              <a:gd name="connsiteX1" fmla="*/ 412660 w 662133"/>
              <a:gd name="connsiteY1" fmla="*/ 10947 h 649748"/>
              <a:gd name="connsiteX2" fmla="*/ 661618 w 662133"/>
              <a:gd name="connsiteY2" fmla="*/ 333225 h 649748"/>
              <a:gd name="connsiteX3" fmla="*/ 333371 w 662133"/>
              <a:gd name="connsiteY3" fmla="*/ 649748 h 649748"/>
              <a:gd name="connsiteX4" fmla="*/ 5124 w 662133"/>
              <a:gd name="connsiteY4" fmla="*/ 333225 h 649748"/>
              <a:gd name="connsiteX5" fmla="*/ 64593 w 662133"/>
              <a:gd name="connsiteY5" fmla="*/ 130309 h 649748"/>
              <a:gd name="connsiteX0" fmla="*/ 178200 w 662148"/>
              <a:gd name="connsiteY0" fmla="*/ 66578 h 649748"/>
              <a:gd name="connsiteX1" fmla="*/ 412660 w 662148"/>
              <a:gd name="connsiteY1" fmla="*/ 10947 h 649748"/>
              <a:gd name="connsiteX2" fmla="*/ 661618 w 662148"/>
              <a:gd name="connsiteY2" fmla="*/ 333225 h 649748"/>
              <a:gd name="connsiteX3" fmla="*/ 333371 w 662148"/>
              <a:gd name="connsiteY3" fmla="*/ 649748 h 649748"/>
              <a:gd name="connsiteX4" fmla="*/ 5124 w 662148"/>
              <a:gd name="connsiteY4" fmla="*/ 333225 h 649748"/>
              <a:gd name="connsiteX5" fmla="*/ 64593 w 662148"/>
              <a:gd name="connsiteY5" fmla="*/ 130309 h 649748"/>
              <a:gd name="connsiteX0" fmla="*/ 178200 w 662148"/>
              <a:gd name="connsiteY0" fmla="*/ 61032 h 644202"/>
              <a:gd name="connsiteX1" fmla="*/ 412660 w 662148"/>
              <a:gd name="connsiteY1" fmla="*/ 5401 h 644202"/>
              <a:gd name="connsiteX2" fmla="*/ 661618 w 662148"/>
              <a:gd name="connsiteY2" fmla="*/ 327679 h 644202"/>
              <a:gd name="connsiteX3" fmla="*/ 333371 w 662148"/>
              <a:gd name="connsiteY3" fmla="*/ 644202 h 644202"/>
              <a:gd name="connsiteX4" fmla="*/ 5124 w 662148"/>
              <a:gd name="connsiteY4" fmla="*/ 327679 h 644202"/>
              <a:gd name="connsiteX5" fmla="*/ 64593 w 662148"/>
              <a:gd name="connsiteY5" fmla="*/ 124763 h 644202"/>
              <a:gd name="connsiteX0" fmla="*/ 178200 w 662148"/>
              <a:gd name="connsiteY0" fmla="*/ 75865 h 659035"/>
              <a:gd name="connsiteX1" fmla="*/ 168819 w 662148"/>
              <a:gd name="connsiteY1" fmla="*/ 31317 h 659035"/>
              <a:gd name="connsiteX2" fmla="*/ 412660 w 662148"/>
              <a:gd name="connsiteY2" fmla="*/ 20234 h 659035"/>
              <a:gd name="connsiteX3" fmla="*/ 661618 w 662148"/>
              <a:gd name="connsiteY3" fmla="*/ 342512 h 659035"/>
              <a:gd name="connsiteX4" fmla="*/ 333371 w 662148"/>
              <a:gd name="connsiteY4" fmla="*/ 659035 h 659035"/>
              <a:gd name="connsiteX5" fmla="*/ 5124 w 662148"/>
              <a:gd name="connsiteY5" fmla="*/ 342512 h 659035"/>
              <a:gd name="connsiteX6" fmla="*/ 64593 w 662148"/>
              <a:gd name="connsiteY6" fmla="*/ 139596 h 659035"/>
              <a:gd name="connsiteX0" fmla="*/ 178200 w 662148"/>
              <a:gd name="connsiteY0" fmla="*/ 68901 h 652071"/>
              <a:gd name="connsiteX1" fmla="*/ 130026 w 662148"/>
              <a:gd name="connsiteY1" fmla="*/ 68688 h 652071"/>
              <a:gd name="connsiteX2" fmla="*/ 412660 w 662148"/>
              <a:gd name="connsiteY2" fmla="*/ 13270 h 652071"/>
              <a:gd name="connsiteX3" fmla="*/ 661618 w 662148"/>
              <a:gd name="connsiteY3" fmla="*/ 335548 h 652071"/>
              <a:gd name="connsiteX4" fmla="*/ 333371 w 662148"/>
              <a:gd name="connsiteY4" fmla="*/ 652071 h 652071"/>
              <a:gd name="connsiteX5" fmla="*/ 5124 w 662148"/>
              <a:gd name="connsiteY5" fmla="*/ 335548 h 652071"/>
              <a:gd name="connsiteX6" fmla="*/ 64593 w 662148"/>
              <a:gd name="connsiteY6" fmla="*/ 132632 h 652071"/>
              <a:gd name="connsiteX0" fmla="*/ 178200 w 662220"/>
              <a:gd name="connsiteY0" fmla="*/ 68901 h 652071"/>
              <a:gd name="connsiteX1" fmla="*/ 130026 w 662220"/>
              <a:gd name="connsiteY1" fmla="*/ 68688 h 652071"/>
              <a:gd name="connsiteX2" fmla="*/ 412660 w 662220"/>
              <a:gd name="connsiteY2" fmla="*/ 13270 h 652071"/>
              <a:gd name="connsiteX3" fmla="*/ 661618 w 662220"/>
              <a:gd name="connsiteY3" fmla="*/ 335548 h 652071"/>
              <a:gd name="connsiteX4" fmla="*/ 333371 w 662220"/>
              <a:gd name="connsiteY4" fmla="*/ 652071 h 652071"/>
              <a:gd name="connsiteX5" fmla="*/ 5124 w 662220"/>
              <a:gd name="connsiteY5" fmla="*/ 335548 h 652071"/>
              <a:gd name="connsiteX6" fmla="*/ 64593 w 662220"/>
              <a:gd name="connsiteY6" fmla="*/ 132632 h 652071"/>
              <a:gd name="connsiteX0" fmla="*/ 178200 w 662220"/>
              <a:gd name="connsiteY0" fmla="*/ 58449 h 641619"/>
              <a:gd name="connsiteX1" fmla="*/ 130026 w 662220"/>
              <a:gd name="connsiteY1" fmla="*/ 58236 h 641619"/>
              <a:gd name="connsiteX2" fmla="*/ 412660 w 662220"/>
              <a:gd name="connsiteY2" fmla="*/ 2818 h 641619"/>
              <a:gd name="connsiteX3" fmla="*/ 661618 w 662220"/>
              <a:gd name="connsiteY3" fmla="*/ 325096 h 641619"/>
              <a:gd name="connsiteX4" fmla="*/ 333371 w 662220"/>
              <a:gd name="connsiteY4" fmla="*/ 641619 h 641619"/>
              <a:gd name="connsiteX5" fmla="*/ 5124 w 662220"/>
              <a:gd name="connsiteY5" fmla="*/ 325096 h 641619"/>
              <a:gd name="connsiteX6" fmla="*/ 64593 w 662220"/>
              <a:gd name="connsiteY6" fmla="*/ 122180 h 641619"/>
              <a:gd name="connsiteX0" fmla="*/ 178200 w 662220"/>
              <a:gd name="connsiteY0" fmla="*/ 58449 h 641619"/>
              <a:gd name="connsiteX1" fmla="*/ 130026 w 662220"/>
              <a:gd name="connsiteY1" fmla="*/ 58236 h 641619"/>
              <a:gd name="connsiteX2" fmla="*/ 412660 w 662220"/>
              <a:gd name="connsiteY2" fmla="*/ 2818 h 641619"/>
              <a:gd name="connsiteX3" fmla="*/ 661618 w 662220"/>
              <a:gd name="connsiteY3" fmla="*/ 325096 h 641619"/>
              <a:gd name="connsiteX4" fmla="*/ 333371 w 662220"/>
              <a:gd name="connsiteY4" fmla="*/ 641619 h 641619"/>
              <a:gd name="connsiteX5" fmla="*/ 5124 w 662220"/>
              <a:gd name="connsiteY5" fmla="*/ 325096 h 641619"/>
              <a:gd name="connsiteX6" fmla="*/ 64593 w 662220"/>
              <a:gd name="connsiteY6" fmla="*/ 122180 h 641619"/>
              <a:gd name="connsiteX0" fmla="*/ 178200 w 662220"/>
              <a:gd name="connsiteY0" fmla="*/ 58449 h 641619"/>
              <a:gd name="connsiteX1" fmla="*/ 130026 w 662220"/>
              <a:gd name="connsiteY1" fmla="*/ 58236 h 641619"/>
              <a:gd name="connsiteX2" fmla="*/ 412660 w 662220"/>
              <a:gd name="connsiteY2" fmla="*/ 2818 h 641619"/>
              <a:gd name="connsiteX3" fmla="*/ 661618 w 662220"/>
              <a:gd name="connsiteY3" fmla="*/ 325096 h 641619"/>
              <a:gd name="connsiteX4" fmla="*/ 333371 w 662220"/>
              <a:gd name="connsiteY4" fmla="*/ 641619 h 641619"/>
              <a:gd name="connsiteX5" fmla="*/ 5124 w 662220"/>
              <a:gd name="connsiteY5" fmla="*/ 325096 h 641619"/>
              <a:gd name="connsiteX6" fmla="*/ 64593 w 662220"/>
              <a:gd name="connsiteY6" fmla="*/ 122180 h 641619"/>
              <a:gd name="connsiteX0" fmla="*/ 178200 w 662220"/>
              <a:gd name="connsiteY0" fmla="*/ 58449 h 641619"/>
              <a:gd name="connsiteX1" fmla="*/ 130026 w 662220"/>
              <a:gd name="connsiteY1" fmla="*/ 58236 h 641619"/>
              <a:gd name="connsiteX2" fmla="*/ 412660 w 662220"/>
              <a:gd name="connsiteY2" fmla="*/ 2818 h 641619"/>
              <a:gd name="connsiteX3" fmla="*/ 661618 w 662220"/>
              <a:gd name="connsiteY3" fmla="*/ 325096 h 641619"/>
              <a:gd name="connsiteX4" fmla="*/ 333371 w 662220"/>
              <a:gd name="connsiteY4" fmla="*/ 641619 h 641619"/>
              <a:gd name="connsiteX5" fmla="*/ 5124 w 662220"/>
              <a:gd name="connsiteY5" fmla="*/ 325096 h 641619"/>
              <a:gd name="connsiteX6" fmla="*/ 64593 w 662220"/>
              <a:gd name="connsiteY6" fmla="*/ 122180 h 641619"/>
              <a:gd name="connsiteX0" fmla="*/ 178200 w 662220"/>
              <a:gd name="connsiteY0" fmla="*/ 58449 h 641619"/>
              <a:gd name="connsiteX1" fmla="*/ 130026 w 662220"/>
              <a:gd name="connsiteY1" fmla="*/ 58236 h 641619"/>
              <a:gd name="connsiteX2" fmla="*/ 412660 w 662220"/>
              <a:gd name="connsiteY2" fmla="*/ 2818 h 641619"/>
              <a:gd name="connsiteX3" fmla="*/ 661618 w 662220"/>
              <a:gd name="connsiteY3" fmla="*/ 325096 h 641619"/>
              <a:gd name="connsiteX4" fmla="*/ 333371 w 662220"/>
              <a:gd name="connsiteY4" fmla="*/ 641619 h 641619"/>
              <a:gd name="connsiteX5" fmla="*/ 5124 w 662220"/>
              <a:gd name="connsiteY5" fmla="*/ 325096 h 641619"/>
              <a:gd name="connsiteX6" fmla="*/ 64593 w 662220"/>
              <a:gd name="connsiteY6" fmla="*/ 122180 h 641619"/>
              <a:gd name="connsiteX0" fmla="*/ 176252 w 660272"/>
              <a:gd name="connsiteY0" fmla="*/ 58449 h 641619"/>
              <a:gd name="connsiteX1" fmla="*/ 128078 w 660272"/>
              <a:gd name="connsiteY1" fmla="*/ 58236 h 641619"/>
              <a:gd name="connsiteX2" fmla="*/ 410712 w 660272"/>
              <a:gd name="connsiteY2" fmla="*/ 2818 h 641619"/>
              <a:gd name="connsiteX3" fmla="*/ 659670 w 660272"/>
              <a:gd name="connsiteY3" fmla="*/ 325096 h 641619"/>
              <a:gd name="connsiteX4" fmla="*/ 331423 w 660272"/>
              <a:gd name="connsiteY4" fmla="*/ 641619 h 641619"/>
              <a:gd name="connsiteX5" fmla="*/ 3176 w 660272"/>
              <a:gd name="connsiteY5" fmla="*/ 325096 h 641619"/>
              <a:gd name="connsiteX6" fmla="*/ 62645 w 660272"/>
              <a:gd name="connsiteY6" fmla="*/ 122180 h 641619"/>
              <a:gd name="connsiteX0" fmla="*/ 253837 w 660272"/>
              <a:gd name="connsiteY0" fmla="*/ 30740 h 641619"/>
              <a:gd name="connsiteX1" fmla="*/ 128078 w 660272"/>
              <a:gd name="connsiteY1" fmla="*/ 58236 h 641619"/>
              <a:gd name="connsiteX2" fmla="*/ 410712 w 660272"/>
              <a:gd name="connsiteY2" fmla="*/ 2818 h 641619"/>
              <a:gd name="connsiteX3" fmla="*/ 659670 w 660272"/>
              <a:gd name="connsiteY3" fmla="*/ 325096 h 641619"/>
              <a:gd name="connsiteX4" fmla="*/ 331423 w 660272"/>
              <a:gd name="connsiteY4" fmla="*/ 641619 h 641619"/>
              <a:gd name="connsiteX5" fmla="*/ 3176 w 660272"/>
              <a:gd name="connsiteY5" fmla="*/ 325096 h 641619"/>
              <a:gd name="connsiteX6" fmla="*/ 62645 w 660272"/>
              <a:gd name="connsiteY6" fmla="*/ 122180 h 641619"/>
              <a:gd name="connsiteX0" fmla="*/ 253837 w 660191"/>
              <a:gd name="connsiteY0" fmla="*/ 41069 h 651948"/>
              <a:gd name="connsiteX1" fmla="*/ 161329 w 660191"/>
              <a:gd name="connsiteY1" fmla="*/ 63023 h 651948"/>
              <a:gd name="connsiteX2" fmla="*/ 410712 w 660191"/>
              <a:gd name="connsiteY2" fmla="*/ 13147 h 651948"/>
              <a:gd name="connsiteX3" fmla="*/ 659670 w 660191"/>
              <a:gd name="connsiteY3" fmla="*/ 335425 h 651948"/>
              <a:gd name="connsiteX4" fmla="*/ 331423 w 660191"/>
              <a:gd name="connsiteY4" fmla="*/ 651948 h 651948"/>
              <a:gd name="connsiteX5" fmla="*/ 3176 w 660191"/>
              <a:gd name="connsiteY5" fmla="*/ 335425 h 651948"/>
              <a:gd name="connsiteX6" fmla="*/ 62645 w 660191"/>
              <a:gd name="connsiteY6" fmla="*/ 132509 h 651948"/>
              <a:gd name="connsiteX0" fmla="*/ 253837 w 660897"/>
              <a:gd name="connsiteY0" fmla="*/ 45475 h 656354"/>
              <a:gd name="connsiteX1" fmla="*/ 161329 w 660897"/>
              <a:gd name="connsiteY1" fmla="*/ 67429 h 656354"/>
              <a:gd name="connsiteX2" fmla="*/ 410712 w 660897"/>
              <a:gd name="connsiteY2" fmla="*/ 17553 h 656354"/>
              <a:gd name="connsiteX3" fmla="*/ 659670 w 660897"/>
              <a:gd name="connsiteY3" fmla="*/ 339831 h 656354"/>
              <a:gd name="connsiteX4" fmla="*/ 331423 w 660897"/>
              <a:gd name="connsiteY4" fmla="*/ 656354 h 656354"/>
              <a:gd name="connsiteX5" fmla="*/ 3176 w 660897"/>
              <a:gd name="connsiteY5" fmla="*/ 339831 h 656354"/>
              <a:gd name="connsiteX6" fmla="*/ 62645 w 660897"/>
              <a:gd name="connsiteY6" fmla="*/ 136915 h 656354"/>
              <a:gd name="connsiteX0" fmla="*/ 253837 w 660406"/>
              <a:gd name="connsiteY0" fmla="*/ 41070 h 651949"/>
              <a:gd name="connsiteX1" fmla="*/ 161329 w 660406"/>
              <a:gd name="connsiteY1" fmla="*/ 63024 h 651949"/>
              <a:gd name="connsiteX2" fmla="*/ 410712 w 660406"/>
              <a:gd name="connsiteY2" fmla="*/ 13148 h 651949"/>
              <a:gd name="connsiteX3" fmla="*/ 659670 w 660406"/>
              <a:gd name="connsiteY3" fmla="*/ 335426 h 651949"/>
              <a:gd name="connsiteX4" fmla="*/ 331423 w 660406"/>
              <a:gd name="connsiteY4" fmla="*/ 651949 h 651949"/>
              <a:gd name="connsiteX5" fmla="*/ 3176 w 660406"/>
              <a:gd name="connsiteY5" fmla="*/ 335426 h 651949"/>
              <a:gd name="connsiteX6" fmla="*/ 62645 w 660406"/>
              <a:gd name="connsiteY6" fmla="*/ 132510 h 651949"/>
              <a:gd name="connsiteX0" fmla="*/ 161329 w 660406"/>
              <a:gd name="connsiteY0" fmla="*/ 63024 h 651949"/>
              <a:gd name="connsiteX1" fmla="*/ 410712 w 660406"/>
              <a:gd name="connsiteY1" fmla="*/ 13148 h 651949"/>
              <a:gd name="connsiteX2" fmla="*/ 659670 w 660406"/>
              <a:gd name="connsiteY2" fmla="*/ 335426 h 651949"/>
              <a:gd name="connsiteX3" fmla="*/ 331423 w 660406"/>
              <a:gd name="connsiteY3" fmla="*/ 651949 h 651949"/>
              <a:gd name="connsiteX4" fmla="*/ 3176 w 660406"/>
              <a:gd name="connsiteY4" fmla="*/ 335426 h 651949"/>
              <a:gd name="connsiteX5" fmla="*/ 62645 w 660406"/>
              <a:gd name="connsiteY5" fmla="*/ 132510 h 651949"/>
              <a:gd name="connsiteX0" fmla="*/ 128078 w 660207"/>
              <a:gd name="connsiteY0" fmla="*/ 63024 h 651949"/>
              <a:gd name="connsiteX1" fmla="*/ 410712 w 660207"/>
              <a:gd name="connsiteY1" fmla="*/ 13148 h 651949"/>
              <a:gd name="connsiteX2" fmla="*/ 659670 w 660207"/>
              <a:gd name="connsiteY2" fmla="*/ 335426 h 651949"/>
              <a:gd name="connsiteX3" fmla="*/ 331423 w 660207"/>
              <a:gd name="connsiteY3" fmla="*/ 651949 h 651949"/>
              <a:gd name="connsiteX4" fmla="*/ 3176 w 660207"/>
              <a:gd name="connsiteY4" fmla="*/ 335426 h 651949"/>
              <a:gd name="connsiteX5" fmla="*/ 62645 w 660207"/>
              <a:gd name="connsiteY5" fmla="*/ 132510 h 651949"/>
              <a:gd name="connsiteX0" fmla="*/ 128078 w 660438"/>
              <a:gd name="connsiteY0" fmla="*/ 60888 h 649813"/>
              <a:gd name="connsiteX1" fmla="*/ 410712 w 660438"/>
              <a:gd name="connsiteY1" fmla="*/ 11012 h 649813"/>
              <a:gd name="connsiteX2" fmla="*/ 659670 w 660438"/>
              <a:gd name="connsiteY2" fmla="*/ 333290 h 649813"/>
              <a:gd name="connsiteX3" fmla="*/ 331423 w 660438"/>
              <a:gd name="connsiteY3" fmla="*/ 649813 h 649813"/>
              <a:gd name="connsiteX4" fmla="*/ 3176 w 660438"/>
              <a:gd name="connsiteY4" fmla="*/ 333290 h 649813"/>
              <a:gd name="connsiteX5" fmla="*/ 62645 w 660438"/>
              <a:gd name="connsiteY5" fmla="*/ 130374 h 649813"/>
              <a:gd name="connsiteX0" fmla="*/ 128078 w 660438"/>
              <a:gd name="connsiteY0" fmla="*/ 64927 h 653852"/>
              <a:gd name="connsiteX1" fmla="*/ 410712 w 660438"/>
              <a:gd name="connsiteY1" fmla="*/ 15051 h 653852"/>
              <a:gd name="connsiteX2" fmla="*/ 659670 w 660438"/>
              <a:gd name="connsiteY2" fmla="*/ 337329 h 653852"/>
              <a:gd name="connsiteX3" fmla="*/ 331423 w 660438"/>
              <a:gd name="connsiteY3" fmla="*/ 653852 h 653852"/>
              <a:gd name="connsiteX4" fmla="*/ 3176 w 660438"/>
              <a:gd name="connsiteY4" fmla="*/ 337329 h 653852"/>
              <a:gd name="connsiteX5" fmla="*/ 62645 w 660438"/>
              <a:gd name="connsiteY5" fmla="*/ 134413 h 653852"/>
              <a:gd name="connsiteX0" fmla="*/ 128078 w 687378"/>
              <a:gd name="connsiteY0" fmla="*/ 58090 h 647015"/>
              <a:gd name="connsiteX1" fmla="*/ 571432 w 687378"/>
              <a:gd name="connsiteY1" fmla="*/ 16673 h 647015"/>
              <a:gd name="connsiteX2" fmla="*/ 659670 w 687378"/>
              <a:gd name="connsiteY2" fmla="*/ 330492 h 647015"/>
              <a:gd name="connsiteX3" fmla="*/ 331423 w 687378"/>
              <a:gd name="connsiteY3" fmla="*/ 647015 h 647015"/>
              <a:gd name="connsiteX4" fmla="*/ 3176 w 687378"/>
              <a:gd name="connsiteY4" fmla="*/ 330492 h 647015"/>
              <a:gd name="connsiteX5" fmla="*/ 62645 w 687378"/>
              <a:gd name="connsiteY5" fmla="*/ 127576 h 647015"/>
              <a:gd name="connsiteX0" fmla="*/ 128078 w 677145"/>
              <a:gd name="connsiteY0" fmla="*/ 58090 h 663933"/>
              <a:gd name="connsiteX1" fmla="*/ 571432 w 677145"/>
              <a:gd name="connsiteY1" fmla="*/ 16673 h 663933"/>
              <a:gd name="connsiteX2" fmla="*/ 659670 w 677145"/>
              <a:gd name="connsiteY2" fmla="*/ 330492 h 663933"/>
              <a:gd name="connsiteX3" fmla="*/ 559815 w 677145"/>
              <a:gd name="connsiteY3" fmla="*/ 663933 h 663933"/>
              <a:gd name="connsiteX4" fmla="*/ 3176 w 677145"/>
              <a:gd name="connsiteY4" fmla="*/ 330492 h 663933"/>
              <a:gd name="connsiteX5" fmla="*/ 62645 w 677145"/>
              <a:gd name="connsiteY5" fmla="*/ 127576 h 663933"/>
              <a:gd name="connsiteX0" fmla="*/ 101940 w 644966"/>
              <a:gd name="connsiteY0" fmla="*/ 58090 h 685888"/>
              <a:gd name="connsiteX1" fmla="*/ 545294 w 644966"/>
              <a:gd name="connsiteY1" fmla="*/ 16673 h 685888"/>
              <a:gd name="connsiteX2" fmla="*/ 633532 w 644966"/>
              <a:gd name="connsiteY2" fmla="*/ 330492 h 685888"/>
              <a:gd name="connsiteX3" fmla="*/ 533677 w 644966"/>
              <a:gd name="connsiteY3" fmla="*/ 663933 h 685888"/>
              <a:gd name="connsiteX4" fmla="*/ 10874 w 644966"/>
              <a:gd name="connsiteY4" fmla="*/ 575801 h 685888"/>
              <a:gd name="connsiteX5" fmla="*/ 36507 w 644966"/>
              <a:gd name="connsiteY5" fmla="*/ 127576 h 685888"/>
              <a:gd name="connsiteX0" fmla="*/ 101940 w 642626"/>
              <a:gd name="connsiteY0" fmla="*/ 58090 h 654766"/>
              <a:gd name="connsiteX1" fmla="*/ 545294 w 642626"/>
              <a:gd name="connsiteY1" fmla="*/ 16673 h 654766"/>
              <a:gd name="connsiteX2" fmla="*/ 633532 w 642626"/>
              <a:gd name="connsiteY2" fmla="*/ 330492 h 654766"/>
              <a:gd name="connsiteX3" fmla="*/ 567513 w 642626"/>
              <a:gd name="connsiteY3" fmla="*/ 613179 h 654766"/>
              <a:gd name="connsiteX4" fmla="*/ 10874 w 642626"/>
              <a:gd name="connsiteY4" fmla="*/ 575801 h 654766"/>
              <a:gd name="connsiteX5" fmla="*/ 36507 w 642626"/>
              <a:gd name="connsiteY5" fmla="*/ 127576 h 654766"/>
              <a:gd name="connsiteX0" fmla="*/ 101940 w 642626"/>
              <a:gd name="connsiteY0" fmla="*/ 30477 h 627153"/>
              <a:gd name="connsiteX1" fmla="*/ 545294 w 642626"/>
              <a:gd name="connsiteY1" fmla="*/ 31354 h 627153"/>
              <a:gd name="connsiteX2" fmla="*/ 633532 w 642626"/>
              <a:gd name="connsiteY2" fmla="*/ 302879 h 627153"/>
              <a:gd name="connsiteX3" fmla="*/ 567513 w 642626"/>
              <a:gd name="connsiteY3" fmla="*/ 585566 h 627153"/>
              <a:gd name="connsiteX4" fmla="*/ 10874 w 642626"/>
              <a:gd name="connsiteY4" fmla="*/ 548188 h 627153"/>
              <a:gd name="connsiteX5" fmla="*/ 36507 w 642626"/>
              <a:gd name="connsiteY5" fmla="*/ 99963 h 627153"/>
              <a:gd name="connsiteX0" fmla="*/ 101940 w 641803"/>
              <a:gd name="connsiteY0" fmla="*/ 32533 h 629209"/>
              <a:gd name="connsiteX1" fmla="*/ 545294 w 641803"/>
              <a:gd name="connsiteY1" fmla="*/ 33410 h 629209"/>
              <a:gd name="connsiteX2" fmla="*/ 633532 w 641803"/>
              <a:gd name="connsiteY2" fmla="*/ 304935 h 629209"/>
              <a:gd name="connsiteX3" fmla="*/ 567513 w 641803"/>
              <a:gd name="connsiteY3" fmla="*/ 587622 h 629209"/>
              <a:gd name="connsiteX4" fmla="*/ 10874 w 641803"/>
              <a:gd name="connsiteY4" fmla="*/ 550244 h 629209"/>
              <a:gd name="connsiteX5" fmla="*/ 36507 w 641803"/>
              <a:gd name="connsiteY5" fmla="*/ 102019 h 629209"/>
              <a:gd name="connsiteX0" fmla="*/ 93785 w 633648"/>
              <a:gd name="connsiteY0" fmla="*/ 32533 h 629209"/>
              <a:gd name="connsiteX1" fmla="*/ 537139 w 633648"/>
              <a:gd name="connsiteY1" fmla="*/ 33410 h 629209"/>
              <a:gd name="connsiteX2" fmla="*/ 625377 w 633648"/>
              <a:gd name="connsiteY2" fmla="*/ 304935 h 629209"/>
              <a:gd name="connsiteX3" fmla="*/ 559358 w 633648"/>
              <a:gd name="connsiteY3" fmla="*/ 587622 h 629209"/>
              <a:gd name="connsiteX4" fmla="*/ 2719 w 633648"/>
              <a:gd name="connsiteY4" fmla="*/ 550244 h 629209"/>
              <a:gd name="connsiteX5" fmla="*/ 28352 w 633648"/>
              <a:gd name="connsiteY5" fmla="*/ 102019 h 629209"/>
              <a:gd name="connsiteX0" fmla="*/ 103603 w 643466"/>
              <a:gd name="connsiteY0" fmla="*/ 32533 h 629209"/>
              <a:gd name="connsiteX1" fmla="*/ 546957 w 643466"/>
              <a:gd name="connsiteY1" fmla="*/ 33410 h 629209"/>
              <a:gd name="connsiteX2" fmla="*/ 635195 w 643466"/>
              <a:gd name="connsiteY2" fmla="*/ 304935 h 629209"/>
              <a:gd name="connsiteX3" fmla="*/ 569176 w 643466"/>
              <a:gd name="connsiteY3" fmla="*/ 587622 h 629209"/>
              <a:gd name="connsiteX4" fmla="*/ 12537 w 643466"/>
              <a:gd name="connsiteY4" fmla="*/ 550244 h 629209"/>
              <a:gd name="connsiteX5" fmla="*/ 4334 w 643466"/>
              <a:gd name="connsiteY5" fmla="*/ 102019 h 629209"/>
              <a:gd name="connsiteX0" fmla="*/ 103603 w 643466"/>
              <a:gd name="connsiteY0" fmla="*/ 32533 h 613248"/>
              <a:gd name="connsiteX1" fmla="*/ 546957 w 643466"/>
              <a:gd name="connsiteY1" fmla="*/ 33410 h 613248"/>
              <a:gd name="connsiteX2" fmla="*/ 635195 w 643466"/>
              <a:gd name="connsiteY2" fmla="*/ 304935 h 613248"/>
              <a:gd name="connsiteX3" fmla="*/ 569176 w 643466"/>
              <a:gd name="connsiteY3" fmla="*/ 587622 h 613248"/>
              <a:gd name="connsiteX4" fmla="*/ 12537 w 643466"/>
              <a:gd name="connsiteY4" fmla="*/ 518643 h 613248"/>
              <a:gd name="connsiteX5" fmla="*/ 4334 w 643466"/>
              <a:gd name="connsiteY5" fmla="*/ 102019 h 613248"/>
              <a:gd name="connsiteX0" fmla="*/ 103603 w 622280"/>
              <a:gd name="connsiteY0" fmla="*/ 51723 h 632438"/>
              <a:gd name="connsiteX1" fmla="*/ 546957 w 622280"/>
              <a:gd name="connsiteY1" fmla="*/ 52600 h 632438"/>
              <a:gd name="connsiteX2" fmla="*/ 569176 w 622280"/>
              <a:gd name="connsiteY2" fmla="*/ 606812 h 632438"/>
              <a:gd name="connsiteX3" fmla="*/ 12537 w 622280"/>
              <a:gd name="connsiteY3" fmla="*/ 537833 h 632438"/>
              <a:gd name="connsiteX4" fmla="*/ 4334 w 622280"/>
              <a:gd name="connsiteY4" fmla="*/ 121209 h 632438"/>
              <a:gd name="connsiteX0" fmla="*/ 103603 w 640916"/>
              <a:gd name="connsiteY0" fmla="*/ 51277 h 628066"/>
              <a:gd name="connsiteX1" fmla="*/ 546957 w 640916"/>
              <a:gd name="connsiteY1" fmla="*/ 52154 h 628066"/>
              <a:gd name="connsiteX2" fmla="*/ 595444 w 640916"/>
              <a:gd name="connsiteY2" fmla="*/ 600046 h 628066"/>
              <a:gd name="connsiteX3" fmla="*/ 12537 w 640916"/>
              <a:gd name="connsiteY3" fmla="*/ 537387 h 628066"/>
              <a:gd name="connsiteX4" fmla="*/ 4334 w 640916"/>
              <a:gd name="connsiteY4" fmla="*/ 120763 h 628066"/>
              <a:gd name="connsiteX0" fmla="*/ 103603 w 629940"/>
              <a:gd name="connsiteY0" fmla="*/ 26437 h 603226"/>
              <a:gd name="connsiteX1" fmla="*/ 546957 w 629940"/>
              <a:gd name="connsiteY1" fmla="*/ 27314 h 603226"/>
              <a:gd name="connsiteX2" fmla="*/ 595444 w 629940"/>
              <a:gd name="connsiteY2" fmla="*/ 575206 h 603226"/>
              <a:gd name="connsiteX3" fmla="*/ 12537 w 629940"/>
              <a:gd name="connsiteY3" fmla="*/ 512547 h 603226"/>
              <a:gd name="connsiteX4" fmla="*/ 4334 w 629940"/>
              <a:gd name="connsiteY4" fmla="*/ 95923 h 603226"/>
              <a:gd name="connsiteX0" fmla="*/ 103603 w 651443"/>
              <a:gd name="connsiteY0" fmla="*/ 20041 h 614843"/>
              <a:gd name="connsiteX1" fmla="*/ 608249 w 651443"/>
              <a:gd name="connsiteY1" fmla="*/ 39879 h 614843"/>
              <a:gd name="connsiteX2" fmla="*/ 595444 w 651443"/>
              <a:gd name="connsiteY2" fmla="*/ 568810 h 614843"/>
              <a:gd name="connsiteX3" fmla="*/ 12537 w 651443"/>
              <a:gd name="connsiteY3" fmla="*/ 506151 h 614843"/>
              <a:gd name="connsiteX4" fmla="*/ 4334 w 651443"/>
              <a:gd name="connsiteY4" fmla="*/ 89527 h 614843"/>
              <a:gd name="connsiteX0" fmla="*/ 103603 w 640788"/>
              <a:gd name="connsiteY0" fmla="*/ 20041 h 614843"/>
              <a:gd name="connsiteX1" fmla="*/ 581981 w 640788"/>
              <a:gd name="connsiteY1" fmla="*/ 39879 h 614843"/>
              <a:gd name="connsiteX2" fmla="*/ 595444 w 640788"/>
              <a:gd name="connsiteY2" fmla="*/ 568810 h 614843"/>
              <a:gd name="connsiteX3" fmla="*/ 12537 w 640788"/>
              <a:gd name="connsiteY3" fmla="*/ 506151 h 614843"/>
              <a:gd name="connsiteX4" fmla="*/ 4334 w 640788"/>
              <a:gd name="connsiteY4" fmla="*/ 89527 h 614843"/>
              <a:gd name="connsiteX0" fmla="*/ 103603 w 673655"/>
              <a:gd name="connsiteY0" fmla="*/ 38763 h 618146"/>
              <a:gd name="connsiteX1" fmla="*/ 581981 w 673655"/>
              <a:gd name="connsiteY1" fmla="*/ 58601 h 618146"/>
              <a:gd name="connsiteX2" fmla="*/ 621713 w 673655"/>
              <a:gd name="connsiteY2" fmla="*/ 562250 h 618146"/>
              <a:gd name="connsiteX3" fmla="*/ 12537 w 673655"/>
              <a:gd name="connsiteY3" fmla="*/ 524873 h 618146"/>
              <a:gd name="connsiteX4" fmla="*/ 4334 w 673655"/>
              <a:gd name="connsiteY4" fmla="*/ 108249 h 618146"/>
              <a:gd name="connsiteX0" fmla="*/ 103603 w 654750"/>
              <a:gd name="connsiteY0" fmla="*/ 38763 h 605787"/>
              <a:gd name="connsiteX1" fmla="*/ 581981 w 654750"/>
              <a:gd name="connsiteY1" fmla="*/ 58601 h 605787"/>
              <a:gd name="connsiteX2" fmla="*/ 621713 w 654750"/>
              <a:gd name="connsiteY2" fmla="*/ 562250 h 605787"/>
              <a:gd name="connsiteX3" fmla="*/ 12537 w 654750"/>
              <a:gd name="connsiteY3" fmla="*/ 524873 h 605787"/>
              <a:gd name="connsiteX4" fmla="*/ 4334 w 654750"/>
              <a:gd name="connsiteY4" fmla="*/ 108249 h 605787"/>
              <a:gd name="connsiteX0" fmla="*/ 103603 w 643734"/>
              <a:gd name="connsiteY0" fmla="*/ 31800 h 598824"/>
              <a:gd name="connsiteX1" fmla="*/ 581981 w 643734"/>
              <a:gd name="connsiteY1" fmla="*/ 51638 h 598824"/>
              <a:gd name="connsiteX2" fmla="*/ 621713 w 643734"/>
              <a:gd name="connsiteY2" fmla="*/ 555287 h 598824"/>
              <a:gd name="connsiteX3" fmla="*/ 12537 w 643734"/>
              <a:gd name="connsiteY3" fmla="*/ 517910 h 598824"/>
              <a:gd name="connsiteX4" fmla="*/ 4334 w 643734"/>
              <a:gd name="connsiteY4" fmla="*/ 101286 h 598824"/>
              <a:gd name="connsiteX0" fmla="*/ 103603 w 643734"/>
              <a:gd name="connsiteY0" fmla="*/ 24551 h 591575"/>
              <a:gd name="connsiteX1" fmla="*/ 581981 w 643734"/>
              <a:gd name="connsiteY1" fmla="*/ 44389 h 591575"/>
              <a:gd name="connsiteX2" fmla="*/ 621713 w 643734"/>
              <a:gd name="connsiteY2" fmla="*/ 548038 h 591575"/>
              <a:gd name="connsiteX3" fmla="*/ 12537 w 643734"/>
              <a:gd name="connsiteY3" fmla="*/ 510661 h 591575"/>
              <a:gd name="connsiteX4" fmla="*/ 4334 w 643734"/>
              <a:gd name="connsiteY4" fmla="*/ 94037 h 591575"/>
              <a:gd name="connsiteX0" fmla="*/ 103603 w 643734"/>
              <a:gd name="connsiteY0" fmla="*/ 20135 h 587159"/>
              <a:gd name="connsiteX1" fmla="*/ 581981 w 643734"/>
              <a:gd name="connsiteY1" fmla="*/ 39973 h 587159"/>
              <a:gd name="connsiteX2" fmla="*/ 621713 w 643734"/>
              <a:gd name="connsiteY2" fmla="*/ 543622 h 587159"/>
              <a:gd name="connsiteX3" fmla="*/ 12537 w 643734"/>
              <a:gd name="connsiteY3" fmla="*/ 506245 h 587159"/>
              <a:gd name="connsiteX4" fmla="*/ 4334 w 643734"/>
              <a:gd name="connsiteY4" fmla="*/ 89621 h 587159"/>
              <a:gd name="connsiteX0" fmla="*/ 51067 w 657504"/>
              <a:gd name="connsiteY0" fmla="*/ 31623 h 592327"/>
              <a:gd name="connsiteX1" fmla="*/ 581981 w 657504"/>
              <a:gd name="connsiteY1" fmla="*/ 45141 h 592327"/>
              <a:gd name="connsiteX2" fmla="*/ 621713 w 657504"/>
              <a:gd name="connsiteY2" fmla="*/ 548790 h 592327"/>
              <a:gd name="connsiteX3" fmla="*/ 12537 w 657504"/>
              <a:gd name="connsiteY3" fmla="*/ 511413 h 592327"/>
              <a:gd name="connsiteX4" fmla="*/ 4334 w 657504"/>
              <a:gd name="connsiteY4" fmla="*/ 94789 h 592327"/>
              <a:gd name="connsiteX0" fmla="*/ 51067 w 676118"/>
              <a:gd name="connsiteY0" fmla="*/ 31623 h 604686"/>
              <a:gd name="connsiteX1" fmla="*/ 581981 w 676118"/>
              <a:gd name="connsiteY1" fmla="*/ 45141 h 604686"/>
              <a:gd name="connsiteX2" fmla="*/ 621713 w 676118"/>
              <a:gd name="connsiteY2" fmla="*/ 548790 h 604686"/>
              <a:gd name="connsiteX3" fmla="*/ 12537 w 676118"/>
              <a:gd name="connsiteY3" fmla="*/ 511413 h 604686"/>
              <a:gd name="connsiteX4" fmla="*/ 4334 w 676118"/>
              <a:gd name="connsiteY4" fmla="*/ 94789 h 604686"/>
              <a:gd name="connsiteX0" fmla="*/ 51067 w 659741"/>
              <a:gd name="connsiteY0" fmla="*/ 18182 h 591245"/>
              <a:gd name="connsiteX1" fmla="*/ 581981 w 659741"/>
              <a:gd name="connsiteY1" fmla="*/ 31700 h 591245"/>
              <a:gd name="connsiteX2" fmla="*/ 621713 w 659741"/>
              <a:gd name="connsiteY2" fmla="*/ 535349 h 591245"/>
              <a:gd name="connsiteX3" fmla="*/ 12537 w 659741"/>
              <a:gd name="connsiteY3" fmla="*/ 497972 h 591245"/>
              <a:gd name="connsiteX4" fmla="*/ 4334 w 659741"/>
              <a:gd name="connsiteY4" fmla="*/ 81348 h 591245"/>
              <a:gd name="connsiteX0" fmla="*/ 51067 w 671131"/>
              <a:gd name="connsiteY0" fmla="*/ 18182 h 591245"/>
              <a:gd name="connsiteX1" fmla="*/ 617005 w 671131"/>
              <a:gd name="connsiteY1" fmla="*/ 31700 h 591245"/>
              <a:gd name="connsiteX2" fmla="*/ 621713 w 671131"/>
              <a:gd name="connsiteY2" fmla="*/ 535349 h 591245"/>
              <a:gd name="connsiteX3" fmla="*/ 12537 w 671131"/>
              <a:gd name="connsiteY3" fmla="*/ 497972 h 591245"/>
              <a:gd name="connsiteX4" fmla="*/ 4334 w 671131"/>
              <a:gd name="connsiteY4" fmla="*/ 81348 h 591245"/>
              <a:gd name="connsiteX0" fmla="*/ 51067 w 648099"/>
              <a:gd name="connsiteY0" fmla="*/ 18182 h 578886"/>
              <a:gd name="connsiteX1" fmla="*/ 617005 w 648099"/>
              <a:gd name="connsiteY1" fmla="*/ 31700 h 578886"/>
              <a:gd name="connsiteX2" fmla="*/ 621713 w 648099"/>
              <a:gd name="connsiteY2" fmla="*/ 535349 h 578886"/>
              <a:gd name="connsiteX3" fmla="*/ 12537 w 648099"/>
              <a:gd name="connsiteY3" fmla="*/ 497972 h 578886"/>
              <a:gd name="connsiteX4" fmla="*/ 4334 w 648099"/>
              <a:gd name="connsiteY4" fmla="*/ 81348 h 578886"/>
              <a:gd name="connsiteX0" fmla="*/ 51067 w 648099"/>
              <a:gd name="connsiteY0" fmla="*/ 18182 h 565791"/>
              <a:gd name="connsiteX1" fmla="*/ 617005 w 648099"/>
              <a:gd name="connsiteY1" fmla="*/ 31700 h 565791"/>
              <a:gd name="connsiteX2" fmla="*/ 621713 w 648099"/>
              <a:gd name="connsiteY2" fmla="*/ 535349 h 565791"/>
              <a:gd name="connsiteX3" fmla="*/ 12537 w 648099"/>
              <a:gd name="connsiteY3" fmla="*/ 497972 h 565791"/>
              <a:gd name="connsiteX4" fmla="*/ 4334 w 648099"/>
              <a:gd name="connsiteY4" fmla="*/ 81348 h 56579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8099" h="565791">
                <a:moveTo>
                  <a:pt x="51067" y="18182"/>
                </a:moveTo>
                <a:cubicBezTo>
                  <a:pt x="281003" y="7261"/>
                  <a:pt x="591945" y="-22893"/>
                  <a:pt x="617005" y="31700"/>
                </a:cubicBezTo>
                <a:cubicBezTo>
                  <a:pt x="642065" y="86293"/>
                  <a:pt x="669922" y="489239"/>
                  <a:pt x="621713" y="535349"/>
                </a:cubicBezTo>
                <a:cubicBezTo>
                  <a:pt x="573504" y="581459"/>
                  <a:pt x="32838" y="579874"/>
                  <a:pt x="12537" y="497972"/>
                </a:cubicBezTo>
                <a:cubicBezTo>
                  <a:pt x="992" y="378148"/>
                  <a:pt x="-4426" y="189998"/>
                  <a:pt x="4334" y="81348"/>
                </a:cubicBezTo>
              </a:path>
            </a:pathLst>
          </a:custGeom>
          <a:noFill/>
          <a:ln w="25400" cap="rnd">
            <a:solidFill>
              <a:srgbClr val="D6A6B1"/>
            </a:solidFill>
            <a:prstDash val="dash"/>
            <a:round/>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zh-CN" altLang="en-US" sz="1600">
              <a:solidFill>
                <a:srgbClr val="D6A6B1"/>
              </a:solidFill>
              <a:latin typeface="Helvetica" panose="020B0604020202030204" pitchFamily="34" charset="0"/>
              <a:ea typeface="方正喵呜体" panose="02010600010101010101" pitchFamily="2" charset="-122"/>
            </a:endParaRPr>
          </a:p>
        </p:txBody>
      </p:sp>
      <p:sp>
        <p:nvSpPr>
          <p:cNvPr id="13" name="文本框 25" descr="e7d195523061f1c0deeec63e560781cfd59afb0ea006f2a87ABB68BF51EA6619813959095094C18C62A12F549504892A4AAA8C1554C6663626E05CA27F281A14E6983772AFC3FB97135759321DEA3D704CB8FFD9D2544D20ADDCB4FC824F904E0D83D989474D2C72C21C19999FBBACD7FA81DBC650697183C998B58960BA5FD542E56B4FBC2C958F"/>
          <p:cNvSpPr txBox="1"/>
          <p:nvPr/>
        </p:nvSpPr>
        <p:spPr>
          <a:xfrm>
            <a:off x="979978" y="2158379"/>
            <a:ext cx="3058705" cy="1352101"/>
          </a:xfrm>
          <a:prstGeom prst="rect">
            <a:avLst/>
          </a:prstGeom>
          <a:noFill/>
          <a:effectLst/>
        </p:spPr>
        <p:txBody>
          <a:bodyPr wrap="square" rtlCol="0">
            <a:spAutoFit/>
          </a:bodyPr>
          <a:lstStyle/>
          <a:p>
            <a:pPr algn="ctr">
              <a:lnSpc>
                <a:spcPct val="120000"/>
              </a:lnSpc>
            </a:pPr>
            <a:r>
              <a:rPr lang="en-US" altLang="zh-CN" sz="3600">
                <a:solidFill>
                  <a:srgbClr val="D6A6B1"/>
                </a:solidFill>
                <a:latin typeface="UTM Mother" panose="02040603050506020204" pitchFamily="18" charset="0"/>
                <a:ea typeface="方正喵呜体" panose="02010600010101010101" pitchFamily="2" charset="-122"/>
                <a:sym typeface="Arial" panose="020B0604020202020204" pitchFamily="34" charset="0"/>
              </a:rPr>
              <a:t>Tạm biệt </a:t>
            </a:r>
          </a:p>
          <a:p>
            <a:pPr algn="ctr">
              <a:lnSpc>
                <a:spcPct val="120000"/>
              </a:lnSpc>
            </a:pPr>
            <a:r>
              <a:rPr lang="en-US" altLang="zh-CN" sz="3600">
                <a:solidFill>
                  <a:srgbClr val="D6A6B1"/>
                </a:solidFill>
                <a:latin typeface="UTM Mother" panose="02040603050506020204" pitchFamily="18" charset="0"/>
                <a:ea typeface="方正喵呜体" panose="02010600010101010101" pitchFamily="2" charset="-122"/>
                <a:sym typeface="Arial" panose="020B0604020202020204" pitchFamily="34" charset="0"/>
              </a:rPr>
              <a:t>các em</a:t>
            </a:r>
            <a:endParaRPr lang="en-GB" altLang="zh-CN" sz="3600" dirty="0">
              <a:solidFill>
                <a:srgbClr val="D6A6B1"/>
              </a:solidFill>
              <a:latin typeface="UTM Mother" panose="02040603050506020204" pitchFamily="18" charset="0"/>
              <a:ea typeface="方正喵呜体" panose="02010600010101010101" pitchFamily="2" charset="-122"/>
              <a:cs typeface="+mn-ea"/>
              <a:sym typeface="Arial" panose="020B0604020202020204" pitchFamily="34" charset="0"/>
            </a:endParaRPr>
          </a:p>
        </p:txBody>
      </p:sp>
      <p:grpSp>
        <p:nvGrpSpPr>
          <p:cNvPr id="14" name="组合 43">
            <a:extLst>
              <a:ext uri="{FF2B5EF4-FFF2-40B4-BE49-F238E27FC236}">
                <a16:creationId xmlns:a16="http://schemas.microsoft.com/office/drawing/2014/main" id="{E48C34C2-D5A2-4F0C-AC0F-4EF5A9C291B1}"/>
              </a:ext>
            </a:extLst>
          </p:cNvPr>
          <p:cNvGrpSpPr/>
          <p:nvPr/>
        </p:nvGrpSpPr>
        <p:grpSpPr>
          <a:xfrm>
            <a:off x="8484398" y="-314826"/>
            <a:ext cx="1977867" cy="1234572"/>
            <a:chOff x="7180022" y="219753"/>
            <a:chExt cx="1592029" cy="993734"/>
          </a:xfrm>
        </p:grpSpPr>
        <p:pic>
          <p:nvPicPr>
            <p:cNvPr id="15" name="图片 25">
              <a:extLst>
                <a:ext uri="{FF2B5EF4-FFF2-40B4-BE49-F238E27FC236}">
                  <a16:creationId xmlns:a16="http://schemas.microsoft.com/office/drawing/2014/main" id="{E7C3B35B-B8D2-4C49-81CB-DDBD637AFF90}"/>
                </a:ext>
              </a:extLst>
            </p:cNvPr>
            <p:cNvPicPr>
              <a:picLocks noChangeAspect="1"/>
            </p:cNvPicPr>
            <p:nvPr/>
          </p:nvPicPr>
          <p:blipFill>
            <a:blip r:embed="rId5"/>
            <a:stretch>
              <a:fillRect/>
            </a:stretch>
          </p:blipFill>
          <p:spPr>
            <a:xfrm>
              <a:off x="7778317" y="219753"/>
              <a:ext cx="993734" cy="993734"/>
            </a:xfrm>
            <a:prstGeom prst="rect">
              <a:avLst/>
            </a:prstGeom>
          </p:spPr>
        </p:pic>
        <p:pic>
          <p:nvPicPr>
            <p:cNvPr id="16" name="图片 32">
              <a:extLst>
                <a:ext uri="{FF2B5EF4-FFF2-40B4-BE49-F238E27FC236}">
                  <a16:creationId xmlns:a16="http://schemas.microsoft.com/office/drawing/2014/main" id="{895DE241-E92B-4927-900E-8FD3D5BB3797}"/>
                </a:ext>
              </a:extLst>
            </p:cNvPr>
            <p:cNvPicPr>
              <a:picLocks noChangeAspect="1"/>
            </p:cNvPicPr>
            <p:nvPr/>
          </p:nvPicPr>
          <p:blipFill>
            <a:blip r:embed="rId6"/>
            <a:stretch>
              <a:fillRect/>
            </a:stretch>
          </p:blipFill>
          <p:spPr>
            <a:xfrm>
              <a:off x="7180022" y="595615"/>
              <a:ext cx="1530229" cy="615749"/>
            </a:xfrm>
            <a:prstGeom prst="rect">
              <a:avLst/>
            </a:prstGeom>
          </p:spPr>
        </p:pic>
      </p:grpSp>
      <p:pic>
        <p:nvPicPr>
          <p:cNvPr id="17" name="图片 37">
            <a:extLst>
              <a:ext uri="{FF2B5EF4-FFF2-40B4-BE49-F238E27FC236}">
                <a16:creationId xmlns:a16="http://schemas.microsoft.com/office/drawing/2014/main" id="{E247DD9D-BD03-452E-9608-F8FD186A347E}"/>
              </a:ext>
            </a:extLst>
          </p:cNvPr>
          <p:cNvPicPr>
            <a:picLocks noChangeAspect="1"/>
          </p:cNvPicPr>
          <p:nvPr/>
        </p:nvPicPr>
        <p:blipFill>
          <a:blip r:embed="rId7"/>
          <a:stretch>
            <a:fillRect/>
          </a:stretch>
        </p:blipFill>
        <p:spPr>
          <a:xfrm rot="21365388">
            <a:off x="727648" y="1110722"/>
            <a:ext cx="3811223" cy="1461316"/>
          </a:xfrm>
          <a:prstGeom prst="rect">
            <a:avLst/>
          </a:prstGeom>
        </p:spPr>
      </p:pic>
      <p:pic>
        <p:nvPicPr>
          <p:cNvPr id="18" name="图片 37">
            <a:extLst>
              <a:ext uri="{FF2B5EF4-FFF2-40B4-BE49-F238E27FC236}">
                <a16:creationId xmlns:a16="http://schemas.microsoft.com/office/drawing/2014/main" id="{E247DD9D-BD03-452E-9608-F8FD186A347E}"/>
              </a:ext>
            </a:extLst>
          </p:cNvPr>
          <p:cNvPicPr>
            <a:picLocks noChangeAspect="1"/>
          </p:cNvPicPr>
          <p:nvPr/>
        </p:nvPicPr>
        <p:blipFill>
          <a:blip r:embed="rId7"/>
          <a:stretch>
            <a:fillRect/>
          </a:stretch>
        </p:blipFill>
        <p:spPr>
          <a:xfrm rot="234612" flipV="1">
            <a:off x="4329983" y="2203935"/>
            <a:ext cx="3811223" cy="1461316"/>
          </a:xfrm>
          <a:prstGeom prst="rect">
            <a:avLst/>
          </a:prstGeom>
        </p:spPr>
      </p:pic>
    </p:spTree>
    <p:extLst>
      <p:ext uri="{BB962C8B-B14F-4D97-AF65-F5344CB8AC3E}">
        <p14:creationId xmlns:p14="http://schemas.microsoft.com/office/powerpoint/2010/main" val="3018902176"/>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anim calcmode="lin" valueType="num">
                                      <p:cBhvr>
                                        <p:cTn id="8" dur="500" fill="hold"/>
                                        <p:tgtEl>
                                          <p:spTgt spid="5"/>
                                        </p:tgtEl>
                                        <p:attrNameLst>
                                          <p:attrName>ppt_x</p:attrName>
                                        </p:attrNameLst>
                                      </p:cBhvr>
                                      <p:tavLst>
                                        <p:tav tm="0">
                                          <p:val>
                                            <p:strVal val="#ppt_x"/>
                                          </p:val>
                                        </p:tav>
                                        <p:tav tm="100000">
                                          <p:val>
                                            <p:strVal val="#ppt_x"/>
                                          </p:val>
                                        </p:tav>
                                      </p:tavLst>
                                    </p:anim>
                                    <p:anim calcmode="lin" valueType="num">
                                      <p:cBhvr>
                                        <p:cTn id="9" dur="500" fill="hold"/>
                                        <p:tgtEl>
                                          <p:spTgt spid="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anim calcmode="lin" valueType="num">
                                      <p:cBhvr>
                                        <p:cTn id="13" dur="500" fill="hold"/>
                                        <p:tgtEl>
                                          <p:spTgt spid="6"/>
                                        </p:tgtEl>
                                        <p:attrNameLst>
                                          <p:attrName>ppt_x</p:attrName>
                                        </p:attrNameLst>
                                      </p:cBhvr>
                                      <p:tavLst>
                                        <p:tav tm="0">
                                          <p:val>
                                            <p:strVal val="#ppt_x"/>
                                          </p:val>
                                        </p:tav>
                                        <p:tav tm="100000">
                                          <p:val>
                                            <p:strVal val="#ppt_x"/>
                                          </p:val>
                                        </p:tav>
                                      </p:tavLst>
                                    </p:anim>
                                    <p:anim calcmode="lin" valueType="num">
                                      <p:cBhvr>
                                        <p:cTn id="14" dur="500" fill="hold"/>
                                        <p:tgtEl>
                                          <p:spTgt spid="6"/>
                                        </p:tgtEl>
                                        <p:attrNameLst>
                                          <p:attrName>ppt_y</p:attrName>
                                        </p:attrNameLst>
                                      </p:cBhvr>
                                      <p:tavLst>
                                        <p:tav tm="0">
                                          <p:val>
                                            <p:strVal val="#ppt_y+.1"/>
                                          </p:val>
                                        </p:tav>
                                        <p:tav tm="100000">
                                          <p:val>
                                            <p:strVal val="#ppt_y"/>
                                          </p:val>
                                        </p:tav>
                                      </p:tavLst>
                                    </p:anim>
                                  </p:childTnLst>
                                </p:cTn>
                              </p:par>
                              <p:par>
                                <p:cTn id="15" presetID="2" presetClass="entr" presetSubtype="2"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 calcmode="lin" valueType="num">
                                      <p:cBhvr additive="base">
                                        <p:cTn id="17" dur="500" fill="hold"/>
                                        <p:tgtEl>
                                          <p:spTgt spid="14"/>
                                        </p:tgtEl>
                                        <p:attrNameLst>
                                          <p:attrName>ppt_x</p:attrName>
                                        </p:attrNameLst>
                                      </p:cBhvr>
                                      <p:tavLst>
                                        <p:tav tm="0">
                                          <p:val>
                                            <p:strVal val="1+#ppt_w/2"/>
                                          </p:val>
                                        </p:tav>
                                        <p:tav tm="100000">
                                          <p:val>
                                            <p:strVal val="#ppt_x"/>
                                          </p:val>
                                        </p:tav>
                                      </p:tavLst>
                                    </p:anim>
                                    <p:anim calcmode="lin" valueType="num">
                                      <p:cBhvr additive="base">
                                        <p:cTn id="18" dur="500" fill="hold"/>
                                        <p:tgtEl>
                                          <p:spTgt spid="14"/>
                                        </p:tgtEl>
                                        <p:attrNameLst>
                                          <p:attrName>ppt_y</p:attrName>
                                        </p:attrNameLst>
                                      </p:cBhvr>
                                      <p:tavLst>
                                        <p:tav tm="0">
                                          <p:val>
                                            <p:strVal val="#ppt_y"/>
                                          </p:val>
                                        </p:tav>
                                        <p:tav tm="100000">
                                          <p:val>
                                            <p:strVal val="#ppt_y"/>
                                          </p:val>
                                        </p:tav>
                                      </p:tavLst>
                                    </p:anim>
                                  </p:childTnLst>
                                </p:cTn>
                              </p:par>
                              <p:par>
                                <p:cTn id="19" presetID="22" presetClass="entr" presetSubtype="8" fill="hold"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wipe(left)">
                                      <p:cBhvr>
                                        <p:cTn id="21" dur="500"/>
                                        <p:tgtEl>
                                          <p:spTgt spid="17"/>
                                        </p:tgtEl>
                                      </p:cBhvr>
                                    </p:animEffect>
                                  </p:childTnLst>
                                </p:cTn>
                              </p:par>
                              <p:par>
                                <p:cTn id="22" presetID="22" presetClass="entr" presetSubtype="8" fill="hold"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wipe(left)">
                                      <p:cBhvr>
                                        <p:cTn id="24" dur="500"/>
                                        <p:tgtEl>
                                          <p:spTgt spid="18"/>
                                        </p:tgtEl>
                                      </p:cBhvr>
                                    </p:animEffect>
                                  </p:childTnLst>
                                </p:cTn>
                              </p:par>
                              <p:par>
                                <p:cTn id="25" presetID="42"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anim calcmode="lin" valueType="num">
                                      <p:cBhvr>
                                        <p:cTn id="28" dur="500" fill="hold"/>
                                        <p:tgtEl>
                                          <p:spTgt spid="7"/>
                                        </p:tgtEl>
                                        <p:attrNameLst>
                                          <p:attrName>ppt_x</p:attrName>
                                        </p:attrNameLst>
                                      </p:cBhvr>
                                      <p:tavLst>
                                        <p:tav tm="0">
                                          <p:val>
                                            <p:strVal val="#ppt_x"/>
                                          </p:val>
                                        </p:tav>
                                        <p:tav tm="100000">
                                          <p:val>
                                            <p:strVal val="#ppt_x"/>
                                          </p:val>
                                        </p:tav>
                                      </p:tavLst>
                                    </p:anim>
                                    <p:anim calcmode="lin" valueType="num">
                                      <p:cBhvr>
                                        <p:cTn id="29" dur="500" fill="hold"/>
                                        <p:tgtEl>
                                          <p:spTgt spid="7"/>
                                        </p:tgtEl>
                                        <p:attrNameLst>
                                          <p:attrName>ppt_y</p:attrName>
                                        </p:attrNameLst>
                                      </p:cBhvr>
                                      <p:tavLst>
                                        <p:tav tm="0">
                                          <p:val>
                                            <p:strVal val="#ppt_y+.1"/>
                                          </p:val>
                                        </p:tav>
                                        <p:tav tm="100000">
                                          <p:val>
                                            <p:strVal val="#ppt_y"/>
                                          </p:val>
                                        </p:tav>
                                      </p:tavLst>
                                    </p:anim>
                                  </p:childTnLst>
                                </p:cTn>
                              </p:par>
                              <p:par>
                                <p:cTn id="30" presetID="42" presetClass="entr" presetSubtype="0" fill="hold"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anim calcmode="lin" valueType="num">
                                      <p:cBhvr>
                                        <p:cTn id="33" dur="500" fill="hold"/>
                                        <p:tgtEl>
                                          <p:spTgt spid="8"/>
                                        </p:tgtEl>
                                        <p:attrNameLst>
                                          <p:attrName>ppt_x</p:attrName>
                                        </p:attrNameLst>
                                      </p:cBhvr>
                                      <p:tavLst>
                                        <p:tav tm="0">
                                          <p:val>
                                            <p:strVal val="#ppt_x"/>
                                          </p:val>
                                        </p:tav>
                                        <p:tav tm="100000">
                                          <p:val>
                                            <p:strVal val="#ppt_x"/>
                                          </p:val>
                                        </p:tav>
                                      </p:tavLst>
                                    </p:anim>
                                    <p:anim calcmode="lin" valueType="num">
                                      <p:cBhvr>
                                        <p:cTn id="34" dur="500" fill="hold"/>
                                        <p:tgtEl>
                                          <p:spTgt spid="8"/>
                                        </p:tgtEl>
                                        <p:attrNameLst>
                                          <p:attrName>ppt_y</p:attrName>
                                        </p:attrNameLst>
                                      </p:cBhvr>
                                      <p:tavLst>
                                        <p:tav tm="0">
                                          <p:val>
                                            <p:strVal val="#ppt_y+.1"/>
                                          </p:val>
                                        </p:tav>
                                        <p:tav tm="100000">
                                          <p:val>
                                            <p:strVal val="#ppt_y"/>
                                          </p:val>
                                        </p:tav>
                                      </p:tavLst>
                                    </p:anim>
                                  </p:childTnLst>
                                </p:cTn>
                              </p:par>
                            </p:childTnLst>
                          </p:cTn>
                        </p:par>
                        <p:par>
                          <p:cTn id="35" fill="hold">
                            <p:stCondLst>
                              <p:cond delay="500"/>
                            </p:stCondLst>
                            <p:childTnLst>
                              <p:par>
                                <p:cTn id="36" presetID="21" presetClass="entr" presetSubtype="1" fill="hold" grpId="0" nodeType="afterEffect">
                                  <p:stCondLst>
                                    <p:cond delay="0"/>
                                  </p:stCondLst>
                                  <p:childTnLst>
                                    <p:set>
                                      <p:cBhvr>
                                        <p:cTn id="37" dur="1" fill="hold">
                                          <p:stCondLst>
                                            <p:cond delay="0"/>
                                          </p:stCondLst>
                                        </p:cTn>
                                        <p:tgtEl>
                                          <p:spTgt spid="10"/>
                                        </p:tgtEl>
                                        <p:attrNameLst>
                                          <p:attrName>style.visibility</p:attrName>
                                        </p:attrNameLst>
                                      </p:cBhvr>
                                      <p:to>
                                        <p:strVal val="visible"/>
                                      </p:to>
                                    </p:set>
                                    <p:animEffect transition="in" filter="wheel(1)">
                                      <p:cBhvr>
                                        <p:cTn id="38" dur="500"/>
                                        <p:tgtEl>
                                          <p:spTgt spid="10"/>
                                        </p:tgtEl>
                                      </p:cBhvr>
                                    </p:animEffect>
                                  </p:childTnLst>
                                </p:cTn>
                              </p:par>
                            </p:childTnLst>
                          </p:cTn>
                        </p:par>
                        <p:par>
                          <p:cTn id="39" fill="hold">
                            <p:stCondLst>
                              <p:cond delay="1000"/>
                            </p:stCondLst>
                            <p:childTnLst>
                              <p:par>
                                <p:cTn id="40" presetID="22" presetClass="entr" presetSubtype="1" fill="hold" grpId="0" nodeType="after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wipe(up)">
                                      <p:cBhvr>
                                        <p:cTn id="42" dur="500"/>
                                        <p:tgtEl>
                                          <p:spTgt spid="11"/>
                                        </p:tgtEl>
                                      </p:cBhvr>
                                    </p:animEffect>
                                  </p:childTnLst>
                                </p:cTn>
                              </p:par>
                            </p:childTnLst>
                          </p:cTn>
                        </p:par>
                        <p:par>
                          <p:cTn id="43" fill="hold">
                            <p:stCondLst>
                              <p:cond delay="1500"/>
                            </p:stCondLst>
                            <p:childTnLst>
                              <p:par>
                                <p:cTn id="44" presetID="21" presetClass="entr" presetSubtype="1" fill="hold" grpId="0" nodeType="after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wheel(1)">
                                      <p:cBhvr>
                                        <p:cTn id="46" dur="500"/>
                                        <p:tgtEl>
                                          <p:spTgt spid="12"/>
                                        </p:tgtEl>
                                      </p:cBhvr>
                                    </p:animEffect>
                                  </p:childTnLst>
                                </p:cTn>
                              </p:par>
                            </p:childTnLst>
                          </p:cTn>
                        </p:par>
                        <p:par>
                          <p:cTn id="47" fill="hold">
                            <p:stCondLst>
                              <p:cond delay="2000"/>
                            </p:stCondLst>
                            <p:childTnLst>
                              <p:par>
                                <p:cTn id="48" presetID="22" presetClass="entr" presetSubtype="1" fill="hold" grpId="0" nodeType="afterEffect">
                                  <p:stCondLst>
                                    <p:cond delay="0"/>
                                  </p:stCondLst>
                                  <p:childTnLst>
                                    <p:set>
                                      <p:cBhvr>
                                        <p:cTn id="49" dur="1" fill="hold">
                                          <p:stCondLst>
                                            <p:cond delay="0"/>
                                          </p:stCondLst>
                                        </p:cTn>
                                        <p:tgtEl>
                                          <p:spTgt spid="13"/>
                                        </p:tgtEl>
                                        <p:attrNameLst>
                                          <p:attrName>style.visibility</p:attrName>
                                        </p:attrNameLst>
                                      </p:cBhvr>
                                      <p:to>
                                        <p:strVal val="visible"/>
                                      </p:to>
                                    </p:set>
                                    <p:animEffect transition="in" filter="wipe(up)">
                                      <p:cBhvr>
                                        <p:cTn id="5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10" grpId="0" animBg="1"/>
      <p:bldP spid="11" grpId="0"/>
      <p:bldP spid="12" grpId="0" animBg="1"/>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10000" b="-10000"/>
          </a:stretch>
        </a:blipFill>
        <a:effectLst/>
      </p:bgPr>
    </p:bg>
    <p:spTree>
      <p:nvGrpSpPr>
        <p:cNvPr id="1" name=""/>
        <p:cNvGrpSpPr/>
        <p:nvPr/>
      </p:nvGrpSpPr>
      <p:grpSpPr>
        <a:xfrm>
          <a:off x="0" y="0"/>
          <a:ext cx="0" cy="0"/>
          <a:chOff x="0" y="0"/>
          <a:chExt cx="0" cy="0"/>
        </a:xfrm>
      </p:grpSpPr>
      <p:pic>
        <p:nvPicPr>
          <p:cNvPr id="3074" name="Picture 2" descr="C:\Users\ADMIN\Desktop\512821722.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41684" y1="5882" x2="42505" y2="12745"/>
                        <a14:foregroundMark x1="55236" y1="3922" x2="55647" y2="12745"/>
                        <a14:foregroundMark x1="45380" y1="1634" x2="45380" y2="12418"/>
                        <a14:foregroundMark x1="35113" y1="92647" x2="36756" y2="95425"/>
                        <a14:foregroundMark x1="65914" y1="92320" x2="62218" y2="94608"/>
                      </a14:backgroundRemoval>
                    </a14:imgEffect>
                  </a14:imgLayer>
                </a14:imgProps>
              </a:ext>
              <a:ext uri="{28A0092B-C50C-407E-A947-70E740481C1C}">
                <a14:useLocalDpi xmlns:a14="http://schemas.microsoft.com/office/drawing/2010/main" val="0"/>
              </a:ext>
            </a:extLst>
          </a:blip>
          <a:srcRect/>
          <a:stretch>
            <a:fillRect/>
          </a:stretch>
        </p:blipFill>
        <p:spPr bwMode="auto">
          <a:xfrm>
            <a:off x="1439334" y="2095501"/>
            <a:ext cx="2577041" cy="3238499"/>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C:\Users\ADMIN\Desktop\453552345 (3).jpg"/>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98636" l="0" r="100000">
                        <a14:foregroundMark x1="48087" y1="3274" x2="50000" y2="3411"/>
                      </a14:backgroundRemoval>
                    </a14:imgEffect>
                  </a14:imgLayer>
                </a14:imgProps>
              </a:ext>
              <a:ext uri="{28A0092B-C50C-407E-A947-70E740481C1C}">
                <a14:useLocalDpi xmlns:a14="http://schemas.microsoft.com/office/drawing/2010/main" val="0"/>
              </a:ext>
            </a:extLst>
          </a:blip>
          <a:srcRect/>
          <a:stretch>
            <a:fillRect/>
          </a:stretch>
        </p:blipFill>
        <p:spPr bwMode="auto">
          <a:xfrm>
            <a:off x="3302003" y="-835264"/>
            <a:ext cx="4015174" cy="360809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3556000" y="656167"/>
            <a:ext cx="3471333" cy="1597104"/>
          </a:xfrm>
          <a:prstGeom prst="rect">
            <a:avLst/>
          </a:prstGeom>
          <a:noFill/>
        </p:spPr>
        <p:txBody>
          <a:bodyPr wrap="square" rtlCol="0">
            <a:spAutoFit/>
          </a:bodyPr>
          <a:lstStyle/>
          <a:p>
            <a:pPr algn="ctr"/>
            <a:r>
              <a:rPr lang="en-US" sz="4889" dirty="0">
                <a:solidFill>
                  <a:srgbClr val="C00000"/>
                </a:solidFill>
                <a:latin typeface="UTM Azuki" panose="02040603050506020204" pitchFamily="18" charset="0"/>
                <a:cs typeface="Arial" panose="020B0604020202020204" pitchFamily="34" charset="0"/>
              </a:rPr>
              <a:t> </a:t>
            </a:r>
            <a:r>
              <a:rPr lang="en-US" sz="4889" b="1" dirty="0">
                <a:solidFill>
                  <a:srgbClr val="C00000"/>
                </a:solidFill>
                <a:latin typeface="UTM Azuki" panose="02040603050506020204" pitchFamily="18" charset="0"/>
                <a:cs typeface="Arial" panose="020B0604020202020204" pitchFamily="34" charset="0"/>
              </a:rPr>
              <a:t>KHỈ CON </a:t>
            </a:r>
          </a:p>
          <a:p>
            <a:pPr algn="ctr"/>
            <a:r>
              <a:rPr lang="en-US" sz="4889" b="1" dirty="0">
                <a:solidFill>
                  <a:srgbClr val="C00000"/>
                </a:solidFill>
                <a:latin typeface="UTM Azuki" panose="02040603050506020204" pitchFamily="18" charset="0"/>
                <a:cs typeface="Arial" panose="020B0604020202020204" pitchFamily="34" charset="0"/>
              </a:rPr>
              <a:t>QUA SÔNG</a:t>
            </a:r>
          </a:p>
        </p:txBody>
      </p:sp>
      <p:pic>
        <p:nvPicPr>
          <p:cNvPr id="3075" name="Picture 3" descr="C:\Users\ADMIN\Desktop\Tai nguyen thiet ke tro choi\Bảng gỗ\bat dau.png">
            <a:hlinkClick r:id="" action="ppaction://noaction"/>
          </p:cNvPr>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9455" b="100000" l="0" r="100000"/>
                    </a14:imgEffect>
                  </a14:imgLayer>
                </a14:imgProps>
              </a:ext>
              <a:ext uri="{28A0092B-C50C-407E-A947-70E740481C1C}">
                <a14:useLocalDpi xmlns:a14="http://schemas.microsoft.com/office/drawing/2010/main" val="0"/>
              </a:ext>
            </a:extLst>
          </a:blip>
          <a:srcRect/>
          <a:stretch>
            <a:fillRect/>
          </a:stretch>
        </p:blipFill>
        <p:spPr bwMode="auto">
          <a:xfrm>
            <a:off x="7778753" y="4832435"/>
            <a:ext cx="2360082" cy="10031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77035739"/>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wipe(down)">
                                      <p:cBhvr>
                                        <p:cTn id="7" dur="290">
                                          <p:stCondLst>
                                            <p:cond delay="0"/>
                                          </p:stCondLst>
                                        </p:cTn>
                                        <p:tgtEl>
                                          <p:spTgt spid="3074"/>
                                        </p:tgtEl>
                                      </p:cBhvr>
                                    </p:animEffect>
                                    <p:anim calcmode="lin" valueType="num">
                                      <p:cBhvr>
                                        <p:cTn id="8" dur="911" tmFilter="0,0; 0.14,0.36; 0.43,0.73; 0.71,0.91; 1.0,1.0">
                                          <p:stCondLst>
                                            <p:cond delay="0"/>
                                          </p:stCondLst>
                                        </p:cTn>
                                        <p:tgtEl>
                                          <p:spTgt spid="3074"/>
                                        </p:tgtEl>
                                        <p:attrNameLst>
                                          <p:attrName>ppt_x</p:attrName>
                                        </p:attrNameLst>
                                      </p:cBhvr>
                                      <p:tavLst>
                                        <p:tav tm="0">
                                          <p:val>
                                            <p:strVal val="#ppt_x-0.25"/>
                                          </p:val>
                                        </p:tav>
                                        <p:tav tm="100000">
                                          <p:val>
                                            <p:strVal val="#ppt_x"/>
                                          </p:val>
                                        </p:tav>
                                      </p:tavLst>
                                    </p:anim>
                                    <p:anim calcmode="lin" valueType="num">
                                      <p:cBhvr>
                                        <p:cTn id="9" dur="332" tmFilter="0.0,0.0; 0.25,0.07; 0.50,0.2; 0.75,0.467; 1.0,1.0">
                                          <p:stCondLst>
                                            <p:cond delay="0"/>
                                          </p:stCondLst>
                                        </p:cTn>
                                        <p:tgtEl>
                                          <p:spTgt spid="3074"/>
                                        </p:tgtEl>
                                        <p:attrNameLst>
                                          <p:attrName>ppt_y</p:attrName>
                                        </p:attrNameLst>
                                      </p:cBhvr>
                                      <p:tavLst>
                                        <p:tav tm="0" fmla="#ppt_y-sin(pi*$)/3">
                                          <p:val>
                                            <p:fltVal val="0.5"/>
                                          </p:val>
                                        </p:tav>
                                        <p:tav tm="100000">
                                          <p:val>
                                            <p:fltVal val="1"/>
                                          </p:val>
                                        </p:tav>
                                      </p:tavLst>
                                    </p:anim>
                                    <p:anim calcmode="lin" valueType="num">
                                      <p:cBhvr>
                                        <p:cTn id="10" dur="332" tmFilter="0, 0; 0.125,0.2665; 0.25,0.4; 0.375,0.465; 0.5,0.5;  0.625,0.535; 0.75,0.6; 0.875,0.7335; 1,1">
                                          <p:stCondLst>
                                            <p:cond delay="332"/>
                                          </p:stCondLst>
                                        </p:cTn>
                                        <p:tgtEl>
                                          <p:spTgt spid="3074"/>
                                        </p:tgtEl>
                                        <p:attrNameLst>
                                          <p:attrName>ppt_y</p:attrName>
                                        </p:attrNameLst>
                                      </p:cBhvr>
                                      <p:tavLst>
                                        <p:tav tm="0" fmla="#ppt_y-sin(pi*$)/9">
                                          <p:val>
                                            <p:fltVal val="0"/>
                                          </p:val>
                                        </p:tav>
                                        <p:tav tm="100000">
                                          <p:val>
                                            <p:fltVal val="1"/>
                                          </p:val>
                                        </p:tav>
                                      </p:tavLst>
                                    </p:anim>
                                    <p:anim calcmode="lin" valueType="num">
                                      <p:cBhvr>
                                        <p:cTn id="11" dur="166" tmFilter="0, 0; 0.125,0.2665; 0.25,0.4; 0.375,0.465; 0.5,0.5;  0.625,0.535; 0.75,0.6; 0.875,0.7335; 1,1">
                                          <p:stCondLst>
                                            <p:cond delay="662"/>
                                          </p:stCondLst>
                                        </p:cTn>
                                        <p:tgtEl>
                                          <p:spTgt spid="3074"/>
                                        </p:tgtEl>
                                        <p:attrNameLst>
                                          <p:attrName>ppt_y</p:attrName>
                                        </p:attrNameLst>
                                      </p:cBhvr>
                                      <p:tavLst>
                                        <p:tav tm="0" fmla="#ppt_y-sin(pi*$)/27">
                                          <p:val>
                                            <p:fltVal val="0"/>
                                          </p:val>
                                        </p:tav>
                                        <p:tav tm="100000">
                                          <p:val>
                                            <p:fltVal val="1"/>
                                          </p:val>
                                        </p:tav>
                                      </p:tavLst>
                                    </p:anim>
                                    <p:anim calcmode="lin" valueType="num">
                                      <p:cBhvr>
                                        <p:cTn id="12" dur="82" tmFilter="0, 0; 0.125,0.2665; 0.25,0.4; 0.375,0.465; 0.5,0.5;  0.625,0.535; 0.75,0.6; 0.875,0.7335; 1,1">
                                          <p:stCondLst>
                                            <p:cond delay="828"/>
                                          </p:stCondLst>
                                        </p:cTn>
                                        <p:tgtEl>
                                          <p:spTgt spid="3074"/>
                                        </p:tgtEl>
                                        <p:attrNameLst>
                                          <p:attrName>ppt_y</p:attrName>
                                        </p:attrNameLst>
                                      </p:cBhvr>
                                      <p:tavLst>
                                        <p:tav tm="0" fmla="#ppt_y-sin(pi*$)/81">
                                          <p:val>
                                            <p:fltVal val="0"/>
                                          </p:val>
                                        </p:tav>
                                        <p:tav tm="100000">
                                          <p:val>
                                            <p:fltVal val="1"/>
                                          </p:val>
                                        </p:tav>
                                      </p:tavLst>
                                    </p:anim>
                                    <p:animScale>
                                      <p:cBhvr>
                                        <p:cTn id="13" dur="13">
                                          <p:stCondLst>
                                            <p:cond delay="325"/>
                                          </p:stCondLst>
                                        </p:cTn>
                                        <p:tgtEl>
                                          <p:spTgt spid="3074"/>
                                        </p:tgtEl>
                                      </p:cBhvr>
                                      <p:to x="100000" y="60000"/>
                                    </p:animScale>
                                    <p:animScale>
                                      <p:cBhvr>
                                        <p:cTn id="14" dur="83" decel="50000">
                                          <p:stCondLst>
                                            <p:cond delay="338"/>
                                          </p:stCondLst>
                                        </p:cTn>
                                        <p:tgtEl>
                                          <p:spTgt spid="3074"/>
                                        </p:tgtEl>
                                      </p:cBhvr>
                                      <p:to x="100000" y="100000"/>
                                    </p:animScale>
                                    <p:animScale>
                                      <p:cBhvr>
                                        <p:cTn id="15" dur="13">
                                          <p:stCondLst>
                                            <p:cond delay="656"/>
                                          </p:stCondLst>
                                        </p:cTn>
                                        <p:tgtEl>
                                          <p:spTgt spid="3074"/>
                                        </p:tgtEl>
                                      </p:cBhvr>
                                      <p:to x="100000" y="80000"/>
                                    </p:animScale>
                                    <p:animScale>
                                      <p:cBhvr>
                                        <p:cTn id="16" dur="83" decel="50000">
                                          <p:stCondLst>
                                            <p:cond delay="669"/>
                                          </p:stCondLst>
                                        </p:cTn>
                                        <p:tgtEl>
                                          <p:spTgt spid="3074"/>
                                        </p:tgtEl>
                                      </p:cBhvr>
                                      <p:to x="100000" y="100000"/>
                                    </p:animScale>
                                    <p:animScale>
                                      <p:cBhvr>
                                        <p:cTn id="17" dur="13">
                                          <p:stCondLst>
                                            <p:cond delay="821"/>
                                          </p:stCondLst>
                                        </p:cTn>
                                        <p:tgtEl>
                                          <p:spTgt spid="3074"/>
                                        </p:tgtEl>
                                      </p:cBhvr>
                                      <p:to x="100000" y="90000"/>
                                    </p:animScale>
                                    <p:animScale>
                                      <p:cBhvr>
                                        <p:cTn id="18" dur="83" decel="50000">
                                          <p:stCondLst>
                                            <p:cond delay="834"/>
                                          </p:stCondLst>
                                        </p:cTn>
                                        <p:tgtEl>
                                          <p:spTgt spid="3074"/>
                                        </p:tgtEl>
                                      </p:cBhvr>
                                      <p:to x="100000" y="100000"/>
                                    </p:animScale>
                                    <p:animScale>
                                      <p:cBhvr>
                                        <p:cTn id="19" dur="13">
                                          <p:stCondLst>
                                            <p:cond delay="904"/>
                                          </p:stCondLst>
                                        </p:cTn>
                                        <p:tgtEl>
                                          <p:spTgt spid="3074"/>
                                        </p:tgtEl>
                                      </p:cBhvr>
                                      <p:to x="100000" y="95000"/>
                                    </p:animScale>
                                    <p:animScale>
                                      <p:cBhvr>
                                        <p:cTn id="20" dur="83" decel="50000">
                                          <p:stCondLst>
                                            <p:cond delay="917"/>
                                          </p:stCondLst>
                                        </p:cTn>
                                        <p:tgtEl>
                                          <p:spTgt spid="3074"/>
                                        </p:tgtEl>
                                      </p:cBhvr>
                                      <p:to x="100000" y="100000"/>
                                    </p:animScale>
                                  </p:childTnLst>
                                </p:cTn>
                              </p:par>
                              <p:par>
                                <p:cTn id="21" presetID="32" presetClass="emph" presetSubtype="0" repeatCount="indefinite" fill="hold" nodeType="withEffect">
                                  <p:stCondLst>
                                    <p:cond delay="0"/>
                                  </p:stCondLst>
                                  <p:childTnLst>
                                    <p:animRot by="120000">
                                      <p:cBhvr>
                                        <p:cTn id="22" dur="100" fill="hold">
                                          <p:stCondLst>
                                            <p:cond delay="0"/>
                                          </p:stCondLst>
                                        </p:cTn>
                                        <p:tgtEl>
                                          <p:spTgt spid="3074"/>
                                        </p:tgtEl>
                                        <p:attrNameLst>
                                          <p:attrName>r</p:attrName>
                                        </p:attrNameLst>
                                      </p:cBhvr>
                                    </p:animRot>
                                    <p:animRot by="-240000">
                                      <p:cBhvr>
                                        <p:cTn id="23" dur="200" fill="hold">
                                          <p:stCondLst>
                                            <p:cond delay="200"/>
                                          </p:stCondLst>
                                        </p:cTn>
                                        <p:tgtEl>
                                          <p:spTgt spid="3074"/>
                                        </p:tgtEl>
                                        <p:attrNameLst>
                                          <p:attrName>r</p:attrName>
                                        </p:attrNameLst>
                                      </p:cBhvr>
                                    </p:animRot>
                                    <p:animRot by="240000">
                                      <p:cBhvr>
                                        <p:cTn id="24" dur="200" fill="hold">
                                          <p:stCondLst>
                                            <p:cond delay="400"/>
                                          </p:stCondLst>
                                        </p:cTn>
                                        <p:tgtEl>
                                          <p:spTgt spid="3074"/>
                                        </p:tgtEl>
                                        <p:attrNameLst>
                                          <p:attrName>r</p:attrName>
                                        </p:attrNameLst>
                                      </p:cBhvr>
                                    </p:animRot>
                                    <p:animRot by="-240000">
                                      <p:cBhvr>
                                        <p:cTn id="25" dur="200" fill="hold">
                                          <p:stCondLst>
                                            <p:cond delay="600"/>
                                          </p:stCondLst>
                                        </p:cTn>
                                        <p:tgtEl>
                                          <p:spTgt spid="3074"/>
                                        </p:tgtEl>
                                        <p:attrNameLst>
                                          <p:attrName>r</p:attrName>
                                        </p:attrNameLst>
                                      </p:cBhvr>
                                    </p:animRot>
                                    <p:animRot by="120000">
                                      <p:cBhvr>
                                        <p:cTn id="26" dur="200" fill="hold">
                                          <p:stCondLst>
                                            <p:cond delay="800"/>
                                          </p:stCondLst>
                                        </p:cTn>
                                        <p:tgtEl>
                                          <p:spTgt spid="3074"/>
                                        </p:tgtEl>
                                        <p:attrNameLst>
                                          <p:attrName>r</p:attrName>
                                        </p:attrNameLst>
                                      </p:cBhvr>
                                    </p:animRot>
                                  </p:childTnLst>
                                </p:cTn>
                              </p:par>
                              <p:par>
                                <p:cTn id="27" presetID="26" presetClass="entr" presetSubtype="0" fill="hold" nodeType="with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wipe(down)">
                                      <p:cBhvr>
                                        <p:cTn id="29" dur="290">
                                          <p:stCondLst>
                                            <p:cond delay="0"/>
                                          </p:stCondLst>
                                        </p:cTn>
                                        <p:tgtEl>
                                          <p:spTgt spid="5"/>
                                        </p:tgtEl>
                                      </p:cBhvr>
                                    </p:animEffect>
                                    <p:anim calcmode="lin" valueType="num">
                                      <p:cBhvr>
                                        <p:cTn id="30" dur="911"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31" dur="332"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32" dur="332" tmFilter="0, 0; 0.125,0.2665; 0.25,0.4; 0.375,0.465; 0.5,0.5;  0.625,0.535; 0.75,0.6; 0.875,0.7335; 1,1">
                                          <p:stCondLst>
                                            <p:cond delay="332"/>
                                          </p:stCondLst>
                                        </p:cTn>
                                        <p:tgtEl>
                                          <p:spTgt spid="5"/>
                                        </p:tgtEl>
                                        <p:attrNameLst>
                                          <p:attrName>ppt_y</p:attrName>
                                        </p:attrNameLst>
                                      </p:cBhvr>
                                      <p:tavLst>
                                        <p:tav tm="0" fmla="#ppt_y-sin(pi*$)/9">
                                          <p:val>
                                            <p:fltVal val="0"/>
                                          </p:val>
                                        </p:tav>
                                        <p:tav tm="100000">
                                          <p:val>
                                            <p:fltVal val="1"/>
                                          </p:val>
                                        </p:tav>
                                      </p:tavLst>
                                    </p:anim>
                                    <p:anim calcmode="lin" valueType="num">
                                      <p:cBhvr>
                                        <p:cTn id="33" dur="166" tmFilter="0, 0; 0.125,0.2665; 0.25,0.4; 0.375,0.465; 0.5,0.5;  0.625,0.535; 0.75,0.6; 0.875,0.7335; 1,1">
                                          <p:stCondLst>
                                            <p:cond delay="662"/>
                                          </p:stCondLst>
                                        </p:cTn>
                                        <p:tgtEl>
                                          <p:spTgt spid="5"/>
                                        </p:tgtEl>
                                        <p:attrNameLst>
                                          <p:attrName>ppt_y</p:attrName>
                                        </p:attrNameLst>
                                      </p:cBhvr>
                                      <p:tavLst>
                                        <p:tav tm="0" fmla="#ppt_y-sin(pi*$)/27">
                                          <p:val>
                                            <p:fltVal val="0"/>
                                          </p:val>
                                        </p:tav>
                                        <p:tav tm="100000">
                                          <p:val>
                                            <p:fltVal val="1"/>
                                          </p:val>
                                        </p:tav>
                                      </p:tavLst>
                                    </p:anim>
                                    <p:anim calcmode="lin" valueType="num">
                                      <p:cBhvr>
                                        <p:cTn id="34" dur="82" tmFilter="0, 0; 0.125,0.2665; 0.25,0.4; 0.375,0.465; 0.5,0.5;  0.625,0.535; 0.75,0.6; 0.875,0.7335; 1,1">
                                          <p:stCondLst>
                                            <p:cond delay="828"/>
                                          </p:stCondLst>
                                        </p:cTn>
                                        <p:tgtEl>
                                          <p:spTgt spid="5"/>
                                        </p:tgtEl>
                                        <p:attrNameLst>
                                          <p:attrName>ppt_y</p:attrName>
                                        </p:attrNameLst>
                                      </p:cBhvr>
                                      <p:tavLst>
                                        <p:tav tm="0" fmla="#ppt_y-sin(pi*$)/81">
                                          <p:val>
                                            <p:fltVal val="0"/>
                                          </p:val>
                                        </p:tav>
                                        <p:tav tm="100000">
                                          <p:val>
                                            <p:fltVal val="1"/>
                                          </p:val>
                                        </p:tav>
                                      </p:tavLst>
                                    </p:anim>
                                    <p:animScale>
                                      <p:cBhvr>
                                        <p:cTn id="35" dur="13">
                                          <p:stCondLst>
                                            <p:cond delay="325"/>
                                          </p:stCondLst>
                                        </p:cTn>
                                        <p:tgtEl>
                                          <p:spTgt spid="5"/>
                                        </p:tgtEl>
                                      </p:cBhvr>
                                      <p:to x="100000" y="60000"/>
                                    </p:animScale>
                                    <p:animScale>
                                      <p:cBhvr>
                                        <p:cTn id="36" dur="83" decel="50000">
                                          <p:stCondLst>
                                            <p:cond delay="338"/>
                                          </p:stCondLst>
                                        </p:cTn>
                                        <p:tgtEl>
                                          <p:spTgt spid="5"/>
                                        </p:tgtEl>
                                      </p:cBhvr>
                                      <p:to x="100000" y="100000"/>
                                    </p:animScale>
                                    <p:animScale>
                                      <p:cBhvr>
                                        <p:cTn id="37" dur="13">
                                          <p:stCondLst>
                                            <p:cond delay="656"/>
                                          </p:stCondLst>
                                        </p:cTn>
                                        <p:tgtEl>
                                          <p:spTgt spid="5"/>
                                        </p:tgtEl>
                                      </p:cBhvr>
                                      <p:to x="100000" y="80000"/>
                                    </p:animScale>
                                    <p:animScale>
                                      <p:cBhvr>
                                        <p:cTn id="38" dur="83" decel="50000">
                                          <p:stCondLst>
                                            <p:cond delay="669"/>
                                          </p:stCondLst>
                                        </p:cTn>
                                        <p:tgtEl>
                                          <p:spTgt spid="5"/>
                                        </p:tgtEl>
                                      </p:cBhvr>
                                      <p:to x="100000" y="100000"/>
                                    </p:animScale>
                                    <p:animScale>
                                      <p:cBhvr>
                                        <p:cTn id="39" dur="13">
                                          <p:stCondLst>
                                            <p:cond delay="821"/>
                                          </p:stCondLst>
                                        </p:cTn>
                                        <p:tgtEl>
                                          <p:spTgt spid="5"/>
                                        </p:tgtEl>
                                      </p:cBhvr>
                                      <p:to x="100000" y="90000"/>
                                    </p:animScale>
                                    <p:animScale>
                                      <p:cBhvr>
                                        <p:cTn id="40" dur="83" decel="50000">
                                          <p:stCondLst>
                                            <p:cond delay="834"/>
                                          </p:stCondLst>
                                        </p:cTn>
                                        <p:tgtEl>
                                          <p:spTgt spid="5"/>
                                        </p:tgtEl>
                                      </p:cBhvr>
                                      <p:to x="100000" y="100000"/>
                                    </p:animScale>
                                    <p:animScale>
                                      <p:cBhvr>
                                        <p:cTn id="41" dur="13">
                                          <p:stCondLst>
                                            <p:cond delay="904"/>
                                          </p:stCondLst>
                                        </p:cTn>
                                        <p:tgtEl>
                                          <p:spTgt spid="5"/>
                                        </p:tgtEl>
                                      </p:cBhvr>
                                      <p:to x="100000" y="95000"/>
                                    </p:animScale>
                                    <p:animScale>
                                      <p:cBhvr>
                                        <p:cTn id="42" dur="83" decel="50000">
                                          <p:stCondLst>
                                            <p:cond delay="917"/>
                                          </p:stCondLst>
                                        </p:cTn>
                                        <p:tgtEl>
                                          <p:spTgt spid="5"/>
                                        </p:tgtEl>
                                      </p:cBhvr>
                                      <p:to x="100000" y="100000"/>
                                    </p:animScale>
                                  </p:childTnLst>
                                </p:cTn>
                              </p:par>
                              <p:par>
                                <p:cTn id="43" presetID="26" presetClass="entr" presetSubtype="0" fill="hold" grpId="0" nodeType="withEffect">
                                  <p:stCondLst>
                                    <p:cond delay="0"/>
                                  </p:stCondLst>
                                  <p:childTnLst>
                                    <p:set>
                                      <p:cBhvr>
                                        <p:cTn id="44" dur="1" fill="hold">
                                          <p:stCondLst>
                                            <p:cond delay="0"/>
                                          </p:stCondLst>
                                        </p:cTn>
                                        <p:tgtEl>
                                          <p:spTgt spid="6"/>
                                        </p:tgtEl>
                                        <p:attrNameLst>
                                          <p:attrName>style.visibility</p:attrName>
                                        </p:attrNameLst>
                                      </p:cBhvr>
                                      <p:to>
                                        <p:strVal val="visible"/>
                                      </p:to>
                                    </p:set>
                                    <p:animEffect transition="in" filter="wipe(down)">
                                      <p:cBhvr>
                                        <p:cTn id="45" dur="290">
                                          <p:stCondLst>
                                            <p:cond delay="0"/>
                                          </p:stCondLst>
                                        </p:cTn>
                                        <p:tgtEl>
                                          <p:spTgt spid="6"/>
                                        </p:tgtEl>
                                      </p:cBhvr>
                                    </p:animEffect>
                                    <p:anim calcmode="lin" valueType="num">
                                      <p:cBhvr>
                                        <p:cTn id="46" dur="911"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47" dur="332"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48" dur="332" tmFilter="0, 0; 0.125,0.2665; 0.25,0.4; 0.375,0.465; 0.5,0.5;  0.625,0.535; 0.75,0.6; 0.875,0.7335; 1,1">
                                          <p:stCondLst>
                                            <p:cond delay="332"/>
                                          </p:stCondLst>
                                        </p:cTn>
                                        <p:tgtEl>
                                          <p:spTgt spid="6"/>
                                        </p:tgtEl>
                                        <p:attrNameLst>
                                          <p:attrName>ppt_y</p:attrName>
                                        </p:attrNameLst>
                                      </p:cBhvr>
                                      <p:tavLst>
                                        <p:tav tm="0" fmla="#ppt_y-sin(pi*$)/9">
                                          <p:val>
                                            <p:fltVal val="0"/>
                                          </p:val>
                                        </p:tav>
                                        <p:tav tm="100000">
                                          <p:val>
                                            <p:fltVal val="1"/>
                                          </p:val>
                                        </p:tav>
                                      </p:tavLst>
                                    </p:anim>
                                    <p:anim calcmode="lin" valueType="num">
                                      <p:cBhvr>
                                        <p:cTn id="49" dur="166" tmFilter="0, 0; 0.125,0.2665; 0.25,0.4; 0.375,0.465; 0.5,0.5;  0.625,0.535; 0.75,0.6; 0.875,0.7335; 1,1">
                                          <p:stCondLst>
                                            <p:cond delay="662"/>
                                          </p:stCondLst>
                                        </p:cTn>
                                        <p:tgtEl>
                                          <p:spTgt spid="6"/>
                                        </p:tgtEl>
                                        <p:attrNameLst>
                                          <p:attrName>ppt_y</p:attrName>
                                        </p:attrNameLst>
                                      </p:cBhvr>
                                      <p:tavLst>
                                        <p:tav tm="0" fmla="#ppt_y-sin(pi*$)/27">
                                          <p:val>
                                            <p:fltVal val="0"/>
                                          </p:val>
                                        </p:tav>
                                        <p:tav tm="100000">
                                          <p:val>
                                            <p:fltVal val="1"/>
                                          </p:val>
                                        </p:tav>
                                      </p:tavLst>
                                    </p:anim>
                                    <p:anim calcmode="lin" valueType="num">
                                      <p:cBhvr>
                                        <p:cTn id="50" dur="82" tmFilter="0, 0; 0.125,0.2665; 0.25,0.4; 0.375,0.465; 0.5,0.5;  0.625,0.535; 0.75,0.6; 0.875,0.7335; 1,1">
                                          <p:stCondLst>
                                            <p:cond delay="828"/>
                                          </p:stCondLst>
                                        </p:cTn>
                                        <p:tgtEl>
                                          <p:spTgt spid="6"/>
                                        </p:tgtEl>
                                        <p:attrNameLst>
                                          <p:attrName>ppt_y</p:attrName>
                                        </p:attrNameLst>
                                      </p:cBhvr>
                                      <p:tavLst>
                                        <p:tav tm="0" fmla="#ppt_y-sin(pi*$)/81">
                                          <p:val>
                                            <p:fltVal val="0"/>
                                          </p:val>
                                        </p:tav>
                                        <p:tav tm="100000">
                                          <p:val>
                                            <p:fltVal val="1"/>
                                          </p:val>
                                        </p:tav>
                                      </p:tavLst>
                                    </p:anim>
                                    <p:animScale>
                                      <p:cBhvr>
                                        <p:cTn id="51" dur="13">
                                          <p:stCondLst>
                                            <p:cond delay="325"/>
                                          </p:stCondLst>
                                        </p:cTn>
                                        <p:tgtEl>
                                          <p:spTgt spid="6"/>
                                        </p:tgtEl>
                                      </p:cBhvr>
                                      <p:to x="100000" y="60000"/>
                                    </p:animScale>
                                    <p:animScale>
                                      <p:cBhvr>
                                        <p:cTn id="52" dur="83" decel="50000">
                                          <p:stCondLst>
                                            <p:cond delay="338"/>
                                          </p:stCondLst>
                                        </p:cTn>
                                        <p:tgtEl>
                                          <p:spTgt spid="6"/>
                                        </p:tgtEl>
                                      </p:cBhvr>
                                      <p:to x="100000" y="100000"/>
                                    </p:animScale>
                                    <p:animScale>
                                      <p:cBhvr>
                                        <p:cTn id="53" dur="13">
                                          <p:stCondLst>
                                            <p:cond delay="656"/>
                                          </p:stCondLst>
                                        </p:cTn>
                                        <p:tgtEl>
                                          <p:spTgt spid="6"/>
                                        </p:tgtEl>
                                      </p:cBhvr>
                                      <p:to x="100000" y="80000"/>
                                    </p:animScale>
                                    <p:animScale>
                                      <p:cBhvr>
                                        <p:cTn id="54" dur="83" decel="50000">
                                          <p:stCondLst>
                                            <p:cond delay="669"/>
                                          </p:stCondLst>
                                        </p:cTn>
                                        <p:tgtEl>
                                          <p:spTgt spid="6"/>
                                        </p:tgtEl>
                                      </p:cBhvr>
                                      <p:to x="100000" y="100000"/>
                                    </p:animScale>
                                    <p:animScale>
                                      <p:cBhvr>
                                        <p:cTn id="55" dur="13">
                                          <p:stCondLst>
                                            <p:cond delay="821"/>
                                          </p:stCondLst>
                                        </p:cTn>
                                        <p:tgtEl>
                                          <p:spTgt spid="6"/>
                                        </p:tgtEl>
                                      </p:cBhvr>
                                      <p:to x="100000" y="90000"/>
                                    </p:animScale>
                                    <p:animScale>
                                      <p:cBhvr>
                                        <p:cTn id="56" dur="83" decel="50000">
                                          <p:stCondLst>
                                            <p:cond delay="834"/>
                                          </p:stCondLst>
                                        </p:cTn>
                                        <p:tgtEl>
                                          <p:spTgt spid="6"/>
                                        </p:tgtEl>
                                      </p:cBhvr>
                                      <p:to x="100000" y="100000"/>
                                    </p:animScale>
                                    <p:animScale>
                                      <p:cBhvr>
                                        <p:cTn id="57" dur="13">
                                          <p:stCondLst>
                                            <p:cond delay="904"/>
                                          </p:stCondLst>
                                        </p:cTn>
                                        <p:tgtEl>
                                          <p:spTgt spid="6"/>
                                        </p:tgtEl>
                                      </p:cBhvr>
                                      <p:to x="100000" y="95000"/>
                                    </p:animScale>
                                    <p:animScale>
                                      <p:cBhvr>
                                        <p:cTn id="58" dur="83" decel="50000">
                                          <p:stCondLst>
                                            <p:cond delay="917"/>
                                          </p:stCondLst>
                                        </p:cTn>
                                        <p:tgtEl>
                                          <p:spTgt spid="6"/>
                                        </p:tgtEl>
                                      </p:cBhvr>
                                      <p:to x="100000" y="100000"/>
                                    </p:animScale>
                                  </p:childTnLst>
                                </p:cTn>
                              </p:par>
                            </p:childTnLst>
                          </p:cTn>
                        </p:par>
                        <p:par>
                          <p:cTn id="59" fill="hold">
                            <p:stCondLst>
                              <p:cond delay="1000"/>
                            </p:stCondLst>
                            <p:childTnLst>
                              <p:par>
                                <p:cTn id="60" presetID="10" presetClass="entr" presetSubtype="0" fill="hold" nodeType="afterEffect">
                                  <p:stCondLst>
                                    <p:cond delay="0"/>
                                  </p:stCondLst>
                                  <p:childTnLst>
                                    <p:set>
                                      <p:cBhvr>
                                        <p:cTn id="61" dur="1" fill="hold">
                                          <p:stCondLst>
                                            <p:cond delay="0"/>
                                          </p:stCondLst>
                                        </p:cTn>
                                        <p:tgtEl>
                                          <p:spTgt spid="3075"/>
                                        </p:tgtEl>
                                        <p:attrNameLst>
                                          <p:attrName>style.visibility</p:attrName>
                                        </p:attrNameLst>
                                      </p:cBhvr>
                                      <p:to>
                                        <p:strVal val="visible"/>
                                      </p:to>
                                    </p:set>
                                    <p:animEffect transition="in" filter="fade">
                                      <p:cBhvr>
                                        <p:cTn id="62" dur="500"/>
                                        <p:tgtEl>
                                          <p:spTgt spid="3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212" y="0"/>
            <a:ext cx="10164961" cy="5715000"/>
          </a:xfrm>
        </p:spPr>
      </p:pic>
      <p:pic>
        <p:nvPicPr>
          <p:cNvPr id="9" name="Picture 4" descr="C:\Users\ADMIN\Desktop\453552345 (3).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98636" l="0" r="100000">
                        <a14:foregroundMark x1="48087" y1="3274" x2="50000" y2="3411"/>
                      </a14:backgroundRemoval>
                    </a14:imgEffect>
                  </a14:imgLayer>
                </a14:imgProps>
              </a:ext>
              <a:ext uri="{28A0092B-C50C-407E-A947-70E740481C1C}">
                <a14:useLocalDpi xmlns:a14="http://schemas.microsoft.com/office/drawing/2010/main" val="0"/>
              </a:ext>
            </a:extLst>
          </a:blip>
          <a:srcRect/>
          <a:stretch>
            <a:fillRect/>
          </a:stretch>
        </p:blipFill>
        <p:spPr bwMode="auto">
          <a:xfrm>
            <a:off x="1740958" y="-405057"/>
            <a:ext cx="6942667" cy="312832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3" descr="C:\Users\ADMIN\Desktop\cau hoi.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8000" y="2081390"/>
            <a:ext cx="10909016" cy="437444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C:\Users\ADMIN\Desktop\Tai nguyen thiet ke tro choi\Bảng gỗ\tro ve.png">
            <a:hlinkClick r:id="" action="ppaction://noaction"/>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94928" l="0" r="100000"/>
                    </a14:imgEffect>
                  </a14:imgLayer>
                </a14:imgProps>
              </a:ext>
              <a:ext uri="{28A0092B-C50C-407E-A947-70E740481C1C}">
                <a14:useLocalDpi xmlns:a14="http://schemas.microsoft.com/office/drawing/2010/main" val="0"/>
              </a:ext>
            </a:extLst>
          </a:blip>
          <a:srcRect/>
          <a:stretch>
            <a:fillRect/>
          </a:stretch>
        </p:blipFill>
        <p:spPr bwMode="auto">
          <a:xfrm>
            <a:off x="21167" y="51612"/>
            <a:ext cx="1841500" cy="64564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762001" y="4127500"/>
            <a:ext cx="6170083" cy="1015663"/>
          </a:xfrm>
          <a:prstGeom prst="rect">
            <a:avLst/>
          </a:prstGeom>
          <a:noFill/>
        </p:spPr>
        <p:txBody>
          <a:bodyPr wrap="square" rtlCol="0">
            <a:spAutoFit/>
          </a:bodyPr>
          <a:lstStyle/>
          <a:p>
            <a:pPr algn="ctr"/>
            <a:r>
              <a:rPr lang="en-US" sz="6000" b="1" dirty="0">
                <a:solidFill>
                  <a:srgbClr val="FF0000"/>
                </a:solidFill>
                <a:latin typeface="Times New Roman" panose="02020603050405020304" pitchFamily="18" charset="0"/>
                <a:cs typeface="Times New Roman" panose="02020603050405020304" pitchFamily="18" charset="0"/>
              </a:rPr>
              <a:t>1dm</a:t>
            </a:r>
            <a:endParaRPr lang="vi-VN" sz="6000" b="1" dirty="0">
              <a:solidFill>
                <a:srgbClr val="FF0000"/>
              </a:solidFill>
              <a:latin typeface="Times New Roman" panose="02020603050405020304" pitchFamily="18" charset="0"/>
              <a:cs typeface="Times New Roman" panose="02020603050405020304" pitchFamily="18" charset="0"/>
            </a:endParaRPr>
          </a:p>
        </p:txBody>
      </p:sp>
      <p:sp>
        <p:nvSpPr>
          <p:cNvPr id="8" name="TextBox 7"/>
          <p:cNvSpPr txBox="1"/>
          <p:nvPr/>
        </p:nvSpPr>
        <p:spPr>
          <a:xfrm>
            <a:off x="2248959" y="740956"/>
            <a:ext cx="6170083" cy="1733936"/>
          </a:xfrm>
          <a:prstGeom prst="rect">
            <a:avLst/>
          </a:prstGeom>
          <a:noFill/>
        </p:spPr>
        <p:txBody>
          <a:bodyPr wrap="square" rtlCol="0">
            <a:spAutoFit/>
          </a:bodyPr>
          <a:lstStyle/>
          <a:p>
            <a:pPr algn="ctr"/>
            <a:r>
              <a:rPr lang="vi-VN" sz="3556" b="1" dirty="0">
                <a:solidFill>
                  <a:srgbClr val="002060"/>
                </a:solidFill>
                <a:latin typeface="Times New Roman" panose="02020603050405020304" pitchFamily="18" charset="0"/>
                <a:cs typeface="Times New Roman" panose="02020603050405020304" pitchFamily="18" charset="0"/>
              </a:rPr>
              <a:t>Đề-xi-mét vuông là diện tích của hình vuông có cạnh dài bao nhiêu?</a:t>
            </a:r>
          </a:p>
        </p:txBody>
      </p:sp>
    </p:spTree>
    <p:extLst>
      <p:ext uri="{BB962C8B-B14F-4D97-AF65-F5344CB8AC3E}">
        <p14:creationId xmlns:p14="http://schemas.microsoft.com/office/powerpoint/2010/main" val="10983933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145">
                                          <p:stCondLst>
                                            <p:cond delay="0"/>
                                          </p:stCondLst>
                                        </p:cTn>
                                        <p:tgtEl>
                                          <p:spTgt spid="8"/>
                                        </p:tgtEl>
                                      </p:cBhvr>
                                    </p:animEffect>
                                    <p:anim calcmode="lin" valueType="num">
                                      <p:cBhvr>
                                        <p:cTn id="8" dur="456" tmFilter="0,0; 0.14,0.36; 0.43,0.73; 0.71,0.91; 1.0,1.0">
                                          <p:stCondLst>
                                            <p:cond delay="0"/>
                                          </p:stCondLst>
                                        </p:cTn>
                                        <p:tgtEl>
                                          <p:spTgt spid="8"/>
                                        </p:tgtEl>
                                        <p:attrNameLst>
                                          <p:attrName>ppt_x</p:attrName>
                                        </p:attrNameLst>
                                      </p:cBhvr>
                                      <p:tavLst>
                                        <p:tav tm="0">
                                          <p:val>
                                            <p:strVal val="#ppt_x-0.25"/>
                                          </p:val>
                                        </p:tav>
                                        <p:tav tm="100000">
                                          <p:val>
                                            <p:strVal val="#ppt_x"/>
                                          </p:val>
                                        </p:tav>
                                      </p:tavLst>
                                    </p:anim>
                                    <p:anim calcmode="lin" valueType="num">
                                      <p:cBhvr>
                                        <p:cTn id="9" dur="166" tmFilter="0.0,0.0; 0.25,0.07; 0.50,0.2; 0.75,0.467; 1.0,1.0">
                                          <p:stCondLst>
                                            <p:cond delay="0"/>
                                          </p:stCondLst>
                                        </p:cTn>
                                        <p:tgtEl>
                                          <p:spTgt spid="8"/>
                                        </p:tgtEl>
                                        <p:attrNameLst>
                                          <p:attrName>ppt_y</p:attrName>
                                        </p:attrNameLst>
                                      </p:cBhvr>
                                      <p:tavLst>
                                        <p:tav tm="0" fmla="#ppt_y-sin(pi*$)/3">
                                          <p:val>
                                            <p:fltVal val="0.5"/>
                                          </p:val>
                                        </p:tav>
                                        <p:tav tm="100000">
                                          <p:val>
                                            <p:fltVal val="1"/>
                                          </p:val>
                                        </p:tav>
                                      </p:tavLst>
                                    </p:anim>
                                    <p:anim calcmode="lin" valueType="num">
                                      <p:cBhvr>
                                        <p:cTn id="10" dur="166" tmFilter="0, 0; 0.125,0.2665; 0.25,0.4; 0.375,0.465; 0.5,0.5;  0.625,0.535; 0.75,0.6; 0.875,0.7335; 1,1">
                                          <p:stCondLst>
                                            <p:cond delay="166"/>
                                          </p:stCondLst>
                                        </p:cTn>
                                        <p:tgtEl>
                                          <p:spTgt spid="8"/>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8"/>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4"/>
                                          </p:stCondLst>
                                        </p:cTn>
                                        <p:tgtEl>
                                          <p:spTgt spid="8"/>
                                        </p:tgtEl>
                                        <p:attrNameLst>
                                          <p:attrName>ppt_y</p:attrName>
                                        </p:attrNameLst>
                                      </p:cBhvr>
                                      <p:tavLst>
                                        <p:tav tm="0" fmla="#ppt_y-sin(pi*$)/81">
                                          <p:val>
                                            <p:fltVal val="0"/>
                                          </p:val>
                                        </p:tav>
                                        <p:tav tm="100000">
                                          <p:val>
                                            <p:fltVal val="1"/>
                                          </p:val>
                                        </p:tav>
                                      </p:tavLst>
                                    </p:anim>
                                    <p:animScale>
                                      <p:cBhvr>
                                        <p:cTn id="13" dur="7">
                                          <p:stCondLst>
                                            <p:cond delay="162"/>
                                          </p:stCondLst>
                                        </p:cTn>
                                        <p:tgtEl>
                                          <p:spTgt spid="8"/>
                                        </p:tgtEl>
                                      </p:cBhvr>
                                      <p:to x="100000" y="60000"/>
                                    </p:animScale>
                                    <p:animScale>
                                      <p:cBhvr>
                                        <p:cTn id="14" dur="41" decel="50000">
                                          <p:stCondLst>
                                            <p:cond delay="169"/>
                                          </p:stCondLst>
                                        </p:cTn>
                                        <p:tgtEl>
                                          <p:spTgt spid="8"/>
                                        </p:tgtEl>
                                      </p:cBhvr>
                                      <p:to x="100000" y="100000"/>
                                    </p:animScale>
                                    <p:animScale>
                                      <p:cBhvr>
                                        <p:cTn id="15" dur="7">
                                          <p:stCondLst>
                                            <p:cond delay="328"/>
                                          </p:stCondLst>
                                        </p:cTn>
                                        <p:tgtEl>
                                          <p:spTgt spid="8"/>
                                        </p:tgtEl>
                                      </p:cBhvr>
                                      <p:to x="100000" y="80000"/>
                                    </p:animScale>
                                    <p:animScale>
                                      <p:cBhvr>
                                        <p:cTn id="16" dur="41" decel="50000">
                                          <p:stCondLst>
                                            <p:cond delay="335"/>
                                          </p:stCondLst>
                                        </p:cTn>
                                        <p:tgtEl>
                                          <p:spTgt spid="8"/>
                                        </p:tgtEl>
                                      </p:cBhvr>
                                      <p:to x="100000" y="100000"/>
                                    </p:animScale>
                                    <p:animScale>
                                      <p:cBhvr>
                                        <p:cTn id="17" dur="7">
                                          <p:stCondLst>
                                            <p:cond delay="410"/>
                                          </p:stCondLst>
                                        </p:cTn>
                                        <p:tgtEl>
                                          <p:spTgt spid="8"/>
                                        </p:tgtEl>
                                      </p:cBhvr>
                                      <p:to x="100000" y="90000"/>
                                    </p:animScale>
                                    <p:animScale>
                                      <p:cBhvr>
                                        <p:cTn id="18" dur="41" decel="50000">
                                          <p:stCondLst>
                                            <p:cond delay="417"/>
                                          </p:stCondLst>
                                        </p:cTn>
                                        <p:tgtEl>
                                          <p:spTgt spid="8"/>
                                        </p:tgtEl>
                                      </p:cBhvr>
                                      <p:to x="100000" y="100000"/>
                                    </p:animScale>
                                    <p:animScale>
                                      <p:cBhvr>
                                        <p:cTn id="19" dur="7">
                                          <p:stCondLst>
                                            <p:cond delay="452"/>
                                          </p:stCondLst>
                                        </p:cTn>
                                        <p:tgtEl>
                                          <p:spTgt spid="8"/>
                                        </p:tgtEl>
                                      </p:cBhvr>
                                      <p:to x="100000" y="95000"/>
                                    </p:animScale>
                                    <p:animScale>
                                      <p:cBhvr>
                                        <p:cTn id="20" dur="41" decel="50000">
                                          <p:stCondLst>
                                            <p:cond delay="459"/>
                                          </p:stCondLst>
                                        </p:cTn>
                                        <p:tgtEl>
                                          <p:spTgt spid="8"/>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p:cTn id="25" dur="250" fill="hold"/>
                                        <p:tgtEl>
                                          <p:spTgt spid="7"/>
                                        </p:tgtEl>
                                        <p:attrNameLst>
                                          <p:attrName>ppt_w</p:attrName>
                                        </p:attrNameLst>
                                      </p:cBhvr>
                                      <p:tavLst>
                                        <p:tav tm="0">
                                          <p:val>
                                            <p:fltVal val="0"/>
                                          </p:val>
                                        </p:tav>
                                        <p:tav tm="100000">
                                          <p:val>
                                            <p:strVal val="#ppt_w"/>
                                          </p:val>
                                        </p:tav>
                                      </p:tavLst>
                                    </p:anim>
                                    <p:anim calcmode="lin" valueType="num">
                                      <p:cBhvr>
                                        <p:cTn id="26" dur="250" fill="hold"/>
                                        <p:tgtEl>
                                          <p:spTgt spid="7"/>
                                        </p:tgtEl>
                                        <p:attrNameLst>
                                          <p:attrName>ppt_h</p:attrName>
                                        </p:attrNameLst>
                                      </p:cBhvr>
                                      <p:tavLst>
                                        <p:tav tm="0">
                                          <p:val>
                                            <p:fltVal val="0"/>
                                          </p:val>
                                        </p:tav>
                                        <p:tav tm="100000">
                                          <p:val>
                                            <p:strVal val="#ppt_h"/>
                                          </p:val>
                                        </p:tav>
                                      </p:tavLst>
                                    </p:anim>
                                    <p:anim calcmode="lin" valueType="num">
                                      <p:cBhvr>
                                        <p:cTn id="27" dur="250" fill="hold"/>
                                        <p:tgtEl>
                                          <p:spTgt spid="7"/>
                                        </p:tgtEl>
                                        <p:attrNameLst>
                                          <p:attrName>style.rotation</p:attrName>
                                        </p:attrNameLst>
                                      </p:cBhvr>
                                      <p:tavLst>
                                        <p:tav tm="0">
                                          <p:val>
                                            <p:fltVal val="90"/>
                                          </p:val>
                                        </p:tav>
                                        <p:tav tm="100000">
                                          <p:val>
                                            <p:fltVal val="0"/>
                                          </p:val>
                                        </p:tav>
                                      </p:tavLst>
                                    </p:anim>
                                    <p:animEffect transition="in" filter="fade">
                                      <p:cBhvr>
                                        <p:cTn id="28" dur="25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212" y="0"/>
            <a:ext cx="10164961" cy="5715000"/>
          </a:xfrm>
        </p:spPr>
      </p:pic>
      <p:pic>
        <p:nvPicPr>
          <p:cNvPr id="5" name="Picture 3" descr="C:\Users\ADMIN\Desktop\cau hoi.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000" y="2081390"/>
            <a:ext cx="10909016" cy="437444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C:\Users\ADMIN\Desktop\453552345 (3).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8636" l="0" r="100000">
                        <a14:foregroundMark x1="48087" y1="3274" x2="50000" y2="3411"/>
                      </a14:backgroundRemoval>
                    </a14:imgEffect>
                  </a14:imgLayer>
                </a14:imgProps>
              </a:ext>
              <a:ext uri="{28A0092B-C50C-407E-A947-70E740481C1C}">
                <a14:useLocalDpi xmlns:a14="http://schemas.microsoft.com/office/drawing/2010/main" val="0"/>
              </a:ext>
            </a:extLst>
          </a:blip>
          <a:srcRect/>
          <a:stretch>
            <a:fillRect/>
          </a:stretch>
        </p:blipFill>
        <p:spPr bwMode="auto">
          <a:xfrm>
            <a:off x="1862667" y="-835263"/>
            <a:ext cx="7196667" cy="312832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C:\Users\ADMIN\Desktop\Tai nguyen thiet ke tro choi\Bảng gỗ\tro ve.png">
            <a:hlinkClick r:id="" action="ppaction://noaction"/>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94928" l="0" r="100000"/>
                    </a14:imgEffect>
                  </a14:imgLayer>
                </a14:imgProps>
              </a:ext>
              <a:ext uri="{28A0092B-C50C-407E-A947-70E740481C1C}">
                <a14:useLocalDpi xmlns:a14="http://schemas.microsoft.com/office/drawing/2010/main" val="0"/>
              </a:ext>
            </a:extLst>
          </a:blip>
          <a:srcRect/>
          <a:stretch>
            <a:fillRect/>
          </a:stretch>
        </p:blipFill>
        <p:spPr bwMode="auto">
          <a:xfrm>
            <a:off x="21167" y="51612"/>
            <a:ext cx="1841500" cy="64564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941917" y="4234852"/>
            <a:ext cx="6265333" cy="923330"/>
          </a:xfrm>
          <a:prstGeom prst="rect">
            <a:avLst/>
          </a:prstGeom>
          <a:noFill/>
        </p:spPr>
        <p:txBody>
          <a:bodyPr wrap="square" rtlCol="0">
            <a:spAutoFit/>
          </a:bodyPr>
          <a:lstStyle/>
          <a:p>
            <a:pPr algn="ctr"/>
            <a:r>
              <a:rPr lang="en-US" sz="5400" b="1" dirty="0">
                <a:solidFill>
                  <a:srgbClr val="FF0000"/>
                </a:solidFill>
                <a:latin typeface="Times New Roman" panose="02020603050405020304" pitchFamily="18" charset="0"/>
                <a:cs typeface="Times New Roman" panose="02020603050405020304" pitchFamily="18" charset="0"/>
              </a:rPr>
              <a:t>5000</a:t>
            </a:r>
            <a:endParaRPr lang="vi-VN" sz="5400" b="1" dirty="0">
              <a:solidFill>
                <a:srgbClr val="FF0000"/>
              </a:solidFill>
              <a:latin typeface="Times New Roman" panose="02020603050405020304" pitchFamily="18" charset="0"/>
              <a:cs typeface="Times New Roman" panose="02020603050405020304" pitchFamily="18" charset="0"/>
            </a:endParaRPr>
          </a:p>
        </p:txBody>
      </p:sp>
      <p:sp>
        <p:nvSpPr>
          <p:cNvPr id="9" name="TextBox 8"/>
          <p:cNvSpPr txBox="1"/>
          <p:nvPr/>
        </p:nvSpPr>
        <p:spPr>
          <a:xfrm>
            <a:off x="2286001" y="486834"/>
            <a:ext cx="6170083" cy="1186735"/>
          </a:xfrm>
          <a:prstGeom prst="rect">
            <a:avLst/>
          </a:prstGeom>
          <a:noFill/>
        </p:spPr>
        <p:txBody>
          <a:bodyPr wrap="square" rtlCol="0">
            <a:spAutoFit/>
          </a:bodyPr>
          <a:lstStyle/>
          <a:p>
            <a:pPr algn="ctr"/>
            <a:r>
              <a:rPr lang="en-US" sz="3556" b="1" dirty="0" err="1">
                <a:latin typeface="Times New Roman" panose="02020603050405020304" pitchFamily="18" charset="0"/>
                <a:cs typeface="Times New Roman" panose="02020603050405020304" pitchFamily="18" charset="0"/>
              </a:rPr>
              <a:t>Điền</a:t>
            </a:r>
            <a:r>
              <a:rPr lang="en-US" sz="3556" b="1" dirty="0">
                <a:latin typeface="Times New Roman" panose="02020603050405020304" pitchFamily="18" charset="0"/>
                <a:cs typeface="Times New Roman" panose="02020603050405020304" pitchFamily="18" charset="0"/>
              </a:rPr>
              <a:t> </a:t>
            </a:r>
            <a:r>
              <a:rPr lang="en-US" sz="3556" b="1" dirty="0" err="1">
                <a:latin typeface="Times New Roman" panose="02020603050405020304" pitchFamily="18" charset="0"/>
                <a:cs typeface="Times New Roman" panose="02020603050405020304" pitchFamily="18" charset="0"/>
              </a:rPr>
              <a:t>vào</a:t>
            </a:r>
            <a:r>
              <a:rPr lang="en-US" sz="3556" b="1" dirty="0">
                <a:latin typeface="Times New Roman" panose="02020603050405020304" pitchFamily="18" charset="0"/>
                <a:cs typeface="Times New Roman" panose="02020603050405020304" pitchFamily="18" charset="0"/>
              </a:rPr>
              <a:t> </a:t>
            </a:r>
            <a:r>
              <a:rPr lang="en-US" sz="3556" b="1" dirty="0" err="1">
                <a:latin typeface="Times New Roman" panose="02020603050405020304" pitchFamily="18" charset="0"/>
                <a:cs typeface="Times New Roman" panose="02020603050405020304" pitchFamily="18" charset="0"/>
              </a:rPr>
              <a:t>chỗ</a:t>
            </a:r>
            <a:r>
              <a:rPr lang="en-US" sz="3556" b="1" dirty="0">
                <a:latin typeface="Times New Roman" panose="02020603050405020304" pitchFamily="18" charset="0"/>
                <a:cs typeface="Times New Roman" panose="02020603050405020304" pitchFamily="18" charset="0"/>
              </a:rPr>
              <a:t> </a:t>
            </a:r>
            <a:r>
              <a:rPr lang="en-US" sz="3556" b="1" dirty="0" err="1">
                <a:latin typeface="Times New Roman" panose="02020603050405020304" pitchFamily="18" charset="0"/>
                <a:cs typeface="Times New Roman" panose="02020603050405020304" pitchFamily="18" charset="0"/>
              </a:rPr>
              <a:t>chấm</a:t>
            </a:r>
            <a:r>
              <a:rPr lang="en-US" sz="3556" b="1" dirty="0">
                <a:latin typeface="Times New Roman" panose="02020603050405020304" pitchFamily="18" charset="0"/>
                <a:cs typeface="Times New Roman" panose="02020603050405020304" pitchFamily="18" charset="0"/>
              </a:rPr>
              <a:t>.</a:t>
            </a:r>
          </a:p>
          <a:p>
            <a:pPr algn="ctr"/>
            <a:r>
              <a:rPr lang="en-US" sz="3556" b="1" dirty="0">
                <a:solidFill>
                  <a:srgbClr val="002060"/>
                </a:solidFill>
                <a:latin typeface="Times New Roman" panose="02020603050405020304" pitchFamily="18" charset="0"/>
                <a:cs typeface="Times New Roman" panose="02020603050405020304" pitchFamily="18" charset="0"/>
              </a:rPr>
              <a:t>50</a:t>
            </a:r>
            <a:r>
              <a:rPr lang="vi-VN" sz="3556" b="1" dirty="0">
                <a:solidFill>
                  <a:srgbClr val="002060"/>
                </a:solidFill>
                <a:latin typeface="Times New Roman" panose="02020603050405020304" pitchFamily="18" charset="0"/>
                <a:cs typeface="Times New Roman" panose="02020603050405020304" pitchFamily="18" charset="0"/>
              </a:rPr>
              <a:t>dm</a:t>
            </a:r>
            <a:r>
              <a:rPr lang="vi-VN" sz="3556" b="1" baseline="30000" dirty="0">
                <a:solidFill>
                  <a:srgbClr val="002060"/>
                </a:solidFill>
                <a:latin typeface="Times New Roman" panose="02020603050405020304" pitchFamily="18" charset="0"/>
                <a:cs typeface="Times New Roman" panose="02020603050405020304" pitchFamily="18" charset="0"/>
              </a:rPr>
              <a:t>2</a:t>
            </a:r>
            <a:r>
              <a:rPr lang="en-US" sz="3556" b="1" dirty="0">
                <a:solidFill>
                  <a:srgbClr val="002060"/>
                </a:solidFill>
                <a:latin typeface="Times New Roman" panose="02020603050405020304" pitchFamily="18" charset="0"/>
                <a:cs typeface="Times New Roman" panose="02020603050405020304" pitchFamily="18" charset="0"/>
              </a:rPr>
              <a:t>= …… </a:t>
            </a:r>
            <a:r>
              <a:rPr lang="vi-VN" sz="3556" b="1" dirty="0">
                <a:solidFill>
                  <a:srgbClr val="002060"/>
                </a:solidFill>
                <a:latin typeface="Times New Roman" panose="02020603050405020304" pitchFamily="18" charset="0"/>
                <a:cs typeface="Times New Roman" panose="02020603050405020304" pitchFamily="18" charset="0"/>
              </a:rPr>
              <a:t>cm</a:t>
            </a:r>
            <a:r>
              <a:rPr lang="vi-VN" sz="3556" b="1" baseline="30000" dirty="0">
                <a:solidFill>
                  <a:srgbClr val="002060"/>
                </a:solidFill>
                <a:latin typeface="Times New Roman" panose="02020603050405020304" pitchFamily="18" charset="0"/>
                <a:cs typeface="Times New Roman" panose="02020603050405020304" pitchFamily="18" charset="0"/>
              </a:rPr>
              <a:t>2</a:t>
            </a:r>
            <a:endParaRPr lang="vi-VN" sz="5333"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42999215"/>
      </p:ext>
    </p:extLst>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145">
                                          <p:stCondLst>
                                            <p:cond delay="0"/>
                                          </p:stCondLst>
                                        </p:cTn>
                                        <p:tgtEl>
                                          <p:spTgt spid="6"/>
                                        </p:tgtEl>
                                      </p:cBhvr>
                                    </p:animEffect>
                                    <p:anim calcmode="lin" valueType="num">
                                      <p:cBhvr>
                                        <p:cTn id="8" dur="455"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166"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166" tmFilter="0, 0; 0.125,0.2665; 0.25,0.4; 0.375,0.465; 0.5,0.5;  0.625,0.535; 0.75,0.6; 0.875,0.7335; 1,1">
                                          <p:stCondLst>
                                            <p:cond delay="166"/>
                                          </p:stCondLst>
                                        </p:cTn>
                                        <p:tgtEl>
                                          <p:spTgt spid="6"/>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6"/>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4"/>
                                          </p:stCondLst>
                                        </p:cTn>
                                        <p:tgtEl>
                                          <p:spTgt spid="6"/>
                                        </p:tgtEl>
                                        <p:attrNameLst>
                                          <p:attrName>ppt_y</p:attrName>
                                        </p:attrNameLst>
                                      </p:cBhvr>
                                      <p:tavLst>
                                        <p:tav tm="0" fmla="#ppt_y-sin(pi*$)/81">
                                          <p:val>
                                            <p:fltVal val="0"/>
                                          </p:val>
                                        </p:tav>
                                        <p:tav tm="100000">
                                          <p:val>
                                            <p:fltVal val="1"/>
                                          </p:val>
                                        </p:tav>
                                      </p:tavLst>
                                    </p:anim>
                                    <p:animScale>
                                      <p:cBhvr>
                                        <p:cTn id="13" dur="6">
                                          <p:stCondLst>
                                            <p:cond delay="162"/>
                                          </p:stCondLst>
                                        </p:cTn>
                                        <p:tgtEl>
                                          <p:spTgt spid="6"/>
                                        </p:tgtEl>
                                      </p:cBhvr>
                                      <p:to x="100000" y="60000"/>
                                    </p:animScale>
                                    <p:animScale>
                                      <p:cBhvr>
                                        <p:cTn id="14" dur="41" decel="50000">
                                          <p:stCondLst>
                                            <p:cond delay="169"/>
                                          </p:stCondLst>
                                        </p:cTn>
                                        <p:tgtEl>
                                          <p:spTgt spid="6"/>
                                        </p:tgtEl>
                                      </p:cBhvr>
                                      <p:to x="100000" y="100000"/>
                                    </p:animScale>
                                    <p:animScale>
                                      <p:cBhvr>
                                        <p:cTn id="15" dur="6">
                                          <p:stCondLst>
                                            <p:cond delay="328"/>
                                          </p:stCondLst>
                                        </p:cTn>
                                        <p:tgtEl>
                                          <p:spTgt spid="6"/>
                                        </p:tgtEl>
                                      </p:cBhvr>
                                      <p:to x="100000" y="80000"/>
                                    </p:animScale>
                                    <p:animScale>
                                      <p:cBhvr>
                                        <p:cTn id="16" dur="41" decel="50000">
                                          <p:stCondLst>
                                            <p:cond delay="334"/>
                                          </p:stCondLst>
                                        </p:cTn>
                                        <p:tgtEl>
                                          <p:spTgt spid="6"/>
                                        </p:tgtEl>
                                      </p:cBhvr>
                                      <p:to x="100000" y="100000"/>
                                    </p:animScale>
                                    <p:animScale>
                                      <p:cBhvr>
                                        <p:cTn id="17" dur="6">
                                          <p:stCondLst>
                                            <p:cond delay="410"/>
                                          </p:stCondLst>
                                        </p:cTn>
                                        <p:tgtEl>
                                          <p:spTgt spid="6"/>
                                        </p:tgtEl>
                                      </p:cBhvr>
                                      <p:to x="100000" y="90000"/>
                                    </p:animScale>
                                    <p:animScale>
                                      <p:cBhvr>
                                        <p:cTn id="18" dur="41" decel="50000">
                                          <p:stCondLst>
                                            <p:cond delay="417"/>
                                          </p:stCondLst>
                                        </p:cTn>
                                        <p:tgtEl>
                                          <p:spTgt spid="6"/>
                                        </p:tgtEl>
                                      </p:cBhvr>
                                      <p:to x="100000" y="100000"/>
                                    </p:animScale>
                                    <p:animScale>
                                      <p:cBhvr>
                                        <p:cTn id="19" dur="6">
                                          <p:stCondLst>
                                            <p:cond delay="452"/>
                                          </p:stCondLst>
                                        </p:cTn>
                                        <p:tgtEl>
                                          <p:spTgt spid="6"/>
                                        </p:tgtEl>
                                      </p:cBhvr>
                                      <p:to x="100000" y="95000"/>
                                    </p:animScale>
                                    <p:animScale>
                                      <p:cBhvr>
                                        <p:cTn id="20" dur="41" decel="50000">
                                          <p:stCondLst>
                                            <p:cond delay="458"/>
                                          </p:stCondLst>
                                        </p:cTn>
                                        <p:tgtEl>
                                          <p:spTgt spid="6"/>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down)">
                                      <p:cBhvr>
                                        <p:cTn id="23" dur="145">
                                          <p:stCondLst>
                                            <p:cond delay="0"/>
                                          </p:stCondLst>
                                        </p:cTn>
                                        <p:tgtEl>
                                          <p:spTgt spid="9"/>
                                        </p:tgtEl>
                                      </p:cBhvr>
                                    </p:animEffect>
                                    <p:anim calcmode="lin" valueType="num">
                                      <p:cBhvr>
                                        <p:cTn id="24" dur="456"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5" dur="166"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6" dur="166" tmFilter="0, 0; 0.125,0.2665; 0.25,0.4; 0.375,0.465; 0.5,0.5;  0.625,0.535; 0.75,0.6; 0.875,0.7335; 1,1">
                                          <p:stCondLst>
                                            <p:cond delay="166"/>
                                          </p:stCondLst>
                                        </p:cTn>
                                        <p:tgtEl>
                                          <p:spTgt spid="9"/>
                                        </p:tgtEl>
                                        <p:attrNameLst>
                                          <p:attrName>ppt_y</p:attrName>
                                        </p:attrNameLst>
                                      </p:cBhvr>
                                      <p:tavLst>
                                        <p:tav tm="0" fmla="#ppt_y-sin(pi*$)/9">
                                          <p:val>
                                            <p:fltVal val="0"/>
                                          </p:val>
                                        </p:tav>
                                        <p:tav tm="100000">
                                          <p:val>
                                            <p:fltVal val="1"/>
                                          </p:val>
                                        </p:tav>
                                      </p:tavLst>
                                    </p:anim>
                                    <p:anim calcmode="lin" valueType="num">
                                      <p:cBhvr>
                                        <p:cTn id="27" dur="83" tmFilter="0, 0; 0.125,0.2665; 0.25,0.4; 0.375,0.465; 0.5,0.5;  0.625,0.535; 0.75,0.6; 0.875,0.7335; 1,1">
                                          <p:stCondLst>
                                            <p:cond delay="331"/>
                                          </p:stCondLst>
                                        </p:cTn>
                                        <p:tgtEl>
                                          <p:spTgt spid="9"/>
                                        </p:tgtEl>
                                        <p:attrNameLst>
                                          <p:attrName>ppt_y</p:attrName>
                                        </p:attrNameLst>
                                      </p:cBhvr>
                                      <p:tavLst>
                                        <p:tav tm="0" fmla="#ppt_y-sin(pi*$)/27">
                                          <p:val>
                                            <p:fltVal val="0"/>
                                          </p:val>
                                        </p:tav>
                                        <p:tav tm="100000">
                                          <p:val>
                                            <p:fltVal val="1"/>
                                          </p:val>
                                        </p:tav>
                                      </p:tavLst>
                                    </p:anim>
                                    <p:anim calcmode="lin" valueType="num">
                                      <p:cBhvr>
                                        <p:cTn id="28" dur="41" tmFilter="0, 0; 0.125,0.2665; 0.25,0.4; 0.375,0.465; 0.5,0.5;  0.625,0.535; 0.75,0.6; 0.875,0.7335; 1,1">
                                          <p:stCondLst>
                                            <p:cond delay="414"/>
                                          </p:stCondLst>
                                        </p:cTn>
                                        <p:tgtEl>
                                          <p:spTgt spid="9"/>
                                        </p:tgtEl>
                                        <p:attrNameLst>
                                          <p:attrName>ppt_y</p:attrName>
                                        </p:attrNameLst>
                                      </p:cBhvr>
                                      <p:tavLst>
                                        <p:tav tm="0" fmla="#ppt_y-sin(pi*$)/81">
                                          <p:val>
                                            <p:fltVal val="0"/>
                                          </p:val>
                                        </p:tav>
                                        <p:tav tm="100000">
                                          <p:val>
                                            <p:fltVal val="1"/>
                                          </p:val>
                                        </p:tav>
                                      </p:tavLst>
                                    </p:anim>
                                    <p:animScale>
                                      <p:cBhvr>
                                        <p:cTn id="29" dur="7">
                                          <p:stCondLst>
                                            <p:cond delay="162"/>
                                          </p:stCondLst>
                                        </p:cTn>
                                        <p:tgtEl>
                                          <p:spTgt spid="9"/>
                                        </p:tgtEl>
                                      </p:cBhvr>
                                      <p:to x="100000" y="60000"/>
                                    </p:animScale>
                                    <p:animScale>
                                      <p:cBhvr>
                                        <p:cTn id="30" dur="41" decel="50000">
                                          <p:stCondLst>
                                            <p:cond delay="169"/>
                                          </p:stCondLst>
                                        </p:cTn>
                                        <p:tgtEl>
                                          <p:spTgt spid="9"/>
                                        </p:tgtEl>
                                      </p:cBhvr>
                                      <p:to x="100000" y="100000"/>
                                    </p:animScale>
                                    <p:animScale>
                                      <p:cBhvr>
                                        <p:cTn id="31" dur="7">
                                          <p:stCondLst>
                                            <p:cond delay="328"/>
                                          </p:stCondLst>
                                        </p:cTn>
                                        <p:tgtEl>
                                          <p:spTgt spid="9"/>
                                        </p:tgtEl>
                                      </p:cBhvr>
                                      <p:to x="100000" y="80000"/>
                                    </p:animScale>
                                    <p:animScale>
                                      <p:cBhvr>
                                        <p:cTn id="32" dur="41" decel="50000">
                                          <p:stCondLst>
                                            <p:cond delay="335"/>
                                          </p:stCondLst>
                                        </p:cTn>
                                        <p:tgtEl>
                                          <p:spTgt spid="9"/>
                                        </p:tgtEl>
                                      </p:cBhvr>
                                      <p:to x="100000" y="100000"/>
                                    </p:animScale>
                                    <p:animScale>
                                      <p:cBhvr>
                                        <p:cTn id="33" dur="7">
                                          <p:stCondLst>
                                            <p:cond delay="410"/>
                                          </p:stCondLst>
                                        </p:cTn>
                                        <p:tgtEl>
                                          <p:spTgt spid="9"/>
                                        </p:tgtEl>
                                      </p:cBhvr>
                                      <p:to x="100000" y="90000"/>
                                    </p:animScale>
                                    <p:animScale>
                                      <p:cBhvr>
                                        <p:cTn id="34" dur="41" decel="50000">
                                          <p:stCondLst>
                                            <p:cond delay="417"/>
                                          </p:stCondLst>
                                        </p:cTn>
                                        <p:tgtEl>
                                          <p:spTgt spid="9"/>
                                        </p:tgtEl>
                                      </p:cBhvr>
                                      <p:to x="100000" y="100000"/>
                                    </p:animScale>
                                    <p:animScale>
                                      <p:cBhvr>
                                        <p:cTn id="35" dur="7">
                                          <p:stCondLst>
                                            <p:cond delay="452"/>
                                          </p:stCondLst>
                                        </p:cTn>
                                        <p:tgtEl>
                                          <p:spTgt spid="9"/>
                                        </p:tgtEl>
                                      </p:cBhvr>
                                      <p:to x="100000" y="95000"/>
                                    </p:animScale>
                                    <p:animScale>
                                      <p:cBhvr>
                                        <p:cTn id="36" dur="41" decel="50000">
                                          <p:stCondLst>
                                            <p:cond delay="459"/>
                                          </p:stCondLst>
                                        </p:cTn>
                                        <p:tgtEl>
                                          <p:spTgt spid="9"/>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31" presetClass="entr" presetSubtype="0" fill="hold" nodeType="clickEffect">
                                  <p:stCondLst>
                                    <p:cond delay="0"/>
                                  </p:stCondLst>
                                  <p:childTnLst>
                                    <p:set>
                                      <p:cBhvr>
                                        <p:cTn id="40" dur="1" fill="hold">
                                          <p:stCondLst>
                                            <p:cond delay="0"/>
                                          </p:stCondLst>
                                        </p:cTn>
                                        <p:tgtEl>
                                          <p:spTgt spid="8">
                                            <p:txEl>
                                              <p:pRg st="0" end="0"/>
                                            </p:txEl>
                                          </p:spTgt>
                                        </p:tgtEl>
                                        <p:attrNameLst>
                                          <p:attrName>style.visibility</p:attrName>
                                        </p:attrNameLst>
                                      </p:cBhvr>
                                      <p:to>
                                        <p:strVal val="visible"/>
                                      </p:to>
                                    </p:set>
                                    <p:anim calcmode="lin" valueType="num">
                                      <p:cBhvr>
                                        <p:cTn id="41" dur="250" fill="hold"/>
                                        <p:tgtEl>
                                          <p:spTgt spid="8">
                                            <p:txEl>
                                              <p:pRg st="0" end="0"/>
                                            </p:txEl>
                                          </p:spTgt>
                                        </p:tgtEl>
                                        <p:attrNameLst>
                                          <p:attrName>ppt_w</p:attrName>
                                        </p:attrNameLst>
                                      </p:cBhvr>
                                      <p:tavLst>
                                        <p:tav tm="0">
                                          <p:val>
                                            <p:fltVal val="0"/>
                                          </p:val>
                                        </p:tav>
                                        <p:tav tm="100000">
                                          <p:val>
                                            <p:strVal val="#ppt_w"/>
                                          </p:val>
                                        </p:tav>
                                      </p:tavLst>
                                    </p:anim>
                                    <p:anim calcmode="lin" valueType="num">
                                      <p:cBhvr>
                                        <p:cTn id="42" dur="250" fill="hold"/>
                                        <p:tgtEl>
                                          <p:spTgt spid="8">
                                            <p:txEl>
                                              <p:pRg st="0" end="0"/>
                                            </p:txEl>
                                          </p:spTgt>
                                        </p:tgtEl>
                                        <p:attrNameLst>
                                          <p:attrName>ppt_h</p:attrName>
                                        </p:attrNameLst>
                                      </p:cBhvr>
                                      <p:tavLst>
                                        <p:tav tm="0">
                                          <p:val>
                                            <p:fltVal val="0"/>
                                          </p:val>
                                        </p:tav>
                                        <p:tav tm="100000">
                                          <p:val>
                                            <p:strVal val="#ppt_h"/>
                                          </p:val>
                                        </p:tav>
                                      </p:tavLst>
                                    </p:anim>
                                    <p:anim calcmode="lin" valueType="num">
                                      <p:cBhvr>
                                        <p:cTn id="43" dur="250" fill="hold"/>
                                        <p:tgtEl>
                                          <p:spTgt spid="8">
                                            <p:txEl>
                                              <p:pRg st="0" end="0"/>
                                            </p:txEl>
                                          </p:spTgt>
                                        </p:tgtEl>
                                        <p:attrNameLst>
                                          <p:attrName>style.rotation</p:attrName>
                                        </p:attrNameLst>
                                      </p:cBhvr>
                                      <p:tavLst>
                                        <p:tav tm="0">
                                          <p:val>
                                            <p:fltVal val="90"/>
                                          </p:val>
                                        </p:tav>
                                        <p:tav tm="100000">
                                          <p:val>
                                            <p:fltVal val="0"/>
                                          </p:val>
                                        </p:tav>
                                      </p:tavLst>
                                    </p:anim>
                                    <p:animEffect transition="in" filter="fade">
                                      <p:cBhvr>
                                        <p:cTn id="44" dur="250"/>
                                        <p:tgtEl>
                                          <p:spTgt spid="8">
                                            <p:txEl>
                                              <p:pRg st="0" end="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42" presetClass="path" presetSubtype="0" accel="50000" decel="50000" fill="hold" grpId="0" nodeType="clickEffect">
                                  <p:stCondLst>
                                    <p:cond delay="0"/>
                                  </p:stCondLst>
                                  <p:childTnLst>
                                    <p:animMotion origin="layout" path="M 3.75E-6 1.11111E-6 L 0.15734 -0.57361 " pathEditMode="relative" rAng="0" ptsTypes="AA">
                                      <p:cBhvr>
                                        <p:cTn id="48" dur="500" fill="hold"/>
                                        <p:tgtEl>
                                          <p:spTgt spid="8">
                                            <p:txEl>
                                              <p:pRg st="0" end="0"/>
                                            </p:txEl>
                                          </p:spTgt>
                                        </p:tgtEl>
                                        <p:attrNameLst>
                                          <p:attrName>ppt_x</p:attrName>
                                          <p:attrName>ppt_y</p:attrName>
                                        </p:attrNameLst>
                                      </p:cBhvr>
                                      <p:rCtr x="7859" y="-28694"/>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allAtOnce"/>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212" y="0"/>
            <a:ext cx="10164961" cy="5715000"/>
          </a:xfrm>
        </p:spPr>
      </p:pic>
      <p:pic>
        <p:nvPicPr>
          <p:cNvPr id="5" name="Picture 3" descr="C:\Users\ADMIN\Desktop\cau hoi.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8000" y="2081390"/>
            <a:ext cx="10909016" cy="437444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C:\Users\ADMIN\Desktop\453552345 (3).jpg"/>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98636" l="0" r="100000">
                        <a14:foregroundMark x1="48087" y1="3274" x2="50000" y2="3411"/>
                      </a14:backgroundRemoval>
                    </a14:imgEffect>
                  </a14:imgLayer>
                </a14:imgProps>
              </a:ext>
              <a:ext uri="{28A0092B-C50C-407E-A947-70E740481C1C}">
                <a14:useLocalDpi xmlns:a14="http://schemas.microsoft.com/office/drawing/2010/main" val="0"/>
              </a:ext>
            </a:extLst>
          </a:blip>
          <a:srcRect/>
          <a:stretch>
            <a:fillRect/>
          </a:stretch>
        </p:blipFill>
        <p:spPr bwMode="auto">
          <a:xfrm>
            <a:off x="1862667" y="-835263"/>
            <a:ext cx="7196667" cy="312832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5" descr="C:\Users\ADMIN\Desktop\Tai nguyen thiet ke tro choi\Bảng gỗ\tro ve.png">
            <a:hlinkClick r:id="" action="ppaction://noaction"/>
          </p:cNvPr>
          <p:cNvPicPr>
            <a:picLocks noChangeAspect="1" noChangeArrowheads="1"/>
          </p:cNvPicPr>
          <p:nvPr/>
        </p:nvPicPr>
        <p:blipFill>
          <a:blip r:embed="rId6" cstate="print">
            <a:extLst>
              <a:ext uri="{BEBA8EAE-BF5A-486C-A8C5-ECC9F3942E4B}">
                <a14:imgProps xmlns:a14="http://schemas.microsoft.com/office/drawing/2010/main">
                  <a14:imgLayer r:embed="rId7">
                    <a14:imgEffect>
                      <a14:backgroundRemoval t="0" b="94928" l="0" r="100000"/>
                    </a14:imgEffect>
                  </a14:imgLayer>
                </a14:imgProps>
              </a:ext>
              <a:ext uri="{28A0092B-C50C-407E-A947-70E740481C1C}">
                <a14:useLocalDpi xmlns:a14="http://schemas.microsoft.com/office/drawing/2010/main" val="0"/>
              </a:ext>
            </a:extLst>
          </a:blip>
          <a:srcRect/>
          <a:stretch>
            <a:fillRect/>
          </a:stretch>
        </p:blipFill>
        <p:spPr bwMode="auto">
          <a:xfrm>
            <a:off x="21167" y="51612"/>
            <a:ext cx="1841500" cy="64564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912693" y="3978844"/>
            <a:ext cx="6265333" cy="1015663"/>
          </a:xfrm>
          <a:prstGeom prst="rect">
            <a:avLst/>
          </a:prstGeom>
          <a:noFill/>
        </p:spPr>
        <p:txBody>
          <a:bodyPr wrap="square" rtlCol="0">
            <a:spAutoFit/>
          </a:bodyPr>
          <a:lstStyle/>
          <a:p>
            <a:pPr algn="ctr"/>
            <a:r>
              <a:rPr lang="en-US" sz="6000" b="1" dirty="0">
                <a:solidFill>
                  <a:srgbClr val="FF0000"/>
                </a:solidFill>
                <a:latin typeface="Times New Roman" panose="02020603050405020304" pitchFamily="18" charset="0"/>
                <a:cs typeface="Times New Roman" panose="02020603050405020304" pitchFamily="18" charset="0"/>
              </a:rPr>
              <a:t>45</a:t>
            </a:r>
            <a:endParaRPr lang="vi-VN" sz="6000" b="1" dirty="0">
              <a:solidFill>
                <a:srgbClr val="FF0000"/>
              </a:solidFill>
              <a:latin typeface="Times New Roman" panose="02020603050405020304" pitchFamily="18" charset="0"/>
              <a:cs typeface="Times New Roman" panose="02020603050405020304" pitchFamily="18" charset="0"/>
            </a:endParaRPr>
          </a:p>
        </p:txBody>
      </p:sp>
      <p:sp>
        <p:nvSpPr>
          <p:cNvPr id="9" name="TextBox 8"/>
          <p:cNvSpPr txBox="1"/>
          <p:nvPr/>
        </p:nvSpPr>
        <p:spPr>
          <a:xfrm>
            <a:off x="2271688" y="632053"/>
            <a:ext cx="6170083" cy="1186735"/>
          </a:xfrm>
          <a:prstGeom prst="rect">
            <a:avLst/>
          </a:prstGeom>
          <a:noFill/>
        </p:spPr>
        <p:txBody>
          <a:bodyPr wrap="square" rtlCol="0">
            <a:spAutoFit/>
          </a:bodyPr>
          <a:lstStyle/>
          <a:p>
            <a:pPr algn="ctr"/>
            <a:r>
              <a:rPr lang="en-US" sz="3556" b="1" dirty="0" err="1">
                <a:latin typeface="Times New Roman" panose="02020603050405020304" pitchFamily="18" charset="0"/>
                <a:cs typeface="Times New Roman" panose="02020603050405020304" pitchFamily="18" charset="0"/>
              </a:rPr>
              <a:t>Điền</a:t>
            </a:r>
            <a:r>
              <a:rPr lang="en-US" sz="3556" b="1" dirty="0">
                <a:latin typeface="Times New Roman" panose="02020603050405020304" pitchFamily="18" charset="0"/>
                <a:cs typeface="Times New Roman" panose="02020603050405020304" pitchFamily="18" charset="0"/>
              </a:rPr>
              <a:t> </a:t>
            </a:r>
            <a:r>
              <a:rPr lang="en-US" sz="3556" b="1" dirty="0" err="1">
                <a:latin typeface="Times New Roman" panose="02020603050405020304" pitchFamily="18" charset="0"/>
                <a:cs typeface="Times New Roman" panose="02020603050405020304" pitchFamily="18" charset="0"/>
              </a:rPr>
              <a:t>vào</a:t>
            </a:r>
            <a:r>
              <a:rPr lang="en-US" sz="3556" b="1" dirty="0">
                <a:latin typeface="Times New Roman" panose="02020603050405020304" pitchFamily="18" charset="0"/>
                <a:cs typeface="Times New Roman" panose="02020603050405020304" pitchFamily="18" charset="0"/>
              </a:rPr>
              <a:t> </a:t>
            </a:r>
            <a:r>
              <a:rPr lang="en-US" sz="3556" b="1" dirty="0" err="1">
                <a:latin typeface="Times New Roman" panose="02020603050405020304" pitchFamily="18" charset="0"/>
                <a:cs typeface="Times New Roman" panose="02020603050405020304" pitchFamily="18" charset="0"/>
              </a:rPr>
              <a:t>chỗ</a:t>
            </a:r>
            <a:r>
              <a:rPr lang="en-US" sz="3556" b="1" dirty="0">
                <a:latin typeface="Times New Roman" panose="02020603050405020304" pitchFamily="18" charset="0"/>
                <a:cs typeface="Times New Roman" panose="02020603050405020304" pitchFamily="18" charset="0"/>
              </a:rPr>
              <a:t> </a:t>
            </a:r>
            <a:r>
              <a:rPr lang="en-US" sz="3556" b="1" dirty="0" err="1">
                <a:latin typeface="Times New Roman" panose="02020603050405020304" pitchFamily="18" charset="0"/>
                <a:cs typeface="Times New Roman" panose="02020603050405020304" pitchFamily="18" charset="0"/>
              </a:rPr>
              <a:t>chấm</a:t>
            </a:r>
            <a:r>
              <a:rPr lang="en-US" sz="3556" b="1" dirty="0">
                <a:latin typeface="Times New Roman" panose="02020603050405020304" pitchFamily="18" charset="0"/>
                <a:cs typeface="Times New Roman" panose="02020603050405020304" pitchFamily="18" charset="0"/>
              </a:rPr>
              <a:t>.</a:t>
            </a:r>
          </a:p>
          <a:p>
            <a:pPr algn="ctr"/>
            <a:r>
              <a:rPr lang="en-US" sz="3556" b="1" dirty="0">
                <a:solidFill>
                  <a:srgbClr val="002060"/>
                </a:solidFill>
                <a:latin typeface="Times New Roman" panose="02020603050405020304" pitchFamily="18" charset="0"/>
                <a:cs typeface="Times New Roman" panose="02020603050405020304" pitchFamily="18" charset="0"/>
              </a:rPr>
              <a:t>4500c</a:t>
            </a:r>
            <a:r>
              <a:rPr lang="vi-VN" sz="3556" b="1" dirty="0">
                <a:solidFill>
                  <a:srgbClr val="002060"/>
                </a:solidFill>
                <a:latin typeface="Times New Roman" panose="02020603050405020304" pitchFamily="18" charset="0"/>
                <a:cs typeface="Times New Roman" panose="02020603050405020304" pitchFamily="18" charset="0"/>
              </a:rPr>
              <a:t>m</a:t>
            </a:r>
            <a:r>
              <a:rPr lang="vi-VN" sz="3556" b="1" baseline="30000" dirty="0">
                <a:solidFill>
                  <a:srgbClr val="002060"/>
                </a:solidFill>
                <a:latin typeface="Times New Roman" panose="02020603050405020304" pitchFamily="18" charset="0"/>
                <a:cs typeface="Times New Roman" panose="02020603050405020304" pitchFamily="18" charset="0"/>
              </a:rPr>
              <a:t>2</a:t>
            </a:r>
            <a:r>
              <a:rPr lang="en-US" sz="3556" b="1" dirty="0">
                <a:solidFill>
                  <a:srgbClr val="002060"/>
                </a:solidFill>
                <a:latin typeface="Times New Roman" panose="02020603050405020304" pitchFamily="18" charset="0"/>
                <a:cs typeface="Times New Roman" panose="02020603050405020304" pitchFamily="18" charset="0"/>
              </a:rPr>
              <a:t>= …… </a:t>
            </a:r>
            <a:r>
              <a:rPr lang="vi-VN" sz="3556" b="1" dirty="0">
                <a:solidFill>
                  <a:srgbClr val="002060"/>
                </a:solidFill>
                <a:latin typeface="Times New Roman" panose="02020603050405020304" pitchFamily="18" charset="0"/>
                <a:cs typeface="Times New Roman" panose="02020603050405020304" pitchFamily="18" charset="0"/>
              </a:rPr>
              <a:t>dm</a:t>
            </a:r>
            <a:r>
              <a:rPr lang="vi-VN" sz="3556" b="1" baseline="30000" dirty="0">
                <a:solidFill>
                  <a:srgbClr val="002060"/>
                </a:solidFill>
                <a:latin typeface="Times New Roman" panose="02020603050405020304" pitchFamily="18" charset="0"/>
                <a:cs typeface="Times New Roman" panose="02020603050405020304" pitchFamily="18" charset="0"/>
              </a:rPr>
              <a:t>2</a:t>
            </a:r>
            <a:endParaRPr lang="vi-VN" sz="5333"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3325330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145">
                                          <p:stCondLst>
                                            <p:cond delay="0"/>
                                          </p:stCondLst>
                                        </p:cTn>
                                        <p:tgtEl>
                                          <p:spTgt spid="6"/>
                                        </p:tgtEl>
                                      </p:cBhvr>
                                    </p:animEffect>
                                    <p:anim calcmode="lin" valueType="num">
                                      <p:cBhvr>
                                        <p:cTn id="8" dur="455" tmFilter="0,0; 0.14,0.36; 0.43,0.73; 0.71,0.91; 1.0,1.0">
                                          <p:stCondLst>
                                            <p:cond delay="0"/>
                                          </p:stCondLst>
                                        </p:cTn>
                                        <p:tgtEl>
                                          <p:spTgt spid="6"/>
                                        </p:tgtEl>
                                        <p:attrNameLst>
                                          <p:attrName>ppt_x</p:attrName>
                                        </p:attrNameLst>
                                      </p:cBhvr>
                                      <p:tavLst>
                                        <p:tav tm="0">
                                          <p:val>
                                            <p:strVal val="#ppt_x-0.25"/>
                                          </p:val>
                                        </p:tav>
                                        <p:tav tm="100000">
                                          <p:val>
                                            <p:strVal val="#ppt_x"/>
                                          </p:val>
                                        </p:tav>
                                      </p:tavLst>
                                    </p:anim>
                                    <p:anim calcmode="lin" valueType="num">
                                      <p:cBhvr>
                                        <p:cTn id="9" dur="166" tmFilter="0.0,0.0; 0.25,0.07; 0.50,0.2; 0.75,0.467; 1.0,1.0">
                                          <p:stCondLst>
                                            <p:cond delay="0"/>
                                          </p:stCondLst>
                                        </p:cTn>
                                        <p:tgtEl>
                                          <p:spTgt spid="6"/>
                                        </p:tgtEl>
                                        <p:attrNameLst>
                                          <p:attrName>ppt_y</p:attrName>
                                        </p:attrNameLst>
                                      </p:cBhvr>
                                      <p:tavLst>
                                        <p:tav tm="0" fmla="#ppt_y-sin(pi*$)/3">
                                          <p:val>
                                            <p:fltVal val="0.5"/>
                                          </p:val>
                                        </p:tav>
                                        <p:tav tm="100000">
                                          <p:val>
                                            <p:fltVal val="1"/>
                                          </p:val>
                                        </p:tav>
                                      </p:tavLst>
                                    </p:anim>
                                    <p:anim calcmode="lin" valueType="num">
                                      <p:cBhvr>
                                        <p:cTn id="10" dur="166" tmFilter="0, 0; 0.125,0.2665; 0.25,0.4; 0.375,0.465; 0.5,0.5;  0.625,0.535; 0.75,0.6; 0.875,0.7335; 1,1">
                                          <p:stCondLst>
                                            <p:cond delay="166"/>
                                          </p:stCondLst>
                                        </p:cTn>
                                        <p:tgtEl>
                                          <p:spTgt spid="6"/>
                                        </p:tgtEl>
                                        <p:attrNameLst>
                                          <p:attrName>ppt_y</p:attrName>
                                        </p:attrNameLst>
                                      </p:cBhvr>
                                      <p:tavLst>
                                        <p:tav tm="0" fmla="#ppt_y-sin(pi*$)/9">
                                          <p:val>
                                            <p:fltVal val="0"/>
                                          </p:val>
                                        </p:tav>
                                        <p:tav tm="100000">
                                          <p:val>
                                            <p:fltVal val="1"/>
                                          </p:val>
                                        </p:tav>
                                      </p:tavLst>
                                    </p:anim>
                                    <p:anim calcmode="lin" valueType="num">
                                      <p:cBhvr>
                                        <p:cTn id="11" dur="83" tmFilter="0, 0; 0.125,0.2665; 0.25,0.4; 0.375,0.465; 0.5,0.5;  0.625,0.535; 0.75,0.6; 0.875,0.7335; 1,1">
                                          <p:stCondLst>
                                            <p:cond delay="331"/>
                                          </p:stCondLst>
                                        </p:cTn>
                                        <p:tgtEl>
                                          <p:spTgt spid="6"/>
                                        </p:tgtEl>
                                        <p:attrNameLst>
                                          <p:attrName>ppt_y</p:attrName>
                                        </p:attrNameLst>
                                      </p:cBhvr>
                                      <p:tavLst>
                                        <p:tav tm="0" fmla="#ppt_y-sin(pi*$)/27">
                                          <p:val>
                                            <p:fltVal val="0"/>
                                          </p:val>
                                        </p:tav>
                                        <p:tav tm="100000">
                                          <p:val>
                                            <p:fltVal val="1"/>
                                          </p:val>
                                        </p:tav>
                                      </p:tavLst>
                                    </p:anim>
                                    <p:anim calcmode="lin" valueType="num">
                                      <p:cBhvr>
                                        <p:cTn id="12" dur="41" tmFilter="0, 0; 0.125,0.2665; 0.25,0.4; 0.375,0.465; 0.5,0.5;  0.625,0.535; 0.75,0.6; 0.875,0.7335; 1,1">
                                          <p:stCondLst>
                                            <p:cond delay="414"/>
                                          </p:stCondLst>
                                        </p:cTn>
                                        <p:tgtEl>
                                          <p:spTgt spid="6"/>
                                        </p:tgtEl>
                                        <p:attrNameLst>
                                          <p:attrName>ppt_y</p:attrName>
                                        </p:attrNameLst>
                                      </p:cBhvr>
                                      <p:tavLst>
                                        <p:tav tm="0" fmla="#ppt_y-sin(pi*$)/81">
                                          <p:val>
                                            <p:fltVal val="0"/>
                                          </p:val>
                                        </p:tav>
                                        <p:tav tm="100000">
                                          <p:val>
                                            <p:fltVal val="1"/>
                                          </p:val>
                                        </p:tav>
                                      </p:tavLst>
                                    </p:anim>
                                    <p:animScale>
                                      <p:cBhvr>
                                        <p:cTn id="13" dur="6">
                                          <p:stCondLst>
                                            <p:cond delay="162"/>
                                          </p:stCondLst>
                                        </p:cTn>
                                        <p:tgtEl>
                                          <p:spTgt spid="6"/>
                                        </p:tgtEl>
                                      </p:cBhvr>
                                      <p:to x="100000" y="60000"/>
                                    </p:animScale>
                                    <p:animScale>
                                      <p:cBhvr>
                                        <p:cTn id="14" dur="41" decel="50000">
                                          <p:stCondLst>
                                            <p:cond delay="169"/>
                                          </p:stCondLst>
                                        </p:cTn>
                                        <p:tgtEl>
                                          <p:spTgt spid="6"/>
                                        </p:tgtEl>
                                      </p:cBhvr>
                                      <p:to x="100000" y="100000"/>
                                    </p:animScale>
                                    <p:animScale>
                                      <p:cBhvr>
                                        <p:cTn id="15" dur="6">
                                          <p:stCondLst>
                                            <p:cond delay="328"/>
                                          </p:stCondLst>
                                        </p:cTn>
                                        <p:tgtEl>
                                          <p:spTgt spid="6"/>
                                        </p:tgtEl>
                                      </p:cBhvr>
                                      <p:to x="100000" y="80000"/>
                                    </p:animScale>
                                    <p:animScale>
                                      <p:cBhvr>
                                        <p:cTn id="16" dur="41" decel="50000">
                                          <p:stCondLst>
                                            <p:cond delay="334"/>
                                          </p:stCondLst>
                                        </p:cTn>
                                        <p:tgtEl>
                                          <p:spTgt spid="6"/>
                                        </p:tgtEl>
                                      </p:cBhvr>
                                      <p:to x="100000" y="100000"/>
                                    </p:animScale>
                                    <p:animScale>
                                      <p:cBhvr>
                                        <p:cTn id="17" dur="6">
                                          <p:stCondLst>
                                            <p:cond delay="410"/>
                                          </p:stCondLst>
                                        </p:cTn>
                                        <p:tgtEl>
                                          <p:spTgt spid="6"/>
                                        </p:tgtEl>
                                      </p:cBhvr>
                                      <p:to x="100000" y="90000"/>
                                    </p:animScale>
                                    <p:animScale>
                                      <p:cBhvr>
                                        <p:cTn id="18" dur="41" decel="50000">
                                          <p:stCondLst>
                                            <p:cond delay="417"/>
                                          </p:stCondLst>
                                        </p:cTn>
                                        <p:tgtEl>
                                          <p:spTgt spid="6"/>
                                        </p:tgtEl>
                                      </p:cBhvr>
                                      <p:to x="100000" y="100000"/>
                                    </p:animScale>
                                    <p:animScale>
                                      <p:cBhvr>
                                        <p:cTn id="19" dur="6">
                                          <p:stCondLst>
                                            <p:cond delay="452"/>
                                          </p:stCondLst>
                                        </p:cTn>
                                        <p:tgtEl>
                                          <p:spTgt spid="6"/>
                                        </p:tgtEl>
                                      </p:cBhvr>
                                      <p:to x="100000" y="95000"/>
                                    </p:animScale>
                                    <p:animScale>
                                      <p:cBhvr>
                                        <p:cTn id="20" dur="41" decel="50000">
                                          <p:stCondLst>
                                            <p:cond delay="458"/>
                                          </p:stCondLst>
                                        </p:cTn>
                                        <p:tgtEl>
                                          <p:spTgt spid="6"/>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Effect transition="in" filter="wipe(down)">
                                      <p:cBhvr>
                                        <p:cTn id="23" dur="145">
                                          <p:stCondLst>
                                            <p:cond delay="0"/>
                                          </p:stCondLst>
                                        </p:cTn>
                                        <p:tgtEl>
                                          <p:spTgt spid="9"/>
                                        </p:tgtEl>
                                      </p:cBhvr>
                                    </p:animEffect>
                                    <p:anim calcmode="lin" valueType="num">
                                      <p:cBhvr>
                                        <p:cTn id="24" dur="456" tmFilter="0,0; 0.14,0.36; 0.43,0.73; 0.71,0.91; 1.0,1.0">
                                          <p:stCondLst>
                                            <p:cond delay="0"/>
                                          </p:stCondLst>
                                        </p:cTn>
                                        <p:tgtEl>
                                          <p:spTgt spid="9"/>
                                        </p:tgtEl>
                                        <p:attrNameLst>
                                          <p:attrName>ppt_x</p:attrName>
                                        </p:attrNameLst>
                                      </p:cBhvr>
                                      <p:tavLst>
                                        <p:tav tm="0">
                                          <p:val>
                                            <p:strVal val="#ppt_x-0.25"/>
                                          </p:val>
                                        </p:tav>
                                        <p:tav tm="100000">
                                          <p:val>
                                            <p:strVal val="#ppt_x"/>
                                          </p:val>
                                        </p:tav>
                                      </p:tavLst>
                                    </p:anim>
                                    <p:anim calcmode="lin" valueType="num">
                                      <p:cBhvr>
                                        <p:cTn id="25" dur="166" tmFilter="0.0,0.0; 0.25,0.07; 0.50,0.2; 0.75,0.467; 1.0,1.0">
                                          <p:stCondLst>
                                            <p:cond delay="0"/>
                                          </p:stCondLst>
                                        </p:cTn>
                                        <p:tgtEl>
                                          <p:spTgt spid="9"/>
                                        </p:tgtEl>
                                        <p:attrNameLst>
                                          <p:attrName>ppt_y</p:attrName>
                                        </p:attrNameLst>
                                      </p:cBhvr>
                                      <p:tavLst>
                                        <p:tav tm="0" fmla="#ppt_y-sin(pi*$)/3">
                                          <p:val>
                                            <p:fltVal val="0.5"/>
                                          </p:val>
                                        </p:tav>
                                        <p:tav tm="100000">
                                          <p:val>
                                            <p:fltVal val="1"/>
                                          </p:val>
                                        </p:tav>
                                      </p:tavLst>
                                    </p:anim>
                                    <p:anim calcmode="lin" valueType="num">
                                      <p:cBhvr>
                                        <p:cTn id="26" dur="166" tmFilter="0, 0; 0.125,0.2665; 0.25,0.4; 0.375,0.465; 0.5,0.5;  0.625,0.535; 0.75,0.6; 0.875,0.7335; 1,1">
                                          <p:stCondLst>
                                            <p:cond delay="166"/>
                                          </p:stCondLst>
                                        </p:cTn>
                                        <p:tgtEl>
                                          <p:spTgt spid="9"/>
                                        </p:tgtEl>
                                        <p:attrNameLst>
                                          <p:attrName>ppt_y</p:attrName>
                                        </p:attrNameLst>
                                      </p:cBhvr>
                                      <p:tavLst>
                                        <p:tav tm="0" fmla="#ppt_y-sin(pi*$)/9">
                                          <p:val>
                                            <p:fltVal val="0"/>
                                          </p:val>
                                        </p:tav>
                                        <p:tav tm="100000">
                                          <p:val>
                                            <p:fltVal val="1"/>
                                          </p:val>
                                        </p:tav>
                                      </p:tavLst>
                                    </p:anim>
                                    <p:anim calcmode="lin" valueType="num">
                                      <p:cBhvr>
                                        <p:cTn id="27" dur="83" tmFilter="0, 0; 0.125,0.2665; 0.25,0.4; 0.375,0.465; 0.5,0.5;  0.625,0.535; 0.75,0.6; 0.875,0.7335; 1,1">
                                          <p:stCondLst>
                                            <p:cond delay="331"/>
                                          </p:stCondLst>
                                        </p:cTn>
                                        <p:tgtEl>
                                          <p:spTgt spid="9"/>
                                        </p:tgtEl>
                                        <p:attrNameLst>
                                          <p:attrName>ppt_y</p:attrName>
                                        </p:attrNameLst>
                                      </p:cBhvr>
                                      <p:tavLst>
                                        <p:tav tm="0" fmla="#ppt_y-sin(pi*$)/27">
                                          <p:val>
                                            <p:fltVal val="0"/>
                                          </p:val>
                                        </p:tav>
                                        <p:tav tm="100000">
                                          <p:val>
                                            <p:fltVal val="1"/>
                                          </p:val>
                                        </p:tav>
                                      </p:tavLst>
                                    </p:anim>
                                    <p:anim calcmode="lin" valueType="num">
                                      <p:cBhvr>
                                        <p:cTn id="28" dur="41" tmFilter="0, 0; 0.125,0.2665; 0.25,0.4; 0.375,0.465; 0.5,0.5;  0.625,0.535; 0.75,0.6; 0.875,0.7335; 1,1">
                                          <p:stCondLst>
                                            <p:cond delay="414"/>
                                          </p:stCondLst>
                                        </p:cTn>
                                        <p:tgtEl>
                                          <p:spTgt spid="9"/>
                                        </p:tgtEl>
                                        <p:attrNameLst>
                                          <p:attrName>ppt_y</p:attrName>
                                        </p:attrNameLst>
                                      </p:cBhvr>
                                      <p:tavLst>
                                        <p:tav tm="0" fmla="#ppt_y-sin(pi*$)/81">
                                          <p:val>
                                            <p:fltVal val="0"/>
                                          </p:val>
                                        </p:tav>
                                        <p:tav tm="100000">
                                          <p:val>
                                            <p:fltVal val="1"/>
                                          </p:val>
                                        </p:tav>
                                      </p:tavLst>
                                    </p:anim>
                                    <p:animScale>
                                      <p:cBhvr>
                                        <p:cTn id="29" dur="7">
                                          <p:stCondLst>
                                            <p:cond delay="162"/>
                                          </p:stCondLst>
                                        </p:cTn>
                                        <p:tgtEl>
                                          <p:spTgt spid="9"/>
                                        </p:tgtEl>
                                      </p:cBhvr>
                                      <p:to x="100000" y="60000"/>
                                    </p:animScale>
                                    <p:animScale>
                                      <p:cBhvr>
                                        <p:cTn id="30" dur="41" decel="50000">
                                          <p:stCondLst>
                                            <p:cond delay="169"/>
                                          </p:stCondLst>
                                        </p:cTn>
                                        <p:tgtEl>
                                          <p:spTgt spid="9"/>
                                        </p:tgtEl>
                                      </p:cBhvr>
                                      <p:to x="100000" y="100000"/>
                                    </p:animScale>
                                    <p:animScale>
                                      <p:cBhvr>
                                        <p:cTn id="31" dur="7">
                                          <p:stCondLst>
                                            <p:cond delay="328"/>
                                          </p:stCondLst>
                                        </p:cTn>
                                        <p:tgtEl>
                                          <p:spTgt spid="9"/>
                                        </p:tgtEl>
                                      </p:cBhvr>
                                      <p:to x="100000" y="80000"/>
                                    </p:animScale>
                                    <p:animScale>
                                      <p:cBhvr>
                                        <p:cTn id="32" dur="41" decel="50000">
                                          <p:stCondLst>
                                            <p:cond delay="335"/>
                                          </p:stCondLst>
                                        </p:cTn>
                                        <p:tgtEl>
                                          <p:spTgt spid="9"/>
                                        </p:tgtEl>
                                      </p:cBhvr>
                                      <p:to x="100000" y="100000"/>
                                    </p:animScale>
                                    <p:animScale>
                                      <p:cBhvr>
                                        <p:cTn id="33" dur="7">
                                          <p:stCondLst>
                                            <p:cond delay="410"/>
                                          </p:stCondLst>
                                        </p:cTn>
                                        <p:tgtEl>
                                          <p:spTgt spid="9"/>
                                        </p:tgtEl>
                                      </p:cBhvr>
                                      <p:to x="100000" y="90000"/>
                                    </p:animScale>
                                    <p:animScale>
                                      <p:cBhvr>
                                        <p:cTn id="34" dur="41" decel="50000">
                                          <p:stCondLst>
                                            <p:cond delay="417"/>
                                          </p:stCondLst>
                                        </p:cTn>
                                        <p:tgtEl>
                                          <p:spTgt spid="9"/>
                                        </p:tgtEl>
                                      </p:cBhvr>
                                      <p:to x="100000" y="100000"/>
                                    </p:animScale>
                                    <p:animScale>
                                      <p:cBhvr>
                                        <p:cTn id="35" dur="7">
                                          <p:stCondLst>
                                            <p:cond delay="452"/>
                                          </p:stCondLst>
                                        </p:cTn>
                                        <p:tgtEl>
                                          <p:spTgt spid="9"/>
                                        </p:tgtEl>
                                      </p:cBhvr>
                                      <p:to x="100000" y="95000"/>
                                    </p:animScale>
                                    <p:animScale>
                                      <p:cBhvr>
                                        <p:cTn id="36" dur="41" decel="50000">
                                          <p:stCondLst>
                                            <p:cond delay="459"/>
                                          </p:stCondLst>
                                        </p:cTn>
                                        <p:tgtEl>
                                          <p:spTgt spid="9"/>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31" presetClass="entr" presetSubtype="0" fill="hold" nodeType="clickEffect">
                                  <p:stCondLst>
                                    <p:cond delay="0"/>
                                  </p:stCondLst>
                                  <p:childTnLst>
                                    <p:set>
                                      <p:cBhvr>
                                        <p:cTn id="40" dur="1" fill="hold">
                                          <p:stCondLst>
                                            <p:cond delay="0"/>
                                          </p:stCondLst>
                                        </p:cTn>
                                        <p:tgtEl>
                                          <p:spTgt spid="8">
                                            <p:txEl>
                                              <p:pRg st="0" end="0"/>
                                            </p:txEl>
                                          </p:spTgt>
                                        </p:tgtEl>
                                        <p:attrNameLst>
                                          <p:attrName>style.visibility</p:attrName>
                                        </p:attrNameLst>
                                      </p:cBhvr>
                                      <p:to>
                                        <p:strVal val="visible"/>
                                      </p:to>
                                    </p:set>
                                    <p:anim calcmode="lin" valueType="num">
                                      <p:cBhvr>
                                        <p:cTn id="41" dur="250" fill="hold"/>
                                        <p:tgtEl>
                                          <p:spTgt spid="8">
                                            <p:txEl>
                                              <p:pRg st="0" end="0"/>
                                            </p:txEl>
                                          </p:spTgt>
                                        </p:tgtEl>
                                        <p:attrNameLst>
                                          <p:attrName>ppt_w</p:attrName>
                                        </p:attrNameLst>
                                      </p:cBhvr>
                                      <p:tavLst>
                                        <p:tav tm="0">
                                          <p:val>
                                            <p:fltVal val="0"/>
                                          </p:val>
                                        </p:tav>
                                        <p:tav tm="100000">
                                          <p:val>
                                            <p:strVal val="#ppt_w"/>
                                          </p:val>
                                        </p:tav>
                                      </p:tavLst>
                                    </p:anim>
                                    <p:anim calcmode="lin" valueType="num">
                                      <p:cBhvr>
                                        <p:cTn id="42" dur="250" fill="hold"/>
                                        <p:tgtEl>
                                          <p:spTgt spid="8">
                                            <p:txEl>
                                              <p:pRg st="0" end="0"/>
                                            </p:txEl>
                                          </p:spTgt>
                                        </p:tgtEl>
                                        <p:attrNameLst>
                                          <p:attrName>ppt_h</p:attrName>
                                        </p:attrNameLst>
                                      </p:cBhvr>
                                      <p:tavLst>
                                        <p:tav tm="0">
                                          <p:val>
                                            <p:fltVal val="0"/>
                                          </p:val>
                                        </p:tav>
                                        <p:tav tm="100000">
                                          <p:val>
                                            <p:strVal val="#ppt_h"/>
                                          </p:val>
                                        </p:tav>
                                      </p:tavLst>
                                    </p:anim>
                                    <p:anim calcmode="lin" valueType="num">
                                      <p:cBhvr>
                                        <p:cTn id="43" dur="250" fill="hold"/>
                                        <p:tgtEl>
                                          <p:spTgt spid="8">
                                            <p:txEl>
                                              <p:pRg st="0" end="0"/>
                                            </p:txEl>
                                          </p:spTgt>
                                        </p:tgtEl>
                                        <p:attrNameLst>
                                          <p:attrName>style.rotation</p:attrName>
                                        </p:attrNameLst>
                                      </p:cBhvr>
                                      <p:tavLst>
                                        <p:tav tm="0">
                                          <p:val>
                                            <p:fltVal val="90"/>
                                          </p:val>
                                        </p:tav>
                                        <p:tav tm="100000">
                                          <p:val>
                                            <p:fltVal val="0"/>
                                          </p:val>
                                        </p:tav>
                                      </p:tavLst>
                                    </p:anim>
                                    <p:animEffect transition="in" filter="fade">
                                      <p:cBhvr>
                                        <p:cTn id="44" dur="250"/>
                                        <p:tgtEl>
                                          <p:spTgt spid="8">
                                            <p:txEl>
                                              <p:pRg st="0" end="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42" presetClass="path" presetSubtype="0" accel="50000" decel="50000" fill="hold" grpId="0" nodeType="clickEffect">
                                  <p:stCondLst>
                                    <p:cond delay="0"/>
                                  </p:stCondLst>
                                  <p:childTnLst>
                                    <p:animMotion origin="layout" path="M -0.00719 -0.01333 L 0.17859 -0.53583 " pathEditMode="relative" rAng="0" ptsTypes="AA">
                                      <p:cBhvr>
                                        <p:cTn id="48" dur="500" fill="hold"/>
                                        <p:tgtEl>
                                          <p:spTgt spid="8">
                                            <p:txEl>
                                              <p:pRg st="0" end="0"/>
                                            </p:txEl>
                                          </p:spTgt>
                                        </p:tgtEl>
                                        <p:attrNameLst>
                                          <p:attrName>ppt_x</p:attrName>
                                          <p:attrName>ppt_y</p:attrName>
                                        </p:attrNameLst>
                                      </p:cBhvr>
                                      <p:rCtr x="9281" y="-2613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allAtOnce"/>
      <p:bldP spid="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212" y="0"/>
            <a:ext cx="10164961" cy="5715000"/>
          </a:xfrm>
        </p:spPr>
      </p:pic>
      <p:sp>
        <p:nvSpPr>
          <p:cNvPr id="5" name="任意多边形 10"/>
          <p:cNvSpPr/>
          <p:nvPr/>
        </p:nvSpPr>
        <p:spPr>
          <a:xfrm>
            <a:off x="-104575" y="4657701"/>
            <a:ext cx="10585176" cy="1057300"/>
          </a:xfrm>
          <a:custGeom>
            <a:avLst/>
            <a:gdLst>
              <a:gd name="connsiteX0" fmla="*/ 244465 w 11941165"/>
              <a:gd name="connsiteY0" fmla="*/ 171607 h 249882"/>
              <a:gd name="connsiteX1" fmla="*/ 301615 w 11941165"/>
              <a:gd name="connsiteY1" fmla="*/ 209707 h 249882"/>
              <a:gd name="connsiteX2" fmla="*/ 3235315 w 11941165"/>
              <a:gd name="connsiteY2" fmla="*/ 157 h 249882"/>
              <a:gd name="connsiteX3" fmla="*/ 5407015 w 11941165"/>
              <a:gd name="connsiteY3" fmla="*/ 247807 h 249882"/>
              <a:gd name="connsiteX4" fmla="*/ 7693015 w 11941165"/>
              <a:gd name="connsiteY4" fmla="*/ 114457 h 249882"/>
              <a:gd name="connsiteX5" fmla="*/ 10398115 w 11941165"/>
              <a:gd name="connsiteY5" fmla="*/ 38257 h 249882"/>
              <a:gd name="connsiteX6" fmla="*/ 11941165 w 11941165"/>
              <a:gd name="connsiteY6" fmla="*/ 190657 h 249882"/>
              <a:gd name="connsiteX0" fmla="*/ 251307 w 11948007"/>
              <a:gd name="connsiteY0" fmla="*/ 171628 h 297698"/>
              <a:gd name="connsiteX1" fmla="*/ 296779 w 11948007"/>
              <a:gd name="connsiteY1" fmla="*/ 293240 h 297698"/>
              <a:gd name="connsiteX2" fmla="*/ 3242157 w 11948007"/>
              <a:gd name="connsiteY2" fmla="*/ 178 h 297698"/>
              <a:gd name="connsiteX3" fmla="*/ 5413857 w 11948007"/>
              <a:gd name="connsiteY3" fmla="*/ 247828 h 297698"/>
              <a:gd name="connsiteX4" fmla="*/ 7699857 w 11948007"/>
              <a:gd name="connsiteY4" fmla="*/ 114478 h 297698"/>
              <a:gd name="connsiteX5" fmla="*/ 10404957 w 11948007"/>
              <a:gd name="connsiteY5" fmla="*/ 38278 h 297698"/>
              <a:gd name="connsiteX6" fmla="*/ 11948007 w 11948007"/>
              <a:gd name="connsiteY6" fmla="*/ 190678 h 297698"/>
              <a:gd name="connsiteX0" fmla="*/ 181593 w 12030102"/>
              <a:gd name="connsiteY0" fmla="*/ 830441 h 832268"/>
              <a:gd name="connsiteX1" fmla="*/ 378874 w 12030102"/>
              <a:gd name="connsiteY1" fmla="*/ 293240 h 832268"/>
              <a:gd name="connsiteX2" fmla="*/ 3324252 w 12030102"/>
              <a:gd name="connsiteY2" fmla="*/ 178 h 832268"/>
              <a:gd name="connsiteX3" fmla="*/ 5495952 w 12030102"/>
              <a:gd name="connsiteY3" fmla="*/ 247828 h 832268"/>
              <a:gd name="connsiteX4" fmla="*/ 7781952 w 12030102"/>
              <a:gd name="connsiteY4" fmla="*/ 114478 h 832268"/>
              <a:gd name="connsiteX5" fmla="*/ 10487052 w 12030102"/>
              <a:gd name="connsiteY5" fmla="*/ 38278 h 832268"/>
              <a:gd name="connsiteX6" fmla="*/ 12030102 w 12030102"/>
              <a:gd name="connsiteY6" fmla="*/ 190678 h 832268"/>
              <a:gd name="connsiteX0" fmla="*/ 181593 w 12555595"/>
              <a:gd name="connsiteY0" fmla="*/ 830441 h 832268"/>
              <a:gd name="connsiteX1" fmla="*/ 378874 w 12555595"/>
              <a:gd name="connsiteY1" fmla="*/ 293240 h 832268"/>
              <a:gd name="connsiteX2" fmla="*/ 3324252 w 12555595"/>
              <a:gd name="connsiteY2" fmla="*/ 178 h 832268"/>
              <a:gd name="connsiteX3" fmla="*/ 5495952 w 12555595"/>
              <a:gd name="connsiteY3" fmla="*/ 247828 h 832268"/>
              <a:gd name="connsiteX4" fmla="*/ 7781952 w 12555595"/>
              <a:gd name="connsiteY4" fmla="*/ 114478 h 832268"/>
              <a:gd name="connsiteX5" fmla="*/ 10487052 w 12555595"/>
              <a:gd name="connsiteY5" fmla="*/ 38278 h 832268"/>
              <a:gd name="connsiteX6" fmla="*/ 12555595 w 12555595"/>
              <a:gd name="connsiteY6" fmla="*/ 283469 h 832268"/>
              <a:gd name="connsiteX0" fmla="*/ 181593 w 12555595"/>
              <a:gd name="connsiteY0" fmla="*/ 830441 h 832268"/>
              <a:gd name="connsiteX1" fmla="*/ 378874 w 12555595"/>
              <a:gd name="connsiteY1" fmla="*/ 293240 h 832268"/>
              <a:gd name="connsiteX2" fmla="*/ 3324252 w 12555595"/>
              <a:gd name="connsiteY2" fmla="*/ 178 h 832268"/>
              <a:gd name="connsiteX3" fmla="*/ 5495952 w 12555595"/>
              <a:gd name="connsiteY3" fmla="*/ 247828 h 832268"/>
              <a:gd name="connsiteX4" fmla="*/ 7781952 w 12555595"/>
              <a:gd name="connsiteY4" fmla="*/ 114478 h 832268"/>
              <a:gd name="connsiteX5" fmla="*/ 10487052 w 12555595"/>
              <a:gd name="connsiteY5" fmla="*/ 38278 h 832268"/>
              <a:gd name="connsiteX6" fmla="*/ 12084597 w 12555595"/>
              <a:gd name="connsiteY6" fmla="*/ 267688 h 832268"/>
              <a:gd name="connsiteX7" fmla="*/ 12555595 w 12555595"/>
              <a:gd name="connsiteY7" fmla="*/ 283469 h 832268"/>
              <a:gd name="connsiteX0" fmla="*/ 181593 w 12254687"/>
              <a:gd name="connsiteY0" fmla="*/ 830441 h 868049"/>
              <a:gd name="connsiteX1" fmla="*/ 378874 w 12254687"/>
              <a:gd name="connsiteY1" fmla="*/ 293240 h 868049"/>
              <a:gd name="connsiteX2" fmla="*/ 3324252 w 12254687"/>
              <a:gd name="connsiteY2" fmla="*/ 178 h 868049"/>
              <a:gd name="connsiteX3" fmla="*/ 5495952 w 12254687"/>
              <a:gd name="connsiteY3" fmla="*/ 247828 h 868049"/>
              <a:gd name="connsiteX4" fmla="*/ 7781952 w 12254687"/>
              <a:gd name="connsiteY4" fmla="*/ 114478 h 868049"/>
              <a:gd name="connsiteX5" fmla="*/ 10487052 w 12254687"/>
              <a:gd name="connsiteY5" fmla="*/ 38278 h 868049"/>
              <a:gd name="connsiteX6" fmla="*/ 12084597 w 12254687"/>
              <a:gd name="connsiteY6" fmla="*/ 267688 h 868049"/>
              <a:gd name="connsiteX7" fmla="*/ 12205266 w 12254687"/>
              <a:gd name="connsiteY7" fmla="*/ 868049 h 868049"/>
              <a:gd name="connsiteX0" fmla="*/ 181593 w 12254687"/>
              <a:gd name="connsiteY0" fmla="*/ 830441 h 868049"/>
              <a:gd name="connsiteX1" fmla="*/ 378874 w 12254687"/>
              <a:gd name="connsiteY1" fmla="*/ 293240 h 868049"/>
              <a:gd name="connsiteX2" fmla="*/ 3324252 w 12254687"/>
              <a:gd name="connsiteY2" fmla="*/ 178 h 868049"/>
              <a:gd name="connsiteX3" fmla="*/ 5495952 w 12254687"/>
              <a:gd name="connsiteY3" fmla="*/ 247828 h 868049"/>
              <a:gd name="connsiteX4" fmla="*/ 7781952 w 12254687"/>
              <a:gd name="connsiteY4" fmla="*/ 114478 h 868049"/>
              <a:gd name="connsiteX5" fmla="*/ 10487052 w 12254687"/>
              <a:gd name="connsiteY5" fmla="*/ 38278 h 868049"/>
              <a:gd name="connsiteX6" fmla="*/ 12084597 w 12254687"/>
              <a:gd name="connsiteY6" fmla="*/ 267688 h 868049"/>
              <a:gd name="connsiteX7" fmla="*/ 12205266 w 12254687"/>
              <a:gd name="connsiteY7" fmla="*/ 868049 h 868049"/>
              <a:gd name="connsiteX8" fmla="*/ 181593 w 12254687"/>
              <a:gd name="connsiteY8" fmla="*/ 830441 h 86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54687" h="868049">
                <a:moveTo>
                  <a:pt x="181593" y="830441"/>
                </a:moveTo>
                <a:cubicBezTo>
                  <a:pt x="-39070" y="863778"/>
                  <a:pt x="-144903" y="431617"/>
                  <a:pt x="378874" y="293240"/>
                </a:cubicBezTo>
                <a:cubicBezTo>
                  <a:pt x="902651" y="154863"/>
                  <a:pt x="2471406" y="7747"/>
                  <a:pt x="3324252" y="178"/>
                </a:cubicBezTo>
                <a:cubicBezTo>
                  <a:pt x="4177098" y="-7391"/>
                  <a:pt x="4753002" y="228778"/>
                  <a:pt x="5495952" y="247828"/>
                </a:cubicBezTo>
                <a:cubicBezTo>
                  <a:pt x="6238902" y="266878"/>
                  <a:pt x="6950102" y="149403"/>
                  <a:pt x="7781952" y="114478"/>
                </a:cubicBezTo>
                <a:cubicBezTo>
                  <a:pt x="8613802" y="79553"/>
                  <a:pt x="9766052" y="12743"/>
                  <a:pt x="10487052" y="38278"/>
                </a:cubicBezTo>
                <a:cubicBezTo>
                  <a:pt x="11208052" y="63813"/>
                  <a:pt x="11739840" y="226823"/>
                  <a:pt x="12084597" y="267688"/>
                </a:cubicBezTo>
                <a:cubicBezTo>
                  <a:pt x="12429354" y="308553"/>
                  <a:pt x="12130659" y="865419"/>
                  <a:pt x="12205266" y="868049"/>
                </a:cubicBezTo>
                <a:lnTo>
                  <a:pt x="181593" y="830441"/>
                </a:lnTo>
                <a:close/>
              </a:path>
            </a:pathLst>
          </a:custGeom>
          <a:solidFill>
            <a:srgbClr val="E2B7C2"/>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Helvetica" panose="020B0604020202030204" pitchFamily="34" charset="0"/>
            </a:endParaRPr>
          </a:p>
        </p:txBody>
      </p:sp>
      <p:sp>
        <p:nvSpPr>
          <p:cNvPr id="6" name="任意多边形 11"/>
          <p:cNvSpPr/>
          <p:nvPr/>
        </p:nvSpPr>
        <p:spPr>
          <a:xfrm>
            <a:off x="-1184696" y="4442801"/>
            <a:ext cx="5285118" cy="1275338"/>
          </a:xfrm>
          <a:custGeom>
            <a:avLst/>
            <a:gdLst>
              <a:gd name="connsiteX0" fmla="*/ 244465 w 11941165"/>
              <a:gd name="connsiteY0" fmla="*/ 171607 h 249882"/>
              <a:gd name="connsiteX1" fmla="*/ 301615 w 11941165"/>
              <a:gd name="connsiteY1" fmla="*/ 209707 h 249882"/>
              <a:gd name="connsiteX2" fmla="*/ 3235315 w 11941165"/>
              <a:gd name="connsiteY2" fmla="*/ 157 h 249882"/>
              <a:gd name="connsiteX3" fmla="*/ 5407015 w 11941165"/>
              <a:gd name="connsiteY3" fmla="*/ 247807 h 249882"/>
              <a:gd name="connsiteX4" fmla="*/ 7693015 w 11941165"/>
              <a:gd name="connsiteY4" fmla="*/ 114457 h 249882"/>
              <a:gd name="connsiteX5" fmla="*/ 10398115 w 11941165"/>
              <a:gd name="connsiteY5" fmla="*/ 38257 h 249882"/>
              <a:gd name="connsiteX6" fmla="*/ 11941165 w 11941165"/>
              <a:gd name="connsiteY6" fmla="*/ 190657 h 249882"/>
              <a:gd name="connsiteX0" fmla="*/ 251307 w 11948007"/>
              <a:gd name="connsiteY0" fmla="*/ 171628 h 297698"/>
              <a:gd name="connsiteX1" fmla="*/ 296779 w 11948007"/>
              <a:gd name="connsiteY1" fmla="*/ 293240 h 297698"/>
              <a:gd name="connsiteX2" fmla="*/ 3242157 w 11948007"/>
              <a:gd name="connsiteY2" fmla="*/ 178 h 297698"/>
              <a:gd name="connsiteX3" fmla="*/ 5413857 w 11948007"/>
              <a:gd name="connsiteY3" fmla="*/ 247828 h 297698"/>
              <a:gd name="connsiteX4" fmla="*/ 7699857 w 11948007"/>
              <a:gd name="connsiteY4" fmla="*/ 114478 h 297698"/>
              <a:gd name="connsiteX5" fmla="*/ 10404957 w 11948007"/>
              <a:gd name="connsiteY5" fmla="*/ 38278 h 297698"/>
              <a:gd name="connsiteX6" fmla="*/ 11948007 w 11948007"/>
              <a:gd name="connsiteY6" fmla="*/ 190678 h 297698"/>
              <a:gd name="connsiteX0" fmla="*/ 181593 w 12030102"/>
              <a:gd name="connsiteY0" fmla="*/ 830441 h 832268"/>
              <a:gd name="connsiteX1" fmla="*/ 378874 w 12030102"/>
              <a:gd name="connsiteY1" fmla="*/ 293240 h 832268"/>
              <a:gd name="connsiteX2" fmla="*/ 3324252 w 12030102"/>
              <a:gd name="connsiteY2" fmla="*/ 178 h 832268"/>
              <a:gd name="connsiteX3" fmla="*/ 5495952 w 12030102"/>
              <a:gd name="connsiteY3" fmla="*/ 247828 h 832268"/>
              <a:gd name="connsiteX4" fmla="*/ 7781952 w 12030102"/>
              <a:gd name="connsiteY4" fmla="*/ 114478 h 832268"/>
              <a:gd name="connsiteX5" fmla="*/ 10487052 w 12030102"/>
              <a:gd name="connsiteY5" fmla="*/ 38278 h 832268"/>
              <a:gd name="connsiteX6" fmla="*/ 12030102 w 12030102"/>
              <a:gd name="connsiteY6" fmla="*/ 190678 h 832268"/>
              <a:gd name="connsiteX0" fmla="*/ 181593 w 12555595"/>
              <a:gd name="connsiteY0" fmla="*/ 830441 h 832268"/>
              <a:gd name="connsiteX1" fmla="*/ 378874 w 12555595"/>
              <a:gd name="connsiteY1" fmla="*/ 293240 h 832268"/>
              <a:gd name="connsiteX2" fmla="*/ 3324252 w 12555595"/>
              <a:gd name="connsiteY2" fmla="*/ 178 h 832268"/>
              <a:gd name="connsiteX3" fmla="*/ 5495952 w 12555595"/>
              <a:gd name="connsiteY3" fmla="*/ 247828 h 832268"/>
              <a:gd name="connsiteX4" fmla="*/ 7781952 w 12555595"/>
              <a:gd name="connsiteY4" fmla="*/ 114478 h 832268"/>
              <a:gd name="connsiteX5" fmla="*/ 10487052 w 12555595"/>
              <a:gd name="connsiteY5" fmla="*/ 38278 h 832268"/>
              <a:gd name="connsiteX6" fmla="*/ 12555595 w 12555595"/>
              <a:gd name="connsiteY6" fmla="*/ 283469 h 832268"/>
              <a:gd name="connsiteX0" fmla="*/ 181593 w 12555595"/>
              <a:gd name="connsiteY0" fmla="*/ 830441 h 832268"/>
              <a:gd name="connsiteX1" fmla="*/ 378874 w 12555595"/>
              <a:gd name="connsiteY1" fmla="*/ 293240 h 832268"/>
              <a:gd name="connsiteX2" fmla="*/ 3324252 w 12555595"/>
              <a:gd name="connsiteY2" fmla="*/ 178 h 832268"/>
              <a:gd name="connsiteX3" fmla="*/ 5495952 w 12555595"/>
              <a:gd name="connsiteY3" fmla="*/ 247828 h 832268"/>
              <a:gd name="connsiteX4" fmla="*/ 7781952 w 12555595"/>
              <a:gd name="connsiteY4" fmla="*/ 114478 h 832268"/>
              <a:gd name="connsiteX5" fmla="*/ 10487052 w 12555595"/>
              <a:gd name="connsiteY5" fmla="*/ 38278 h 832268"/>
              <a:gd name="connsiteX6" fmla="*/ 12084597 w 12555595"/>
              <a:gd name="connsiteY6" fmla="*/ 267688 h 832268"/>
              <a:gd name="connsiteX7" fmla="*/ 12555595 w 12555595"/>
              <a:gd name="connsiteY7" fmla="*/ 283469 h 832268"/>
              <a:gd name="connsiteX0" fmla="*/ 181593 w 12254687"/>
              <a:gd name="connsiteY0" fmla="*/ 830441 h 868049"/>
              <a:gd name="connsiteX1" fmla="*/ 378874 w 12254687"/>
              <a:gd name="connsiteY1" fmla="*/ 293240 h 868049"/>
              <a:gd name="connsiteX2" fmla="*/ 3324252 w 12254687"/>
              <a:gd name="connsiteY2" fmla="*/ 178 h 868049"/>
              <a:gd name="connsiteX3" fmla="*/ 5495952 w 12254687"/>
              <a:gd name="connsiteY3" fmla="*/ 247828 h 868049"/>
              <a:gd name="connsiteX4" fmla="*/ 7781952 w 12254687"/>
              <a:gd name="connsiteY4" fmla="*/ 114478 h 868049"/>
              <a:gd name="connsiteX5" fmla="*/ 10487052 w 12254687"/>
              <a:gd name="connsiteY5" fmla="*/ 38278 h 868049"/>
              <a:gd name="connsiteX6" fmla="*/ 12084597 w 12254687"/>
              <a:gd name="connsiteY6" fmla="*/ 267688 h 868049"/>
              <a:gd name="connsiteX7" fmla="*/ 12205266 w 12254687"/>
              <a:gd name="connsiteY7" fmla="*/ 868049 h 868049"/>
              <a:gd name="connsiteX0" fmla="*/ 181593 w 12254687"/>
              <a:gd name="connsiteY0" fmla="*/ 830441 h 868049"/>
              <a:gd name="connsiteX1" fmla="*/ 378874 w 12254687"/>
              <a:gd name="connsiteY1" fmla="*/ 293240 h 868049"/>
              <a:gd name="connsiteX2" fmla="*/ 3324252 w 12254687"/>
              <a:gd name="connsiteY2" fmla="*/ 178 h 868049"/>
              <a:gd name="connsiteX3" fmla="*/ 5495952 w 12254687"/>
              <a:gd name="connsiteY3" fmla="*/ 247828 h 868049"/>
              <a:gd name="connsiteX4" fmla="*/ 7781952 w 12254687"/>
              <a:gd name="connsiteY4" fmla="*/ 114478 h 868049"/>
              <a:gd name="connsiteX5" fmla="*/ 10487052 w 12254687"/>
              <a:gd name="connsiteY5" fmla="*/ 38278 h 868049"/>
              <a:gd name="connsiteX6" fmla="*/ 12084597 w 12254687"/>
              <a:gd name="connsiteY6" fmla="*/ 267688 h 868049"/>
              <a:gd name="connsiteX7" fmla="*/ 12205266 w 12254687"/>
              <a:gd name="connsiteY7" fmla="*/ 868049 h 868049"/>
              <a:gd name="connsiteX8" fmla="*/ 181593 w 12254687"/>
              <a:gd name="connsiteY8" fmla="*/ 830441 h 868049"/>
              <a:gd name="connsiteX0" fmla="*/ 181593 w 12358602"/>
              <a:gd name="connsiteY0" fmla="*/ 830441 h 868049"/>
              <a:gd name="connsiteX1" fmla="*/ 378874 w 12358602"/>
              <a:gd name="connsiteY1" fmla="*/ 293240 h 868049"/>
              <a:gd name="connsiteX2" fmla="*/ 3324252 w 12358602"/>
              <a:gd name="connsiteY2" fmla="*/ 178 h 868049"/>
              <a:gd name="connsiteX3" fmla="*/ 5495952 w 12358602"/>
              <a:gd name="connsiteY3" fmla="*/ 247828 h 868049"/>
              <a:gd name="connsiteX4" fmla="*/ 7781952 w 12358602"/>
              <a:gd name="connsiteY4" fmla="*/ 114478 h 868049"/>
              <a:gd name="connsiteX5" fmla="*/ 10487052 w 12358602"/>
              <a:gd name="connsiteY5" fmla="*/ 38278 h 868049"/>
              <a:gd name="connsiteX6" fmla="*/ 12224728 w 12358602"/>
              <a:gd name="connsiteY6" fmla="*/ 515460 h 868049"/>
              <a:gd name="connsiteX7" fmla="*/ 12205266 w 12358602"/>
              <a:gd name="connsiteY7" fmla="*/ 868049 h 868049"/>
              <a:gd name="connsiteX8" fmla="*/ 181593 w 12358602"/>
              <a:gd name="connsiteY8" fmla="*/ 830441 h 868049"/>
              <a:gd name="connsiteX0" fmla="*/ 181593 w 12358602"/>
              <a:gd name="connsiteY0" fmla="*/ 884369 h 921977"/>
              <a:gd name="connsiteX1" fmla="*/ 378874 w 12358602"/>
              <a:gd name="connsiteY1" fmla="*/ 347168 h 921977"/>
              <a:gd name="connsiteX2" fmla="*/ 3324252 w 12358602"/>
              <a:gd name="connsiteY2" fmla="*/ 54106 h 921977"/>
              <a:gd name="connsiteX3" fmla="*/ 5495952 w 12358602"/>
              <a:gd name="connsiteY3" fmla="*/ 301756 h 921977"/>
              <a:gd name="connsiteX4" fmla="*/ 7840340 w 12358602"/>
              <a:gd name="connsiteY4" fmla="*/ 7689 h 921977"/>
              <a:gd name="connsiteX5" fmla="*/ 10487052 w 12358602"/>
              <a:gd name="connsiteY5" fmla="*/ 92206 h 921977"/>
              <a:gd name="connsiteX6" fmla="*/ 12224728 w 12358602"/>
              <a:gd name="connsiteY6" fmla="*/ 569388 h 921977"/>
              <a:gd name="connsiteX7" fmla="*/ 12205266 w 12358602"/>
              <a:gd name="connsiteY7" fmla="*/ 921977 h 921977"/>
              <a:gd name="connsiteX8" fmla="*/ 181593 w 12358602"/>
              <a:gd name="connsiteY8" fmla="*/ 884369 h 921977"/>
              <a:gd name="connsiteX0" fmla="*/ 181593 w 12358602"/>
              <a:gd name="connsiteY0" fmla="*/ 876680 h 914288"/>
              <a:gd name="connsiteX1" fmla="*/ 378874 w 12358602"/>
              <a:gd name="connsiteY1" fmla="*/ 339479 h 914288"/>
              <a:gd name="connsiteX2" fmla="*/ 3324252 w 12358602"/>
              <a:gd name="connsiteY2" fmla="*/ 46417 h 914288"/>
              <a:gd name="connsiteX3" fmla="*/ 5495952 w 12358602"/>
              <a:gd name="connsiteY3" fmla="*/ 294067 h 914288"/>
              <a:gd name="connsiteX4" fmla="*/ 7840340 w 12358602"/>
              <a:gd name="connsiteY4" fmla="*/ 0 h 914288"/>
              <a:gd name="connsiteX5" fmla="*/ 9996592 w 12358602"/>
              <a:gd name="connsiteY5" fmla="*/ 84517 h 914288"/>
              <a:gd name="connsiteX6" fmla="*/ 12224728 w 12358602"/>
              <a:gd name="connsiteY6" fmla="*/ 561699 h 914288"/>
              <a:gd name="connsiteX7" fmla="*/ 12205266 w 12358602"/>
              <a:gd name="connsiteY7" fmla="*/ 914288 h 914288"/>
              <a:gd name="connsiteX8" fmla="*/ 181593 w 12358602"/>
              <a:gd name="connsiteY8" fmla="*/ 876680 h 914288"/>
              <a:gd name="connsiteX0" fmla="*/ 181593 w 12358602"/>
              <a:gd name="connsiteY0" fmla="*/ 876680 h 914288"/>
              <a:gd name="connsiteX1" fmla="*/ 378874 w 12358602"/>
              <a:gd name="connsiteY1" fmla="*/ 339479 h 914288"/>
              <a:gd name="connsiteX2" fmla="*/ 3324252 w 12358602"/>
              <a:gd name="connsiteY2" fmla="*/ 46417 h 914288"/>
              <a:gd name="connsiteX3" fmla="*/ 5495952 w 12358602"/>
              <a:gd name="connsiteY3" fmla="*/ 294067 h 914288"/>
              <a:gd name="connsiteX4" fmla="*/ 7840340 w 12358602"/>
              <a:gd name="connsiteY4" fmla="*/ 0 h 914288"/>
              <a:gd name="connsiteX5" fmla="*/ 12224728 w 12358602"/>
              <a:gd name="connsiteY5" fmla="*/ 561699 h 914288"/>
              <a:gd name="connsiteX6" fmla="*/ 12205266 w 12358602"/>
              <a:gd name="connsiteY6" fmla="*/ 914288 h 914288"/>
              <a:gd name="connsiteX7" fmla="*/ 181593 w 12358602"/>
              <a:gd name="connsiteY7" fmla="*/ 876680 h 914288"/>
              <a:gd name="connsiteX0" fmla="*/ 181593 w 12358602"/>
              <a:gd name="connsiteY0" fmla="*/ 891982 h 929590"/>
              <a:gd name="connsiteX1" fmla="*/ 378874 w 12358602"/>
              <a:gd name="connsiteY1" fmla="*/ 354781 h 929590"/>
              <a:gd name="connsiteX2" fmla="*/ 3324252 w 12358602"/>
              <a:gd name="connsiteY2" fmla="*/ 61719 h 929590"/>
              <a:gd name="connsiteX3" fmla="*/ 5495952 w 12358602"/>
              <a:gd name="connsiteY3" fmla="*/ 309369 h 929590"/>
              <a:gd name="connsiteX4" fmla="*/ 7840340 w 12358602"/>
              <a:gd name="connsiteY4" fmla="*/ 15302 h 929590"/>
              <a:gd name="connsiteX5" fmla="*/ 12224728 w 12358602"/>
              <a:gd name="connsiteY5" fmla="*/ 577001 h 929590"/>
              <a:gd name="connsiteX6" fmla="*/ 12205266 w 12358602"/>
              <a:gd name="connsiteY6" fmla="*/ 929590 h 929590"/>
              <a:gd name="connsiteX7" fmla="*/ 181593 w 12358602"/>
              <a:gd name="connsiteY7" fmla="*/ 891982 h 929590"/>
              <a:gd name="connsiteX0" fmla="*/ 181593 w 12358602"/>
              <a:gd name="connsiteY0" fmla="*/ 920450 h 958058"/>
              <a:gd name="connsiteX1" fmla="*/ 378874 w 12358602"/>
              <a:gd name="connsiteY1" fmla="*/ 383249 h 958058"/>
              <a:gd name="connsiteX2" fmla="*/ 3324252 w 12358602"/>
              <a:gd name="connsiteY2" fmla="*/ 90187 h 958058"/>
              <a:gd name="connsiteX3" fmla="*/ 5495952 w 12358602"/>
              <a:gd name="connsiteY3" fmla="*/ 337837 h 958058"/>
              <a:gd name="connsiteX4" fmla="*/ 7840340 w 12358602"/>
              <a:gd name="connsiteY4" fmla="*/ 43770 h 958058"/>
              <a:gd name="connsiteX5" fmla="*/ 12224728 w 12358602"/>
              <a:gd name="connsiteY5" fmla="*/ 605469 h 958058"/>
              <a:gd name="connsiteX6" fmla="*/ 12205266 w 12358602"/>
              <a:gd name="connsiteY6" fmla="*/ 958058 h 958058"/>
              <a:gd name="connsiteX7" fmla="*/ 181593 w 12358602"/>
              <a:gd name="connsiteY7" fmla="*/ 920450 h 958058"/>
              <a:gd name="connsiteX0" fmla="*/ 181593 w 12358602"/>
              <a:gd name="connsiteY0" fmla="*/ 888120 h 925728"/>
              <a:gd name="connsiteX1" fmla="*/ 378874 w 12358602"/>
              <a:gd name="connsiteY1" fmla="*/ 350919 h 925728"/>
              <a:gd name="connsiteX2" fmla="*/ 3324252 w 12358602"/>
              <a:gd name="connsiteY2" fmla="*/ 57857 h 925728"/>
              <a:gd name="connsiteX3" fmla="*/ 5495952 w 12358602"/>
              <a:gd name="connsiteY3" fmla="*/ 305507 h 925728"/>
              <a:gd name="connsiteX4" fmla="*/ 7840340 w 12358602"/>
              <a:gd name="connsiteY4" fmla="*/ 11440 h 925728"/>
              <a:gd name="connsiteX5" fmla="*/ 12224728 w 12358602"/>
              <a:gd name="connsiteY5" fmla="*/ 573139 h 925728"/>
              <a:gd name="connsiteX6" fmla="*/ 12205266 w 12358602"/>
              <a:gd name="connsiteY6" fmla="*/ 925728 h 925728"/>
              <a:gd name="connsiteX7" fmla="*/ 181593 w 12358602"/>
              <a:gd name="connsiteY7" fmla="*/ 888120 h 925728"/>
              <a:gd name="connsiteX0" fmla="*/ 181593 w 12358602"/>
              <a:gd name="connsiteY0" fmla="*/ 938850 h 976458"/>
              <a:gd name="connsiteX1" fmla="*/ 378874 w 12358602"/>
              <a:gd name="connsiteY1" fmla="*/ 401649 h 976458"/>
              <a:gd name="connsiteX2" fmla="*/ 3324252 w 12358602"/>
              <a:gd name="connsiteY2" fmla="*/ 108587 h 976458"/>
              <a:gd name="connsiteX3" fmla="*/ 5495952 w 12358602"/>
              <a:gd name="connsiteY3" fmla="*/ 356237 h 976458"/>
              <a:gd name="connsiteX4" fmla="*/ 7840340 w 12358602"/>
              <a:gd name="connsiteY4" fmla="*/ 62170 h 976458"/>
              <a:gd name="connsiteX5" fmla="*/ 12224728 w 12358602"/>
              <a:gd name="connsiteY5" fmla="*/ 623869 h 976458"/>
              <a:gd name="connsiteX6" fmla="*/ 12205266 w 12358602"/>
              <a:gd name="connsiteY6" fmla="*/ 976458 h 976458"/>
              <a:gd name="connsiteX7" fmla="*/ 181593 w 12358602"/>
              <a:gd name="connsiteY7" fmla="*/ 938850 h 9764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358602" h="976458">
                <a:moveTo>
                  <a:pt x="181593" y="938850"/>
                </a:moveTo>
                <a:cubicBezTo>
                  <a:pt x="-39070" y="972187"/>
                  <a:pt x="-144903" y="540026"/>
                  <a:pt x="378874" y="401649"/>
                </a:cubicBezTo>
                <a:cubicBezTo>
                  <a:pt x="902651" y="263272"/>
                  <a:pt x="2471406" y="116156"/>
                  <a:pt x="3324252" y="108587"/>
                </a:cubicBezTo>
                <a:cubicBezTo>
                  <a:pt x="4177098" y="101018"/>
                  <a:pt x="4743271" y="363973"/>
                  <a:pt x="5495952" y="356237"/>
                </a:cubicBezTo>
                <a:cubicBezTo>
                  <a:pt x="6248633" y="348501"/>
                  <a:pt x="6519009" y="323604"/>
                  <a:pt x="7840340" y="62170"/>
                </a:cubicBezTo>
                <a:cubicBezTo>
                  <a:pt x="9161671" y="-199264"/>
                  <a:pt x="10763265" y="436636"/>
                  <a:pt x="12224728" y="623869"/>
                </a:cubicBezTo>
                <a:cubicBezTo>
                  <a:pt x="12569485" y="664734"/>
                  <a:pt x="12130659" y="973828"/>
                  <a:pt x="12205266" y="976458"/>
                </a:cubicBezTo>
                <a:lnTo>
                  <a:pt x="181593" y="938850"/>
                </a:lnTo>
                <a:close/>
              </a:path>
            </a:pathLst>
          </a:custGeom>
          <a:solidFill>
            <a:srgbClr val="E4D0D7"/>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Helvetica" panose="020B0604020202030204" pitchFamily="34" charset="0"/>
            </a:endParaRPr>
          </a:p>
        </p:txBody>
      </p:sp>
      <p:pic>
        <p:nvPicPr>
          <p:cNvPr id="7" name="图片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5464" y="1523980"/>
            <a:ext cx="2829486" cy="4184742"/>
          </a:xfrm>
          <a:prstGeom prst="rect">
            <a:avLst/>
          </a:prstGeom>
        </p:spPr>
      </p:pic>
      <p:sp>
        <p:nvSpPr>
          <p:cNvPr id="8" name="任意多边形 12"/>
          <p:cNvSpPr/>
          <p:nvPr/>
        </p:nvSpPr>
        <p:spPr>
          <a:xfrm>
            <a:off x="693568" y="5006222"/>
            <a:ext cx="9466432" cy="1125547"/>
          </a:xfrm>
          <a:custGeom>
            <a:avLst/>
            <a:gdLst>
              <a:gd name="connsiteX0" fmla="*/ 244465 w 11941165"/>
              <a:gd name="connsiteY0" fmla="*/ 171607 h 249882"/>
              <a:gd name="connsiteX1" fmla="*/ 301615 w 11941165"/>
              <a:gd name="connsiteY1" fmla="*/ 209707 h 249882"/>
              <a:gd name="connsiteX2" fmla="*/ 3235315 w 11941165"/>
              <a:gd name="connsiteY2" fmla="*/ 157 h 249882"/>
              <a:gd name="connsiteX3" fmla="*/ 5407015 w 11941165"/>
              <a:gd name="connsiteY3" fmla="*/ 247807 h 249882"/>
              <a:gd name="connsiteX4" fmla="*/ 7693015 w 11941165"/>
              <a:gd name="connsiteY4" fmla="*/ 114457 h 249882"/>
              <a:gd name="connsiteX5" fmla="*/ 10398115 w 11941165"/>
              <a:gd name="connsiteY5" fmla="*/ 38257 h 249882"/>
              <a:gd name="connsiteX6" fmla="*/ 11941165 w 11941165"/>
              <a:gd name="connsiteY6" fmla="*/ 190657 h 249882"/>
              <a:gd name="connsiteX0" fmla="*/ 251307 w 11948007"/>
              <a:gd name="connsiteY0" fmla="*/ 171628 h 297698"/>
              <a:gd name="connsiteX1" fmla="*/ 296779 w 11948007"/>
              <a:gd name="connsiteY1" fmla="*/ 293240 h 297698"/>
              <a:gd name="connsiteX2" fmla="*/ 3242157 w 11948007"/>
              <a:gd name="connsiteY2" fmla="*/ 178 h 297698"/>
              <a:gd name="connsiteX3" fmla="*/ 5413857 w 11948007"/>
              <a:gd name="connsiteY3" fmla="*/ 247828 h 297698"/>
              <a:gd name="connsiteX4" fmla="*/ 7699857 w 11948007"/>
              <a:gd name="connsiteY4" fmla="*/ 114478 h 297698"/>
              <a:gd name="connsiteX5" fmla="*/ 10404957 w 11948007"/>
              <a:gd name="connsiteY5" fmla="*/ 38278 h 297698"/>
              <a:gd name="connsiteX6" fmla="*/ 11948007 w 11948007"/>
              <a:gd name="connsiteY6" fmla="*/ 190678 h 297698"/>
              <a:gd name="connsiteX0" fmla="*/ 181593 w 12030102"/>
              <a:gd name="connsiteY0" fmla="*/ 830441 h 832268"/>
              <a:gd name="connsiteX1" fmla="*/ 378874 w 12030102"/>
              <a:gd name="connsiteY1" fmla="*/ 293240 h 832268"/>
              <a:gd name="connsiteX2" fmla="*/ 3324252 w 12030102"/>
              <a:gd name="connsiteY2" fmla="*/ 178 h 832268"/>
              <a:gd name="connsiteX3" fmla="*/ 5495952 w 12030102"/>
              <a:gd name="connsiteY3" fmla="*/ 247828 h 832268"/>
              <a:gd name="connsiteX4" fmla="*/ 7781952 w 12030102"/>
              <a:gd name="connsiteY4" fmla="*/ 114478 h 832268"/>
              <a:gd name="connsiteX5" fmla="*/ 10487052 w 12030102"/>
              <a:gd name="connsiteY5" fmla="*/ 38278 h 832268"/>
              <a:gd name="connsiteX6" fmla="*/ 12030102 w 12030102"/>
              <a:gd name="connsiteY6" fmla="*/ 190678 h 832268"/>
              <a:gd name="connsiteX0" fmla="*/ 181593 w 12555595"/>
              <a:gd name="connsiteY0" fmla="*/ 830441 h 832268"/>
              <a:gd name="connsiteX1" fmla="*/ 378874 w 12555595"/>
              <a:gd name="connsiteY1" fmla="*/ 293240 h 832268"/>
              <a:gd name="connsiteX2" fmla="*/ 3324252 w 12555595"/>
              <a:gd name="connsiteY2" fmla="*/ 178 h 832268"/>
              <a:gd name="connsiteX3" fmla="*/ 5495952 w 12555595"/>
              <a:gd name="connsiteY3" fmla="*/ 247828 h 832268"/>
              <a:gd name="connsiteX4" fmla="*/ 7781952 w 12555595"/>
              <a:gd name="connsiteY4" fmla="*/ 114478 h 832268"/>
              <a:gd name="connsiteX5" fmla="*/ 10487052 w 12555595"/>
              <a:gd name="connsiteY5" fmla="*/ 38278 h 832268"/>
              <a:gd name="connsiteX6" fmla="*/ 12555595 w 12555595"/>
              <a:gd name="connsiteY6" fmla="*/ 283469 h 832268"/>
              <a:gd name="connsiteX0" fmla="*/ 181593 w 12555595"/>
              <a:gd name="connsiteY0" fmla="*/ 830441 h 832268"/>
              <a:gd name="connsiteX1" fmla="*/ 378874 w 12555595"/>
              <a:gd name="connsiteY1" fmla="*/ 293240 h 832268"/>
              <a:gd name="connsiteX2" fmla="*/ 3324252 w 12555595"/>
              <a:gd name="connsiteY2" fmla="*/ 178 h 832268"/>
              <a:gd name="connsiteX3" fmla="*/ 5495952 w 12555595"/>
              <a:gd name="connsiteY3" fmla="*/ 247828 h 832268"/>
              <a:gd name="connsiteX4" fmla="*/ 7781952 w 12555595"/>
              <a:gd name="connsiteY4" fmla="*/ 114478 h 832268"/>
              <a:gd name="connsiteX5" fmla="*/ 10487052 w 12555595"/>
              <a:gd name="connsiteY5" fmla="*/ 38278 h 832268"/>
              <a:gd name="connsiteX6" fmla="*/ 12084597 w 12555595"/>
              <a:gd name="connsiteY6" fmla="*/ 267688 h 832268"/>
              <a:gd name="connsiteX7" fmla="*/ 12555595 w 12555595"/>
              <a:gd name="connsiteY7" fmla="*/ 283469 h 832268"/>
              <a:gd name="connsiteX0" fmla="*/ 181593 w 12254687"/>
              <a:gd name="connsiteY0" fmla="*/ 830441 h 868049"/>
              <a:gd name="connsiteX1" fmla="*/ 378874 w 12254687"/>
              <a:gd name="connsiteY1" fmla="*/ 293240 h 868049"/>
              <a:gd name="connsiteX2" fmla="*/ 3324252 w 12254687"/>
              <a:gd name="connsiteY2" fmla="*/ 178 h 868049"/>
              <a:gd name="connsiteX3" fmla="*/ 5495952 w 12254687"/>
              <a:gd name="connsiteY3" fmla="*/ 247828 h 868049"/>
              <a:gd name="connsiteX4" fmla="*/ 7781952 w 12254687"/>
              <a:gd name="connsiteY4" fmla="*/ 114478 h 868049"/>
              <a:gd name="connsiteX5" fmla="*/ 10487052 w 12254687"/>
              <a:gd name="connsiteY5" fmla="*/ 38278 h 868049"/>
              <a:gd name="connsiteX6" fmla="*/ 12084597 w 12254687"/>
              <a:gd name="connsiteY6" fmla="*/ 267688 h 868049"/>
              <a:gd name="connsiteX7" fmla="*/ 12205266 w 12254687"/>
              <a:gd name="connsiteY7" fmla="*/ 868049 h 868049"/>
              <a:gd name="connsiteX0" fmla="*/ 181593 w 12254687"/>
              <a:gd name="connsiteY0" fmla="*/ 830441 h 868049"/>
              <a:gd name="connsiteX1" fmla="*/ 378874 w 12254687"/>
              <a:gd name="connsiteY1" fmla="*/ 293240 h 868049"/>
              <a:gd name="connsiteX2" fmla="*/ 3324252 w 12254687"/>
              <a:gd name="connsiteY2" fmla="*/ 178 h 868049"/>
              <a:gd name="connsiteX3" fmla="*/ 5495952 w 12254687"/>
              <a:gd name="connsiteY3" fmla="*/ 247828 h 868049"/>
              <a:gd name="connsiteX4" fmla="*/ 7781952 w 12254687"/>
              <a:gd name="connsiteY4" fmla="*/ 114478 h 868049"/>
              <a:gd name="connsiteX5" fmla="*/ 10487052 w 12254687"/>
              <a:gd name="connsiteY5" fmla="*/ 38278 h 868049"/>
              <a:gd name="connsiteX6" fmla="*/ 12084597 w 12254687"/>
              <a:gd name="connsiteY6" fmla="*/ 267688 h 868049"/>
              <a:gd name="connsiteX7" fmla="*/ 12205266 w 12254687"/>
              <a:gd name="connsiteY7" fmla="*/ 868049 h 868049"/>
              <a:gd name="connsiteX8" fmla="*/ 181593 w 12254687"/>
              <a:gd name="connsiteY8" fmla="*/ 830441 h 86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254687" h="868049">
                <a:moveTo>
                  <a:pt x="181593" y="830441"/>
                </a:moveTo>
                <a:cubicBezTo>
                  <a:pt x="-39070" y="863778"/>
                  <a:pt x="-144903" y="431617"/>
                  <a:pt x="378874" y="293240"/>
                </a:cubicBezTo>
                <a:cubicBezTo>
                  <a:pt x="902651" y="154863"/>
                  <a:pt x="2471406" y="7747"/>
                  <a:pt x="3324252" y="178"/>
                </a:cubicBezTo>
                <a:cubicBezTo>
                  <a:pt x="4177098" y="-7391"/>
                  <a:pt x="4753002" y="228778"/>
                  <a:pt x="5495952" y="247828"/>
                </a:cubicBezTo>
                <a:cubicBezTo>
                  <a:pt x="6238902" y="266878"/>
                  <a:pt x="6950102" y="149403"/>
                  <a:pt x="7781952" y="114478"/>
                </a:cubicBezTo>
                <a:cubicBezTo>
                  <a:pt x="8613802" y="79553"/>
                  <a:pt x="9766052" y="12743"/>
                  <a:pt x="10487052" y="38278"/>
                </a:cubicBezTo>
                <a:cubicBezTo>
                  <a:pt x="11208052" y="63813"/>
                  <a:pt x="11739840" y="226823"/>
                  <a:pt x="12084597" y="267688"/>
                </a:cubicBezTo>
                <a:cubicBezTo>
                  <a:pt x="12429354" y="308553"/>
                  <a:pt x="12130659" y="865419"/>
                  <a:pt x="12205266" y="868049"/>
                </a:cubicBezTo>
                <a:lnTo>
                  <a:pt x="181593" y="830441"/>
                </a:lnTo>
                <a:close/>
              </a:path>
            </a:pathLst>
          </a:custGeom>
          <a:solidFill>
            <a:srgbClr val="D6A6B1"/>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Helvetica" panose="020B0604020202030204" pitchFamily="34" charset="0"/>
            </a:endParaRPr>
          </a:p>
        </p:txBody>
      </p:sp>
      <p:grpSp>
        <p:nvGrpSpPr>
          <p:cNvPr id="9" name="组合 43">
            <a:extLst>
              <a:ext uri="{FF2B5EF4-FFF2-40B4-BE49-F238E27FC236}">
                <a16:creationId xmlns:a16="http://schemas.microsoft.com/office/drawing/2014/main" id="{E48C34C2-D5A2-4F0C-AC0F-4EF5A9C291B1}"/>
              </a:ext>
            </a:extLst>
          </p:cNvPr>
          <p:cNvGrpSpPr/>
          <p:nvPr/>
        </p:nvGrpSpPr>
        <p:grpSpPr>
          <a:xfrm>
            <a:off x="7606591" y="0"/>
            <a:ext cx="2308996" cy="1441260"/>
            <a:chOff x="7180022" y="219753"/>
            <a:chExt cx="1592029" cy="993734"/>
          </a:xfrm>
        </p:grpSpPr>
        <p:pic>
          <p:nvPicPr>
            <p:cNvPr id="10" name="图片 25">
              <a:extLst>
                <a:ext uri="{FF2B5EF4-FFF2-40B4-BE49-F238E27FC236}">
                  <a16:creationId xmlns:a16="http://schemas.microsoft.com/office/drawing/2014/main" id="{E7C3B35B-B8D2-4C49-81CB-DDBD637AFF90}"/>
                </a:ext>
              </a:extLst>
            </p:cNvPr>
            <p:cNvPicPr>
              <a:picLocks noChangeAspect="1"/>
            </p:cNvPicPr>
            <p:nvPr/>
          </p:nvPicPr>
          <p:blipFill>
            <a:blip r:embed="rId4"/>
            <a:stretch>
              <a:fillRect/>
            </a:stretch>
          </p:blipFill>
          <p:spPr>
            <a:xfrm>
              <a:off x="7778317" y="219753"/>
              <a:ext cx="993734" cy="993734"/>
            </a:xfrm>
            <a:prstGeom prst="rect">
              <a:avLst/>
            </a:prstGeom>
          </p:spPr>
        </p:pic>
        <p:pic>
          <p:nvPicPr>
            <p:cNvPr id="11" name="图片 32">
              <a:extLst>
                <a:ext uri="{FF2B5EF4-FFF2-40B4-BE49-F238E27FC236}">
                  <a16:creationId xmlns:a16="http://schemas.microsoft.com/office/drawing/2014/main" id="{895DE241-E92B-4927-900E-8FD3D5BB3797}"/>
                </a:ext>
              </a:extLst>
            </p:cNvPr>
            <p:cNvPicPr>
              <a:picLocks noChangeAspect="1"/>
            </p:cNvPicPr>
            <p:nvPr/>
          </p:nvPicPr>
          <p:blipFill>
            <a:blip r:embed="rId5"/>
            <a:stretch>
              <a:fillRect/>
            </a:stretch>
          </p:blipFill>
          <p:spPr>
            <a:xfrm>
              <a:off x="7180022" y="595615"/>
              <a:ext cx="1530229" cy="615749"/>
            </a:xfrm>
            <a:prstGeom prst="rect">
              <a:avLst/>
            </a:prstGeom>
          </p:spPr>
        </p:pic>
      </p:grpSp>
      <p:pic>
        <p:nvPicPr>
          <p:cNvPr id="12" name="图片 8"/>
          <p:cNvPicPr>
            <a:picLocks noChangeAspect="1"/>
          </p:cNvPicPr>
          <p:nvPr/>
        </p:nvPicPr>
        <p:blipFill rotWithShape="1">
          <a:blip r:embed="rId6" cstate="print">
            <a:extLst>
              <a:ext uri="{28A0092B-C50C-407E-A947-70E740481C1C}">
                <a14:useLocalDpi xmlns:a14="http://schemas.microsoft.com/office/drawing/2010/main" val="0"/>
              </a:ext>
            </a:extLst>
          </a:blip>
          <a:srcRect l="68719" t="73547" r="19910" b="12088"/>
          <a:stretch/>
        </p:blipFill>
        <p:spPr>
          <a:xfrm rot="2822833">
            <a:off x="118006" y="118361"/>
            <a:ext cx="865773" cy="985087"/>
          </a:xfrm>
          <a:prstGeom prst="rect">
            <a:avLst/>
          </a:prstGeom>
        </p:spPr>
      </p:pic>
      <p:pic>
        <p:nvPicPr>
          <p:cNvPr id="13" name="图片 7"/>
          <p:cNvPicPr>
            <a:picLocks noChangeAspect="1"/>
          </p:cNvPicPr>
          <p:nvPr/>
        </p:nvPicPr>
        <p:blipFill rotWithShape="1">
          <a:blip r:embed="rId6" cstate="print">
            <a:extLst>
              <a:ext uri="{28A0092B-C50C-407E-A947-70E740481C1C}">
                <a14:useLocalDpi xmlns:a14="http://schemas.microsoft.com/office/drawing/2010/main" val="0"/>
              </a:ext>
            </a:extLst>
          </a:blip>
          <a:srcRect l="87190" t="60000" b="351"/>
          <a:stretch/>
        </p:blipFill>
        <p:spPr>
          <a:xfrm>
            <a:off x="9100692" y="1263358"/>
            <a:ext cx="975339" cy="2719137"/>
          </a:xfrm>
          <a:prstGeom prst="rect">
            <a:avLst/>
          </a:prstGeom>
        </p:spPr>
      </p:pic>
      <p:grpSp>
        <p:nvGrpSpPr>
          <p:cNvPr id="15" name="组合 26"/>
          <p:cNvGrpSpPr/>
          <p:nvPr/>
        </p:nvGrpSpPr>
        <p:grpSpPr>
          <a:xfrm>
            <a:off x="2926323" y="-955166"/>
            <a:ext cx="2383998" cy="4388730"/>
            <a:chOff x="3675185" y="-580292"/>
            <a:chExt cx="2092569" cy="4273061"/>
          </a:xfrm>
        </p:grpSpPr>
        <p:sp>
          <p:nvSpPr>
            <p:cNvPr id="20" name="任意多边形 23"/>
            <p:cNvSpPr/>
            <p:nvPr/>
          </p:nvSpPr>
          <p:spPr>
            <a:xfrm>
              <a:off x="4304812" y="-580292"/>
              <a:ext cx="485386" cy="2426677"/>
            </a:xfrm>
            <a:custGeom>
              <a:avLst/>
              <a:gdLst>
                <a:gd name="connsiteX0" fmla="*/ 302357 w 485386"/>
                <a:gd name="connsiteY0" fmla="*/ 0 h 2426677"/>
                <a:gd name="connsiteX1" fmla="*/ 3419 w 485386"/>
                <a:gd name="connsiteY1" fmla="*/ 1002323 h 2426677"/>
                <a:gd name="connsiteX2" fmla="*/ 478203 w 485386"/>
                <a:gd name="connsiteY2" fmla="*/ 2004646 h 2426677"/>
                <a:gd name="connsiteX3" fmla="*/ 302357 w 485386"/>
                <a:gd name="connsiteY3" fmla="*/ 2426677 h 2426677"/>
              </a:gdLst>
              <a:ahLst/>
              <a:cxnLst>
                <a:cxn ang="0">
                  <a:pos x="connsiteX0" y="connsiteY0"/>
                </a:cxn>
                <a:cxn ang="0">
                  <a:pos x="connsiteX1" y="connsiteY1"/>
                </a:cxn>
                <a:cxn ang="0">
                  <a:pos x="connsiteX2" y="connsiteY2"/>
                </a:cxn>
                <a:cxn ang="0">
                  <a:pos x="connsiteX3" y="connsiteY3"/>
                </a:cxn>
              </a:cxnLst>
              <a:rect l="l" t="t" r="r" b="b"/>
              <a:pathLst>
                <a:path w="485386" h="2426677">
                  <a:moveTo>
                    <a:pt x="302357" y="0"/>
                  </a:moveTo>
                  <a:cubicBezTo>
                    <a:pt x="138234" y="334107"/>
                    <a:pt x="-25889" y="668215"/>
                    <a:pt x="3419" y="1002323"/>
                  </a:cubicBezTo>
                  <a:cubicBezTo>
                    <a:pt x="32727" y="1336431"/>
                    <a:pt x="428380" y="1767254"/>
                    <a:pt x="478203" y="2004646"/>
                  </a:cubicBezTo>
                  <a:cubicBezTo>
                    <a:pt x="528026" y="2242038"/>
                    <a:pt x="302357" y="2426677"/>
                    <a:pt x="302357" y="2426677"/>
                  </a:cubicBezTo>
                </a:path>
              </a:pathLst>
            </a:cu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00" b="1">
                <a:latin typeface="Times New Roman" panose="02020603050405020304" pitchFamily="18" charset="0"/>
                <a:cs typeface="Times New Roman" panose="02020603050405020304" pitchFamily="18" charset="0"/>
              </a:endParaRPr>
            </a:p>
          </p:txBody>
        </p:sp>
        <p:sp>
          <p:nvSpPr>
            <p:cNvPr id="21" name="椭圆 20"/>
            <p:cNvSpPr/>
            <p:nvPr/>
          </p:nvSpPr>
          <p:spPr>
            <a:xfrm>
              <a:off x="3675185" y="1600200"/>
              <a:ext cx="2092569" cy="2092569"/>
            </a:xfrm>
            <a:prstGeom prst="ellipse">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00" b="1">
                <a:latin typeface="Times New Roman" panose="02020603050405020304" pitchFamily="18" charset="0"/>
                <a:cs typeface="Times New Roman" panose="02020603050405020304" pitchFamily="18" charset="0"/>
              </a:endParaRPr>
            </a:p>
          </p:txBody>
        </p:sp>
      </p:grpSp>
      <p:grpSp>
        <p:nvGrpSpPr>
          <p:cNvPr id="22" name="组合 26"/>
          <p:cNvGrpSpPr/>
          <p:nvPr/>
        </p:nvGrpSpPr>
        <p:grpSpPr>
          <a:xfrm>
            <a:off x="6450486" y="-54945"/>
            <a:ext cx="2092569" cy="4273061"/>
            <a:chOff x="3675185" y="-580292"/>
            <a:chExt cx="2092569" cy="4273061"/>
          </a:xfrm>
        </p:grpSpPr>
        <p:sp>
          <p:nvSpPr>
            <p:cNvPr id="23" name="任意多边形 23"/>
            <p:cNvSpPr/>
            <p:nvPr/>
          </p:nvSpPr>
          <p:spPr>
            <a:xfrm>
              <a:off x="4304812" y="-580292"/>
              <a:ext cx="485386" cy="2426677"/>
            </a:xfrm>
            <a:custGeom>
              <a:avLst/>
              <a:gdLst>
                <a:gd name="connsiteX0" fmla="*/ 302357 w 485386"/>
                <a:gd name="connsiteY0" fmla="*/ 0 h 2426677"/>
                <a:gd name="connsiteX1" fmla="*/ 3419 w 485386"/>
                <a:gd name="connsiteY1" fmla="*/ 1002323 h 2426677"/>
                <a:gd name="connsiteX2" fmla="*/ 478203 w 485386"/>
                <a:gd name="connsiteY2" fmla="*/ 2004646 h 2426677"/>
                <a:gd name="connsiteX3" fmla="*/ 302357 w 485386"/>
                <a:gd name="connsiteY3" fmla="*/ 2426677 h 2426677"/>
              </a:gdLst>
              <a:ahLst/>
              <a:cxnLst>
                <a:cxn ang="0">
                  <a:pos x="connsiteX0" y="connsiteY0"/>
                </a:cxn>
                <a:cxn ang="0">
                  <a:pos x="connsiteX1" y="connsiteY1"/>
                </a:cxn>
                <a:cxn ang="0">
                  <a:pos x="connsiteX2" y="connsiteY2"/>
                </a:cxn>
                <a:cxn ang="0">
                  <a:pos x="connsiteX3" y="connsiteY3"/>
                </a:cxn>
              </a:cxnLst>
              <a:rect l="l" t="t" r="r" b="b"/>
              <a:pathLst>
                <a:path w="485386" h="2426677">
                  <a:moveTo>
                    <a:pt x="302357" y="0"/>
                  </a:moveTo>
                  <a:cubicBezTo>
                    <a:pt x="138234" y="334107"/>
                    <a:pt x="-25889" y="668215"/>
                    <a:pt x="3419" y="1002323"/>
                  </a:cubicBezTo>
                  <a:cubicBezTo>
                    <a:pt x="32727" y="1336431"/>
                    <a:pt x="428380" y="1767254"/>
                    <a:pt x="478203" y="2004646"/>
                  </a:cubicBezTo>
                  <a:cubicBezTo>
                    <a:pt x="528026" y="2242038"/>
                    <a:pt x="302357" y="2426677"/>
                    <a:pt x="302357" y="2426677"/>
                  </a:cubicBezTo>
                </a:path>
              </a:pathLst>
            </a:custGeom>
            <a:noFill/>
            <a:ln>
              <a:solidFill>
                <a:schemeClr val="tx1">
                  <a:lumMod val="50000"/>
                  <a:lumOff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00" b="1">
                <a:latin typeface="Times New Roman" panose="02020603050405020304" pitchFamily="18" charset="0"/>
                <a:cs typeface="Times New Roman" panose="02020603050405020304" pitchFamily="18" charset="0"/>
              </a:endParaRPr>
            </a:p>
          </p:txBody>
        </p:sp>
        <p:sp>
          <p:nvSpPr>
            <p:cNvPr id="24" name="椭圆 20"/>
            <p:cNvSpPr/>
            <p:nvPr/>
          </p:nvSpPr>
          <p:spPr>
            <a:xfrm>
              <a:off x="3675185" y="1600200"/>
              <a:ext cx="2092569" cy="2092569"/>
            </a:xfrm>
            <a:prstGeom prst="ellipse">
              <a:avLst/>
            </a:prstGeom>
            <a:solidFill>
              <a:schemeClr val="bg1"/>
            </a:solidFill>
            <a:ln>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200" b="1">
                <a:latin typeface="Times New Roman" panose="02020603050405020304" pitchFamily="18" charset="0"/>
                <a:cs typeface="Times New Roman" panose="02020603050405020304" pitchFamily="18" charset="0"/>
              </a:endParaRPr>
            </a:p>
          </p:txBody>
        </p:sp>
      </p:grpSp>
      <p:sp>
        <p:nvSpPr>
          <p:cNvPr id="25" name="TextBox 24"/>
          <p:cNvSpPr txBox="1"/>
          <p:nvPr/>
        </p:nvSpPr>
        <p:spPr>
          <a:xfrm>
            <a:off x="2950224" y="1913352"/>
            <a:ext cx="2300396" cy="830997"/>
          </a:xfrm>
          <a:prstGeom prst="rect">
            <a:avLst/>
          </a:prstGeom>
          <a:noFill/>
        </p:spPr>
        <p:txBody>
          <a:bodyPr wrap="square" rtlCol="0">
            <a:spAutoFit/>
          </a:bodyPr>
          <a:lstStyle/>
          <a:p>
            <a:r>
              <a:rPr lang="en-US" sz="4800">
                <a:ln w="57150">
                  <a:noFill/>
                </a:ln>
                <a:solidFill>
                  <a:schemeClr val="accent6">
                    <a:lumMod val="75000"/>
                  </a:schemeClr>
                </a:solidFill>
                <a:effectLst>
                  <a:glow rad="101600">
                    <a:prstClr val="white">
                      <a:alpha val="60000"/>
                    </a:prstClr>
                  </a:glow>
                  <a:reflection blurRad="6350" stA="55000" endA="300" endPos="45500" dir="5400000" sy="-100000" algn="bl" rotWithShape="0"/>
                </a:effectLst>
                <a:latin typeface="UTM Cooper Black" panose="02040603050506020204" pitchFamily="18" charset="0"/>
                <a:ea typeface="方正剪纸简体" panose="03000509000000000000" pitchFamily="65" charset="-122"/>
              </a:rPr>
              <a:t>KHÁM</a:t>
            </a:r>
            <a:r>
              <a:rPr lang="en-US" sz="4800">
                <a:ln w="57150">
                  <a:noFill/>
                </a:ln>
                <a:solidFill>
                  <a:srgbClr val="00B050"/>
                </a:solidFill>
                <a:effectLst>
                  <a:glow rad="101600">
                    <a:prstClr val="white">
                      <a:alpha val="60000"/>
                    </a:prstClr>
                  </a:glow>
                  <a:reflection blurRad="6350" stA="55000" endA="300" endPos="45500" dir="5400000" sy="-100000" algn="bl" rotWithShape="0"/>
                </a:effectLst>
                <a:latin typeface="UTM Cooper Black" panose="02040603050506020204" pitchFamily="18" charset="0"/>
                <a:ea typeface="方正剪纸简体" panose="03000509000000000000" pitchFamily="65" charset="-122"/>
              </a:rPr>
              <a:t> </a:t>
            </a:r>
            <a:endParaRPr lang="en-US" sz="4800" b="1">
              <a:solidFill>
                <a:srgbClr val="00B050"/>
              </a:solidFill>
              <a:latin typeface="UTM Copperplate" panose="02040603050506020204" pitchFamily="18" charset="0"/>
            </a:endParaRPr>
          </a:p>
        </p:txBody>
      </p:sp>
      <p:sp>
        <p:nvSpPr>
          <p:cNvPr id="26" name="TextBox 25"/>
          <p:cNvSpPr txBox="1"/>
          <p:nvPr/>
        </p:nvSpPr>
        <p:spPr>
          <a:xfrm>
            <a:off x="6616991" y="2660638"/>
            <a:ext cx="2713279" cy="923330"/>
          </a:xfrm>
          <a:prstGeom prst="rect">
            <a:avLst/>
          </a:prstGeom>
          <a:noFill/>
        </p:spPr>
        <p:txBody>
          <a:bodyPr wrap="square" rtlCol="0">
            <a:spAutoFit/>
          </a:bodyPr>
          <a:lstStyle/>
          <a:p>
            <a:r>
              <a:rPr lang="en-US" sz="5400">
                <a:ln w="57150">
                  <a:noFill/>
                </a:ln>
                <a:solidFill>
                  <a:srgbClr val="7030A0"/>
                </a:solidFill>
                <a:effectLst>
                  <a:glow rad="101600">
                    <a:prstClr val="white">
                      <a:alpha val="60000"/>
                    </a:prstClr>
                  </a:glow>
                  <a:reflection blurRad="6350" stA="55000" endA="300" endPos="45500" dir="5400000" sy="-100000" algn="bl" rotWithShape="0"/>
                </a:effectLst>
                <a:latin typeface="UTM Cooper Black" panose="02040603050506020204" pitchFamily="18" charset="0"/>
                <a:ea typeface="方正剪纸简体" panose="03000509000000000000" pitchFamily="65" charset="-122"/>
              </a:rPr>
              <a:t>PHÁ</a:t>
            </a:r>
            <a:endParaRPr lang="en-US" sz="5400" b="1">
              <a:solidFill>
                <a:srgbClr val="7030A0"/>
              </a:solidFill>
              <a:latin typeface="UTM Copperplate" panose="02040603050506020204" pitchFamily="18" charset="0"/>
            </a:endParaRPr>
          </a:p>
        </p:txBody>
      </p:sp>
      <p:pic>
        <p:nvPicPr>
          <p:cNvPr id="27" name="图片 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66419" y="3384298"/>
            <a:ext cx="1970070" cy="2813032"/>
          </a:xfrm>
          <a:prstGeom prst="rect">
            <a:avLst/>
          </a:prstGeom>
        </p:spPr>
      </p:pic>
      <p:pic>
        <p:nvPicPr>
          <p:cNvPr id="28" name="Picture 27" descr="A picture containing graphical user interface&#10;&#10;Description automatically generated">
            <a:extLst>
              <a:ext uri="{FF2B5EF4-FFF2-40B4-BE49-F238E27FC236}">
                <a16:creationId xmlns:a16="http://schemas.microsoft.com/office/drawing/2014/main" id="{59D62130-C290-4F30-8D86-29961D6E8BFF}"/>
              </a:ext>
            </a:extLst>
          </p:cNvPr>
          <p:cNvPicPr>
            <a:picLocks noChangeAspect="1"/>
          </p:cNvPicPr>
          <p:nvPr/>
        </p:nvPicPr>
        <p:blipFill rotWithShape="1">
          <a:blip r:embed="rId8">
            <a:extLst>
              <a:ext uri="{BEBA8EAE-BF5A-486C-A8C5-ECC9F3942E4B}">
                <a14:imgProps xmlns:a14="http://schemas.microsoft.com/office/drawing/2010/main">
                  <a14:imgLayer r:embed="rId9">
                    <a14:imgEffect>
                      <a14:backgroundRemoval t="6400" b="60000" l="1917" r="34665">
                        <a14:foregroundMark x1="1917" y1="24800" x2="1917" y2="24800"/>
                        <a14:foregroundMark x1="1917" y1="24800" x2="1917" y2="24800"/>
                        <a14:foregroundMark x1="11182" y1="52200" x2="11182" y2="52200"/>
                        <a14:foregroundMark x1="11182" y1="52200" x2="11182" y2="52200"/>
                        <a14:foregroundMark x1="11182" y1="52200" x2="11182" y2="52200"/>
                        <a14:foregroundMark x1="12939" y1="46800" x2="12939" y2="46800"/>
                        <a14:foregroundMark x1="12939" y1="46800" x2="12939" y2="46800"/>
                        <a14:foregroundMark x1="11182" y1="42000" x2="11182" y2="42000"/>
                        <a14:foregroundMark x1="18850" y1="60000" x2="18850" y2="60000"/>
                        <a14:foregroundMark x1="18850" y1="59800" x2="18850" y2="59800"/>
                        <a14:foregroundMark x1="24121" y1="52400" x2="24121" y2="52400"/>
                        <a14:foregroundMark x1="24121" y1="52400" x2="24121" y2="52400"/>
                        <a14:foregroundMark x1="15815" y1="22400" x2="15815" y2="22400"/>
                        <a14:foregroundMark x1="15815" y1="22400" x2="15815" y2="22400"/>
                        <a14:foregroundMark x1="15335" y1="20000" x2="15335" y2="20000"/>
                        <a14:foregroundMark x1="15016" y1="20000" x2="15016" y2="20000"/>
                      </a14:backgroundRemoval>
                    </a14:imgEffect>
                  </a14:imgLayer>
                </a14:imgProps>
              </a:ext>
              <a:ext uri="{28A0092B-C50C-407E-A947-70E740481C1C}">
                <a14:useLocalDpi xmlns:a14="http://schemas.microsoft.com/office/drawing/2010/main" val="0"/>
              </a:ext>
            </a:extLst>
          </a:blip>
          <a:srcRect r="61324" b="35971"/>
          <a:stretch/>
        </p:blipFill>
        <p:spPr>
          <a:xfrm>
            <a:off x="4523991" y="3055186"/>
            <a:ext cx="2141064" cy="2831122"/>
          </a:xfrm>
          <a:prstGeom prst="rect">
            <a:avLst/>
          </a:prstGeom>
        </p:spPr>
      </p:pic>
    </p:spTree>
    <p:extLst>
      <p:ext uri="{BB962C8B-B14F-4D97-AF65-F5344CB8AC3E}">
        <p14:creationId xmlns:p14="http://schemas.microsoft.com/office/powerpoint/2010/main" val="332091442"/>
      </p:ext>
    </p:extLst>
  </p:cSld>
  <p:clrMapOvr>
    <a:masterClrMapping/>
  </p:clrMapOvr>
  <p:transition spd="slow">
    <p:wipe/>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14:presetBounceEnd="26000">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14:bounceEnd="26000">
                                          <p:cBhvr additive="base">
                                            <p:cTn id="7" dur="500" fill="hold"/>
                                            <p:tgtEl>
                                              <p:spTgt spid="5"/>
                                            </p:tgtEl>
                                            <p:attrNameLst>
                                              <p:attrName>ppt_x</p:attrName>
                                            </p:attrNameLst>
                                          </p:cBhvr>
                                          <p:tavLst>
                                            <p:tav tm="0">
                                              <p:val>
                                                <p:strVal val="#ppt_x"/>
                                              </p:val>
                                            </p:tav>
                                            <p:tav tm="100000">
                                              <p:val>
                                                <p:strVal val="#ppt_x"/>
                                              </p:val>
                                            </p:tav>
                                          </p:tavLst>
                                        </p:anim>
                                        <p:anim calcmode="lin" valueType="num" p14:bounceEnd="26000">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14:presetBounceEnd="26000">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14:bounceEnd="26000">
                                          <p:cBhvr additive="base">
                                            <p:cTn id="11" dur="500" fill="hold"/>
                                            <p:tgtEl>
                                              <p:spTgt spid="6"/>
                                            </p:tgtEl>
                                            <p:attrNameLst>
                                              <p:attrName>ppt_x</p:attrName>
                                            </p:attrNameLst>
                                          </p:cBhvr>
                                          <p:tavLst>
                                            <p:tav tm="0">
                                              <p:val>
                                                <p:strVal val="#ppt_x"/>
                                              </p:val>
                                            </p:tav>
                                            <p:tav tm="100000">
                                              <p:val>
                                                <p:strVal val="#ppt_x"/>
                                              </p:val>
                                            </p:tav>
                                          </p:tavLst>
                                        </p:anim>
                                        <p:anim calcmode="lin" valueType="num" p14:bounceEnd="26000">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14:presetBounceEnd="28000">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14:bounceEnd="28000">
                                          <p:cBhvr additive="base">
                                            <p:cTn id="15" dur="500" fill="hold"/>
                                            <p:tgtEl>
                                              <p:spTgt spid="7"/>
                                            </p:tgtEl>
                                            <p:attrNameLst>
                                              <p:attrName>ppt_x</p:attrName>
                                            </p:attrNameLst>
                                          </p:cBhvr>
                                          <p:tavLst>
                                            <p:tav tm="0">
                                              <p:val>
                                                <p:strVal val="#ppt_x"/>
                                              </p:val>
                                            </p:tav>
                                            <p:tav tm="100000">
                                              <p:val>
                                                <p:strVal val="#ppt_x"/>
                                              </p:val>
                                            </p:tav>
                                          </p:tavLst>
                                        </p:anim>
                                        <p:anim calcmode="lin" valueType="num" p14:bounceEnd="28000">
                                          <p:cBhvr additive="base">
                                            <p:cTn id="16" dur="5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14:presetBounceEnd="26000">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14:bounceEnd="26000">
                                          <p:cBhvr additive="base">
                                            <p:cTn id="19" dur="500" fill="hold"/>
                                            <p:tgtEl>
                                              <p:spTgt spid="8"/>
                                            </p:tgtEl>
                                            <p:attrNameLst>
                                              <p:attrName>ppt_x</p:attrName>
                                            </p:attrNameLst>
                                          </p:cBhvr>
                                          <p:tavLst>
                                            <p:tav tm="0">
                                              <p:val>
                                                <p:strVal val="#ppt_x"/>
                                              </p:val>
                                            </p:tav>
                                            <p:tav tm="100000">
                                              <p:val>
                                                <p:strVal val="#ppt_x"/>
                                              </p:val>
                                            </p:tav>
                                          </p:tavLst>
                                        </p:anim>
                                        <p:anim calcmode="lin" valueType="num" p14:bounceEnd="26000">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300" fill="hold"/>
                                            <p:tgtEl>
                                              <p:spTgt spid="9"/>
                                            </p:tgtEl>
                                            <p:attrNameLst>
                                              <p:attrName>ppt_x</p:attrName>
                                            </p:attrNameLst>
                                          </p:cBhvr>
                                          <p:tavLst>
                                            <p:tav tm="0">
                                              <p:val>
                                                <p:strVal val="1+#ppt_w/2"/>
                                              </p:val>
                                            </p:tav>
                                            <p:tav tm="100000">
                                              <p:val>
                                                <p:strVal val="#ppt_x"/>
                                              </p:val>
                                            </p:tav>
                                          </p:tavLst>
                                        </p:anim>
                                        <p:anim calcmode="lin" valueType="num">
                                          <p:cBhvr additive="base">
                                            <p:cTn id="24" dur="3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1"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additive="base">
                                            <p:cTn id="29" dur="500" fill="hold"/>
                                            <p:tgtEl>
                                              <p:spTgt spid="15"/>
                                            </p:tgtEl>
                                            <p:attrNameLst>
                                              <p:attrName>ppt_x</p:attrName>
                                            </p:attrNameLst>
                                          </p:cBhvr>
                                          <p:tavLst>
                                            <p:tav tm="0">
                                              <p:val>
                                                <p:strVal val="#ppt_x"/>
                                              </p:val>
                                            </p:tav>
                                            <p:tav tm="100000">
                                              <p:val>
                                                <p:strVal val="#ppt_x"/>
                                              </p:val>
                                            </p:tav>
                                          </p:tavLst>
                                        </p:anim>
                                        <p:anim calcmode="lin" valueType="num">
                                          <p:cBhvr additive="base">
                                            <p:cTn id="30" dur="500" fill="hold"/>
                                            <p:tgtEl>
                                              <p:spTgt spid="15"/>
                                            </p:tgtEl>
                                            <p:attrNameLst>
                                              <p:attrName>ppt_y</p:attrName>
                                            </p:attrNameLst>
                                          </p:cBhvr>
                                          <p:tavLst>
                                            <p:tav tm="0">
                                              <p:val>
                                                <p:strVal val="0-#ppt_h/2"/>
                                              </p:val>
                                            </p:tav>
                                            <p:tav tm="100000">
                                              <p:val>
                                                <p:strVal val="#ppt_y"/>
                                              </p:val>
                                            </p:tav>
                                          </p:tavLst>
                                        </p:anim>
                                      </p:childTnLst>
                                    </p:cTn>
                                  </p:par>
                                  <p:par>
                                    <p:cTn id="31" presetID="2" presetClass="entr" presetSubtype="1"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anim calcmode="lin" valueType="num">
                                          <p:cBhvr additive="base">
                                            <p:cTn id="33" dur="500" fill="hold"/>
                                            <p:tgtEl>
                                              <p:spTgt spid="22"/>
                                            </p:tgtEl>
                                            <p:attrNameLst>
                                              <p:attrName>ppt_x</p:attrName>
                                            </p:attrNameLst>
                                          </p:cBhvr>
                                          <p:tavLst>
                                            <p:tav tm="0">
                                              <p:val>
                                                <p:strVal val="#ppt_x"/>
                                              </p:val>
                                            </p:tav>
                                            <p:tav tm="100000">
                                              <p:val>
                                                <p:strVal val="#ppt_x"/>
                                              </p:val>
                                            </p:tav>
                                          </p:tavLst>
                                        </p:anim>
                                        <p:anim calcmode="lin" valueType="num">
                                          <p:cBhvr additive="base">
                                            <p:cTn id="34" dur="500" fill="hold"/>
                                            <p:tgtEl>
                                              <p:spTgt spid="22"/>
                                            </p:tgtEl>
                                            <p:attrNameLst>
                                              <p:attrName>ppt_y</p:attrName>
                                            </p:attrNameLst>
                                          </p:cBhvr>
                                          <p:tavLst>
                                            <p:tav tm="0">
                                              <p:val>
                                                <p:strVal val="0-#ppt_h/2"/>
                                              </p:val>
                                            </p:tav>
                                            <p:tav tm="100000">
                                              <p:val>
                                                <p:strVal val="#ppt_y"/>
                                              </p:val>
                                            </p:tav>
                                          </p:tavLst>
                                        </p:anim>
                                      </p:childTnLst>
                                    </p:cTn>
                                  </p:par>
                                  <p:par>
                                    <p:cTn id="35" presetID="2" presetClass="entr" presetSubtype="1" fill="hold" grpId="0" nodeType="withEffect">
                                      <p:stCondLst>
                                        <p:cond delay="0"/>
                                      </p:stCondLst>
                                      <p:childTnLst>
                                        <p:set>
                                          <p:cBhvr>
                                            <p:cTn id="36" dur="1" fill="hold">
                                              <p:stCondLst>
                                                <p:cond delay="0"/>
                                              </p:stCondLst>
                                            </p:cTn>
                                            <p:tgtEl>
                                              <p:spTgt spid="25"/>
                                            </p:tgtEl>
                                            <p:attrNameLst>
                                              <p:attrName>style.visibility</p:attrName>
                                            </p:attrNameLst>
                                          </p:cBhvr>
                                          <p:to>
                                            <p:strVal val="visible"/>
                                          </p:to>
                                        </p:set>
                                        <p:anim calcmode="lin" valueType="num">
                                          <p:cBhvr additive="base">
                                            <p:cTn id="37" dur="500" fill="hold"/>
                                            <p:tgtEl>
                                              <p:spTgt spid="25"/>
                                            </p:tgtEl>
                                            <p:attrNameLst>
                                              <p:attrName>ppt_x</p:attrName>
                                            </p:attrNameLst>
                                          </p:cBhvr>
                                          <p:tavLst>
                                            <p:tav tm="0">
                                              <p:val>
                                                <p:strVal val="#ppt_x"/>
                                              </p:val>
                                            </p:tav>
                                            <p:tav tm="100000">
                                              <p:val>
                                                <p:strVal val="#ppt_x"/>
                                              </p:val>
                                            </p:tav>
                                          </p:tavLst>
                                        </p:anim>
                                        <p:anim calcmode="lin" valueType="num">
                                          <p:cBhvr additive="base">
                                            <p:cTn id="38" dur="500" fill="hold"/>
                                            <p:tgtEl>
                                              <p:spTgt spid="25"/>
                                            </p:tgtEl>
                                            <p:attrNameLst>
                                              <p:attrName>ppt_y</p:attrName>
                                            </p:attrNameLst>
                                          </p:cBhvr>
                                          <p:tavLst>
                                            <p:tav tm="0">
                                              <p:val>
                                                <p:strVal val="0-#ppt_h/2"/>
                                              </p:val>
                                            </p:tav>
                                            <p:tav tm="100000">
                                              <p:val>
                                                <p:strVal val="#ppt_y"/>
                                              </p:val>
                                            </p:tav>
                                          </p:tavLst>
                                        </p:anim>
                                      </p:childTnLst>
                                    </p:cTn>
                                  </p:par>
                                  <p:par>
                                    <p:cTn id="39" presetID="2" presetClass="entr" presetSubtype="1" fill="hold" grpId="0" nodeType="withEffect">
                                      <p:stCondLst>
                                        <p:cond delay="0"/>
                                      </p:stCondLst>
                                      <p:childTnLst>
                                        <p:set>
                                          <p:cBhvr>
                                            <p:cTn id="40" dur="1" fill="hold">
                                              <p:stCondLst>
                                                <p:cond delay="0"/>
                                              </p:stCondLst>
                                            </p:cTn>
                                            <p:tgtEl>
                                              <p:spTgt spid="26"/>
                                            </p:tgtEl>
                                            <p:attrNameLst>
                                              <p:attrName>style.visibility</p:attrName>
                                            </p:attrNameLst>
                                          </p:cBhvr>
                                          <p:to>
                                            <p:strVal val="visible"/>
                                          </p:to>
                                        </p:set>
                                        <p:anim calcmode="lin" valueType="num">
                                          <p:cBhvr additive="base">
                                            <p:cTn id="41" dur="500" fill="hold"/>
                                            <p:tgtEl>
                                              <p:spTgt spid="26"/>
                                            </p:tgtEl>
                                            <p:attrNameLst>
                                              <p:attrName>ppt_x</p:attrName>
                                            </p:attrNameLst>
                                          </p:cBhvr>
                                          <p:tavLst>
                                            <p:tav tm="0">
                                              <p:val>
                                                <p:strVal val="#ppt_x"/>
                                              </p:val>
                                            </p:tav>
                                            <p:tav tm="100000">
                                              <p:val>
                                                <p:strVal val="#ppt_x"/>
                                              </p:val>
                                            </p:tav>
                                          </p:tavLst>
                                        </p:anim>
                                        <p:anim calcmode="lin" valueType="num">
                                          <p:cBhvr additive="base">
                                            <p:cTn id="42" dur="500" fill="hold"/>
                                            <p:tgtEl>
                                              <p:spTgt spid="26"/>
                                            </p:tgtEl>
                                            <p:attrNameLst>
                                              <p:attrName>ppt_y</p:attrName>
                                            </p:attrNameLst>
                                          </p:cBhvr>
                                          <p:tavLst>
                                            <p:tav tm="0">
                                              <p:val>
                                                <p:strVal val="0-#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6" presetClass="emph" presetSubtype="0" fill="hold" nodeType="clickEffect">
                                      <p:stCondLst>
                                        <p:cond delay="0"/>
                                      </p:stCondLst>
                                      <p:childTnLst>
                                        <p:animEffect transition="out" filter="fade">
                                          <p:cBhvr>
                                            <p:cTn id="46" dur="500" tmFilter="0, 0; .2, .5; .8, .5; 1, 0"/>
                                            <p:tgtEl>
                                              <p:spTgt spid="15"/>
                                            </p:tgtEl>
                                          </p:cBhvr>
                                        </p:animEffect>
                                        <p:animScale>
                                          <p:cBhvr>
                                            <p:cTn id="47" dur="250" autoRev="1" fill="hold"/>
                                            <p:tgtEl>
                                              <p:spTgt spid="15"/>
                                            </p:tgtEl>
                                          </p:cBhvr>
                                          <p:by x="105000" y="105000"/>
                                        </p:animScale>
                                      </p:childTnLst>
                                    </p:cTn>
                                  </p:par>
                                  <p:par>
                                    <p:cTn id="48" presetID="26" presetClass="emph" presetSubtype="0" fill="hold" nodeType="withEffect">
                                      <p:stCondLst>
                                        <p:cond delay="0"/>
                                      </p:stCondLst>
                                      <p:childTnLst>
                                        <p:animEffect transition="out" filter="fade">
                                          <p:cBhvr>
                                            <p:cTn id="49" dur="500" tmFilter="0, 0; .2, .5; .8, .5; 1, 0"/>
                                            <p:tgtEl>
                                              <p:spTgt spid="22"/>
                                            </p:tgtEl>
                                          </p:cBhvr>
                                        </p:animEffect>
                                        <p:animScale>
                                          <p:cBhvr>
                                            <p:cTn id="50" dur="250" autoRev="1" fill="hold"/>
                                            <p:tgtEl>
                                              <p:spTgt spid="22"/>
                                            </p:tgtEl>
                                          </p:cBhvr>
                                          <p:by x="105000" y="105000"/>
                                        </p:animScale>
                                      </p:childTnLst>
                                    </p:cTn>
                                  </p:par>
                                </p:childTnLst>
                              </p:cTn>
                            </p:par>
                            <p:par>
                              <p:cTn id="51" fill="hold">
                                <p:stCondLst>
                                  <p:cond delay="500"/>
                                </p:stCondLst>
                                <p:childTnLst>
                                  <p:par>
                                    <p:cTn id="52" presetID="27" presetClass="emph" presetSubtype="0" fill="remove" nodeType="afterEffect">
                                      <p:stCondLst>
                                        <p:cond delay="0"/>
                                      </p:stCondLst>
                                      <p:childTnLst>
                                        <p:animClr clrSpc="rgb" dir="cw">
                                          <p:cBhvr override="childStyle">
                                            <p:cTn id="53" dur="5" autoRev="1" fill="remove"/>
                                            <p:tgtEl>
                                              <p:spTgt spid="4"/>
                                            </p:tgtEl>
                                            <p:attrNameLst>
                                              <p:attrName>style.color</p:attrName>
                                            </p:attrNameLst>
                                          </p:cBhvr>
                                          <p:to>
                                            <a:schemeClr val="bg1"/>
                                          </p:to>
                                        </p:animClr>
                                        <p:animClr clrSpc="rgb" dir="cw">
                                          <p:cBhvr>
                                            <p:cTn id="54" dur="5" autoRev="1" fill="remove"/>
                                            <p:tgtEl>
                                              <p:spTgt spid="4"/>
                                            </p:tgtEl>
                                            <p:attrNameLst>
                                              <p:attrName>fillcolor</p:attrName>
                                            </p:attrNameLst>
                                          </p:cBhvr>
                                          <p:to>
                                            <a:schemeClr val="bg1"/>
                                          </p:to>
                                        </p:animClr>
                                        <p:set>
                                          <p:cBhvr>
                                            <p:cTn id="55" dur="5" autoRev="1" fill="remove"/>
                                            <p:tgtEl>
                                              <p:spTgt spid="4"/>
                                            </p:tgtEl>
                                            <p:attrNameLst>
                                              <p:attrName>fill.type</p:attrName>
                                            </p:attrNameLst>
                                          </p:cBhvr>
                                          <p:to>
                                            <p:strVal val="solid"/>
                                          </p:to>
                                        </p:set>
                                        <p:set>
                                          <p:cBhvr>
                                            <p:cTn id="56" dur="5" autoRev="1" fill="remove"/>
                                            <p:tgtEl>
                                              <p:spTgt spid="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25" grpId="0"/>
          <p:bldP spid="26"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2" fill="hold"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300" fill="hold"/>
                                            <p:tgtEl>
                                              <p:spTgt spid="9"/>
                                            </p:tgtEl>
                                            <p:attrNameLst>
                                              <p:attrName>ppt_x</p:attrName>
                                            </p:attrNameLst>
                                          </p:cBhvr>
                                          <p:tavLst>
                                            <p:tav tm="0">
                                              <p:val>
                                                <p:strVal val="1+#ppt_w/2"/>
                                              </p:val>
                                            </p:tav>
                                            <p:tav tm="100000">
                                              <p:val>
                                                <p:strVal val="#ppt_x"/>
                                              </p:val>
                                            </p:tav>
                                          </p:tavLst>
                                        </p:anim>
                                        <p:anim calcmode="lin" valueType="num">
                                          <p:cBhvr additive="base">
                                            <p:cTn id="24" dur="3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1" fill="hold" nodeType="clickEffect">
                                      <p:stCondLst>
                                        <p:cond delay="0"/>
                                      </p:stCondLst>
                                      <p:childTnLst>
                                        <p:set>
                                          <p:cBhvr>
                                            <p:cTn id="28" dur="1" fill="hold">
                                              <p:stCondLst>
                                                <p:cond delay="0"/>
                                              </p:stCondLst>
                                            </p:cTn>
                                            <p:tgtEl>
                                              <p:spTgt spid="15"/>
                                            </p:tgtEl>
                                            <p:attrNameLst>
                                              <p:attrName>style.visibility</p:attrName>
                                            </p:attrNameLst>
                                          </p:cBhvr>
                                          <p:to>
                                            <p:strVal val="visible"/>
                                          </p:to>
                                        </p:set>
                                        <p:anim calcmode="lin" valueType="num">
                                          <p:cBhvr additive="base">
                                            <p:cTn id="29" dur="500" fill="hold"/>
                                            <p:tgtEl>
                                              <p:spTgt spid="15"/>
                                            </p:tgtEl>
                                            <p:attrNameLst>
                                              <p:attrName>ppt_x</p:attrName>
                                            </p:attrNameLst>
                                          </p:cBhvr>
                                          <p:tavLst>
                                            <p:tav tm="0">
                                              <p:val>
                                                <p:strVal val="#ppt_x"/>
                                              </p:val>
                                            </p:tav>
                                            <p:tav tm="100000">
                                              <p:val>
                                                <p:strVal val="#ppt_x"/>
                                              </p:val>
                                            </p:tav>
                                          </p:tavLst>
                                        </p:anim>
                                        <p:anim calcmode="lin" valueType="num">
                                          <p:cBhvr additive="base">
                                            <p:cTn id="30" dur="500" fill="hold"/>
                                            <p:tgtEl>
                                              <p:spTgt spid="15"/>
                                            </p:tgtEl>
                                            <p:attrNameLst>
                                              <p:attrName>ppt_y</p:attrName>
                                            </p:attrNameLst>
                                          </p:cBhvr>
                                          <p:tavLst>
                                            <p:tav tm="0">
                                              <p:val>
                                                <p:strVal val="0-#ppt_h/2"/>
                                              </p:val>
                                            </p:tav>
                                            <p:tav tm="100000">
                                              <p:val>
                                                <p:strVal val="#ppt_y"/>
                                              </p:val>
                                            </p:tav>
                                          </p:tavLst>
                                        </p:anim>
                                      </p:childTnLst>
                                    </p:cTn>
                                  </p:par>
                                  <p:par>
                                    <p:cTn id="31" presetID="2" presetClass="entr" presetSubtype="1" fill="hold" nodeType="withEffect">
                                      <p:stCondLst>
                                        <p:cond delay="0"/>
                                      </p:stCondLst>
                                      <p:childTnLst>
                                        <p:set>
                                          <p:cBhvr>
                                            <p:cTn id="32" dur="1" fill="hold">
                                              <p:stCondLst>
                                                <p:cond delay="0"/>
                                              </p:stCondLst>
                                            </p:cTn>
                                            <p:tgtEl>
                                              <p:spTgt spid="22"/>
                                            </p:tgtEl>
                                            <p:attrNameLst>
                                              <p:attrName>style.visibility</p:attrName>
                                            </p:attrNameLst>
                                          </p:cBhvr>
                                          <p:to>
                                            <p:strVal val="visible"/>
                                          </p:to>
                                        </p:set>
                                        <p:anim calcmode="lin" valueType="num">
                                          <p:cBhvr additive="base">
                                            <p:cTn id="33" dur="500" fill="hold"/>
                                            <p:tgtEl>
                                              <p:spTgt spid="22"/>
                                            </p:tgtEl>
                                            <p:attrNameLst>
                                              <p:attrName>ppt_x</p:attrName>
                                            </p:attrNameLst>
                                          </p:cBhvr>
                                          <p:tavLst>
                                            <p:tav tm="0">
                                              <p:val>
                                                <p:strVal val="#ppt_x"/>
                                              </p:val>
                                            </p:tav>
                                            <p:tav tm="100000">
                                              <p:val>
                                                <p:strVal val="#ppt_x"/>
                                              </p:val>
                                            </p:tav>
                                          </p:tavLst>
                                        </p:anim>
                                        <p:anim calcmode="lin" valueType="num">
                                          <p:cBhvr additive="base">
                                            <p:cTn id="34" dur="500" fill="hold"/>
                                            <p:tgtEl>
                                              <p:spTgt spid="22"/>
                                            </p:tgtEl>
                                            <p:attrNameLst>
                                              <p:attrName>ppt_y</p:attrName>
                                            </p:attrNameLst>
                                          </p:cBhvr>
                                          <p:tavLst>
                                            <p:tav tm="0">
                                              <p:val>
                                                <p:strVal val="0-#ppt_h/2"/>
                                              </p:val>
                                            </p:tav>
                                            <p:tav tm="100000">
                                              <p:val>
                                                <p:strVal val="#ppt_y"/>
                                              </p:val>
                                            </p:tav>
                                          </p:tavLst>
                                        </p:anim>
                                      </p:childTnLst>
                                    </p:cTn>
                                  </p:par>
                                  <p:par>
                                    <p:cTn id="35" presetID="2" presetClass="entr" presetSubtype="1" fill="hold" grpId="0" nodeType="withEffect">
                                      <p:stCondLst>
                                        <p:cond delay="0"/>
                                      </p:stCondLst>
                                      <p:childTnLst>
                                        <p:set>
                                          <p:cBhvr>
                                            <p:cTn id="36" dur="1" fill="hold">
                                              <p:stCondLst>
                                                <p:cond delay="0"/>
                                              </p:stCondLst>
                                            </p:cTn>
                                            <p:tgtEl>
                                              <p:spTgt spid="25"/>
                                            </p:tgtEl>
                                            <p:attrNameLst>
                                              <p:attrName>style.visibility</p:attrName>
                                            </p:attrNameLst>
                                          </p:cBhvr>
                                          <p:to>
                                            <p:strVal val="visible"/>
                                          </p:to>
                                        </p:set>
                                        <p:anim calcmode="lin" valueType="num">
                                          <p:cBhvr additive="base">
                                            <p:cTn id="37" dur="500" fill="hold"/>
                                            <p:tgtEl>
                                              <p:spTgt spid="25"/>
                                            </p:tgtEl>
                                            <p:attrNameLst>
                                              <p:attrName>ppt_x</p:attrName>
                                            </p:attrNameLst>
                                          </p:cBhvr>
                                          <p:tavLst>
                                            <p:tav tm="0">
                                              <p:val>
                                                <p:strVal val="#ppt_x"/>
                                              </p:val>
                                            </p:tav>
                                            <p:tav tm="100000">
                                              <p:val>
                                                <p:strVal val="#ppt_x"/>
                                              </p:val>
                                            </p:tav>
                                          </p:tavLst>
                                        </p:anim>
                                        <p:anim calcmode="lin" valueType="num">
                                          <p:cBhvr additive="base">
                                            <p:cTn id="38" dur="500" fill="hold"/>
                                            <p:tgtEl>
                                              <p:spTgt spid="25"/>
                                            </p:tgtEl>
                                            <p:attrNameLst>
                                              <p:attrName>ppt_y</p:attrName>
                                            </p:attrNameLst>
                                          </p:cBhvr>
                                          <p:tavLst>
                                            <p:tav tm="0">
                                              <p:val>
                                                <p:strVal val="0-#ppt_h/2"/>
                                              </p:val>
                                            </p:tav>
                                            <p:tav tm="100000">
                                              <p:val>
                                                <p:strVal val="#ppt_y"/>
                                              </p:val>
                                            </p:tav>
                                          </p:tavLst>
                                        </p:anim>
                                      </p:childTnLst>
                                    </p:cTn>
                                  </p:par>
                                  <p:par>
                                    <p:cTn id="39" presetID="2" presetClass="entr" presetSubtype="1" fill="hold" grpId="0" nodeType="withEffect">
                                      <p:stCondLst>
                                        <p:cond delay="0"/>
                                      </p:stCondLst>
                                      <p:childTnLst>
                                        <p:set>
                                          <p:cBhvr>
                                            <p:cTn id="40" dur="1" fill="hold">
                                              <p:stCondLst>
                                                <p:cond delay="0"/>
                                              </p:stCondLst>
                                            </p:cTn>
                                            <p:tgtEl>
                                              <p:spTgt spid="26"/>
                                            </p:tgtEl>
                                            <p:attrNameLst>
                                              <p:attrName>style.visibility</p:attrName>
                                            </p:attrNameLst>
                                          </p:cBhvr>
                                          <p:to>
                                            <p:strVal val="visible"/>
                                          </p:to>
                                        </p:set>
                                        <p:anim calcmode="lin" valueType="num">
                                          <p:cBhvr additive="base">
                                            <p:cTn id="41" dur="500" fill="hold"/>
                                            <p:tgtEl>
                                              <p:spTgt spid="26"/>
                                            </p:tgtEl>
                                            <p:attrNameLst>
                                              <p:attrName>ppt_x</p:attrName>
                                            </p:attrNameLst>
                                          </p:cBhvr>
                                          <p:tavLst>
                                            <p:tav tm="0">
                                              <p:val>
                                                <p:strVal val="#ppt_x"/>
                                              </p:val>
                                            </p:tav>
                                            <p:tav tm="100000">
                                              <p:val>
                                                <p:strVal val="#ppt_x"/>
                                              </p:val>
                                            </p:tav>
                                          </p:tavLst>
                                        </p:anim>
                                        <p:anim calcmode="lin" valueType="num">
                                          <p:cBhvr additive="base">
                                            <p:cTn id="42" dur="500" fill="hold"/>
                                            <p:tgtEl>
                                              <p:spTgt spid="26"/>
                                            </p:tgtEl>
                                            <p:attrNameLst>
                                              <p:attrName>ppt_y</p:attrName>
                                            </p:attrNameLst>
                                          </p:cBhvr>
                                          <p:tavLst>
                                            <p:tav tm="0">
                                              <p:val>
                                                <p:strVal val="0-#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6" presetClass="emph" presetSubtype="0" fill="hold" nodeType="clickEffect">
                                      <p:stCondLst>
                                        <p:cond delay="0"/>
                                      </p:stCondLst>
                                      <p:childTnLst>
                                        <p:animEffect transition="out" filter="fade">
                                          <p:cBhvr>
                                            <p:cTn id="46" dur="500" tmFilter="0, 0; .2, .5; .8, .5; 1, 0"/>
                                            <p:tgtEl>
                                              <p:spTgt spid="15"/>
                                            </p:tgtEl>
                                          </p:cBhvr>
                                        </p:animEffect>
                                        <p:animScale>
                                          <p:cBhvr>
                                            <p:cTn id="47" dur="250" autoRev="1" fill="hold"/>
                                            <p:tgtEl>
                                              <p:spTgt spid="15"/>
                                            </p:tgtEl>
                                          </p:cBhvr>
                                          <p:by x="105000" y="105000"/>
                                        </p:animScale>
                                      </p:childTnLst>
                                    </p:cTn>
                                  </p:par>
                                  <p:par>
                                    <p:cTn id="48" presetID="26" presetClass="emph" presetSubtype="0" fill="hold" nodeType="withEffect">
                                      <p:stCondLst>
                                        <p:cond delay="0"/>
                                      </p:stCondLst>
                                      <p:childTnLst>
                                        <p:animEffect transition="out" filter="fade">
                                          <p:cBhvr>
                                            <p:cTn id="49" dur="500" tmFilter="0, 0; .2, .5; .8, .5; 1, 0"/>
                                            <p:tgtEl>
                                              <p:spTgt spid="22"/>
                                            </p:tgtEl>
                                          </p:cBhvr>
                                        </p:animEffect>
                                        <p:animScale>
                                          <p:cBhvr>
                                            <p:cTn id="50" dur="250" autoRev="1" fill="hold"/>
                                            <p:tgtEl>
                                              <p:spTgt spid="22"/>
                                            </p:tgtEl>
                                          </p:cBhvr>
                                          <p:by x="105000" y="105000"/>
                                        </p:animScale>
                                      </p:childTnLst>
                                    </p:cTn>
                                  </p:par>
                                </p:childTnLst>
                              </p:cTn>
                            </p:par>
                            <p:par>
                              <p:cTn id="51" fill="hold">
                                <p:stCondLst>
                                  <p:cond delay="500"/>
                                </p:stCondLst>
                                <p:childTnLst>
                                  <p:par>
                                    <p:cTn id="52" presetID="27" presetClass="emph" presetSubtype="0" fill="remove" nodeType="afterEffect">
                                      <p:stCondLst>
                                        <p:cond delay="0"/>
                                      </p:stCondLst>
                                      <p:childTnLst>
                                        <p:animClr clrSpc="rgb" dir="cw">
                                          <p:cBhvr override="childStyle">
                                            <p:cTn id="53" dur="5" autoRev="1" fill="remove"/>
                                            <p:tgtEl>
                                              <p:spTgt spid="4"/>
                                            </p:tgtEl>
                                            <p:attrNameLst>
                                              <p:attrName>style.color</p:attrName>
                                            </p:attrNameLst>
                                          </p:cBhvr>
                                          <p:to>
                                            <a:schemeClr val="bg1"/>
                                          </p:to>
                                        </p:animClr>
                                        <p:animClr clrSpc="rgb" dir="cw">
                                          <p:cBhvr>
                                            <p:cTn id="54" dur="5" autoRev="1" fill="remove"/>
                                            <p:tgtEl>
                                              <p:spTgt spid="4"/>
                                            </p:tgtEl>
                                            <p:attrNameLst>
                                              <p:attrName>fillcolor</p:attrName>
                                            </p:attrNameLst>
                                          </p:cBhvr>
                                          <p:to>
                                            <a:schemeClr val="bg1"/>
                                          </p:to>
                                        </p:animClr>
                                        <p:set>
                                          <p:cBhvr>
                                            <p:cTn id="55" dur="5" autoRev="1" fill="remove"/>
                                            <p:tgtEl>
                                              <p:spTgt spid="4"/>
                                            </p:tgtEl>
                                            <p:attrNameLst>
                                              <p:attrName>fill.type</p:attrName>
                                            </p:attrNameLst>
                                          </p:cBhvr>
                                          <p:to>
                                            <p:strVal val="solid"/>
                                          </p:to>
                                        </p:set>
                                        <p:set>
                                          <p:cBhvr>
                                            <p:cTn id="56" dur="5" autoRev="1" fill="remove"/>
                                            <p:tgtEl>
                                              <p:spTgt spid="4"/>
                                            </p:tgtEl>
                                            <p:attrNameLst>
                                              <p:attrName>fill.on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8" grpId="0" animBg="1"/>
          <p:bldP spid="25" grpId="0"/>
          <p:bldP spid="26" grpId="0"/>
        </p:bldLst>
      </p:timing>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212" y="0"/>
            <a:ext cx="10164961" cy="5715000"/>
          </a:xfrm>
        </p:spPr>
      </p:pic>
      <p:sp>
        <p:nvSpPr>
          <p:cNvPr id="5" name="Rectangle 120"/>
          <p:cNvSpPr>
            <a:spLocks noChangeArrowheads="1"/>
          </p:cNvSpPr>
          <p:nvPr/>
        </p:nvSpPr>
        <p:spPr bwMode="auto">
          <a:xfrm>
            <a:off x="767292" y="1201317"/>
            <a:ext cx="4048124" cy="3373437"/>
          </a:xfrm>
          <a:prstGeom prst="rect">
            <a:avLst/>
          </a:prstGeom>
          <a:noFill/>
          <a:ln w="38100">
            <a:solidFill>
              <a:srgbClr val="8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1" hangingPunct="1"/>
            <a:endParaRPr lang="en-US" altLang="en-US" sz="2000">
              <a:latin typeface="Times New Roman" panose="02020603050405020304" pitchFamily="18" charset="0"/>
              <a:cs typeface="Times New Roman" panose="02020603050405020304" pitchFamily="18" charset="0"/>
            </a:endParaRPr>
          </a:p>
        </p:txBody>
      </p:sp>
      <p:sp>
        <p:nvSpPr>
          <p:cNvPr id="6" name="Text Box 122"/>
          <p:cNvSpPr txBox="1">
            <a:spLocks noChangeArrowheads="1"/>
          </p:cNvSpPr>
          <p:nvPr/>
        </p:nvSpPr>
        <p:spPr bwMode="auto">
          <a:xfrm>
            <a:off x="4982987" y="2535992"/>
            <a:ext cx="1178278" cy="639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altLang="en-US" sz="3556" b="1">
                <a:solidFill>
                  <a:srgbClr val="002060"/>
                </a:solidFill>
                <a:latin typeface="Times New Roman" panose="02020603050405020304" pitchFamily="18" charset="0"/>
                <a:cs typeface="Times New Roman" pitchFamily="18" charset="0"/>
              </a:rPr>
              <a:t>1m</a:t>
            </a:r>
            <a:endParaRPr lang="en-US" altLang="en-US" sz="3556" b="1" baseline="30000">
              <a:solidFill>
                <a:srgbClr val="002060"/>
              </a:solidFill>
              <a:latin typeface="Times New Roman" pitchFamily="18" charset="0"/>
              <a:cs typeface="Times New Roman" pitchFamily="18" charset="0"/>
            </a:endParaRPr>
          </a:p>
        </p:txBody>
      </p:sp>
      <p:sp>
        <p:nvSpPr>
          <p:cNvPr id="7" name="Rectangle 123"/>
          <p:cNvSpPr>
            <a:spLocks noChangeArrowheads="1"/>
          </p:cNvSpPr>
          <p:nvPr/>
        </p:nvSpPr>
        <p:spPr bwMode="auto">
          <a:xfrm>
            <a:off x="767292" y="1201316"/>
            <a:ext cx="4062236" cy="3385197"/>
          </a:xfrm>
          <a:prstGeom prst="rect">
            <a:avLst/>
          </a:prstGeom>
          <a:solidFill>
            <a:schemeClr val="accent5">
              <a:lumMod val="20000"/>
              <a:lumOff val="80000"/>
            </a:schemeClr>
          </a:solidFill>
          <a:ln w="38100">
            <a:solidFill>
              <a:srgbClr val="002060"/>
            </a:solidFill>
            <a:miter lim="800000"/>
            <a:headEnd/>
            <a:tailEnd/>
          </a:ln>
        </p:spPr>
        <p:txBody>
          <a:bodyPr wrap="none" anchor="ctr"/>
          <a:lstStyle/>
          <a:p>
            <a:pPr eaLnBrk="1" hangingPunct="1"/>
            <a:endParaRPr lang="en-US" altLang="en-US" sz="2000">
              <a:latin typeface="Times New Roman" panose="02020603050405020304" pitchFamily="18" charset="0"/>
              <a:cs typeface="Times New Roman" panose="02020603050405020304" pitchFamily="18" charset="0"/>
            </a:endParaRPr>
          </a:p>
        </p:txBody>
      </p:sp>
      <p:sp>
        <p:nvSpPr>
          <p:cNvPr id="8" name="Text Box 124"/>
          <p:cNvSpPr txBox="1">
            <a:spLocks noChangeArrowheads="1"/>
          </p:cNvSpPr>
          <p:nvPr/>
        </p:nvSpPr>
        <p:spPr bwMode="auto">
          <a:xfrm>
            <a:off x="1188861" y="2465437"/>
            <a:ext cx="2950987" cy="639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altLang="en-US" sz="3556" b="1" dirty="0">
                <a:solidFill>
                  <a:srgbClr val="FF0000"/>
                </a:solidFill>
                <a:latin typeface="Times New Roman" panose="02020603050405020304" pitchFamily="18" charset="0"/>
                <a:cs typeface="Times New Roman" pitchFamily="18" charset="0"/>
              </a:rPr>
              <a:t>1 mét vuông</a:t>
            </a:r>
          </a:p>
        </p:txBody>
      </p:sp>
      <p:sp>
        <p:nvSpPr>
          <p:cNvPr id="9" name="Line 125"/>
          <p:cNvSpPr>
            <a:spLocks noChangeShapeType="1"/>
          </p:cNvSpPr>
          <p:nvPr/>
        </p:nvSpPr>
        <p:spPr bwMode="auto">
          <a:xfrm>
            <a:off x="5067653" y="1201317"/>
            <a:ext cx="0" cy="3371968"/>
          </a:xfrm>
          <a:prstGeom prst="line">
            <a:avLst/>
          </a:prstGeom>
          <a:noFill/>
          <a:ln w="381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GB" sz="2000">
              <a:latin typeface="Times New Roman" panose="02020603050405020304" pitchFamily="18" charset="0"/>
              <a:cs typeface="Times New Roman" panose="02020603050405020304" pitchFamily="18" charset="0"/>
            </a:endParaRPr>
          </a:p>
        </p:txBody>
      </p:sp>
      <p:sp>
        <p:nvSpPr>
          <p:cNvPr id="10" name="Line 126"/>
          <p:cNvSpPr>
            <a:spLocks noChangeShapeType="1"/>
          </p:cNvSpPr>
          <p:nvPr/>
        </p:nvSpPr>
        <p:spPr bwMode="auto">
          <a:xfrm>
            <a:off x="749654" y="4793770"/>
            <a:ext cx="4048124" cy="0"/>
          </a:xfrm>
          <a:prstGeom prst="line">
            <a:avLst/>
          </a:prstGeom>
          <a:noFill/>
          <a:ln w="381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GB" sz="2000">
              <a:latin typeface="Times New Roman" panose="02020603050405020304" pitchFamily="18" charset="0"/>
              <a:cs typeface="Times New Roman" panose="02020603050405020304" pitchFamily="18" charset="0"/>
            </a:endParaRPr>
          </a:p>
        </p:txBody>
      </p:sp>
      <p:grpSp>
        <p:nvGrpSpPr>
          <p:cNvPr id="11" name="Group 187"/>
          <p:cNvGrpSpPr>
            <a:grpSpLocks/>
          </p:cNvGrpSpPr>
          <p:nvPr/>
        </p:nvGrpSpPr>
        <p:grpSpPr bwMode="auto">
          <a:xfrm>
            <a:off x="6551084" y="1326258"/>
            <a:ext cx="931333" cy="423333"/>
            <a:chOff x="4432" y="1248"/>
            <a:chExt cx="528" cy="288"/>
          </a:xfrm>
        </p:grpSpPr>
        <p:sp>
          <p:nvSpPr>
            <p:cNvPr id="12" name="Rectangle 128"/>
            <p:cNvSpPr>
              <a:spLocks noChangeArrowheads="1"/>
            </p:cNvSpPr>
            <p:nvPr/>
          </p:nvSpPr>
          <p:spPr bwMode="auto">
            <a:xfrm>
              <a:off x="4560" y="1248"/>
              <a:ext cx="288" cy="288"/>
            </a:xfrm>
            <a:prstGeom prst="rect">
              <a:avLst/>
            </a:prstGeom>
            <a:solidFill>
              <a:srgbClr val="00CCFF"/>
            </a:solidFill>
            <a:ln w="12700">
              <a:solidFill>
                <a:srgbClr val="0000FF"/>
              </a:solidFill>
              <a:miter lim="800000"/>
              <a:headEnd/>
              <a:tailEnd/>
            </a:ln>
          </p:spPr>
          <p:txBody>
            <a:bodyPr wrap="none" anchor="ctr"/>
            <a:lstStyle/>
            <a:p>
              <a:pPr eaLnBrk="1" hangingPunct="1"/>
              <a:endParaRPr lang="en-US" altLang="en-US" sz="2000">
                <a:latin typeface="Times New Roman" panose="02020603050405020304" pitchFamily="18" charset="0"/>
                <a:cs typeface="Times New Roman" panose="02020603050405020304" pitchFamily="18" charset="0"/>
              </a:endParaRPr>
            </a:p>
          </p:txBody>
        </p:sp>
        <p:sp>
          <p:nvSpPr>
            <p:cNvPr id="13" name="Text Box 129"/>
            <p:cNvSpPr txBox="1">
              <a:spLocks noChangeArrowheads="1"/>
            </p:cNvSpPr>
            <p:nvPr/>
          </p:nvSpPr>
          <p:spPr bwMode="auto">
            <a:xfrm>
              <a:off x="4432" y="1296"/>
              <a:ext cx="528" cy="2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altLang="en-US" sz="1333" b="1">
                  <a:solidFill>
                    <a:srgbClr val="FF0000"/>
                  </a:solidFill>
                  <a:latin typeface="Times New Roman" panose="02020603050405020304" pitchFamily="18" charset="0"/>
                  <a:cs typeface="Times New Roman" pitchFamily="18" charset="0"/>
                </a:rPr>
                <a:t> 1cm</a:t>
              </a:r>
              <a:r>
                <a:rPr lang="en-US" altLang="en-US" sz="1333" b="1" baseline="30000">
                  <a:solidFill>
                    <a:srgbClr val="FF0000"/>
                  </a:solidFill>
                  <a:latin typeface="Times New Roman" pitchFamily="18" charset="0"/>
                  <a:cs typeface="Times New Roman" pitchFamily="18" charset="0"/>
                </a:rPr>
                <a:t>2</a:t>
              </a:r>
            </a:p>
          </p:txBody>
        </p:sp>
      </p:grpSp>
      <p:sp>
        <p:nvSpPr>
          <p:cNvPr id="14" name="Text Box 131"/>
          <p:cNvSpPr txBox="1">
            <a:spLocks noChangeArrowheads="1"/>
          </p:cNvSpPr>
          <p:nvPr/>
        </p:nvSpPr>
        <p:spPr bwMode="auto">
          <a:xfrm>
            <a:off x="7620000" y="1326259"/>
            <a:ext cx="940153" cy="434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altLang="en-US" sz="2222" b="1">
                <a:solidFill>
                  <a:srgbClr val="0000FF"/>
                </a:solidFill>
                <a:latin typeface="Times New Roman" panose="02020603050405020304" pitchFamily="18" charset="0"/>
                <a:cs typeface="Times New Roman" pitchFamily="18" charset="0"/>
              </a:rPr>
              <a:t>1cm</a:t>
            </a:r>
          </a:p>
        </p:txBody>
      </p:sp>
      <p:sp>
        <p:nvSpPr>
          <p:cNvPr id="15" name="Rectangle 133"/>
          <p:cNvSpPr>
            <a:spLocks noChangeArrowheads="1"/>
          </p:cNvSpPr>
          <p:nvPr/>
        </p:nvSpPr>
        <p:spPr bwMode="auto">
          <a:xfrm>
            <a:off x="6773333" y="1326258"/>
            <a:ext cx="508000" cy="423333"/>
          </a:xfrm>
          <a:prstGeom prst="rect">
            <a:avLst/>
          </a:prstGeom>
          <a:noFill/>
          <a:ln w="38100">
            <a:solidFill>
              <a:srgbClr val="0000FF"/>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1" hangingPunct="1"/>
            <a:endParaRPr lang="en-US" altLang="en-US" sz="2000">
              <a:latin typeface="Times New Roman" panose="02020603050405020304" pitchFamily="18" charset="0"/>
              <a:cs typeface="Times New Roman" panose="02020603050405020304" pitchFamily="18" charset="0"/>
            </a:endParaRPr>
          </a:p>
        </p:txBody>
      </p:sp>
      <p:sp>
        <p:nvSpPr>
          <p:cNvPr id="16" name="Line 134"/>
          <p:cNvSpPr>
            <a:spLocks noChangeShapeType="1"/>
          </p:cNvSpPr>
          <p:nvPr/>
        </p:nvSpPr>
        <p:spPr bwMode="auto">
          <a:xfrm>
            <a:off x="7450667" y="1326258"/>
            <a:ext cx="0" cy="423333"/>
          </a:xfrm>
          <a:prstGeom prst="line">
            <a:avLst/>
          </a:prstGeom>
          <a:noFill/>
          <a:ln w="9525">
            <a:solidFill>
              <a:schemeClr val="tx1"/>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GB" sz="2000">
              <a:latin typeface="Times New Roman" panose="02020603050405020304" pitchFamily="18" charset="0"/>
              <a:cs typeface="Times New Roman" panose="02020603050405020304" pitchFamily="18" charset="0"/>
            </a:endParaRPr>
          </a:p>
        </p:txBody>
      </p:sp>
      <p:grpSp>
        <p:nvGrpSpPr>
          <p:cNvPr id="17" name="Group 135"/>
          <p:cNvGrpSpPr>
            <a:grpSpLocks/>
          </p:cNvGrpSpPr>
          <p:nvPr/>
        </p:nvGrpSpPr>
        <p:grpSpPr bwMode="auto">
          <a:xfrm>
            <a:off x="6760336" y="2384643"/>
            <a:ext cx="1971803" cy="1766829"/>
            <a:chOff x="4728" y="2424"/>
            <a:chExt cx="956" cy="956"/>
          </a:xfrm>
          <a:solidFill>
            <a:schemeClr val="accent3">
              <a:lumMod val="60000"/>
              <a:lumOff val="40000"/>
            </a:schemeClr>
          </a:solidFill>
        </p:grpSpPr>
        <p:sp>
          <p:nvSpPr>
            <p:cNvPr id="18" name="Rectangle 136"/>
            <p:cNvSpPr>
              <a:spLocks noChangeArrowheads="1"/>
            </p:cNvSpPr>
            <p:nvPr/>
          </p:nvSpPr>
          <p:spPr bwMode="auto">
            <a:xfrm>
              <a:off x="4728" y="2424"/>
              <a:ext cx="956" cy="956"/>
            </a:xfrm>
            <a:prstGeom prst="rect">
              <a:avLst/>
            </a:prstGeom>
            <a:grpFill/>
            <a:ln w="9525">
              <a:solidFill>
                <a:srgbClr val="800000"/>
              </a:solidFill>
              <a:miter lim="800000"/>
              <a:headEnd/>
              <a:tailEnd/>
            </a:ln>
          </p:spPr>
          <p:txBody>
            <a:bodyPr wrap="none" anchor="ctr"/>
            <a:lstStyle/>
            <a:p>
              <a:pPr eaLnBrk="1" hangingPunct="1"/>
              <a:endParaRPr lang="en-US" altLang="en-US" sz="2000">
                <a:latin typeface="Times New Roman" panose="02020603050405020304" pitchFamily="18" charset="0"/>
                <a:cs typeface="Times New Roman" panose="02020603050405020304" pitchFamily="18" charset="0"/>
              </a:endParaRPr>
            </a:p>
          </p:txBody>
        </p:sp>
        <p:sp>
          <p:nvSpPr>
            <p:cNvPr id="19" name="Text Box 137"/>
            <p:cNvSpPr txBox="1">
              <a:spLocks noChangeArrowheads="1"/>
            </p:cNvSpPr>
            <p:nvPr/>
          </p:nvSpPr>
          <p:spPr bwMode="auto">
            <a:xfrm>
              <a:off x="4736" y="2734"/>
              <a:ext cx="821" cy="272"/>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altLang="en-US" sz="2667" b="1">
                  <a:solidFill>
                    <a:srgbClr val="FF0066"/>
                  </a:solidFill>
                  <a:latin typeface="Times New Roman" panose="02020603050405020304" pitchFamily="18" charset="0"/>
                  <a:cs typeface="Times New Roman" pitchFamily="18" charset="0"/>
                </a:rPr>
                <a:t>1dm</a:t>
              </a:r>
              <a:r>
                <a:rPr lang="en-US" altLang="en-US" sz="2667" b="1" baseline="30000">
                  <a:solidFill>
                    <a:srgbClr val="FF0066"/>
                  </a:solidFill>
                  <a:latin typeface="Times New Roman" pitchFamily="18" charset="0"/>
                  <a:cs typeface="Times New Roman" pitchFamily="18" charset="0"/>
                </a:rPr>
                <a:t>2</a:t>
              </a:r>
            </a:p>
          </p:txBody>
        </p:sp>
      </p:grpSp>
      <p:sp>
        <p:nvSpPr>
          <p:cNvPr id="20" name="Rectangle 139"/>
          <p:cNvSpPr>
            <a:spLocks noChangeArrowheads="1"/>
          </p:cNvSpPr>
          <p:nvPr/>
        </p:nvSpPr>
        <p:spPr bwMode="auto">
          <a:xfrm>
            <a:off x="6776861" y="2408110"/>
            <a:ext cx="1949098" cy="1718322"/>
          </a:xfrm>
          <a:prstGeom prst="rect">
            <a:avLst/>
          </a:prstGeom>
          <a:noFill/>
          <a:ln w="38100">
            <a:solidFill>
              <a:srgbClr val="8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1" hangingPunct="1"/>
            <a:endParaRPr lang="en-US" altLang="en-US" sz="2000">
              <a:latin typeface="Times New Roman" panose="02020603050405020304" pitchFamily="18" charset="0"/>
              <a:cs typeface="Times New Roman" panose="02020603050405020304" pitchFamily="18" charset="0"/>
            </a:endParaRPr>
          </a:p>
        </p:txBody>
      </p:sp>
      <p:sp>
        <p:nvSpPr>
          <p:cNvPr id="21" name="Text Box 140"/>
          <p:cNvSpPr txBox="1">
            <a:spLocks noChangeArrowheads="1"/>
          </p:cNvSpPr>
          <p:nvPr/>
        </p:nvSpPr>
        <p:spPr bwMode="auto">
          <a:xfrm>
            <a:off x="6760336" y="4385135"/>
            <a:ext cx="2046111" cy="5027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altLang="en-US" sz="2667" b="1" dirty="0">
                <a:solidFill>
                  <a:srgbClr val="FF0066"/>
                </a:solidFill>
                <a:latin typeface="Times New Roman" panose="02020603050405020304" pitchFamily="18" charset="0"/>
                <a:cs typeface="Times New Roman" pitchFamily="18" charset="0"/>
              </a:rPr>
              <a:t>1dm</a:t>
            </a:r>
          </a:p>
        </p:txBody>
      </p:sp>
      <p:sp>
        <p:nvSpPr>
          <p:cNvPr id="22" name="Line 141"/>
          <p:cNvSpPr>
            <a:spLocks noChangeShapeType="1"/>
          </p:cNvSpPr>
          <p:nvPr/>
        </p:nvSpPr>
        <p:spPr bwMode="auto">
          <a:xfrm flipV="1">
            <a:off x="6769807" y="4385135"/>
            <a:ext cx="1950861" cy="0"/>
          </a:xfrm>
          <a:prstGeom prst="line">
            <a:avLst/>
          </a:prstGeom>
          <a:noFill/>
          <a:ln w="381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GB" sz="2000">
              <a:latin typeface="Times New Roman" panose="02020603050405020304" pitchFamily="18" charset="0"/>
              <a:cs typeface="Times New Roman" panose="02020603050405020304" pitchFamily="18" charset="0"/>
            </a:endParaRPr>
          </a:p>
        </p:txBody>
      </p:sp>
      <p:sp>
        <p:nvSpPr>
          <p:cNvPr id="23" name="Text Box 188"/>
          <p:cNvSpPr txBox="1">
            <a:spLocks noChangeArrowheads="1"/>
          </p:cNvSpPr>
          <p:nvPr/>
        </p:nvSpPr>
        <p:spPr bwMode="auto">
          <a:xfrm>
            <a:off x="2286000" y="2314036"/>
            <a:ext cx="677333" cy="10498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altLang="en-US" sz="6222" b="1">
                <a:latin typeface="Times New Roman" panose="02020603050405020304" pitchFamily="18" charset="0"/>
                <a:cs typeface="Times New Roman" panose="02020603050405020304" pitchFamily="18" charset="0"/>
              </a:rPr>
              <a:t>?</a:t>
            </a:r>
          </a:p>
        </p:txBody>
      </p:sp>
      <p:sp>
        <p:nvSpPr>
          <p:cNvPr id="24" name="Text Box 121"/>
          <p:cNvSpPr txBox="1">
            <a:spLocks noChangeArrowheads="1"/>
          </p:cNvSpPr>
          <p:nvPr/>
        </p:nvSpPr>
        <p:spPr bwMode="auto">
          <a:xfrm>
            <a:off x="2286000" y="4771176"/>
            <a:ext cx="1178278" cy="639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altLang="en-US" sz="3556" b="1" dirty="0">
                <a:solidFill>
                  <a:srgbClr val="002060"/>
                </a:solidFill>
                <a:latin typeface="Times New Roman" panose="02020603050405020304" pitchFamily="18" charset="0"/>
                <a:cs typeface="Times New Roman" pitchFamily="18" charset="0"/>
              </a:rPr>
              <a:t>1m</a:t>
            </a:r>
            <a:endParaRPr lang="en-US" altLang="en-US" sz="3556" b="1" baseline="30000" dirty="0">
              <a:solidFill>
                <a:srgbClr val="002060"/>
              </a:solidFill>
              <a:latin typeface="Times New Roman" pitchFamily="18" charset="0"/>
              <a:cs typeface="Times New Roman" pitchFamily="18" charset="0"/>
            </a:endParaRPr>
          </a:p>
        </p:txBody>
      </p:sp>
      <p:pic>
        <p:nvPicPr>
          <p:cNvPr id="25" name="图片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60545" y="4045411"/>
            <a:ext cx="1139864" cy="1685831"/>
          </a:xfrm>
          <a:prstGeom prst="rect">
            <a:avLst/>
          </a:prstGeom>
        </p:spPr>
      </p:pic>
      <p:pic>
        <p:nvPicPr>
          <p:cNvPr id="26" name="图片 8"/>
          <p:cNvPicPr>
            <a:picLocks noChangeAspect="1"/>
          </p:cNvPicPr>
          <p:nvPr/>
        </p:nvPicPr>
        <p:blipFill rotWithShape="1">
          <a:blip r:embed="rId4" cstate="print">
            <a:extLst>
              <a:ext uri="{28A0092B-C50C-407E-A947-70E740481C1C}">
                <a14:useLocalDpi xmlns:a14="http://schemas.microsoft.com/office/drawing/2010/main" val="0"/>
              </a:ext>
            </a:extLst>
          </a:blip>
          <a:srcRect l="68719" t="73547" r="19910" b="12088"/>
          <a:stretch/>
        </p:blipFill>
        <p:spPr>
          <a:xfrm rot="2822833">
            <a:off x="8946409" y="277791"/>
            <a:ext cx="865773" cy="985087"/>
          </a:xfrm>
          <a:prstGeom prst="rect">
            <a:avLst/>
          </a:prstGeom>
        </p:spPr>
      </p:pic>
      <p:pic>
        <p:nvPicPr>
          <p:cNvPr id="27" name="图片 8"/>
          <p:cNvPicPr>
            <a:picLocks noChangeAspect="1"/>
          </p:cNvPicPr>
          <p:nvPr/>
        </p:nvPicPr>
        <p:blipFill rotWithShape="1">
          <a:blip r:embed="rId4" cstate="print">
            <a:extLst>
              <a:ext uri="{28A0092B-C50C-407E-A947-70E740481C1C}">
                <a14:useLocalDpi xmlns:a14="http://schemas.microsoft.com/office/drawing/2010/main" val="0"/>
              </a:ext>
            </a:extLst>
          </a:blip>
          <a:srcRect l="68719" t="73547" r="19910" b="12088"/>
          <a:stretch/>
        </p:blipFill>
        <p:spPr>
          <a:xfrm>
            <a:off x="8190092" y="75108"/>
            <a:ext cx="865773" cy="985087"/>
          </a:xfrm>
          <a:prstGeom prst="rect">
            <a:avLst/>
          </a:prstGeom>
        </p:spPr>
      </p:pic>
    </p:spTree>
    <p:extLst>
      <p:ext uri="{BB962C8B-B14F-4D97-AF65-F5344CB8AC3E}">
        <p14:creationId xmlns:p14="http://schemas.microsoft.com/office/powerpoint/2010/main" val="425678779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box(in)">
                                      <p:cBhvr>
                                        <p:cTn id="7" dur="500"/>
                                        <p:tgtEl>
                                          <p:spTgt spid="15"/>
                                        </p:tgtEl>
                                      </p:cBhvr>
                                    </p:animEffect>
                                  </p:childTnLst>
                                </p:cTn>
                              </p:par>
                            </p:childTnLst>
                          </p:cTn>
                        </p:par>
                        <p:par>
                          <p:cTn id="8" fill="hold">
                            <p:stCondLst>
                              <p:cond delay="500"/>
                            </p:stCondLst>
                            <p:childTnLst>
                              <p:par>
                                <p:cTn id="9" presetID="4" presetClass="entr" presetSubtype="16" fill="hold" grpId="0" nodeType="afterEffect">
                                  <p:stCondLst>
                                    <p:cond delay="0"/>
                                  </p:stCondLst>
                                  <p:childTnLst>
                                    <p:set>
                                      <p:cBhvr>
                                        <p:cTn id="10" dur="1" fill="hold">
                                          <p:stCondLst>
                                            <p:cond delay="0"/>
                                          </p:stCondLst>
                                        </p:cTn>
                                        <p:tgtEl>
                                          <p:spTgt spid="16"/>
                                        </p:tgtEl>
                                        <p:attrNameLst>
                                          <p:attrName>style.visibility</p:attrName>
                                        </p:attrNameLst>
                                      </p:cBhvr>
                                      <p:to>
                                        <p:strVal val="visible"/>
                                      </p:to>
                                    </p:set>
                                    <p:animEffect transition="in" filter="box(in)">
                                      <p:cBhvr>
                                        <p:cTn id="11" dur="500"/>
                                        <p:tgtEl>
                                          <p:spTgt spid="16"/>
                                        </p:tgtEl>
                                      </p:cBhvr>
                                    </p:animEffect>
                                  </p:childTnLst>
                                </p:cTn>
                              </p:par>
                            </p:childTnLst>
                          </p:cTn>
                        </p:par>
                        <p:par>
                          <p:cTn id="12" fill="hold">
                            <p:stCondLst>
                              <p:cond delay="1000"/>
                            </p:stCondLst>
                            <p:childTnLst>
                              <p:par>
                                <p:cTn id="13" presetID="4" presetClass="entr" presetSubtype="16" fill="hold" grpId="0"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box(in)">
                                      <p:cBhvr>
                                        <p:cTn id="15" dur="500"/>
                                        <p:tgtEl>
                                          <p:spTgt spid="14"/>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0"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p:cTn id="20" dur="500" fill="hold"/>
                                        <p:tgtEl>
                                          <p:spTgt spid="11"/>
                                        </p:tgtEl>
                                        <p:attrNameLst>
                                          <p:attrName>ppt_w</p:attrName>
                                        </p:attrNameLst>
                                      </p:cBhvr>
                                      <p:tavLst>
                                        <p:tav tm="0">
                                          <p:val>
                                            <p:fltVal val="0"/>
                                          </p:val>
                                        </p:tav>
                                        <p:tav tm="100000">
                                          <p:val>
                                            <p:strVal val="#ppt_w"/>
                                          </p:val>
                                        </p:tav>
                                      </p:tavLst>
                                    </p:anim>
                                    <p:anim calcmode="lin" valueType="num">
                                      <p:cBhvr>
                                        <p:cTn id="21" dur="500" fill="hold"/>
                                        <p:tgtEl>
                                          <p:spTgt spid="11"/>
                                        </p:tgtEl>
                                        <p:attrNameLst>
                                          <p:attrName>ppt_h</p:attrName>
                                        </p:attrNameLst>
                                      </p:cBhvr>
                                      <p:tavLst>
                                        <p:tav tm="0">
                                          <p:val>
                                            <p:fltVal val="0"/>
                                          </p:val>
                                        </p:tav>
                                        <p:tav tm="100000">
                                          <p:val>
                                            <p:strVal val="#ppt_h"/>
                                          </p:val>
                                        </p:tav>
                                      </p:tavLst>
                                    </p:anim>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0" fill="hold" grpId="0" nodeType="click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p:cTn id="27" dur="2000" fill="hold"/>
                                        <p:tgtEl>
                                          <p:spTgt spid="20"/>
                                        </p:tgtEl>
                                        <p:attrNameLst>
                                          <p:attrName>ppt_w</p:attrName>
                                        </p:attrNameLst>
                                      </p:cBhvr>
                                      <p:tavLst>
                                        <p:tav tm="0">
                                          <p:val>
                                            <p:fltVal val="0"/>
                                          </p:val>
                                        </p:tav>
                                        <p:tav tm="100000">
                                          <p:val>
                                            <p:strVal val="#ppt_w"/>
                                          </p:val>
                                        </p:tav>
                                      </p:tavLst>
                                    </p:anim>
                                    <p:anim calcmode="lin" valueType="num">
                                      <p:cBhvr>
                                        <p:cTn id="28" dur="2000" fill="hold"/>
                                        <p:tgtEl>
                                          <p:spTgt spid="20"/>
                                        </p:tgtEl>
                                        <p:attrNameLst>
                                          <p:attrName>ppt_h</p:attrName>
                                        </p:attrNameLst>
                                      </p:cBhvr>
                                      <p:tavLst>
                                        <p:tav tm="0">
                                          <p:val>
                                            <p:fltVal val="0"/>
                                          </p:val>
                                        </p:tav>
                                        <p:tav tm="100000">
                                          <p:val>
                                            <p:strVal val="#ppt_h"/>
                                          </p:val>
                                        </p:tav>
                                      </p:tavLst>
                                    </p:anim>
                                    <p:animEffect transition="in" filter="fade">
                                      <p:cBhvr>
                                        <p:cTn id="29" dur="2000"/>
                                        <p:tgtEl>
                                          <p:spTgt spid="20"/>
                                        </p:tgtEl>
                                      </p:cBhvr>
                                    </p:animEffect>
                                  </p:childTnLst>
                                </p:cTn>
                              </p:par>
                              <p:par>
                                <p:cTn id="30" presetID="53" presetClass="entr" presetSubtype="0"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anim calcmode="lin" valueType="num">
                                      <p:cBhvr>
                                        <p:cTn id="32" dur="2000" fill="hold"/>
                                        <p:tgtEl>
                                          <p:spTgt spid="22"/>
                                        </p:tgtEl>
                                        <p:attrNameLst>
                                          <p:attrName>ppt_w</p:attrName>
                                        </p:attrNameLst>
                                      </p:cBhvr>
                                      <p:tavLst>
                                        <p:tav tm="0">
                                          <p:val>
                                            <p:fltVal val="0"/>
                                          </p:val>
                                        </p:tav>
                                        <p:tav tm="100000">
                                          <p:val>
                                            <p:strVal val="#ppt_w"/>
                                          </p:val>
                                        </p:tav>
                                      </p:tavLst>
                                    </p:anim>
                                    <p:anim calcmode="lin" valueType="num">
                                      <p:cBhvr>
                                        <p:cTn id="33" dur="2000" fill="hold"/>
                                        <p:tgtEl>
                                          <p:spTgt spid="22"/>
                                        </p:tgtEl>
                                        <p:attrNameLst>
                                          <p:attrName>ppt_h</p:attrName>
                                        </p:attrNameLst>
                                      </p:cBhvr>
                                      <p:tavLst>
                                        <p:tav tm="0">
                                          <p:val>
                                            <p:fltVal val="0"/>
                                          </p:val>
                                        </p:tav>
                                        <p:tav tm="100000">
                                          <p:val>
                                            <p:strVal val="#ppt_h"/>
                                          </p:val>
                                        </p:tav>
                                      </p:tavLst>
                                    </p:anim>
                                    <p:animEffect transition="in" filter="fade">
                                      <p:cBhvr>
                                        <p:cTn id="34" dur="2000"/>
                                        <p:tgtEl>
                                          <p:spTgt spid="22"/>
                                        </p:tgtEl>
                                      </p:cBhvr>
                                    </p:animEffect>
                                  </p:childTnLst>
                                </p:cTn>
                              </p:par>
                              <p:par>
                                <p:cTn id="35" presetID="53" presetClass="entr" presetSubtype="0" fill="hold" grpId="0" nodeType="withEffect">
                                  <p:stCondLst>
                                    <p:cond delay="0"/>
                                  </p:stCondLst>
                                  <p:childTnLst>
                                    <p:set>
                                      <p:cBhvr>
                                        <p:cTn id="36" dur="1" fill="hold">
                                          <p:stCondLst>
                                            <p:cond delay="0"/>
                                          </p:stCondLst>
                                        </p:cTn>
                                        <p:tgtEl>
                                          <p:spTgt spid="21"/>
                                        </p:tgtEl>
                                        <p:attrNameLst>
                                          <p:attrName>style.visibility</p:attrName>
                                        </p:attrNameLst>
                                      </p:cBhvr>
                                      <p:to>
                                        <p:strVal val="visible"/>
                                      </p:to>
                                    </p:set>
                                    <p:anim calcmode="lin" valueType="num">
                                      <p:cBhvr>
                                        <p:cTn id="37" dur="2000" fill="hold"/>
                                        <p:tgtEl>
                                          <p:spTgt spid="21"/>
                                        </p:tgtEl>
                                        <p:attrNameLst>
                                          <p:attrName>ppt_w</p:attrName>
                                        </p:attrNameLst>
                                      </p:cBhvr>
                                      <p:tavLst>
                                        <p:tav tm="0">
                                          <p:val>
                                            <p:fltVal val="0"/>
                                          </p:val>
                                        </p:tav>
                                        <p:tav tm="100000">
                                          <p:val>
                                            <p:strVal val="#ppt_w"/>
                                          </p:val>
                                        </p:tav>
                                      </p:tavLst>
                                    </p:anim>
                                    <p:anim calcmode="lin" valueType="num">
                                      <p:cBhvr>
                                        <p:cTn id="38" dur="2000" fill="hold"/>
                                        <p:tgtEl>
                                          <p:spTgt spid="21"/>
                                        </p:tgtEl>
                                        <p:attrNameLst>
                                          <p:attrName>ppt_h</p:attrName>
                                        </p:attrNameLst>
                                      </p:cBhvr>
                                      <p:tavLst>
                                        <p:tav tm="0">
                                          <p:val>
                                            <p:fltVal val="0"/>
                                          </p:val>
                                        </p:tav>
                                        <p:tav tm="100000">
                                          <p:val>
                                            <p:strVal val="#ppt_h"/>
                                          </p:val>
                                        </p:tav>
                                      </p:tavLst>
                                    </p:anim>
                                    <p:animEffect transition="in" filter="fade">
                                      <p:cBhvr>
                                        <p:cTn id="39" dur="2000"/>
                                        <p:tgtEl>
                                          <p:spTgt spid="21"/>
                                        </p:tgtEl>
                                      </p:cBhvr>
                                    </p:animEffect>
                                  </p:childTnLst>
                                </p:cTn>
                              </p:par>
                            </p:childTnLst>
                          </p:cTn>
                        </p:par>
                      </p:childTnLst>
                    </p:cTn>
                  </p:par>
                  <p:par>
                    <p:cTn id="40" fill="hold">
                      <p:stCondLst>
                        <p:cond delay="indefinite"/>
                      </p:stCondLst>
                      <p:childTnLst>
                        <p:par>
                          <p:cTn id="41" fill="hold">
                            <p:stCondLst>
                              <p:cond delay="0"/>
                            </p:stCondLst>
                            <p:childTnLst>
                              <p:par>
                                <p:cTn id="42" presetID="23" presetClass="entr" presetSubtype="16" fill="hold" nodeType="clickEffect">
                                  <p:stCondLst>
                                    <p:cond delay="0"/>
                                  </p:stCondLst>
                                  <p:childTnLst>
                                    <p:set>
                                      <p:cBhvr>
                                        <p:cTn id="43" dur="1" fill="hold">
                                          <p:stCondLst>
                                            <p:cond delay="0"/>
                                          </p:stCondLst>
                                        </p:cTn>
                                        <p:tgtEl>
                                          <p:spTgt spid="17"/>
                                        </p:tgtEl>
                                        <p:attrNameLst>
                                          <p:attrName>style.visibility</p:attrName>
                                        </p:attrNameLst>
                                      </p:cBhvr>
                                      <p:to>
                                        <p:strVal val="visible"/>
                                      </p:to>
                                    </p:set>
                                    <p:anim calcmode="lin" valueType="num">
                                      <p:cBhvr>
                                        <p:cTn id="44" dur="500" fill="hold"/>
                                        <p:tgtEl>
                                          <p:spTgt spid="17"/>
                                        </p:tgtEl>
                                        <p:attrNameLst>
                                          <p:attrName>ppt_w</p:attrName>
                                        </p:attrNameLst>
                                      </p:cBhvr>
                                      <p:tavLst>
                                        <p:tav tm="0">
                                          <p:val>
                                            <p:fltVal val="0"/>
                                          </p:val>
                                        </p:tav>
                                        <p:tav tm="100000">
                                          <p:val>
                                            <p:strVal val="#ppt_w"/>
                                          </p:val>
                                        </p:tav>
                                      </p:tavLst>
                                    </p:anim>
                                    <p:anim calcmode="lin" valueType="num">
                                      <p:cBhvr>
                                        <p:cTn id="45" dur="500" fill="hold"/>
                                        <p:tgtEl>
                                          <p:spTgt spid="17"/>
                                        </p:tgtEl>
                                        <p:attrNameLst>
                                          <p:attrName>ppt_h</p:attrName>
                                        </p:attrNameLst>
                                      </p:cBhvr>
                                      <p:tavLst>
                                        <p:tav tm="0">
                                          <p:val>
                                            <p:fltVal val="0"/>
                                          </p:val>
                                        </p:tav>
                                        <p:tav tm="100000">
                                          <p:val>
                                            <p:strVal val="#ppt_h"/>
                                          </p:val>
                                        </p:tav>
                                      </p:tavLst>
                                    </p:anim>
                                  </p:childTnLst>
                                </p:cTn>
                              </p:par>
                            </p:childTnLst>
                          </p:cTn>
                        </p:par>
                      </p:childTnLst>
                    </p:cTn>
                  </p:par>
                  <p:par>
                    <p:cTn id="46" fill="hold">
                      <p:stCondLst>
                        <p:cond delay="indefinite"/>
                      </p:stCondLst>
                      <p:childTnLst>
                        <p:par>
                          <p:cTn id="47" fill="hold">
                            <p:stCondLst>
                              <p:cond delay="0"/>
                            </p:stCondLst>
                            <p:childTnLst>
                              <p:par>
                                <p:cTn id="48" presetID="18" presetClass="entr" presetSubtype="12" fill="hold" grpId="0" nodeType="click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strips(downLeft)">
                                      <p:cBhvr>
                                        <p:cTn id="50" dur="500"/>
                                        <p:tgtEl>
                                          <p:spTgt spid="5"/>
                                        </p:tgtEl>
                                      </p:cBhvr>
                                    </p:animEffect>
                                  </p:childTnLst>
                                </p:cTn>
                              </p:par>
                            </p:childTnLst>
                          </p:cTn>
                        </p:par>
                      </p:childTnLst>
                    </p:cTn>
                  </p:par>
                  <p:par>
                    <p:cTn id="51" fill="hold">
                      <p:stCondLst>
                        <p:cond delay="indefinite"/>
                      </p:stCondLst>
                      <p:childTnLst>
                        <p:par>
                          <p:cTn id="52" fill="hold">
                            <p:stCondLst>
                              <p:cond delay="0"/>
                            </p:stCondLst>
                            <p:childTnLst>
                              <p:par>
                                <p:cTn id="53" presetID="13" presetClass="entr" presetSubtype="16" fill="hold" grpId="0" nodeType="clickEffect">
                                  <p:stCondLst>
                                    <p:cond delay="0"/>
                                  </p:stCondLst>
                                  <p:childTnLst>
                                    <p:set>
                                      <p:cBhvr>
                                        <p:cTn id="54" dur="1" fill="hold">
                                          <p:stCondLst>
                                            <p:cond delay="0"/>
                                          </p:stCondLst>
                                        </p:cTn>
                                        <p:tgtEl>
                                          <p:spTgt spid="9"/>
                                        </p:tgtEl>
                                        <p:attrNameLst>
                                          <p:attrName>style.visibility</p:attrName>
                                        </p:attrNameLst>
                                      </p:cBhvr>
                                      <p:to>
                                        <p:strVal val="visible"/>
                                      </p:to>
                                    </p:set>
                                    <p:animEffect transition="in" filter="plus(in)">
                                      <p:cBhvr>
                                        <p:cTn id="55" dur="500"/>
                                        <p:tgtEl>
                                          <p:spTgt spid="9"/>
                                        </p:tgtEl>
                                      </p:cBhvr>
                                    </p:animEffect>
                                  </p:childTnLst>
                                </p:cTn>
                              </p:par>
                            </p:childTnLst>
                          </p:cTn>
                        </p:par>
                        <p:par>
                          <p:cTn id="56" fill="hold">
                            <p:stCondLst>
                              <p:cond delay="500"/>
                            </p:stCondLst>
                            <p:childTnLst>
                              <p:par>
                                <p:cTn id="57" presetID="2" presetClass="entr" presetSubtype="2" fill="hold" grpId="0" nodeType="afterEffect">
                                  <p:stCondLst>
                                    <p:cond delay="0"/>
                                  </p:stCondLst>
                                  <p:childTnLst>
                                    <p:set>
                                      <p:cBhvr>
                                        <p:cTn id="58" dur="1" fill="hold">
                                          <p:stCondLst>
                                            <p:cond delay="0"/>
                                          </p:stCondLst>
                                        </p:cTn>
                                        <p:tgtEl>
                                          <p:spTgt spid="6"/>
                                        </p:tgtEl>
                                        <p:attrNameLst>
                                          <p:attrName>style.visibility</p:attrName>
                                        </p:attrNameLst>
                                      </p:cBhvr>
                                      <p:to>
                                        <p:strVal val="visible"/>
                                      </p:to>
                                    </p:set>
                                    <p:anim calcmode="lin" valueType="num">
                                      <p:cBhvr additive="base">
                                        <p:cTn id="59" dur="500" fill="hold"/>
                                        <p:tgtEl>
                                          <p:spTgt spid="6"/>
                                        </p:tgtEl>
                                        <p:attrNameLst>
                                          <p:attrName>ppt_x</p:attrName>
                                        </p:attrNameLst>
                                      </p:cBhvr>
                                      <p:tavLst>
                                        <p:tav tm="0">
                                          <p:val>
                                            <p:strVal val="1+#ppt_w/2"/>
                                          </p:val>
                                        </p:tav>
                                        <p:tav tm="100000">
                                          <p:val>
                                            <p:strVal val="#ppt_x"/>
                                          </p:val>
                                        </p:tav>
                                      </p:tavLst>
                                    </p:anim>
                                    <p:anim calcmode="lin" valueType="num">
                                      <p:cBhvr additive="base">
                                        <p:cTn id="60" dur="500" fill="hold"/>
                                        <p:tgtEl>
                                          <p:spTgt spid="6"/>
                                        </p:tgtEl>
                                        <p:attrNameLst>
                                          <p:attrName>ppt_y</p:attrName>
                                        </p:attrNameLst>
                                      </p:cBhvr>
                                      <p:tavLst>
                                        <p:tav tm="0">
                                          <p:val>
                                            <p:strVal val="#ppt_y"/>
                                          </p:val>
                                        </p:tav>
                                        <p:tav tm="100000">
                                          <p:val>
                                            <p:strVal val="#ppt_y"/>
                                          </p:val>
                                        </p:tav>
                                      </p:tavLst>
                                    </p:anim>
                                  </p:childTnLst>
                                </p:cTn>
                              </p:par>
                            </p:childTnLst>
                          </p:cTn>
                        </p:par>
                        <p:par>
                          <p:cTn id="61" fill="hold">
                            <p:stCondLst>
                              <p:cond delay="1000"/>
                            </p:stCondLst>
                            <p:childTnLst>
                              <p:par>
                                <p:cTn id="62" presetID="13" presetClass="entr" presetSubtype="16" fill="hold" grpId="0" nodeType="afterEffect">
                                  <p:stCondLst>
                                    <p:cond delay="0"/>
                                  </p:stCondLst>
                                  <p:childTnLst>
                                    <p:set>
                                      <p:cBhvr>
                                        <p:cTn id="63" dur="1" fill="hold">
                                          <p:stCondLst>
                                            <p:cond delay="0"/>
                                          </p:stCondLst>
                                        </p:cTn>
                                        <p:tgtEl>
                                          <p:spTgt spid="10"/>
                                        </p:tgtEl>
                                        <p:attrNameLst>
                                          <p:attrName>style.visibility</p:attrName>
                                        </p:attrNameLst>
                                      </p:cBhvr>
                                      <p:to>
                                        <p:strVal val="visible"/>
                                      </p:to>
                                    </p:set>
                                    <p:animEffect transition="in" filter="plus(in)">
                                      <p:cBhvr>
                                        <p:cTn id="64" dur="500"/>
                                        <p:tgtEl>
                                          <p:spTgt spid="10"/>
                                        </p:tgtEl>
                                      </p:cBhvr>
                                    </p:animEffect>
                                  </p:childTnLst>
                                </p:cTn>
                              </p:par>
                              <p:par>
                                <p:cTn id="65" presetID="45" presetClass="entr" presetSubtype="0" repeatCount="10000" fill="hold" grpId="0" nodeType="withEffect">
                                  <p:stCondLst>
                                    <p:cond delay="0"/>
                                  </p:stCondLst>
                                  <p:iterate type="lt">
                                    <p:tmPct val="10000"/>
                                  </p:iterate>
                                  <p:childTnLst>
                                    <p:set>
                                      <p:cBhvr>
                                        <p:cTn id="66" dur="1" fill="hold">
                                          <p:stCondLst>
                                            <p:cond delay="0"/>
                                          </p:stCondLst>
                                        </p:cTn>
                                        <p:tgtEl>
                                          <p:spTgt spid="23"/>
                                        </p:tgtEl>
                                        <p:attrNameLst>
                                          <p:attrName>style.visibility</p:attrName>
                                        </p:attrNameLst>
                                      </p:cBhvr>
                                      <p:to>
                                        <p:strVal val="visible"/>
                                      </p:to>
                                    </p:set>
                                    <p:animEffect transition="in" filter="fade">
                                      <p:cBhvr>
                                        <p:cTn id="67" dur="2000"/>
                                        <p:tgtEl>
                                          <p:spTgt spid="23"/>
                                        </p:tgtEl>
                                      </p:cBhvr>
                                    </p:animEffect>
                                    <p:anim calcmode="lin" valueType="num">
                                      <p:cBhvr>
                                        <p:cTn id="68" dur="2000" fill="hold"/>
                                        <p:tgtEl>
                                          <p:spTgt spid="23"/>
                                        </p:tgtEl>
                                        <p:attrNameLst>
                                          <p:attrName>ppt_w</p:attrName>
                                        </p:attrNameLst>
                                      </p:cBhvr>
                                      <p:tavLst>
                                        <p:tav tm="0" fmla="#ppt_w*sin(2.5*pi*$)">
                                          <p:val>
                                            <p:fltVal val="0"/>
                                          </p:val>
                                        </p:tav>
                                        <p:tav tm="100000">
                                          <p:val>
                                            <p:fltVal val="1"/>
                                          </p:val>
                                        </p:tav>
                                      </p:tavLst>
                                    </p:anim>
                                    <p:anim calcmode="lin" valueType="num">
                                      <p:cBhvr>
                                        <p:cTn id="69" dur="2000" fill="hold"/>
                                        <p:tgtEl>
                                          <p:spTgt spid="23"/>
                                        </p:tgtEl>
                                        <p:attrNameLst>
                                          <p:attrName>ppt_h</p:attrName>
                                        </p:attrNameLst>
                                      </p:cBhvr>
                                      <p:tavLst>
                                        <p:tav tm="0">
                                          <p:val>
                                            <p:strVal val="#ppt_h"/>
                                          </p:val>
                                        </p:tav>
                                        <p:tav tm="100000">
                                          <p:val>
                                            <p:strVal val="#ppt_h"/>
                                          </p:val>
                                        </p:tav>
                                      </p:tavLst>
                                    </p:anim>
                                  </p:childTnLst>
                                </p:cTn>
                              </p:par>
                            </p:childTnLst>
                          </p:cTn>
                        </p:par>
                        <p:par>
                          <p:cTn id="70" fill="hold">
                            <p:stCondLst>
                              <p:cond delay="21000"/>
                            </p:stCondLst>
                            <p:childTnLst>
                              <p:par>
                                <p:cTn id="71" presetID="13" presetClass="entr" presetSubtype="16" fill="hold" grpId="0" nodeType="afterEffect">
                                  <p:stCondLst>
                                    <p:cond delay="0"/>
                                  </p:stCondLst>
                                  <p:childTnLst>
                                    <p:set>
                                      <p:cBhvr>
                                        <p:cTn id="72" dur="1" fill="hold">
                                          <p:stCondLst>
                                            <p:cond delay="0"/>
                                          </p:stCondLst>
                                        </p:cTn>
                                        <p:tgtEl>
                                          <p:spTgt spid="7"/>
                                        </p:tgtEl>
                                        <p:attrNameLst>
                                          <p:attrName>style.visibility</p:attrName>
                                        </p:attrNameLst>
                                      </p:cBhvr>
                                      <p:to>
                                        <p:strVal val="visible"/>
                                      </p:to>
                                    </p:set>
                                    <p:animEffect transition="in" filter="plus(in)">
                                      <p:cBhvr>
                                        <p:cTn id="73" dur="2000"/>
                                        <p:tgtEl>
                                          <p:spTgt spid="7"/>
                                        </p:tgtEl>
                                      </p:cBhvr>
                                    </p:animEffect>
                                  </p:childTnLst>
                                </p:cTn>
                              </p:par>
                            </p:childTnLst>
                          </p:cTn>
                        </p:par>
                      </p:childTnLst>
                    </p:cTn>
                  </p:par>
                  <p:par>
                    <p:cTn id="74" fill="hold">
                      <p:stCondLst>
                        <p:cond delay="indefinite"/>
                      </p:stCondLst>
                      <p:childTnLst>
                        <p:par>
                          <p:cTn id="75" fill="hold">
                            <p:stCondLst>
                              <p:cond delay="0"/>
                            </p:stCondLst>
                            <p:childTnLst>
                              <p:par>
                                <p:cTn id="76" presetID="55" presetClass="exit" presetSubtype="0" fill="hold" grpId="1" nodeType="clickEffect">
                                  <p:stCondLst>
                                    <p:cond delay="0"/>
                                  </p:stCondLst>
                                  <p:iterate type="lt">
                                    <p:tmPct val="0"/>
                                  </p:iterate>
                                  <p:childTnLst>
                                    <p:anim calcmode="lin" valueType="num">
                                      <p:cBhvr>
                                        <p:cTn id="77" dur="1000"/>
                                        <p:tgtEl>
                                          <p:spTgt spid="23"/>
                                        </p:tgtEl>
                                        <p:attrNameLst>
                                          <p:attrName>ppt_w</p:attrName>
                                        </p:attrNameLst>
                                      </p:cBhvr>
                                      <p:tavLst>
                                        <p:tav tm="0">
                                          <p:val>
                                            <p:strVal val="ppt_w"/>
                                          </p:val>
                                        </p:tav>
                                        <p:tav tm="100000">
                                          <p:val>
                                            <p:strVal val="ppt_w*0.70"/>
                                          </p:val>
                                        </p:tav>
                                      </p:tavLst>
                                    </p:anim>
                                    <p:anim calcmode="lin" valueType="num">
                                      <p:cBhvr>
                                        <p:cTn id="78" dur="1000"/>
                                        <p:tgtEl>
                                          <p:spTgt spid="23"/>
                                        </p:tgtEl>
                                        <p:attrNameLst>
                                          <p:attrName>ppt_h</p:attrName>
                                        </p:attrNameLst>
                                      </p:cBhvr>
                                      <p:tavLst>
                                        <p:tav tm="0">
                                          <p:val>
                                            <p:strVal val="ppt_h"/>
                                          </p:val>
                                        </p:tav>
                                        <p:tav tm="100000">
                                          <p:val>
                                            <p:strVal val="ppt_h"/>
                                          </p:val>
                                        </p:tav>
                                      </p:tavLst>
                                    </p:anim>
                                    <p:animEffect transition="out" filter="fade">
                                      <p:cBhvr>
                                        <p:cTn id="79" dur="1000"/>
                                        <p:tgtEl>
                                          <p:spTgt spid="23"/>
                                        </p:tgtEl>
                                      </p:cBhvr>
                                    </p:animEffect>
                                    <p:set>
                                      <p:cBhvr>
                                        <p:cTn id="80" dur="1" fill="hold">
                                          <p:stCondLst>
                                            <p:cond delay="999"/>
                                          </p:stCondLst>
                                        </p:cTn>
                                        <p:tgtEl>
                                          <p:spTgt spid="23"/>
                                        </p:tgtEl>
                                        <p:attrNameLst>
                                          <p:attrName>style.visibility</p:attrName>
                                        </p:attrNameLst>
                                      </p:cBhvr>
                                      <p:to>
                                        <p:strVal val="hidden"/>
                                      </p:to>
                                    </p:set>
                                  </p:childTnLst>
                                </p:cTn>
                              </p:par>
                            </p:childTnLst>
                          </p:cTn>
                        </p:par>
                        <p:par>
                          <p:cTn id="81" fill="hold">
                            <p:stCondLst>
                              <p:cond delay="1000"/>
                            </p:stCondLst>
                            <p:childTnLst>
                              <p:par>
                                <p:cTn id="82" presetID="6" presetClass="entr" presetSubtype="16" fill="hold" grpId="0" nodeType="afterEffect">
                                  <p:stCondLst>
                                    <p:cond delay="0"/>
                                  </p:stCondLst>
                                  <p:childTnLst>
                                    <p:set>
                                      <p:cBhvr>
                                        <p:cTn id="83" dur="1" fill="hold">
                                          <p:stCondLst>
                                            <p:cond delay="0"/>
                                          </p:stCondLst>
                                        </p:cTn>
                                        <p:tgtEl>
                                          <p:spTgt spid="8"/>
                                        </p:tgtEl>
                                        <p:attrNameLst>
                                          <p:attrName>style.visibility</p:attrName>
                                        </p:attrNameLst>
                                      </p:cBhvr>
                                      <p:to>
                                        <p:strVal val="visible"/>
                                      </p:to>
                                    </p:set>
                                    <p:animEffect transition="in" filter="circle(in)">
                                      <p:cBhvr>
                                        <p:cTn id="84" dur="2000"/>
                                        <p:tgtEl>
                                          <p:spTgt spid="8"/>
                                        </p:tgtEl>
                                      </p:cBhvr>
                                    </p:animEffect>
                                  </p:childTnLst>
                                </p:cTn>
                              </p:par>
                            </p:childTnLst>
                          </p:cTn>
                        </p:par>
                        <p:par>
                          <p:cTn id="85" fill="hold">
                            <p:stCondLst>
                              <p:cond delay="3000"/>
                            </p:stCondLst>
                            <p:childTnLst>
                              <p:par>
                                <p:cTn id="86" presetID="2" presetClass="entr" presetSubtype="8" fill="hold" grpId="0" nodeType="afterEffect">
                                  <p:stCondLst>
                                    <p:cond delay="0"/>
                                  </p:stCondLst>
                                  <p:childTnLst>
                                    <p:set>
                                      <p:cBhvr>
                                        <p:cTn id="87" dur="1" fill="hold">
                                          <p:stCondLst>
                                            <p:cond delay="0"/>
                                          </p:stCondLst>
                                        </p:cTn>
                                        <p:tgtEl>
                                          <p:spTgt spid="24"/>
                                        </p:tgtEl>
                                        <p:attrNameLst>
                                          <p:attrName>style.visibility</p:attrName>
                                        </p:attrNameLst>
                                      </p:cBhvr>
                                      <p:to>
                                        <p:strVal val="visible"/>
                                      </p:to>
                                    </p:set>
                                    <p:anim calcmode="lin" valueType="num">
                                      <p:cBhvr additive="base">
                                        <p:cTn id="88" dur="500" fill="hold"/>
                                        <p:tgtEl>
                                          <p:spTgt spid="24"/>
                                        </p:tgtEl>
                                        <p:attrNameLst>
                                          <p:attrName>ppt_x</p:attrName>
                                        </p:attrNameLst>
                                      </p:cBhvr>
                                      <p:tavLst>
                                        <p:tav tm="0">
                                          <p:val>
                                            <p:strVal val="0-#ppt_w/2"/>
                                          </p:val>
                                        </p:tav>
                                        <p:tav tm="100000">
                                          <p:val>
                                            <p:strVal val="#ppt_x"/>
                                          </p:val>
                                        </p:tav>
                                      </p:tavLst>
                                    </p:anim>
                                    <p:anim calcmode="lin" valueType="num">
                                      <p:cBhvr additive="base">
                                        <p:cTn id="89" dur="500" fill="hold"/>
                                        <p:tgtEl>
                                          <p:spTgt spid="2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P spid="7" grpId="0" animBg="1"/>
      <p:bldP spid="8" grpId="0"/>
      <p:bldP spid="9" grpId="0" animBg="1"/>
      <p:bldP spid="10" grpId="0" animBg="1"/>
      <p:bldP spid="14" grpId="0"/>
      <p:bldP spid="15" grpId="0" animBg="1"/>
      <p:bldP spid="16" grpId="0" animBg="1"/>
      <p:bldP spid="20" grpId="0" animBg="1"/>
      <p:bldP spid="21" grpId="0"/>
      <p:bldP spid="22" grpId="0" animBg="1"/>
      <p:bldP spid="23" grpId="0"/>
      <p:bldP spid="23" grpId="1"/>
      <p:bldP spid="2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4212" y="0"/>
            <a:ext cx="10164961" cy="5715000"/>
          </a:xfrm>
        </p:spPr>
      </p:pic>
      <p:sp>
        <p:nvSpPr>
          <p:cNvPr id="5" name="Rectangle 51"/>
          <p:cNvSpPr>
            <a:spLocks noChangeArrowheads="1"/>
          </p:cNvSpPr>
          <p:nvPr/>
        </p:nvSpPr>
        <p:spPr bwMode="auto">
          <a:xfrm>
            <a:off x="3132668" y="1516945"/>
            <a:ext cx="4048126" cy="3373438"/>
          </a:xfrm>
          <a:prstGeom prst="rect">
            <a:avLst/>
          </a:prstGeom>
          <a:noFill/>
          <a:ln w="38100">
            <a:solidFill>
              <a:srgbClr val="800000"/>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pPr eaLnBrk="1" hangingPunct="1"/>
            <a:endParaRPr lang="en-US" altLang="en-US" sz="2000"/>
          </a:p>
        </p:txBody>
      </p:sp>
      <p:sp>
        <p:nvSpPr>
          <p:cNvPr id="6" name="Rectangle 54"/>
          <p:cNvSpPr>
            <a:spLocks noChangeArrowheads="1"/>
          </p:cNvSpPr>
          <p:nvPr/>
        </p:nvSpPr>
        <p:spPr bwMode="auto">
          <a:xfrm>
            <a:off x="3132668" y="1516944"/>
            <a:ext cx="4062237" cy="3385198"/>
          </a:xfrm>
          <a:prstGeom prst="rect">
            <a:avLst/>
          </a:prstGeom>
          <a:solidFill>
            <a:schemeClr val="accent5">
              <a:lumMod val="20000"/>
              <a:lumOff val="80000"/>
            </a:schemeClr>
          </a:solidFill>
          <a:ln w="38100">
            <a:solidFill>
              <a:srgbClr val="800000"/>
            </a:solidFill>
            <a:miter lim="800000"/>
            <a:headEnd/>
            <a:tailEnd/>
          </a:ln>
        </p:spPr>
        <p:txBody>
          <a:bodyPr wrap="none" anchor="ctr"/>
          <a:lstStyle/>
          <a:p>
            <a:pPr eaLnBrk="1" hangingPunct="1"/>
            <a:endParaRPr lang="en-US" altLang="en-US" sz="2000"/>
          </a:p>
        </p:txBody>
      </p:sp>
      <p:sp>
        <p:nvSpPr>
          <p:cNvPr id="7" name="Text Box 55"/>
          <p:cNvSpPr txBox="1">
            <a:spLocks noChangeArrowheads="1"/>
          </p:cNvSpPr>
          <p:nvPr/>
        </p:nvSpPr>
        <p:spPr bwMode="auto">
          <a:xfrm>
            <a:off x="3811766" y="2781065"/>
            <a:ext cx="2950986" cy="639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altLang="en-US" sz="3556" b="1" dirty="0">
                <a:solidFill>
                  <a:srgbClr val="FF0000"/>
                </a:solidFill>
                <a:latin typeface="Times New Roman" pitchFamily="18" charset="0"/>
                <a:cs typeface="Times New Roman" pitchFamily="18" charset="0"/>
              </a:rPr>
              <a:t>1 mét vuông</a:t>
            </a:r>
          </a:p>
        </p:txBody>
      </p:sp>
      <p:sp>
        <p:nvSpPr>
          <p:cNvPr id="8" name="Rectangle 118"/>
          <p:cNvSpPr>
            <a:spLocks noChangeArrowheads="1"/>
          </p:cNvSpPr>
          <p:nvPr/>
        </p:nvSpPr>
        <p:spPr bwMode="auto">
          <a:xfrm>
            <a:off x="6591341" y="693646"/>
            <a:ext cx="643820" cy="6395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spcBef>
                <a:spcPct val="50000"/>
              </a:spcBef>
            </a:pPr>
            <a:r>
              <a:rPr lang="en-US" altLang="en-US" sz="3556" b="1">
                <a:solidFill>
                  <a:srgbClr val="FF0000"/>
                </a:solidFill>
                <a:latin typeface="Times New Roman" pitchFamily="18" charset="0"/>
                <a:cs typeface="Times New Roman" pitchFamily="18" charset="0"/>
              </a:rPr>
              <a:t>m</a:t>
            </a:r>
          </a:p>
        </p:txBody>
      </p:sp>
      <p:sp>
        <p:nvSpPr>
          <p:cNvPr id="9" name="Rectangle 119"/>
          <p:cNvSpPr>
            <a:spLocks noChangeArrowheads="1"/>
          </p:cNvSpPr>
          <p:nvPr/>
        </p:nvSpPr>
        <p:spPr bwMode="auto">
          <a:xfrm>
            <a:off x="2604557" y="726933"/>
            <a:ext cx="4208203" cy="60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a:spcBef>
                <a:spcPct val="50000"/>
              </a:spcBef>
            </a:pPr>
            <a:r>
              <a:rPr lang="en-US" altLang="en-US" sz="3333" b="1" dirty="0">
                <a:solidFill>
                  <a:srgbClr val="FF0000"/>
                </a:solidFill>
                <a:latin typeface="Times New Roman" pitchFamily="18" charset="0"/>
                <a:cs typeface="Times New Roman" pitchFamily="18" charset="0"/>
              </a:rPr>
              <a:t>Mét vuông </a:t>
            </a:r>
            <a:r>
              <a:rPr lang="en-US" altLang="en-US" sz="3333" b="1" dirty="0">
                <a:solidFill>
                  <a:srgbClr val="002060"/>
                </a:solidFill>
                <a:latin typeface="Times New Roman" pitchFamily="18" charset="0"/>
                <a:cs typeface="Times New Roman" pitchFamily="18" charset="0"/>
              </a:rPr>
              <a:t>viết tắt là:</a:t>
            </a:r>
            <a:r>
              <a:rPr lang="en-US" altLang="en-US" sz="3333" b="1" dirty="0">
                <a:solidFill>
                  <a:srgbClr val="FF0000"/>
                </a:solidFill>
                <a:latin typeface="Times New Roman" pitchFamily="18" charset="0"/>
                <a:cs typeface="Times New Roman" pitchFamily="18" charset="0"/>
              </a:rPr>
              <a:t> </a:t>
            </a:r>
          </a:p>
        </p:txBody>
      </p:sp>
      <p:sp>
        <p:nvSpPr>
          <p:cNvPr id="10" name="Rectangle 121"/>
          <p:cNvSpPr>
            <a:spLocks noChangeArrowheads="1"/>
          </p:cNvSpPr>
          <p:nvPr/>
        </p:nvSpPr>
        <p:spPr bwMode="auto">
          <a:xfrm>
            <a:off x="4630209" y="2650816"/>
            <a:ext cx="1229824" cy="8447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spcBef>
                <a:spcPct val="50000"/>
              </a:spcBef>
            </a:pPr>
            <a:r>
              <a:rPr lang="en-US" altLang="en-US" sz="4889" b="1" dirty="0">
                <a:solidFill>
                  <a:srgbClr val="FF0000"/>
                </a:solidFill>
                <a:latin typeface="Times New Roman" pitchFamily="18" charset="0"/>
                <a:cs typeface="Times New Roman" pitchFamily="18" charset="0"/>
              </a:rPr>
              <a:t>1m</a:t>
            </a:r>
            <a:r>
              <a:rPr lang="en-US" altLang="en-US" sz="4889" b="1" baseline="30000" dirty="0">
                <a:solidFill>
                  <a:srgbClr val="FF0000"/>
                </a:solidFill>
                <a:latin typeface="Times New Roman" pitchFamily="18" charset="0"/>
                <a:cs typeface="Times New Roman" pitchFamily="18" charset="0"/>
              </a:rPr>
              <a:t>2</a:t>
            </a:r>
            <a:endParaRPr lang="en-US" altLang="en-US" sz="4889" b="1" dirty="0">
              <a:solidFill>
                <a:srgbClr val="FF0000"/>
              </a:solidFill>
              <a:latin typeface="Times New Roman" pitchFamily="18" charset="0"/>
              <a:cs typeface="Times New Roman" pitchFamily="18" charset="0"/>
            </a:endParaRPr>
          </a:p>
        </p:txBody>
      </p:sp>
      <p:sp>
        <p:nvSpPr>
          <p:cNvPr id="11" name="Text Box 125"/>
          <p:cNvSpPr txBox="1">
            <a:spLocks noChangeArrowheads="1"/>
          </p:cNvSpPr>
          <p:nvPr/>
        </p:nvSpPr>
        <p:spPr bwMode="auto">
          <a:xfrm>
            <a:off x="7024216" y="643610"/>
            <a:ext cx="762000" cy="4342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spcBef>
                <a:spcPct val="50000"/>
              </a:spcBef>
            </a:pPr>
            <a:r>
              <a:rPr lang="en-US" altLang="en-US" sz="2222" b="1">
                <a:solidFill>
                  <a:srgbClr val="FF0000"/>
                </a:solidFill>
                <a:latin typeface="Times New Roman" pitchFamily="18" charset="0"/>
                <a:cs typeface="Times New Roman" pitchFamily="18" charset="0"/>
              </a:rPr>
              <a:t>2</a:t>
            </a:r>
          </a:p>
        </p:txBody>
      </p:sp>
      <p:sp>
        <p:nvSpPr>
          <p:cNvPr id="12" name="Text Box 128"/>
          <p:cNvSpPr txBox="1">
            <a:spLocks noChangeArrowheads="1"/>
          </p:cNvSpPr>
          <p:nvPr/>
        </p:nvSpPr>
        <p:spPr bwMode="auto">
          <a:xfrm>
            <a:off x="4791968" y="5032391"/>
            <a:ext cx="1178278" cy="6052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itchFamily="34" charset="0"/>
                <a:cs typeface="Arial" pitchFamily="34" charset="0"/>
              </a:defRPr>
            </a:lvl1pPr>
            <a:lvl2pPr marL="742950" indent="-285750">
              <a:defRPr>
                <a:solidFill>
                  <a:schemeClr val="tx1"/>
                </a:solidFill>
                <a:latin typeface="Arial" pitchFamily="34" charset="0"/>
                <a:cs typeface="Arial" pitchFamily="34" charset="0"/>
              </a:defRPr>
            </a:lvl2pPr>
            <a:lvl3pPr marL="1143000" indent="-228600">
              <a:defRPr>
                <a:solidFill>
                  <a:schemeClr val="tx1"/>
                </a:solidFill>
                <a:latin typeface="Arial" pitchFamily="34" charset="0"/>
                <a:cs typeface="Arial" pitchFamily="34" charset="0"/>
              </a:defRPr>
            </a:lvl3pPr>
            <a:lvl4pPr marL="1600200" indent="-228600">
              <a:defRPr>
                <a:solidFill>
                  <a:schemeClr val="tx1"/>
                </a:solidFill>
                <a:latin typeface="Arial" pitchFamily="34" charset="0"/>
                <a:cs typeface="Arial" pitchFamily="34" charset="0"/>
              </a:defRPr>
            </a:lvl4pPr>
            <a:lvl5pPr marL="2057400" indent="-22860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US" altLang="en-US" sz="3333" b="1" dirty="0">
                <a:solidFill>
                  <a:srgbClr val="002060"/>
                </a:solidFill>
                <a:latin typeface="Times New Roman" pitchFamily="18" charset="0"/>
                <a:cs typeface="Times New Roman" pitchFamily="18" charset="0"/>
              </a:rPr>
              <a:t>1m</a:t>
            </a:r>
            <a:endParaRPr lang="en-US" altLang="en-US" sz="3333" b="1" baseline="30000" dirty="0">
              <a:solidFill>
                <a:srgbClr val="002060"/>
              </a:solidFill>
              <a:latin typeface="Times New Roman" pitchFamily="18" charset="0"/>
              <a:cs typeface="Times New Roman" pitchFamily="18" charset="0"/>
            </a:endParaRPr>
          </a:p>
        </p:txBody>
      </p:sp>
      <p:sp>
        <p:nvSpPr>
          <p:cNvPr id="13" name="Line 129"/>
          <p:cNvSpPr>
            <a:spLocks noChangeShapeType="1"/>
          </p:cNvSpPr>
          <p:nvPr/>
        </p:nvSpPr>
        <p:spPr bwMode="auto">
          <a:xfrm>
            <a:off x="3132668" y="5089748"/>
            <a:ext cx="4048124" cy="0"/>
          </a:xfrm>
          <a:prstGeom prst="line">
            <a:avLst/>
          </a:prstGeom>
          <a:noFill/>
          <a:ln w="38100">
            <a:solidFill>
              <a:srgbClr val="FF0000"/>
            </a:solidFill>
            <a:round/>
            <a:headEnd type="triangle" w="med" len="med"/>
            <a:tailEnd type="triangle" w="med" len="med"/>
          </a:ln>
          <a:extLst>
            <a:ext uri="{909E8E84-426E-40DD-AFC4-6F175D3DCCD1}">
              <a14:hiddenFill xmlns:a14="http://schemas.microsoft.com/office/drawing/2010/main">
                <a:noFill/>
              </a14:hiddenFill>
            </a:ext>
          </a:extLst>
        </p:spPr>
        <p:txBody>
          <a:bodyPr/>
          <a:lstStyle/>
          <a:p>
            <a:endParaRPr lang="en-GB" sz="2000"/>
          </a:p>
        </p:txBody>
      </p:sp>
      <p:pic>
        <p:nvPicPr>
          <p:cNvPr id="14" name="图片 1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094" y="4227133"/>
            <a:ext cx="1994216" cy="1610516"/>
          </a:xfrm>
          <a:prstGeom prst="rect">
            <a:avLst/>
          </a:prstGeom>
        </p:spPr>
      </p:pic>
      <p:pic>
        <p:nvPicPr>
          <p:cNvPr id="15" name="图片 8"/>
          <p:cNvPicPr>
            <a:picLocks noChangeAspect="1"/>
          </p:cNvPicPr>
          <p:nvPr/>
        </p:nvPicPr>
        <p:blipFill rotWithShape="1">
          <a:blip r:embed="rId4" cstate="print">
            <a:extLst>
              <a:ext uri="{28A0092B-C50C-407E-A947-70E740481C1C}">
                <a14:useLocalDpi xmlns:a14="http://schemas.microsoft.com/office/drawing/2010/main" val="0"/>
              </a:ext>
            </a:extLst>
          </a:blip>
          <a:srcRect l="68719" t="73547" r="19910" b="12088"/>
          <a:stretch/>
        </p:blipFill>
        <p:spPr>
          <a:xfrm rot="20440827">
            <a:off x="8827233" y="234390"/>
            <a:ext cx="865773" cy="985087"/>
          </a:xfrm>
          <a:prstGeom prst="rect">
            <a:avLst/>
          </a:prstGeom>
        </p:spPr>
      </p:pic>
      <p:pic>
        <p:nvPicPr>
          <p:cNvPr id="16" name="图片 8"/>
          <p:cNvPicPr>
            <a:picLocks noChangeAspect="1"/>
          </p:cNvPicPr>
          <p:nvPr/>
        </p:nvPicPr>
        <p:blipFill rotWithShape="1">
          <a:blip r:embed="rId4" cstate="print">
            <a:extLst>
              <a:ext uri="{28A0092B-C50C-407E-A947-70E740481C1C}">
                <a14:useLocalDpi xmlns:a14="http://schemas.microsoft.com/office/drawing/2010/main" val="0"/>
              </a:ext>
            </a:extLst>
          </a:blip>
          <a:srcRect l="68719" t="73547" r="19910" b="12088"/>
          <a:stretch/>
        </p:blipFill>
        <p:spPr>
          <a:xfrm rot="2822833">
            <a:off x="9229229" y="37260"/>
            <a:ext cx="865773" cy="985087"/>
          </a:xfrm>
          <a:prstGeom prst="rect">
            <a:avLst/>
          </a:prstGeom>
        </p:spPr>
      </p:pic>
      <p:pic>
        <p:nvPicPr>
          <p:cNvPr id="17" name="图片 7"/>
          <p:cNvPicPr>
            <a:picLocks noChangeAspect="1"/>
          </p:cNvPicPr>
          <p:nvPr/>
        </p:nvPicPr>
        <p:blipFill rotWithShape="1">
          <a:blip r:embed="rId4" cstate="print">
            <a:extLst>
              <a:ext uri="{28A0092B-C50C-407E-A947-70E740481C1C}">
                <a14:useLocalDpi xmlns:a14="http://schemas.microsoft.com/office/drawing/2010/main" val="0"/>
              </a:ext>
            </a:extLst>
          </a:blip>
          <a:srcRect l="87190" t="60000" b="351"/>
          <a:stretch/>
        </p:blipFill>
        <p:spPr>
          <a:xfrm>
            <a:off x="9261458" y="2996309"/>
            <a:ext cx="975339" cy="2719137"/>
          </a:xfrm>
          <a:prstGeom prst="rect">
            <a:avLst/>
          </a:prstGeom>
        </p:spPr>
      </p:pic>
    </p:spTree>
    <p:extLst>
      <p:ext uri="{BB962C8B-B14F-4D97-AF65-F5344CB8AC3E}">
        <p14:creationId xmlns:p14="http://schemas.microsoft.com/office/powerpoint/2010/main" val="366206227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
                                        </p:tgtEl>
                                        <p:attrNameLst>
                                          <p:attrName>style.visibility</p:attrName>
                                        </p:attrNameLst>
                                      </p:cBhvr>
                                      <p:to>
                                        <p:strVal val="visible"/>
                                      </p:to>
                                    </p:set>
                                    <p:anim calcmode="discrete" valueType="clr">
                                      <p:cBhvr override="childStyle">
                                        <p:cTn id="7" dur="80"/>
                                        <p:tgtEl>
                                          <p:spTgt spid="9"/>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
                                        </p:tgtEl>
                                        <p:attrNameLst>
                                          <p:attrName>fillcolor</p:attrName>
                                        </p:attrNameLst>
                                      </p:cBhvr>
                                      <p:tavLst>
                                        <p:tav tm="0">
                                          <p:val>
                                            <p:clrVal>
                                              <a:schemeClr val="accent2"/>
                                            </p:clrVal>
                                          </p:val>
                                        </p:tav>
                                        <p:tav tm="50000">
                                          <p:val>
                                            <p:clrVal>
                                              <a:schemeClr val="hlink"/>
                                            </p:clrVal>
                                          </p:val>
                                        </p:tav>
                                      </p:tavLst>
                                    </p:anim>
                                    <p:set>
                                      <p:cBhvr>
                                        <p:cTn id="9" dur="80"/>
                                        <p:tgtEl>
                                          <p:spTgt spid="9"/>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52" presetClass="entr" presetSubtype="0" fill="hold" grpId="1" nodeType="clickEffect">
                                  <p:stCondLst>
                                    <p:cond delay="0"/>
                                  </p:stCondLst>
                                  <p:iterate type="lt">
                                    <p:tmPct val="0"/>
                                  </p:iterate>
                                  <p:childTnLst>
                                    <p:set>
                                      <p:cBhvr>
                                        <p:cTn id="13" dur="1" fill="hold">
                                          <p:stCondLst>
                                            <p:cond delay="0"/>
                                          </p:stCondLst>
                                        </p:cTn>
                                        <p:tgtEl>
                                          <p:spTgt spid="8"/>
                                        </p:tgtEl>
                                        <p:attrNameLst>
                                          <p:attrName>style.visibility</p:attrName>
                                        </p:attrNameLst>
                                      </p:cBhvr>
                                      <p:to>
                                        <p:strVal val="visible"/>
                                      </p:to>
                                    </p:set>
                                    <p:animScale>
                                      <p:cBhvr>
                                        <p:cTn id="14" dur="1000" decel="50000" fill="hold">
                                          <p:stCondLst>
                                            <p:cond delay="0"/>
                                          </p:stCondLst>
                                        </p:cTn>
                                        <p:tgtEl>
                                          <p:spTgt spid="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5" dur="1000" decel="50000" fill="hold">
                                          <p:stCondLst>
                                            <p:cond delay="0"/>
                                          </p:stCondLst>
                                        </p:cTn>
                                        <p:tgtEl>
                                          <p:spTgt spid="8"/>
                                        </p:tgtEl>
                                        <p:attrNameLst>
                                          <p:attrName>ppt_x</p:attrName>
                                          <p:attrName>ppt_y</p:attrName>
                                        </p:attrNameLst>
                                      </p:cBhvr>
                                    </p:animMotion>
                                    <p:animEffect transition="in" filter="fade">
                                      <p:cBhvr>
                                        <p:cTn id="16" dur="1000"/>
                                        <p:tgtEl>
                                          <p:spTgt spid="8"/>
                                        </p:tgtEl>
                                      </p:cBhvr>
                                    </p:animEffect>
                                  </p:childTnLst>
                                </p:cTn>
                              </p:par>
                            </p:childTnLst>
                          </p:cTn>
                        </p:par>
                        <p:par>
                          <p:cTn id="17" fill="hold">
                            <p:stCondLst>
                              <p:cond delay="1000"/>
                            </p:stCondLst>
                            <p:childTnLst>
                              <p:par>
                                <p:cTn id="18" presetID="27" presetClass="entr" presetSubtype="0" fill="hold" grpId="0" nodeType="afterEffect">
                                  <p:stCondLst>
                                    <p:cond delay="0"/>
                                  </p:stCondLst>
                                  <p:iterate type="lt">
                                    <p:tmPct val="50000"/>
                                  </p:iterate>
                                  <p:childTnLst>
                                    <p:set>
                                      <p:cBhvr>
                                        <p:cTn id="19" dur="1" fill="hold">
                                          <p:stCondLst>
                                            <p:cond delay="0"/>
                                          </p:stCondLst>
                                        </p:cTn>
                                        <p:tgtEl>
                                          <p:spTgt spid="8"/>
                                        </p:tgtEl>
                                        <p:attrNameLst>
                                          <p:attrName>style.visibility</p:attrName>
                                        </p:attrNameLst>
                                      </p:cBhvr>
                                      <p:to>
                                        <p:strVal val="visible"/>
                                      </p:to>
                                    </p:set>
                                    <p:anim calcmode="discrete" valueType="clr">
                                      <p:cBhvr override="childStyle">
                                        <p:cTn id="20" dur="80"/>
                                        <p:tgtEl>
                                          <p:spTgt spid="8"/>
                                        </p:tgtEl>
                                        <p:attrNameLst>
                                          <p:attrName>style.color</p:attrName>
                                        </p:attrNameLst>
                                      </p:cBhvr>
                                      <p:tavLst>
                                        <p:tav tm="0">
                                          <p:val>
                                            <p:clrVal>
                                              <a:schemeClr val="accent2"/>
                                            </p:clrVal>
                                          </p:val>
                                        </p:tav>
                                        <p:tav tm="50000">
                                          <p:val>
                                            <p:clrVal>
                                              <a:schemeClr val="hlink"/>
                                            </p:clrVal>
                                          </p:val>
                                        </p:tav>
                                      </p:tavLst>
                                    </p:anim>
                                    <p:anim calcmode="discrete" valueType="clr">
                                      <p:cBhvr>
                                        <p:cTn id="21" dur="80"/>
                                        <p:tgtEl>
                                          <p:spTgt spid="8"/>
                                        </p:tgtEl>
                                        <p:attrNameLst>
                                          <p:attrName>fillcolor</p:attrName>
                                        </p:attrNameLst>
                                      </p:cBhvr>
                                      <p:tavLst>
                                        <p:tav tm="0">
                                          <p:val>
                                            <p:clrVal>
                                              <a:schemeClr val="accent2"/>
                                            </p:clrVal>
                                          </p:val>
                                        </p:tav>
                                        <p:tav tm="50000">
                                          <p:val>
                                            <p:clrVal>
                                              <a:schemeClr val="hlink"/>
                                            </p:clrVal>
                                          </p:val>
                                        </p:tav>
                                      </p:tavLst>
                                    </p:anim>
                                    <p:set>
                                      <p:cBhvr>
                                        <p:cTn id="22" dur="80"/>
                                        <p:tgtEl>
                                          <p:spTgt spid="8"/>
                                        </p:tgtEl>
                                        <p:attrNameLst>
                                          <p:attrName>fill.type</p:attrName>
                                        </p:attrNameLst>
                                      </p:cBhvr>
                                      <p:to>
                                        <p:strVal val="solid"/>
                                      </p:to>
                                    </p:set>
                                  </p:childTnLst>
                                </p:cTn>
                              </p:par>
                            </p:childTnLst>
                          </p:cTn>
                        </p:par>
                        <p:par>
                          <p:cTn id="23" fill="hold">
                            <p:stCondLst>
                              <p:cond delay="1080"/>
                            </p:stCondLst>
                            <p:childTnLst>
                              <p:par>
                                <p:cTn id="24" presetID="55" presetClass="entr" presetSubtype="0" fill="hold" grpId="0" nodeType="after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p:cTn id="26" dur="3000" fill="hold"/>
                                        <p:tgtEl>
                                          <p:spTgt spid="11"/>
                                        </p:tgtEl>
                                        <p:attrNameLst>
                                          <p:attrName>ppt_w</p:attrName>
                                        </p:attrNameLst>
                                      </p:cBhvr>
                                      <p:tavLst>
                                        <p:tav tm="0">
                                          <p:val>
                                            <p:strVal val="#ppt_w*0.70"/>
                                          </p:val>
                                        </p:tav>
                                        <p:tav tm="100000">
                                          <p:val>
                                            <p:strVal val="#ppt_w"/>
                                          </p:val>
                                        </p:tav>
                                      </p:tavLst>
                                    </p:anim>
                                    <p:anim calcmode="lin" valueType="num">
                                      <p:cBhvr>
                                        <p:cTn id="27" dur="3000" fill="hold"/>
                                        <p:tgtEl>
                                          <p:spTgt spid="11"/>
                                        </p:tgtEl>
                                        <p:attrNameLst>
                                          <p:attrName>ppt_h</p:attrName>
                                        </p:attrNameLst>
                                      </p:cBhvr>
                                      <p:tavLst>
                                        <p:tav tm="0">
                                          <p:val>
                                            <p:strVal val="#ppt_h"/>
                                          </p:val>
                                        </p:tav>
                                        <p:tav tm="100000">
                                          <p:val>
                                            <p:strVal val="#ppt_h"/>
                                          </p:val>
                                        </p:tav>
                                      </p:tavLst>
                                    </p:anim>
                                    <p:animEffect transition="in" filter="fade">
                                      <p:cBhvr>
                                        <p:cTn id="28" dur="3000"/>
                                        <p:tgtEl>
                                          <p:spTgt spid="11"/>
                                        </p:tgtEl>
                                      </p:cBhvr>
                                    </p:animEffect>
                                  </p:childTnLst>
                                </p:cTn>
                              </p:par>
                            </p:childTnLst>
                          </p:cTn>
                        </p:par>
                      </p:childTnLst>
                    </p:cTn>
                  </p:par>
                  <p:par>
                    <p:cTn id="29" fill="hold">
                      <p:stCondLst>
                        <p:cond delay="indefinite"/>
                      </p:stCondLst>
                      <p:childTnLst>
                        <p:par>
                          <p:cTn id="30" fill="hold">
                            <p:stCondLst>
                              <p:cond delay="0"/>
                            </p:stCondLst>
                            <p:childTnLst>
                              <p:par>
                                <p:cTn id="31" presetID="5" presetClass="exit" presetSubtype="10" fill="hold" grpId="0" nodeType="clickEffect">
                                  <p:stCondLst>
                                    <p:cond delay="0"/>
                                  </p:stCondLst>
                                  <p:childTnLst>
                                    <p:animEffect transition="out" filter="checkerboard(across)">
                                      <p:cBhvr>
                                        <p:cTn id="32" dur="500"/>
                                        <p:tgtEl>
                                          <p:spTgt spid="7"/>
                                        </p:tgtEl>
                                      </p:cBhvr>
                                    </p:animEffect>
                                    <p:set>
                                      <p:cBhvr>
                                        <p:cTn id="33" dur="1" fill="hold">
                                          <p:stCondLst>
                                            <p:cond delay="499"/>
                                          </p:stCondLst>
                                        </p:cTn>
                                        <p:tgtEl>
                                          <p:spTgt spid="7"/>
                                        </p:tgtEl>
                                        <p:attrNameLst>
                                          <p:attrName>style.visibility</p:attrName>
                                        </p:attrNameLst>
                                      </p:cBhvr>
                                      <p:to>
                                        <p:strVal val="hidden"/>
                                      </p:to>
                                    </p:set>
                                  </p:childTnLst>
                                </p:cTn>
                              </p:par>
                            </p:childTnLst>
                          </p:cTn>
                        </p:par>
                        <p:par>
                          <p:cTn id="34" fill="hold">
                            <p:stCondLst>
                              <p:cond delay="500"/>
                            </p:stCondLst>
                            <p:childTnLst>
                              <p:par>
                                <p:cTn id="35" presetID="27" presetClass="entr" presetSubtype="0" fill="hold" grpId="0" nodeType="afterEffect">
                                  <p:stCondLst>
                                    <p:cond delay="0"/>
                                  </p:stCondLst>
                                  <p:iterate type="lt">
                                    <p:tmPct val="50000"/>
                                  </p:iterate>
                                  <p:childTnLst>
                                    <p:set>
                                      <p:cBhvr>
                                        <p:cTn id="36" dur="1" fill="hold">
                                          <p:stCondLst>
                                            <p:cond delay="0"/>
                                          </p:stCondLst>
                                        </p:cTn>
                                        <p:tgtEl>
                                          <p:spTgt spid="10"/>
                                        </p:tgtEl>
                                        <p:attrNameLst>
                                          <p:attrName>style.visibility</p:attrName>
                                        </p:attrNameLst>
                                      </p:cBhvr>
                                      <p:to>
                                        <p:strVal val="visible"/>
                                      </p:to>
                                    </p:set>
                                    <p:anim calcmode="discrete" valueType="clr">
                                      <p:cBhvr override="childStyle">
                                        <p:cTn id="37" dur="80"/>
                                        <p:tgtEl>
                                          <p:spTgt spid="10"/>
                                        </p:tgtEl>
                                        <p:attrNameLst>
                                          <p:attrName>style.color</p:attrName>
                                        </p:attrNameLst>
                                      </p:cBhvr>
                                      <p:tavLst>
                                        <p:tav tm="0">
                                          <p:val>
                                            <p:clrVal>
                                              <a:schemeClr val="accent2"/>
                                            </p:clrVal>
                                          </p:val>
                                        </p:tav>
                                        <p:tav tm="50000">
                                          <p:val>
                                            <p:clrVal>
                                              <a:schemeClr val="hlink"/>
                                            </p:clrVal>
                                          </p:val>
                                        </p:tav>
                                      </p:tavLst>
                                    </p:anim>
                                    <p:anim calcmode="discrete" valueType="clr">
                                      <p:cBhvr>
                                        <p:cTn id="38" dur="80"/>
                                        <p:tgtEl>
                                          <p:spTgt spid="10"/>
                                        </p:tgtEl>
                                        <p:attrNameLst>
                                          <p:attrName>fillcolor</p:attrName>
                                        </p:attrNameLst>
                                      </p:cBhvr>
                                      <p:tavLst>
                                        <p:tav tm="0">
                                          <p:val>
                                            <p:clrVal>
                                              <a:schemeClr val="accent2"/>
                                            </p:clrVal>
                                          </p:val>
                                        </p:tav>
                                        <p:tav tm="50000">
                                          <p:val>
                                            <p:clrVal>
                                              <a:schemeClr val="hlink"/>
                                            </p:clrVal>
                                          </p:val>
                                        </p:tav>
                                      </p:tavLst>
                                    </p:anim>
                                    <p:set>
                                      <p:cBhvr>
                                        <p:cTn id="39" dur="80"/>
                                        <p:tgtEl>
                                          <p:spTgt spid="10"/>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8" grpId="1"/>
      <p:bldP spid="9" grpId="0"/>
      <p:bldP spid="10" grpId="0"/>
      <p:bldP spid="11" grpId="0"/>
    </p:bldLst>
  </p:timing>
</p:sld>
</file>

<file path=ppt/tags/tag1.xml><?xml version="1.0" encoding="utf-8"?>
<p:tagLst xmlns:a="http://schemas.openxmlformats.org/drawingml/2006/main" xmlns:r="http://schemas.openxmlformats.org/officeDocument/2006/relationships" xmlns:p="http://schemas.openxmlformats.org/presentationml/2006/main">
  <p:tag name="PA" val="v4.0.0"/>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ags/tag3.xml><?xml version="1.0" encoding="utf-8"?>
<p:tagLst xmlns:a="http://schemas.openxmlformats.org/drawingml/2006/main" xmlns:r="http://schemas.openxmlformats.org/officeDocument/2006/relationships" xmlns:p="http://schemas.openxmlformats.org/presentationml/2006/main">
  <p:tag name="PA" val="v4.0.0"/>
</p:tagLst>
</file>

<file path=ppt/tags/tag4.xml><?xml version="1.0" encoding="utf-8"?>
<p:tagLst xmlns:a="http://schemas.openxmlformats.org/drawingml/2006/main" xmlns:r="http://schemas.openxmlformats.org/officeDocument/2006/relationships" xmlns:p="http://schemas.openxmlformats.org/presentationml/2006/main">
  <p:tag name="PA" val="v4.0.0"/>
</p:tagLst>
</file>

<file path=ppt/tags/tag5.xml><?xml version="1.0" encoding="utf-8"?>
<p:tagLst xmlns:a="http://schemas.openxmlformats.org/drawingml/2006/main" xmlns:r="http://schemas.openxmlformats.org/officeDocument/2006/relationships" xmlns:p="http://schemas.openxmlformats.org/presentationml/2006/main">
  <p:tag name="PA" val="v4.0.0"/>
</p:tagLst>
</file>

<file path=ppt/tags/tag6.xml><?xml version="1.0" encoding="utf-8"?>
<p:tagLst xmlns:a="http://schemas.openxmlformats.org/drawingml/2006/main" xmlns:r="http://schemas.openxmlformats.org/officeDocument/2006/relationships" xmlns:p="http://schemas.openxmlformats.org/presentationml/2006/main">
  <p:tag name="PA" val="v4.0.0"/>
</p:tagLst>
</file>

<file path=ppt/tags/tag7.xml><?xml version="1.0" encoding="utf-8"?>
<p:tagLst xmlns:a="http://schemas.openxmlformats.org/drawingml/2006/main" xmlns:r="http://schemas.openxmlformats.org/officeDocument/2006/relationships" xmlns:p="http://schemas.openxmlformats.org/presentationml/2006/main">
  <p:tag name="PA" val="v4.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2313</TotalTime>
  <Words>578</Words>
  <Application>Microsoft Office PowerPoint</Application>
  <PresentationFormat>Custom</PresentationFormat>
  <Paragraphs>146</Paragraphs>
  <Slides>23</Slides>
  <Notes>1</Notes>
  <HiddenSlides>0</HiddenSlides>
  <MMClips>1</MMClips>
  <ScaleCrop>false</ScaleCrop>
  <HeadingPairs>
    <vt:vector size="6" baseType="variant">
      <vt:variant>
        <vt:lpstr>Fonts Used</vt:lpstr>
      </vt:variant>
      <vt:variant>
        <vt:i4>18</vt:i4>
      </vt:variant>
      <vt:variant>
        <vt:lpstr>Theme</vt:lpstr>
      </vt:variant>
      <vt:variant>
        <vt:i4>7</vt:i4>
      </vt:variant>
      <vt:variant>
        <vt:lpstr>Slide Titles</vt:lpstr>
      </vt:variant>
      <vt:variant>
        <vt:i4>23</vt:i4>
      </vt:variant>
    </vt:vector>
  </HeadingPairs>
  <TitlesOfParts>
    <vt:vector size="48" baseType="lpstr">
      <vt:lpstr>#9Slide03 AmpleSoft Bold</vt:lpstr>
      <vt:lpstr>Arial</vt:lpstr>
      <vt:lpstr>Bahnschrift SemiBold Condensed</vt:lpstr>
      <vt:lpstr>Calibri</vt:lpstr>
      <vt:lpstr>Calibri Light</vt:lpstr>
      <vt:lpstr>Helvetica</vt:lpstr>
      <vt:lpstr>inpin heiti</vt:lpstr>
      <vt:lpstr>Raleway</vt:lpstr>
      <vt:lpstr>Script MT Bold</vt:lpstr>
      <vt:lpstr>Times New Roman</vt:lpstr>
      <vt:lpstr>UTM Azuki</vt:lpstr>
      <vt:lpstr>UTM Colossalis</vt:lpstr>
      <vt:lpstr>UTM Cooper Black</vt:lpstr>
      <vt:lpstr>UTM Copperplate</vt:lpstr>
      <vt:lpstr>UTM Fancy Full</vt:lpstr>
      <vt:lpstr>UTM Mother</vt:lpstr>
      <vt:lpstr>UVN Banh Mi</vt:lpstr>
      <vt:lpstr>小单纯体</vt:lpstr>
      <vt:lpstr>Office Theme</vt:lpstr>
      <vt:lpstr>3_Custom Design</vt:lpstr>
      <vt:lpstr>Office 主题</vt:lpstr>
      <vt:lpstr>Custom Design</vt:lpstr>
      <vt:lpstr>1_Custom Design</vt:lpstr>
      <vt:lpstr>2_Custom Design</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Lan Anh Dương</cp:lastModifiedBy>
  <cp:revision>182</cp:revision>
  <dcterms:created xsi:type="dcterms:W3CDTF">2017-12-31T23:29:53Z</dcterms:created>
  <dcterms:modified xsi:type="dcterms:W3CDTF">2023-07-21T07:09:39Z</dcterms:modified>
</cp:coreProperties>
</file>