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433" r:id="rId2"/>
    <p:sldId id="457" r:id="rId3"/>
    <p:sldId id="458" r:id="rId4"/>
    <p:sldId id="415" r:id="rId5"/>
    <p:sldId id="441" r:id="rId6"/>
    <p:sldId id="411" r:id="rId7"/>
    <p:sldId id="442" r:id="rId8"/>
    <p:sldId id="459" r:id="rId9"/>
    <p:sldId id="443" r:id="rId10"/>
    <p:sldId id="448" r:id="rId11"/>
    <p:sldId id="444" r:id="rId12"/>
    <p:sldId id="450" r:id="rId13"/>
    <p:sldId id="465" r:id="rId14"/>
    <p:sldId id="453" r:id="rId15"/>
    <p:sldId id="460" r:id="rId16"/>
    <p:sldId id="461" r:id="rId17"/>
    <p:sldId id="463" r:id="rId18"/>
    <p:sldId id="464" r:id="rId19"/>
    <p:sldId id="4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55D60-302D-475F-9A54-631D6C10380B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E232E-4980-4662-8CBC-4A5D00F3F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5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E232E-4980-4662-8CBC-4A5D00F3FF1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9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4E232E-4980-4662-8CBC-4A5D00F3FF1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5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969063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  <p:pic>
        <p:nvPicPr>
          <p:cNvPr id="6" name="图片 5" descr="19690631 -1"/>
          <p:cNvPicPr>
            <a:picLocks noChangeAspect="1"/>
          </p:cNvPicPr>
          <p:nvPr userDrawn="1"/>
        </p:nvPicPr>
        <p:blipFill>
          <a:blip r:embed="rId3"/>
          <a:srcRect r="19388" b="45700"/>
          <a:stretch>
            <a:fillRect/>
          </a:stretch>
        </p:blipFill>
        <p:spPr>
          <a:xfrm>
            <a:off x="1490345" y="631825"/>
            <a:ext cx="8108315" cy="273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3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60045" y="-10160"/>
            <a:ext cx="2249170" cy="1252220"/>
            <a:chOff x="777" y="-16"/>
            <a:chExt cx="3542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77" y="985"/>
              <a:ext cx="3542" cy="971"/>
              <a:chOff x="8059" y="1525"/>
              <a:chExt cx="3542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59" y="1600"/>
                <a:ext cx="3542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3.12</a:t>
                </a:r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273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5930160-2BCF-4E93-8737-9C5CB8E57A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33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3504565"/>
            <a:ext cx="12192000" cy="335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2484755" y="1420495"/>
            <a:ext cx="7222490" cy="35921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2562860" y="1320165"/>
            <a:ext cx="7222490" cy="3592195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19690631 -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2865" y="0"/>
            <a:ext cx="12129135" cy="650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6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植树节的由来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2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</a:t>
                </a:r>
                <a:r>
                  <a:rPr lang="zh-CN"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历史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297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植树节的节徽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981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植树节的意义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463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各国的植树节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886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9690631 -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19690631 -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8" name="图片 7" descr="19690631 -3"/>
          <p:cNvPicPr>
            <a:picLocks noChangeAspect="1"/>
          </p:cNvPicPr>
          <p:nvPr userDrawn="1"/>
        </p:nvPicPr>
        <p:blipFill>
          <a:blip r:embed="rId4"/>
          <a:srcRect t="42713"/>
          <a:stretch>
            <a:fillRect/>
          </a:stretch>
        </p:blipFill>
        <p:spPr>
          <a:xfrm>
            <a:off x="0" y="3474720"/>
            <a:ext cx="12192000" cy="3383280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19430" y="1040130"/>
            <a:ext cx="11153140" cy="5482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9690631 -1"/>
          <p:cNvPicPr>
            <a:picLocks noChangeAspect="1"/>
          </p:cNvPicPr>
          <p:nvPr userDrawn="1"/>
        </p:nvPicPr>
        <p:blipFill>
          <a:blip r:embed="rId5"/>
          <a:srcRect t="51097"/>
          <a:stretch>
            <a:fillRect/>
          </a:stretch>
        </p:blipFill>
        <p:spPr>
          <a:xfrm>
            <a:off x="0" y="4653915"/>
            <a:ext cx="12192000" cy="220472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597535" y="939800"/>
            <a:ext cx="11153140" cy="5482590"/>
          </a:xfrm>
          <a:prstGeom prst="rect">
            <a:avLst/>
          </a:prstGeom>
          <a:noFill/>
          <a:ln>
            <a:solidFill>
              <a:srgbClr val="D29146"/>
            </a:solidFill>
            <a:prstDash val="lgDash"/>
          </a:ln>
          <a:effectLst>
            <a:outerShdw blurRad="63500" sx="102000" sy="102000" algn="ctr" rotWithShape="0">
              <a:srgbClr val="A9F1F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323215" y="-10160"/>
            <a:ext cx="2428875" cy="1252220"/>
            <a:chOff x="719" y="-16"/>
            <a:chExt cx="3825" cy="1972"/>
          </a:xfrm>
        </p:grpSpPr>
        <p:grpSp>
          <p:nvGrpSpPr>
            <p:cNvPr id="4" name="组合 3"/>
            <p:cNvGrpSpPr/>
            <p:nvPr/>
          </p:nvGrpSpPr>
          <p:grpSpPr>
            <a:xfrm>
              <a:off x="719" y="985"/>
              <a:ext cx="3825" cy="971"/>
              <a:chOff x="8001" y="1525"/>
              <a:chExt cx="3825" cy="971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8059" y="1525"/>
                <a:ext cx="3541" cy="971"/>
              </a:xfrm>
              <a:custGeom>
                <a:avLst/>
                <a:gdLst>
                  <a:gd name="connsiteX0" fmla="*/ 45 w 3081"/>
                  <a:gd name="connsiteY0" fmla="*/ 293 h 1209"/>
                  <a:gd name="connsiteX1" fmla="*/ 45 w 3081"/>
                  <a:gd name="connsiteY1" fmla="*/ 0 h 1209"/>
                  <a:gd name="connsiteX2" fmla="*/ 2757 w 3081"/>
                  <a:gd name="connsiteY2" fmla="*/ 111 h 1209"/>
                  <a:gd name="connsiteX3" fmla="*/ 3066 w 3081"/>
                  <a:gd name="connsiteY3" fmla="*/ 63 h 1209"/>
                  <a:gd name="connsiteX4" fmla="*/ 3082 w 3081"/>
                  <a:gd name="connsiteY4" fmla="*/ 1107 h 1209"/>
                  <a:gd name="connsiteX5" fmla="*/ 2757 w 3081"/>
                  <a:gd name="connsiteY5" fmla="*/ 1202 h 1209"/>
                  <a:gd name="connsiteX6" fmla="*/ 227 w 3081"/>
                  <a:gd name="connsiteY6" fmla="*/ 1202 h 1209"/>
                  <a:gd name="connsiteX7" fmla="*/ 13 w 3081"/>
                  <a:gd name="connsiteY7" fmla="*/ 1139 h 1209"/>
                  <a:gd name="connsiteX8" fmla="*/ 45 w 3081"/>
                  <a:gd name="connsiteY8" fmla="*/ 293 h 1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82" h="1209">
                    <a:moveTo>
                      <a:pt x="45" y="293"/>
                    </a:moveTo>
                    <a:cubicBezTo>
                      <a:pt x="45" y="192"/>
                      <a:pt x="-56" y="0"/>
                      <a:pt x="45" y="0"/>
                    </a:cubicBezTo>
                    <a:cubicBezTo>
                      <a:pt x="146" y="0"/>
                      <a:pt x="1853" y="74"/>
                      <a:pt x="2757" y="111"/>
                    </a:cubicBezTo>
                    <a:cubicBezTo>
                      <a:pt x="2858" y="111"/>
                      <a:pt x="3066" y="-38"/>
                      <a:pt x="3066" y="63"/>
                    </a:cubicBezTo>
                    <a:cubicBezTo>
                      <a:pt x="3066" y="164"/>
                      <a:pt x="3082" y="1006"/>
                      <a:pt x="3082" y="1107"/>
                    </a:cubicBezTo>
                    <a:cubicBezTo>
                      <a:pt x="3082" y="1208"/>
                      <a:pt x="2858" y="1202"/>
                      <a:pt x="2757" y="1202"/>
                    </a:cubicBezTo>
                    <a:lnTo>
                      <a:pt x="227" y="1202"/>
                    </a:lnTo>
                    <a:cubicBezTo>
                      <a:pt x="126" y="1202"/>
                      <a:pt x="13" y="1240"/>
                      <a:pt x="13" y="1139"/>
                    </a:cubicBezTo>
                    <a:cubicBezTo>
                      <a:pt x="13" y="1038"/>
                      <a:pt x="34" y="575"/>
                      <a:pt x="45" y="293"/>
                    </a:cubicBezTo>
                    <a:close/>
                  </a:path>
                </a:pathLst>
              </a:custGeom>
              <a:solidFill>
                <a:srgbClr val="09722C"/>
              </a:solidFill>
              <a:ln>
                <a:solidFill>
                  <a:srgbClr val="09722C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8001" y="1600"/>
                <a:ext cx="3825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2800">
                    <a:solidFill>
                      <a:schemeClr val="bg1"/>
                    </a:solidFill>
                    <a:effectLst/>
                    <a:latin typeface="字魂55号-龙吟手书" panose="00000500000000000000" charset="-122"/>
                    <a:ea typeface="字魂55号-龙吟手书" panose="00000500000000000000" charset="-122"/>
                    <a:cs typeface="字魂55号-龙吟手书" panose="00000500000000000000" charset="-122"/>
                  </a:rPr>
                  <a:t>植树节小问答</a:t>
                </a:r>
              </a:p>
            </p:txBody>
          </p:sp>
        </p:grpSp>
        <p:cxnSp>
          <p:nvCxnSpPr>
            <p:cNvPr id="11" name="直接连接符 10"/>
            <p:cNvCxnSpPr/>
            <p:nvPr/>
          </p:nvCxnSpPr>
          <p:spPr>
            <a:xfrm flipV="1">
              <a:off x="1762" y="28"/>
              <a:ext cx="237" cy="958"/>
            </a:xfrm>
            <a:prstGeom prst="line">
              <a:avLst/>
            </a:prstGeom>
            <a:ln>
              <a:solidFill>
                <a:srgbClr val="0972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3411" y="-16"/>
              <a:ext cx="133" cy="1113"/>
            </a:xfrm>
            <a:prstGeom prst="line">
              <a:avLst/>
            </a:prstGeom>
            <a:ln>
              <a:solidFill>
                <a:srgbClr val="09722C"/>
              </a:solidFill>
              <a:head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8742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A4A1685-6A29-40AA-B514-3FEF882C96B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5753" y="0"/>
            <a:ext cx="1376175" cy="1376175"/>
          </a:xfrm>
          <a:prstGeom prst="rect">
            <a:avLst/>
          </a:prstGeom>
        </p:spPr>
      </p:pic>
    </p:spTree>
    <p:custDataLst>
      <p:tags r:id="rId13"/>
    </p:custDataLst>
    <p:extLst>
      <p:ext uri="{BB962C8B-B14F-4D97-AF65-F5344CB8AC3E}">
        <p14:creationId xmlns:p14="http://schemas.microsoft.com/office/powerpoint/2010/main" val="101211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9">
            <a:extLst>
              <a:ext uri="{FF2B5EF4-FFF2-40B4-BE49-F238E27FC236}">
                <a16:creationId xmlns:a16="http://schemas.microsoft.com/office/drawing/2014/main" id="{B5F64BF5-9221-474A-82FA-D3BD86B119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17" r="48366"/>
          <a:stretch/>
        </p:blipFill>
        <p:spPr>
          <a:xfrm rot="20528815" flipH="1">
            <a:off x="-449818" y="-273879"/>
            <a:ext cx="4028902" cy="1608110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13B69CBB-BA6B-4D6F-8D81-CFFD05AEBE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17" r="48366"/>
          <a:stretch/>
        </p:blipFill>
        <p:spPr>
          <a:xfrm rot="1071185">
            <a:off x="8836936" y="-204046"/>
            <a:ext cx="3792966" cy="1513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06A90F-0B94-407B-B031-6B29E7F66DA7}"/>
              </a:ext>
            </a:extLst>
          </p:cNvPr>
          <p:cNvSpPr txBox="1"/>
          <p:nvPr/>
        </p:nvSpPr>
        <p:spPr>
          <a:xfrm>
            <a:off x="3403948" y="-76587"/>
            <a:ext cx="5616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Thứ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…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…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…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năm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" panose="02000804000000020003" pitchFamily="2" charset="0"/>
                <a:ea typeface="字魂105号-简雅黑"/>
                <a:cs typeface="+mn-cs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401587-C296-456B-9282-CA8B26E2A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903" y="725197"/>
            <a:ext cx="3737172" cy="128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70C00DD-5F9C-41E6-9FC9-D8C07C8EF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635" y="1816763"/>
            <a:ext cx="6663506" cy="1072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22A23E-03F0-45DB-8288-5B3FD46B00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5745" y="2474234"/>
            <a:ext cx="3810330" cy="118272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3086B4E-1FF3-4789-9AA6-0D79B5317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599" y="3258631"/>
            <a:ext cx="10931075" cy="2316681"/>
          </a:xfrm>
          <a:prstGeom prst="rect">
            <a:avLst/>
          </a:prstGeom>
        </p:spPr>
      </p:pic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3ED9DA3A-0637-4999-A6AC-577337310E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825" y="-76587"/>
            <a:ext cx="1376175" cy="137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74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2365375" y="1207770"/>
            <a:ext cx="731520" cy="481965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2553335" y="3505835"/>
            <a:ext cx="2404110" cy="1419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D3D432-953C-432F-84F4-46E1177D65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7778" y="2465748"/>
            <a:ext cx="6596444" cy="19265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2365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777" y="265814"/>
            <a:ext cx="11007634" cy="623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457201"/>
            <a:ext cx="10789920" cy="5957808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00307-8035-4C85-A6D5-B69316D9E6BD}"/>
              </a:ext>
            </a:extLst>
          </p:cNvPr>
          <p:cNvSpPr txBox="1"/>
          <p:nvPr/>
        </p:nvSpPr>
        <p:spPr>
          <a:xfrm>
            <a:off x="1967023" y="457201"/>
            <a:ext cx="86974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kiểu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dirty="0" err="1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A72AA0-2EFD-4D6B-9D75-4B5336086325}"/>
              </a:ext>
            </a:extLst>
          </p:cNvPr>
          <p:cNvSpPr txBox="1"/>
          <p:nvPr/>
        </p:nvSpPr>
        <p:spPr>
          <a:xfrm>
            <a:off x="1770842" y="966340"/>
            <a:ext cx="9494875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>- </a:t>
            </a:r>
            <a:r>
              <a:rPr lang="en-US" sz="3200" dirty="0" err="1">
                <a:latin typeface="+mj-lt"/>
              </a:rPr>
              <a:t>Chị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xóa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dòng</a:t>
            </a:r>
            <a:r>
              <a:rPr lang="en-US" sz="3200" dirty="0">
                <a:latin typeface="+mj-lt"/>
              </a:rPr>
              <a:t> “</a:t>
            </a:r>
            <a:r>
              <a:rPr lang="en-US" sz="3200" dirty="0" err="1">
                <a:latin typeface="+mj-lt"/>
              </a:rPr>
              <a:t>Nấu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ăn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không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ngon</a:t>
            </a:r>
            <a:r>
              <a:rPr lang="en-US" sz="3200" dirty="0">
                <a:latin typeface="+mj-lt"/>
              </a:rPr>
              <a:t>” </a:t>
            </a:r>
            <a:r>
              <a:rPr lang="en-US" sz="3200" dirty="0" err="1">
                <a:latin typeface="+mj-lt"/>
              </a:rPr>
              <a:t>đi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chị</a:t>
            </a:r>
            <a:r>
              <a:rPr lang="en-US" sz="3200" dirty="0">
                <a:latin typeface="+mj-lt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>- A, </a:t>
            </a:r>
            <a:r>
              <a:rPr lang="en-US" sz="3200" dirty="0" err="1">
                <a:latin typeface="+mj-lt"/>
              </a:rPr>
              <a:t>bố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rất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đẹp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trai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nữa</a:t>
            </a:r>
            <a:r>
              <a:rPr lang="en-US" sz="3200" dirty="0">
                <a:latin typeface="+mj-lt"/>
              </a:rPr>
              <a:t> ạ!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>- </a:t>
            </a:r>
            <a:r>
              <a:rPr lang="en-US" sz="3200" dirty="0" err="1">
                <a:latin typeface="+mj-lt"/>
              </a:rPr>
              <a:t>Chị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cắm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cúi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viết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thêm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vào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tấm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thiệp</a:t>
            </a:r>
            <a:r>
              <a:rPr lang="en-US" sz="3200" dirty="0">
                <a:latin typeface="+mj-lt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B24A12-9CDE-4F2F-817D-EBA9CCBE9349}"/>
              </a:ext>
            </a:extLst>
          </p:cNvPr>
          <p:cNvGrpSpPr/>
          <p:nvPr/>
        </p:nvGrpSpPr>
        <p:grpSpPr>
          <a:xfrm>
            <a:off x="1330145" y="3221669"/>
            <a:ext cx="2635542" cy="1276883"/>
            <a:chOff x="1225898" y="1497783"/>
            <a:chExt cx="2411087" cy="100183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238925F-8386-4732-86D1-21EF2B044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27097D-0E64-47E3-9EE1-25D4AF68D6E2}"/>
                </a:ext>
              </a:extLst>
            </p:cNvPr>
            <p:cNvSpPr txBox="1"/>
            <p:nvPr/>
          </p:nvSpPr>
          <p:spPr>
            <a:xfrm>
              <a:off x="1520792" y="1779176"/>
              <a:ext cx="2009182" cy="50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FFFF00"/>
                  </a:solidFill>
                </a:rPr>
                <a:t>Câu</a:t>
              </a:r>
              <a:r>
                <a:rPr lang="en-US" sz="3600" b="1" dirty="0">
                  <a:solidFill>
                    <a:srgbClr val="FFFF00"/>
                  </a:solidFill>
                </a:rPr>
                <a:t> </a:t>
              </a:r>
              <a:r>
                <a:rPr lang="en-US" sz="3600" b="1" dirty="0" err="1">
                  <a:solidFill>
                    <a:srgbClr val="FFFF00"/>
                  </a:solidFill>
                </a:rPr>
                <a:t>kể</a:t>
              </a:r>
              <a:endParaRPr lang="en-US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635DA7-91F2-426D-B406-0C7CB556659A}"/>
              </a:ext>
            </a:extLst>
          </p:cNvPr>
          <p:cNvGrpSpPr/>
          <p:nvPr/>
        </p:nvGrpSpPr>
        <p:grpSpPr>
          <a:xfrm>
            <a:off x="4783260" y="3221670"/>
            <a:ext cx="2825778" cy="1276882"/>
            <a:chOff x="1225898" y="1497783"/>
            <a:chExt cx="2411087" cy="100183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F0BAAF-1D1B-43C5-B06F-499C37B8C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1D2506-D6CC-4095-9FF5-4F6A44FDBAC9}"/>
                </a:ext>
              </a:extLst>
            </p:cNvPr>
            <p:cNvSpPr txBox="1"/>
            <p:nvPr/>
          </p:nvSpPr>
          <p:spPr>
            <a:xfrm>
              <a:off x="1505022" y="1890802"/>
              <a:ext cx="2009182" cy="50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FFFF00"/>
                  </a:solidFill>
                </a:rPr>
                <a:t>Câu</a:t>
              </a:r>
              <a:r>
                <a:rPr lang="en-US" sz="3600" b="1" dirty="0">
                  <a:solidFill>
                    <a:srgbClr val="FFFF00"/>
                  </a:solidFill>
                </a:rPr>
                <a:t> </a:t>
              </a:r>
              <a:r>
                <a:rPr lang="en-US" sz="3600" b="1" dirty="0" err="1">
                  <a:solidFill>
                    <a:srgbClr val="FFFF00"/>
                  </a:solidFill>
                </a:rPr>
                <a:t>cảm</a:t>
              </a:r>
              <a:endParaRPr lang="en-US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DD3E80-4265-4493-B9EF-BB98DB66006F}"/>
              </a:ext>
            </a:extLst>
          </p:cNvPr>
          <p:cNvGrpSpPr/>
          <p:nvPr/>
        </p:nvGrpSpPr>
        <p:grpSpPr>
          <a:xfrm>
            <a:off x="8185678" y="3183422"/>
            <a:ext cx="3086783" cy="1276883"/>
            <a:chOff x="1225898" y="1497783"/>
            <a:chExt cx="2411087" cy="100183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E4C8CBF-0B1C-405C-9B7A-5F473A7FF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AFC8FA-6C0D-4F51-9A50-5DED5AF2273F}"/>
                </a:ext>
              </a:extLst>
            </p:cNvPr>
            <p:cNvSpPr txBox="1"/>
            <p:nvPr/>
          </p:nvSpPr>
          <p:spPr>
            <a:xfrm>
              <a:off x="1426850" y="1785397"/>
              <a:ext cx="2009182" cy="53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rgbClr val="FFFF00"/>
                  </a:solidFill>
                </a:rPr>
                <a:t>Câu</a:t>
              </a:r>
              <a:r>
                <a:rPr lang="en-US" sz="3600" b="1" dirty="0">
                  <a:solidFill>
                    <a:srgbClr val="FFFF00"/>
                  </a:solidFill>
                </a:rPr>
                <a:t> </a:t>
              </a:r>
              <a:r>
                <a:rPr lang="en-US" sz="3600" b="1" dirty="0" err="1">
                  <a:solidFill>
                    <a:srgbClr val="FFFF00"/>
                  </a:solidFill>
                </a:rPr>
                <a:t>khiến</a:t>
              </a:r>
              <a:endParaRPr lang="en-US" sz="36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F643C6-08BF-4F84-A3B9-8535728CA27A}"/>
              </a:ext>
            </a:extLst>
          </p:cNvPr>
          <p:cNvGrpSpPr/>
          <p:nvPr/>
        </p:nvGrpSpPr>
        <p:grpSpPr>
          <a:xfrm>
            <a:off x="1000526" y="5178941"/>
            <a:ext cx="11509596" cy="838770"/>
            <a:chOff x="979260" y="5369623"/>
            <a:chExt cx="11509596" cy="83877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33925D3-E068-448F-BF3C-86DAB8000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9260" y="5369623"/>
              <a:ext cx="10365798" cy="83877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0B2E65-B04D-4E1E-99C8-A39C61224022}"/>
                </a:ext>
              </a:extLst>
            </p:cNvPr>
            <p:cNvSpPr txBox="1"/>
            <p:nvPr/>
          </p:nvSpPr>
          <p:spPr>
            <a:xfrm>
              <a:off x="1403497" y="5514262"/>
              <a:ext cx="1108535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Em hãy nhắc lại công dụng của câu kể, câu cảm, câu khiến</a:t>
              </a:r>
              <a:endPara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160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!!trắng to">
            <a:extLst>
              <a:ext uri="{FF2B5EF4-FFF2-40B4-BE49-F238E27FC236}">
                <a16:creationId xmlns:a16="http://schemas.microsoft.com/office/drawing/2014/main" id="{D1CA8FE0-344E-43E7-B4CE-43274D45DF4B}"/>
              </a:ext>
            </a:extLst>
          </p:cNvPr>
          <p:cNvSpPr/>
          <p:nvPr/>
        </p:nvSpPr>
        <p:spPr>
          <a:xfrm>
            <a:off x="475175" y="462092"/>
            <a:ext cx="11241651" cy="5933817"/>
          </a:xfrm>
          <a:custGeom>
            <a:avLst/>
            <a:gdLst>
              <a:gd name="connsiteX0" fmla="*/ 0 w 10820400"/>
              <a:gd name="connsiteY0" fmla="*/ 0 h 5486400"/>
              <a:gd name="connsiteX1" fmla="*/ 10820400 w 10820400"/>
              <a:gd name="connsiteY1" fmla="*/ 0 h 5486400"/>
              <a:gd name="connsiteX2" fmla="*/ 10820400 w 10820400"/>
              <a:gd name="connsiteY2" fmla="*/ 5486400 h 5486400"/>
              <a:gd name="connsiteX3" fmla="*/ 0 w 10820400"/>
              <a:gd name="connsiteY3" fmla="*/ 5486400 h 5486400"/>
              <a:gd name="connsiteX4" fmla="*/ 0 w 10820400"/>
              <a:gd name="connsiteY4" fmla="*/ 0 h 5486400"/>
              <a:gd name="connsiteX0" fmla="*/ 301721 w 11122121"/>
              <a:gd name="connsiteY0" fmla="*/ 0 h 5486400"/>
              <a:gd name="connsiteX1" fmla="*/ 11122121 w 11122121"/>
              <a:gd name="connsiteY1" fmla="*/ 0 h 5486400"/>
              <a:gd name="connsiteX2" fmla="*/ 11122121 w 11122121"/>
              <a:gd name="connsiteY2" fmla="*/ 5486400 h 5486400"/>
              <a:gd name="connsiteX3" fmla="*/ 301721 w 11122121"/>
              <a:gd name="connsiteY3" fmla="*/ 5486400 h 5486400"/>
              <a:gd name="connsiteX4" fmla="*/ 301721 w 11122121"/>
              <a:gd name="connsiteY4" fmla="*/ 0 h 5486400"/>
              <a:gd name="connsiteX0" fmla="*/ 498817 w 11319217"/>
              <a:gd name="connsiteY0" fmla="*/ 0 h 5486400"/>
              <a:gd name="connsiteX1" fmla="*/ 11319217 w 11319217"/>
              <a:gd name="connsiteY1" fmla="*/ 0 h 5486400"/>
              <a:gd name="connsiteX2" fmla="*/ 11319217 w 11319217"/>
              <a:gd name="connsiteY2" fmla="*/ 5486400 h 5486400"/>
              <a:gd name="connsiteX3" fmla="*/ 498817 w 11319217"/>
              <a:gd name="connsiteY3" fmla="*/ 5486400 h 5486400"/>
              <a:gd name="connsiteX4" fmla="*/ 498817 w 11319217"/>
              <a:gd name="connsiteY4" fmla="*/ 0 h 5486400"/>
              <a:gd name="connsiteX0" fmla="*/ 498817 w 11319217"/>
              <a:gd name="connsiteY0" fmla="*/ 0 h 5671127"/>
              <a:gd name="connsiteX1" fmla="*/ 11319217 w 11319217"/>
              <a:gd name="connsiteY1" fmla="*/ 0 h 5671127"/>
              <a:gd name="connsiteX2" fmla="*/ 11319217 w 11319217"/>
              <a:gd name="connsiteY2" fmla="*/ 5486400 h 5671127"/>
              <a:gd name="connsiteX3" fmla="*/ 498817 w 11319217"/>
              <a:gd name="connsiteY3" fmla="*/ 5486400 h 5671127"/>
              <a:gd name="connsiteX4" fmla="*/ 498817 w 11319217"/>
              <a:gd name="connsiteY4" fmla="*/ 0 h 5671127"/>
              <a:gd name="connsiteX0" fmla="*/ 498817 w 11319217"/>
              <a:gd name="connsiteY0" fmla="*/ 0 h 5808601"/>
              <a:gd name="connsiteX1" fmla="*/ 11319217 w 11319217"/>
              <a:gd name="connsiteY1" fmla="*/ 0 h 5808601"/>
              <a:gd name="connsiteX2" fmla="*/ 11319217 w 11319217"/>
              <a:gd name="connsiteY2" fmla="*/ 5486400 h 5808601"/>
              <a:gd name="connsiteX3" fmla="*/ 498817 w 11319217"/>
              <a:gd name="connsiteY3" fmla="*/ 5486400 h 5808601"/>
              <a:gd name="connsiteX4" fmla="*/ 498817 w 11319217"/>
              <a:gd name="connsiteY4" fmla="*/ 0 h 5808601"/>
              <a:gd name="connsiteX0" fmla="*/ 498817 w 11571677"/>
              <a:gd name="connsiteY0" fmla="*/ 0 h 5808601"/>
              <a:gd name="connsiteX1" fmla="*/ 11319217 w 11571677"/>
              <a:gd name="connsiteY1" fmla="*/ 0 h 5808601"/>
              <a:gd name="connsiteX2" fmla="*/ 11319217 w 11571677"/>
              <a:gd name="connsiteY2" fmla="*/ 5486400 h 5808601"/>
              <a:gd name="connsiteX3" fmla="*/ 498817 w 11571677"/>
              <a:gd name="connsiteY3" fmla="*/ 5486400 h 5808601"/>
              <a:gd name="connsiteX4" fmla="*/ 498817 w 11571677"/>
              <a:gd name="connsiteY4" fmla="*/ 0 h 5808601"/>
              <a:gd name="connsiteX0" fmla="*/ 498817 w 11719687"/>
              <a:gd name="connsiteY0" fmla="*/ 0 h 5808601"/>
              <a:gd name="connsiteX1" fmla="*/ 11319217 w 11719687"/>
              <a:gd name="connsiteY1" fmla="*/ 0 h 5808601"/>
              <a:gd name="connsiteX2" fmla="*/ 11319217 w 11719687"/>
              <a:gd name="connsiteY2" fmla="*/ 5486400 h 5808601"/>
              <a:gd name="connsiteX3" fmla="*/ 498817 w 11719687"/>
              <a:gd name="connsiteY3" fmla="*/ 5486400 h 5808601"/>
              <a:gd name="connsiteX4" fmla="*/ 498817 w 11719687"/>
              <a:gd name="connsiteY4" fmla="*/ 0 h 5808601"/>
              <a:gd name="connsiteX0" fmla="*/ 498817 w 11719687"/>
              <a:gd name="connsiteY0" fmla="*/ 264776 h 6073377"/>
              <a:gd name="connsiteX1" fmla="*/ 11319217 w 11719687"/>
              <a:gd name="connsiteY1" fmla="*/ 264776 h 6073377"/>
              <a:gd name="connsiteX2" fmla="*/ 11319217 w 11719687"/>
              <a:gd name="connsiteY2" fmla="*/ 5751176 h 6073377"/>
              <a:gd name="connsiteX3" fmla="*/ 498817 w 11719687"/>
              <a:gd name="connsiteY3" fmla="*/ 5751176 h 6073377"/>
              <a:gd name="connsiteX4" fmla="*/ 498817 w 11719687"/>
              <a:gd name="connsiteY4" fmla="*/ 264776 h 6073377"/>
              <a:gd name="connsiteX0" fmla="*/ 498817 w 11719687"/>
              <a:gd name="connsiteY0" fmla="*/ 377544 h 6186145"/>
              <a:gd name="connsiteX1" fmla="*/ 11319217 w 11719687"/>
              <a:gd name="connsiteY1" fmla="*/ 377544 h 6186145"/>
              <a:gd name="connsiteX2" fmla="*/ 11319217 w 11719687"/>
              <a:gd name="connsiteY2" fmla="*/ 5863944 h 6186145"/>
              <a:gd name="connsiteX3" fmla="*/ 498817 w 11719687"/>
              <a:gd name="connsiteY3" fmla="*/ 5863944 h 6186145"/>
              <a:gd name="connsiteX4" fmla="*/ 498817 w 11719687"/>
              <a:gd name="connsiteY4" fmla="*/ 377544 h 6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9687" h="6186145">
                <a:moveTo>
                  <a:pt x="498817" y="377544"/>
                </a:moveTo>
                <a:cubicBezTo>
                  <a:pt x="4091763" y="-218202"/>
                  <a:pt x="8252744" y="-24238"/>
                  <a:pt x="11319217" y="377544"/>
                </a:cubicBezTo>
                <a:cubicBezTo>
                  <a:pt x="11817981" y="2261762"/>
                  <a:pt x="11887253" y="4062853"/>
                  <a:pt x="11319217" y="5863944"/>
                </a:cubicBezTo>
                <a:cubicBezTo>
                  <a:pt x="7823253" y="6307289"/>
                  <a:pt x="3662272" y="6279580"/>
                  <a:pt x="498817" y="5863944"/>
                </a:cubicBezTo>
                <a:cubicBezTo>
                  <a:pt x="-180056" y="4201398"/>
                  <a:pt x="-152347" y="1915398"/>
                  <a:pt x="498817" y="377544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文本框 12">
            <a:extLst>
              <a:ext uri="{FF2B5EF4-FFF2-40B4-BE49-F238E27FC236}">
                <a16:creationId xmlns:a16="http://schemas.microsoft.com/office/drawing/2014/main" id="{3FCCB58F-E6AD-4CC8-B2C5-645FFB80A0E0}"/>
              </a:ext>
            </a:extLst>
          </p:cNvPr>
          <p:cNvSpPr txBox="1"/>
          <p:nvPr/>
        </p:nvSpPr>
        <p:spPr>
          <a:xfrm>
            <a:off x="1473973" y="4050178"/>
            <a:ext cx="3456212" cy="16178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/>
                <a:cs typeface="+mn-cs"/>
              </a:rPr>
              <a:t>THẢO LUẬN NHÓM </a:t>
            </a:r>
            <a:r>
              <a:rPr kumimoji="0" lang="en-US" altLang="zh-CN" sz="4400" b="0" i="0" u="none" strike="noStrike" kern="1200" cap="none" spc="0" normalizeH="0" baseline="0" noProof="0" dirty="0" err="1">
                <a:ln w="19050">
                  <a:solidFill>
                    <a:srgbClr val="FF2F64"/>
                  </a:solidFill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/>
                <a:cs typeface="+mn-cs"/>
              </a:rPr>
              <a:t>Đôi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/>
              <a:cs typeface="+mn-cs"/>
            </a:endParaRPr>
          </a:p>
        </p:txBody>
      </p:sp>
      <p:pic>
        <p:nvPicPr>
          <p:cNvPr id="18" name="Picture 17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DD69A2CA-035B-48FA-B5BA-AE579C7DEA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446" t="25506" r="7300" b="8065"/>
          <a:stretch/>
        </p:blipFill>
        <p:spPr>
          <a:xfrm>
            <a:off x="6664344" y="2736020"/>
            <a:ext cx="4056759" cy="338328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53F690B-DAD4-457B-8A93-A3E54A11C8A8}"/>
              </a:ext>
            </a:extLst>
          </p:cNvPr>
          <p:cNvGrpSpPr/>
          <p:nvPr/>
        </p:nvGrpSpPr>
        <p:grpSpPr>
          <a:xfrm>
            <a:off x="801779" y="1279980"/>
            <a:ext cx="4800601" cy="4298039"/>
            <a:chOff x="876438" y="831522"/>
            <a:chExt cx="4800601" cy="4298039"/>
          </a:xfrm>
        </p:grpSpPr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6D69AF08-FB90-4E92-926D-666376F19AE9}"/>
                </a:ext>
              </a:extLst>
            </p:cNvPr>
            <p:cNvSpPr/>
            <p:nvPr/>
          </p:nvSpPr>
          <p:spPr>
            <a:xfrm>
              <a:off x="5497635" y="3200400"/>
              <a:ext cx="0" cy="1929161"/>
            </a:xfrm>
            <a:custGeom>
              <a:avLst/>
              <a:gdLst>
                <a:gd name="connsiteX0" fmla="*/ 0 w 0"/>
                <a:gd name="connsiteY0" fmla="*/ 1929161 h 1929161"/>
                <a:gd name="connsiteX1" fmla="*/ 0 w 0"/>
                <a:gd name="connsiteY1" fmla="*/ 0 h 192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929161">
                  <a:moveTo>
                    <a:pt x="0" y="1929161"/>
                  </a:moveTo>
                  <a:lnTo>
                    <a:pt x="0" y="0"/>
                  </a:lnTo>
                </a:path>
              </a:pathLst>
            </a:custGeom>
            <a:noFill/>
            <a:ln w="50800" cap="rnd" cmpd="sng" algn="ctr">
              <a:solidFill>
                <a:srgbClr val="83563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1" name="Picture 20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829F93F7-A55D-4544-A968-3531332FA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438" y="831522"/>
              <a:ext cx="4800601" cy="3200400"/>
            </a:xfrm>
            <a:prstGeom prst="rect">
              <a:avLst/>
            </a:prstGeom>
          </p:spPr>
        </p:pic>
      </p:grpSp>
      <p:sp>
        <p:nvSpPr>
          <p:cNvPr id="22" name="!!1">
            <a:extLst>
              <a:ext uri="{FF2B5EF4-FFF2-40B4-BE49-F238E27FC236}">
                <a16:creationId xmlns:a16="http://schemas.microsoft.com/office/drawing/2014/main" id="{7F5AE3FC-FC1E-4A03-A623-CD2A91ABB72D}"/>
              </a:ext>
            </a:extLst>
          </p:cNvPr>
          <p:cNvSpPr/>
          <p:nvPr/>
        </p:nvSpPr>
        <p:spPr>
          <a:xfrm>
            <a:off x="5290886" y="4024954"/>
            <a:ext cx="274320" cy="274320"/>
          </a:xfrm>
          <a:prstGeom prst="ellipse">
            <a:avLst/>
          </a:prstGeom>
          <a:solidFill>
            <a:srgbClr val="009900"/>
          </a:solidFill>
          <a:ln w="12700" cap="flat" cmpd="sng" algn="ctr">
            <a:noFill/>
            <a:prstDash val="solid"/>
            <a:miter lim="800000"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!!3">
            <a:extLst>
              <a:ext uri="{FF2B5EF4-FFF2-40B4-BE49-F238E27FC236}">
                <a16:creationId xmlns:a16="http://schemas.microsoft.com/office/drawing/2014/main" id="{0490D203-0C1D-48E9-9345-055A71F03A0C}"/>
              </a:ext>
            </a:extLst>
          </p:cNvPr>
          <p:cNvSpPr/>
          <p:nvPr/>
        </p:nvSpPr>
        <p:spPr>
          <a:xfrm>
            <a:off x="5279557" y="5129536"/>
            <a:ext cx="274320" cy="274320"/>
          </a:xfrm>
          <a:prstGeom prst="ellipse">
            <a:avLst/>
          </a:prstGeom>
          <a:solidFill>
            <a:srgbClr val="FF2F64"/>
          </a:solidFill>
          <a:ln w="12700" cap="flat" cmpd="sng" algn="ctr">
            <a:noFill/>
            <a:prstDash val="solid"/>
            <a:miter lim="800000"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!!2">
            <a:extLst>
              <a:ext uri="{FF2B5EF4-FFF2-40B4-BE49-F238E27FC236}">
                <a16:creationId xmlns:a16="http://schemas.microsoft.com/office/drawing/2014/main" id="{383BD4EB-68A8-4561-96CA-065251E639A4}"/>
              </a:ext>
            </a:extLst>
          </p:cNvPr>
          <p:cNvSpPr/>
          <p:nvPr/>
        </p:nvSpPr>
        <p:spPr>
          <a:xfrm>
            <a:off x="5285816" y="4577245"/>
            <a:ext cx="274320" cy="274320"/>
          </a:xfrm>
          <a:prstGeom prst="ellipse">
            <a:avLst/>
          </a:prstGeom>
          <a:solidFill>
            <a:srgbClr val="FF6600"/>
          </a:solidFill>
          <a:ln w="12700" cap="flat" cmpd="sng" algn="ctr">
            <a:noFill/>
            <a:prstDash val="solid"/>
            <a:miter lim="800000"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638453-A94F-4ECA-9E9D-448D24BA75CC}"/>
              </a:ext>
            </a:extLst>
          </p:cNvPr>
          <p:cNvGrpSpPr/>
          <p:nvPr/>
        </p:nvGrpSpPr>
        <p:grpSpPr>
          <a:xfrm>
            <a:off x="5444083" y="1047110"/>
            <a:ext cx="1954106" cy="1828800"/>
            <a:chOff x="5444083" y="1047110"/>
            <a:chExt cx="1954106" cy="1828800"/>
          </a:xfrm>
        </p:grpSpPr>
        <p:pic>
          <p:nvPicPr>
            <p:cNvPr id="26" name="Picture 2" descr="View all images at PNG folder | Poster background design, Birthday coloring  pages, Graduation wallpaper">
              <a:extLst>
                <a:ext uri="{FF2B5EF4-FFF2-40B4-BE49-F238E27FC236}">
                  <a16:creationId xmlns:a16="http://schemas.microsoft.com/office/drawing/2014/main" id="{7C9ADE60-5F26-4D79-91AA-55E5CA0CF7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4083" y="1047110"/>
              <a:ext cx="1954106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112C44-5CAA-4ECA-9E99-94013E2456B2}"/>
                </a:ext>
              </a:extLst>
            </p:cNvPr>
            <p:cNvSpPr txBox="1"/>
            <p:nvPr/>
          </p:nvSpPr>
          <p:spPr>
            <a:xfrm>
              <a:off x="5912316" y="1279980"/>
              <a:ext cx="10176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rPr>
                <a:t>.....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E0E4A7-9795-4D65-8A5D-1C0F16F5BF87}"/>
              </a:ext>
            </a:extLst>
          </p:cNvPr>
          <p:cNvGrpSpPr/>
          <p:nvPr/>
        </p:nvGrpSpPr>
        <p:grpSpPr>
          <a:xfrm>
            <a:off x="9357569" y="870327"/>
            <a:ext cx="1954106" cy="1828800"/>
            <a:chOff x="9357569" y="870327"/>
            <a:chExt cx="1954106" cy="1828800"/>
          </a:xfrm>
        </p:grpSpPr>
        <p:pic>
          <p:nvPicPr>
            <p:cNvPr id="29" name="Picture 2" descr="View all images at PNG folder | Poster background design, Birthday coloring  pages, Graduation wallpaper">
              <a:extLst>
                <a:ext uri="{FF2B5EF4-FFF2-40B4-BE49-F238E27FC236}">
                  <a16:creationId xmlns:a16="http://schemas.microsoft.com/office/drawing/2014/main" id="{F4BE3E85-C1C4-4614-924C-F4B05CEAC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duotone>
                <a:prstClr val="black"/>
                <a:srgbClr val="70AD47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08460" flipH="1">
              <a:off x="9357569" y="870327"/>
              <a:ext cx="1954106" cy="1828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EC02A9-6E83-45D9-BF72-EBFF2F5B2F97}"/>
                </a:ext>
              </a:extLst>
            </p:cNvPr>
            <p:cNvSpPr txBox="1"/>
            <p:nvPr/>
          </p:nvSpPr>
          <p:spPr>
            <a:xfrm>
              <a:off x="9825802" y="1047110"/>
              <a:ext cx="101763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字魂105号-简雅黑"/>
                  <a:cs typeface="Calibri" panose="020F0502020204030204" pitchFamily="34" charset="0"/>
                </a:rPr>
                <a:t>.....</a:t>
              </a:r>
            </a:p>
          </p:txBody>
        </p:sp>
      </p:grpSp>
      <p:pic>
        <p:nvPicPr>
          <p:cNvPr id="31" name="Picture 30" descr="A picture containing vector graphics, lamp, gear&#10;&#10;Description automatically generated">
            <a:extLst>
              <a:ext uri="{FF2B5EF4-FFF2-40B4-BE49-F238E27FC236}">
                <a16:creationId xmlns:a16="http://schemas.microsoft.com/office/drawing/2014/main" id="{84D82EC7-DB41-41FC-B7A0-145B896608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" y="-553090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3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75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777" y="265814"/>
            <a:ext cx="11007634" cy="623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457201"/>
            <a:ext cx="10789920" cy="5957808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A72AA0-2EFD-4D6B-9D75-4B5336086325}"/>
              </a:ext>
            </a:extLst>
          </p:cNvPr>
          <p:cNvSpPr txBox="1"/>
          <p:nvPr/>
        </p:nvSpPr>
        <p:spPr>
          <a:xfrm>
            <a:off x="3440392" y="868258"/>
            <a:ext cx="9494875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Chị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cắm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cúi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thêm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tấm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thiệp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B24A12-9CDE-4F2F-817D-EBA9CCBE9349}"/>
              </a:ext>
            </a:extLst>
          </p:cNvPr>
          <p:cNvGrpSpPr/>
          <p:nvPr/>
        </p:nvGrpSpPr>
        <p:grpSpPr>
          <a:xfrm>
            <a:off x="628396" y="637957"/>
            <a:ext cx="2635542" cy="1276883"/>
            <a:chOff x="1225898" y="1497783"/>
            <a:chExt cx="2411087" cy="100183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238925F-8386-4732-86D1-21EF2B044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527097D-0E64-47E3-9EE1-25D4AF68D6E2}"/>
                </a:ext>
              </a:extLst>
            </p:cNvPr>
            <p:cNvSpPr txBox="1"/>
            <p:nvPr/>
          </p:nvSpPr>
          <p:spPr>
            <a:xfrm>
              <a:off x="1520792" y="1779176"/>
              <a:ext cx="2009182" cy="50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kể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0635DA7-91F2-426D-B406-0C7CB556659A}"/>
              </a:ext>
            </a:extLst>
          </p:cNvPr>
          <p:cNvGrpSpPr/>
          <p:nvPr/>
        </p:nvGrpSpPr>
        <p:grpSpPr>
          <a:xfrm>
            <a:off x="721623" y="2243475"/>
            <a:ext cx="2825778" cy="1276882"/>
            <a:chOff x="1225898" y="1497783"/>
            <a:chExt cx="2411087" cy="100183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EF0BAAF-1D1B-43C5-B06F-499C37B8C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1D2506-D6CC-4095-9FF5-4F6A44FDBAC9}"/>
                </a:ext>
              </a:extLst>
            </p:cNvPr>
            <p:cNvSpPr txBox="1"/>
            <p:nvPr/>
          </p:nvSpPr>
          <p:spPr>
            <a:xfrm>
              <a:off x="1505022" y="1890802"/>
              <a:ext cx="2009182" cy="507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cảm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DD3E80-4265-4493-B9EF-BB98DB66006F}"/>
              </a:ext>
            </a:extLst>
          </p:cNvPr>
          <p:cNvGrpSpPr/>
          <p:nvPr/>
        </p:nvGrpSpPr>
        <p:grpSpPr>
          <a:xfrm>
            <a:off x="664995" y="4529336"/>
            <a:ext cx="3086783" cy="1276883"/>
            <a:chOff x="1225898" y="1497783"/>
            <a:chExt cx="2411087" cy="100183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E4C8CBF-0B1C-405C-9B7A-5F473A7FF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898" y="1497783"/>
              <a:ext cx="2411087" cy="1001837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AFC8FA-6C0D-4F51-9A50-5DED5AF2273F}"/>
                </a:ext>
              </a:extLst>
            </p:cNvPr>
            <p:cNvSpPr txBox="1"/>
            <p:nvPr/>
          </p:nvSpPr>
          <p:spPr>
            <a:xfrm>
              <a:off x="1426850" y="1785397"/>
              <a:ext cx="2009182" cy="539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Câu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/>
                  <a:ea typeface="字魂105号-简雅黑"/>
                  <a:cs typeface="+mn-cs"/>
                </a:rPr>
                <a:t>khiến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41BD35A-5DA0-4305-B4C7-FF4BD6193A69}"/>
              </a:ext>
            </a:extLst>
          </p:cNvPr>
          <p:cNvSpPr txBox="1"/>
          <p:nvPr/>
        </p:nvSpPr>
        <p:spPr>
          <a:xfrm>
            <a:off x="3451025" y="2601365"/>
            <a:ext cx="9494875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</a:rPr>
              <a:t>- A, </a:t>
            </a:r>
            <a:r>
              <a:rPr lang="en-US" sz="3200" dirty="0" err="1">
                <a:solidFill>
                  <a:srgbClr val="000000"/>
                </a:solidFill>
              </a:rPr>
              <a:t>bố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rất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đẹp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trai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nữa</a:t>
            </a:r>
            <a:r>
              <a:rPr lang="en-US" sz="3200" dirty="0">
                <a:solidFill>
                  <a:srgbClr val="000000"/>
                </a:solidFill>
              </a:rPr>
              <a:t> ạ!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B96B06-3918-4CAF-9C96-4CE314412D3D}"/>
              </a:ext>
            </a:extLst>
          </p:cNvPr>
          <p:cNvSpPr txBox="1"/>
          <p:nvPr/>
        </p:nvSpPr>
        <p:spPr>
          <a:xfrm>
            <a:off x="3666782" y="4820583"/>
            <a:ext cx="9494875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</a:rPr>
              <a:t>- </a:t>
            </a:r>
            <a:r>
              <a:rPr lang="en-US" sz="3200" dirty="0" err="1">
                <a:solidFill>
                  <a:srgbClr val="000000"/>
                </a:solidFill>
              </a:rPr>
              <a:t>Chị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xóa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dòng</a:t>
            </a:r>
            <a:r>
              <a:rPr lang="en-US" sz="3200" dirty="0">
                <a:solidFill>
                  <a:srgbClr val="000000"/>
                </a:solidFill>
              </a:rPr>
              <a:t> “</a:t>
            </a:r>
            <a:r>
              <a:rPr lang="en-US" sz="3200" dirty="0" err="1">
                <a:solidFill>
                  <a:srgbClr val="000000"/>
                </a:solidFill>
              </a:rPr>
              <a:t>Nấu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ăn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không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ngon</a:t>
            </a:r>
            <a:r>
              <a:rPr lang="en-US" sz="3200" dirty="0">
                <a:solidFill>
                  <a:srgbClr val="000000"/>
                </a:solidFill>
              </a:rPr>
              <a:t>” </a:t>
            </a:r>
            <a:r>
              <a:rPr lang="en-US" sz="3200" dirty="0" err="1">
                <a:solidFill>
                  <a:srgbClr val="000000"/>
                </a:solidFill>
              </a:rPr>
              <a:t>đi</a:t>
            </a:r>
            <a:r>
              <a:rPr lang="en-US" sz="3200" dirty="0">
                <a:solidFill>
                  <a:srgbClr val="000000"/>
                </a:solidFill>
              </a:rPr>
              <a:t> </a:t>
            </a:r>
            <a:r>
              <a:rPr lang="en-US" sz="3200" dirty="0" err="1">
                <a:solidFill>
                  <a:srgbClr val="000000"/>
                </a:solidFill>
              </a:rPr>
              <a:t>chị</a:t>
            </a:r>
            <a:r>
              <a:rPr lang="en-US" sz="3200" dirty="0">
                <a:solidFill>
                  <a:srgbClr val="0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2296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269" y="580265"/>
            <a:ext cx="11007634" cy="5930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728311"/>
            <a:ext cx="10789920" cy="5686697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BDD9D4-6C17-44FC-888F-252FCB0FFBAD}"/>
              </a:ext>
            </a:extLst>
          </p:cNvPr>
          <p:cNvSpPr txBox="1"/>
          <p:nvPr/>
        </p:nvSpPr>
        <p:spPr>
          <a:xfrm>
            <a:off x="1235465" y="806376"/>
            <a:ext cx="10013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dấu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hiệu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khiến</a:t>
            </a:r>
            <a:r>
              <a:rPr lang="en-US" altLang="en-US" sz="4000" b="1" dirty="0">
                <a:solidFill>
                  <a:srgbClr val="0158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015892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grpSp>
        <p:nvGrpSpPr>
          <p:cNvPr id="32" name="组合 24">
            <a:extLst>
              <a:ext uri="{FF2B5EF4-FFF2-40B4-BE49-F238E27FC236}">
                <a16:creationId xmlns:a16="http://schemas.microsoft.com/office/drawing/2014/main" id="{B2703CFC-67A4-461F-846F-134205BEBC73}"/>
              </a:ext>
            </a:extLst>
          </p:cNvPr>
          <p:cNvGrpSpPr/>
          <p:nvPr/>
        </p:nvGrpSpPr>
        <p:grpSpPr>
          <a:xfrm>
            <a:off x="869925" y="1360968"/>
            <a:ext cx="4722801" cy="4174702"/>
            <a:chOff x="834836" y="1602709"/>
            <a:chExt cx="3657600" cy="3448050"/>
          </a:xfrm>
        </p:grpSpPr>
        <p:grpSp>
          <p:nvGrpSpPr>
            <p:cNvPr id="33" name="组合 3">
              <a:extLst>
                <a:ext uri="{FF2B5EF4-FFF2-40B4-BE49-F238E27FC236}">
                  <a16:creationId xmlns:a16="http://schemas.microsoft.com/office/drawing/2014/main" id="{7EB29583-5A52-47DD-80D8-7CDE33D4C846}"/>
                </a:ext>
              </a:extLst>
            </p:cNvPr>
            <p:cNvGrpSpPr/>
            <p:nvPr/>
          </p:nvGrpSpPr>
          <p:grpSpPr>
            <a:xfrm>
              <a:off x="834836" y="1602709"/>
              <a:ext cx="3657600" cy="3448050"/>
              <a:chOff x="2052318" y="2533650"/>
              <a:chExt cx="3657600" cy="3448050"/>
            </a:xfrm>
          </p:grpSpPr>
          <p:sp>
            <p:nvSpPr>
              <p:cNvPr id="38" name="泪滴形 4">
                <a:extLst>
                  <a:ext uri="{FF2B5EF4-FFF2-40B4-BE49-F238E27FC236}">
                    <a16:creationId xmlns:a16="http://schemas.microsoft.com/office/drawing/2014/main" id="{09A44401-8569-4E11-9E96-B17D7803C4DE}"/>
                  </a:ext>
                </a:extLst>
              </p:cNvPr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9" name="泪滴形 5">
                <a:extLst>
                  <a:ext uri="{FF2B5EF4-FFF2-40B4-BE49-F238E27FC236}">
                    <a16:creationId xmlns:a16="http://schemas.microsoft.com/office/drawing/2014/main" id="{EC49159C-6CCE-4B7D-AF42-5E2A838B1CB1}"/>
                  </a:ext>
                </a:extLst>
              </p:cNvPr>
              <p:cNvSpPr/>
              <p:nvPr/>
            </p:nvSpPr>
            <p:spPr>
              <a:xfrm>
                <a:off x="2299968" y="2781300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>
                <a:solidFill>
                  <a:schemeClr val="bg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34" name="组合 10">
              <a:extLst>
                <a:ext uri="{FF2B5EF4-FFF2-40B4-BE49-F238E27FC236}">
                  <a16:creationId xmlns:a16="http://schemas.microsoft.com/office/drawing/2014/main" id="{D42208DF-27BE-467C-BCE3-208619920F5A}"/>
                </a:ext>
              </a:extLst>
            </p:cNvPr>
            <p:cNvGrpSpPr/>
            <p:nvPr/>
          </p:nvGrpSpPr>
          <p:grpSpPr>
            <a:xfrm>
              <a:off x="1082486" y="1850359"/>
              <a:ext cx="2997998" cy="2788023"/>
              <a:chOff x="5234165" y="2193740"/>
              <a:chExt cx="2997998" cy="2788023"/>
            </a:xfrm>
          </p:grpSpPr>
          <p:sp>
            <p:nvSpPr>
              <p:cNvPr id="35" name="任意多边形: 形状 6">
                <a:extLst>
                  <a:ext uri="{FF2B5EF4-FFF2-40B4-BE49-F238E27FC236}">
                    <a16:creationId xmlns:a16="http://schemas.microsoft.com/office/drawing/2014/main" id="{5C64512F-C2BC-4F2D-B845-D968A0E17CA3}"/>
                  </a:ext>
                </a:extLst>
              </p:cNvPr>
              <p:cNvSpPr/>
              <p:nvPr/>
            </p:nvSpPr>
            <p:spPr>
              <a:xfrm rot="11880000">
                <a:off x="7650441" y="4419075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DE077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6" name="任意多边形: 形状 7">
                <a:extLst>
                  <a:ext uri="{FF2B5EF4-FFF2-40B4-BE49-F238E27FC236}">
                    <a16:creationId xmlns:a16="http://schemas.microsoft.com/office/drawing/2014/main" id="{3E45D58B-185F-4A43-8B88-ADC4C9185B31}"/>
                  </a:ext>
                </a:extLst>
              </p:cNvPr>
              <p:cNvSpPr/>
              <p:nvPr/>
            </p:nvSpPr>
            <p:spPr>
              <a:xfrm rot="11880000">
                <a:off x="5771193" y="2414644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37" name="任意多边形: 形状 8">
                <a:extLst>
                  <a:ext uri="{FF2B5EF4-FFF2-40B4-BE49-F238E27FC236}">
                    <a16:creationId xmlns:a16="http://schemas.microsoft.com/office/drawing/2014/main" id="{8B46D306-B389-4E39-83D8-111BA41BC168}"/>
                  </a:ext>
                </a:extLst>
              </p:cNvPr>
              <p:cNvSpPr/>
              <p:nvPr/>
            </p:nvSpPr>
            <p:spPr>
              <a:xfrm rot="11880000">
                <a:off x="5234165" y="2193740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>
                <a:solidFill>
                  <a:srgbClr val="A64F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pic>
        <p:nvPicPr>
          <p:cNvPr id="40" name="Picture 11">
            <a:extLst>
              <a:ext uri="{FF2B5EF4-FFF2-40B4-BE49-F238E27FC236}">
                <a16:creationId xmlns:a16="http://schemas.microsoft.com/office/drawing/2014/main" id="{8FC88601-577F-4577-AEAF-C1FD026003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01189" y="4018426"/>
            <a:ext cx="1702896" cy="282638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FF2E06B-3C8C-4546-A403-30C5885A0B8C}"/>
              </a:ext>
            </a:extLst>
          </p:cNvPr>
          <p:cNvSpPr txBox="1"/>
          <p:nvPr/>
        </p:nvSpPr>
        <p:spPr>
          <a:xfrm>
            <a:off x="1435159" y="2540607"/>
            <a:ext cx="389100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 dựa vào câu khiến đã xác định được ở bài tập trước để nêu dấu hiệu.</a:t>
            </a:r>
          </a:p>
        </p:txBody>
      </p:sp>
      <p:pic>
        <p:nvPicPr>
          <p:cNvPr id="43" name="图片 8">
            <a:extLst>
              <a:ext uri="{FF2B5EF4-FFF2-40B4-BE49-F238E27FC236}">
                <a16:creationId xmlns:a16="http://schemas.microsoft.com/office/drawing/2014/main" id="{CD501988-822D-46FD-A26A-5A95A82B0D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5147682" y="1517576"/>
            <a:ext cx="7145766" cy="397945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7616996-F376-4B79-B486-C968D023EC51}"/>
              </a:ext>
            </a:extLst>
          </p:cNvPr>
          <p:cNvSpPr txBox="1"/>
          <p:nvPr/>
        </p:nvSpPr>
        <p:spPr>
          <a:xfrm>
            <a:off x="5679607" y="2446730"/>
            <a:ext cx="607603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30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Câu khiến có dấu hiệu nhận biết là</a:t>
            </a:r>
            <a:r>
              <a:rPr lang="vi-VN" sz="30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 thúc bằng dấu chấm than.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000" b="1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Dùng để đưa ra yêu cầu đối với người khác.</a:t>
            </a:r>
          </a:p>
        </p:txBody>
      </p:sp>
    </p:spTree>
    <p:extLst>
      <p:ext uri="{BB962C8B-B14F-4D97-AF65-F5344CB8AC3E}">
        <p14:creationId xmlns:p14="http://schemas.microsoft.com/office/powerpoint/2010/main" val="89381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ÂM-THANH-XO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1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777" y="265814"/>
            <a:ext cx="11007634" cy="623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457201"/>
            <a:ext cx="10789920" cy="5957808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00307-8035-4C85-A6D5-B69316D9E6BD}"/>
              </a:ext>
            </a:extLst>
          </p:cNvPr>
          <p:cNvSpPr txBox="1"/>
          <p:nvPr/>
        </p:nvSpPr>
        <p:spPr>
          <a:xfrm>
            <a:off x="1063257" y="925034"/>
            <a:ext cx="104319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vi-VN" altLang="en-US" sz="3600" b="1" dirty="0">
                <a:solidFill>
                  <a:srgbClr val="FF0C5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 dụng các từ hãy, đứng, chớ, đi, thôi, nào, nhé  để đặt câu khiến trong mỗi tình huống dưới đây: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F6F332-2557-45A2-ABA3-D11E057D7177}"/>
              </a:ext>
            </a:extLst>
          </p:cNvPr>
          <p:cNvSpPr txBox="1"/>
          <p:nvPr/>
        </p:nvSpPr>
        <p:spPr>
          <a:xfrm>
            <a:off x="1818167" y="2339163"/>
            <a:ext cx="957264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/>
              <a:t> </a:t>
            </a:r>
            <a:r>
              <a:rPr lang="en-US" sz="3200" dirty="0" err="1"/>
              <a:t>Nhờ</a:t>
            </a:r>
            <a:r>
              <a:rPr lang="en-US" sz="3200" dirty="0"/>
              <a:t>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thân</a:t>
            </a:r>
            <a:r>
              <a:rPr lang="en-US" sz="3200" dirty="0"/>
              <a:t> </a:t>
            </a:r>
            <a:r>
              <a:rPr lang="en-US" sz="3200" dirty="0" err="1"/>
              <a:t>hướng</a:t>
            </a:r>
            <a:r>
              <a:rPr lang="en-US" sz="3200" dirty="0"/>
              <a:t> </a:t>
            </a:r>
            <a:r>
              <a:rPr lang="en-US" sz="3200" dirty="0" err="1"/>
              <a:t>dẫn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bưu</a:t>
            </a:r>
            <a:r>
              <a:rPr lang="en-US" sz="3200" dirty="0"/>
              <a:t> </a:t>
            </a:r>
            <a:r>
              <a:rPr lang="en-US" sz="3200" dirty="0" err="1"/>
              <a:t>thiếp</a:t>
            </a:r>
            <a:endParaRPr lang="en-US" sz="3200" dirty="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/>
              <a:t> </a:t>
            </a:r>
            <a:r>
              <a:rPr lang="en-US" sz="3200" dirty="0" err="1"/>
              <a:t>Muốn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nhỏ</a:t>
            </a:r>
            <a:r>
              <a:rPr lang="en-US" sz="3200" dirty="0"/>
              <a:t> </a:t>
            </a:r>
            <a:r>
              <a:rPr lang="en-US" sz="3200" dirty="0" err="1"/>
              <a:t>trật</a:t>
            </a:r>
            <a:r>
              <a:rPr lang="en-US" sz="3200" dirty="0"/>
              <a:t> </a:t>
            </a:r>
            <a:r>
              <a:rPr lang="en-US" sz="3200" dirty="0" err="1"/>
              <a:t>tự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xem</a:t>
            </a:r>
            <a:r>
              <a:rPr lang="en-US" sz="3200" dirty="0"/>
              <a:t> </a:t>
            </a:r>
            <a:r>
              <a:rPr lang="en-US" sz="3200" dirty="0" err="1"/>
              <a:t>phim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rạp</a:t>
            </a:r>
            <a:endParaRPr lang="en-US" sz="3200" dirty="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/>
              <a:t> </a:t>
            </a:r>
            <a:r>
              <a:rPr lang="en-US" sz="3200" dirty="0" err="1"/>
              <a:t>Muốn</a:t>
            </a:r>
            <a:r>
              <a:rPr lang="en-US" sz="3200" dirty="0"/>
              <a:t> </a:t>
            </a:r>
            <a:r>
              <a:rPr lang="en-US" sz="3200" dirty="0" err="1"/>
              <a:t>bố</a:t>
            </a:r>
            <a:r>
              <a:rPr lang="en-US" sz="3200" dirty="0"/>
              <a:t> </a:t>
            </a:r>
            <a:r>
              <a:rPr lang="en-US" sz="3200" dirty="0" err="1"/>
              <a:t>mẹ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thăm</a:t>
            </a:r>
            <a:r>
              <a:rPr lang="en-US" sz="3200" dirty="0"/>
              <a:t> </a:t>
            </a:r>
            <a:r>
              <a:rPr lang="en-US" sz="3200" dirty="0" err="1"/>
              <a:t>quê</a:t>
            </a:r>
            <a:endParaRPr lang="en-US" sz="3200" dirty="0"/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US" sz="3200" dirty="0"/>
              <a:t> </a:t>
            </a:r>
            <a:r>
              <a:rPr lang="en-US" sz="3200" dirty="0" err="1"/>
              <a:t>Muốn</a:t>
            </a:r>
            <a:r>
              <a:rPr lang="en-US" sz="3200" dirty="0"/>
              <a:t> </a:t>
            </a:r>
            <a:r>
              <a:rPr lang="en-US" sz="3200" dirty="0" err="1"/>
              <a:t>bố</a:t>
            </a:r>
            <a:r>
              <a:rPr lang="en-US" sz="3200" dirty="0"/>
              <a:t> </a:t>
            </a:r>
            <a:r>
              <a:rPr lang="en-US" sz="3200" dirty="0" err="1"/>
              <a:t>mẹ</a:t>
            </a:r>
            <a:r>
              <a:rPr lang="en-US" sz="3200" dirty="0"/>
              <a:t> </a:t>
            </a:r>
            <a:r>
              <a:rPr lang="en-US" sz="3200" dirty="0" err="1"/>
              <a:t>mua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cuốn</a:t>
            </a:r>
            <a:r>
              <a:rPr lang="en-US" sz="3200" dirty="0"/>
              <a:t> </a:t>
            </a:r>
            <a:r>
              <a:rPr lang="en-US" sz="3200" dirty="0" err="1"/>
              <a:t>truyện</a:t>
            </a:r>
            <a:r>
              <a:rPr lang="en-US" sz="3200" dirty="0"/>
              <a:t> </a:t>
            </a:r>
            <a:r>
              <a:rPr lang="en-US" sz="3200" dirty="0" err="1"/>
              <a:t>mình</a:t>
            </a:r>
            <a:r>
              <a:rPr lang="en-US" sz="3200" dirty="0"/>
              <a:t> </a:t>
            </a:r>
            <a:r>
              <a:rPr lang="en-US" sz="3200" dirty="0" err="1"/>
              <a:t>thích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1004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6777" y="265814"/>
            <a:ext cx="11007634" cy="623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457201"/>
            <a:ext cx="10789920" cy="5957808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grpSp>
        <p:nvGrpSpPr>
          <p:cNvPr id="6" name="组合 24">
            <a:extLst>
              <a:ext uri="{FF2B5EF4-FFF2-40B4-BE49-F238E27FC236}">
                <a16:creationId xmlns:a16="http://schemas.microsoft.com/office/drawing/2014/main" id="{3BBF6DFF-4E2B-4D82-A768-6025B480DF77}"/>
              </a:ext>
            </a:extLst>
          </p:cNvPr>
          <p:cNvGrpSpPr/>
          <p:nvPr/>
        </p:nvGrpSpPr>
        <p:grpSpPr>
          <a:xfrm>
            <a:off x="463147" y="1265615"/>
            <a:ext cx="4881214" cy="3857970"/>
            <a:chOff x="834836" y="1602709"/>
            <a:chExt cx="3657600" cy="3448050"/>
          </a:xfrm>
        </p:grpSpPr>
        <p:grpSp>
          <p:nvGrpSpPr>
            <p:cNvPr id="7" name="组合 3">
              <a:extLst>
                <a:ext uri="{FF2B5EF4-FFF2-40B4-BE49-F238E27FC236}">
                  <a16:creationId xmlns:a16="http://schemas.microsoft.com/office/drawing/2014/main" id="{310FEF8B-BF02-46C6-8956-CECBFCCF26C2}"/>
                </a:ext>
              </a:extLst>
            </p:cNvPr>
            <p:cNvGrpSpPr/>
            <p:nvPr/>
          </p:nvGrpSpPr>
          <p:grpSpPr>
            <a:xfrm>
              <a:off x="834836" y="1602709"/>
              <a:ext cx="3657600" cy="3448050"/>
              <a:chOff x="2052318" y="2533650"/>
              <a:chExt cx="3657600" cy="3448050"/>
            </a:xfrm>
          </p:grpSpPr>
          <p:sp>
            <p:nvSpPr>
              <p:cNvPr id="12" name="泪滴形 4">
                <a:extLst>
                  <a:ext uri="{FF2B5EF4-FFF2-40B4-BE49-F238E27FC236}">
                    <a16:creationId xmlns:a16="http://schemas.microsoft.com/office/drawing/2014/main" id="{3F5DE028-C0F7-456F-AEC1-9816B8405879}"/>
                  </a:ext>
                </a:extLst>
              </p:cNvPr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" name="泪滴形 5">
                <a:extLst>
                  <a:ext uri="{FF2B5EF4-FFF2-40B4-BE49-F238E27FC236}">
                    <a16:creationId xmlns:a16="http://schemas.microsoft.com/office/drawing/2014/main" id="{933F631E-1720-48E2-8E36-BD1D7F0C10D3}"/>
                  </a:ext>
                </a:extLst>
              </p:cNvPr>
              <p:cNvSpPr/>
              <p:nvPr/>
            </p:nvSpPr>
            <p:spPr>
              <a:xfrm>
                <a:off x="2299968" y="2781300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 cap="flat" cmpd="sng" algn="ctr">
                <a:solidFill>
                  <a:sysClr val="window" lastClr="FFFFFF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8" name="组合 10">
              <a:extLst>
                <a:ext uri="{FF2B5EF4-FFF2-40B4-BE49-F238E27FC236}">
                  <a16:creationId xmlns:a16="http://schemas.microsoft.com/office/drawing/2014/main" id="{499AC872-2573-4796-8AF9-65AB717092EB}"/>
                </a:ext>
              </a:extLst>
            </p:cNvPr>
            <p:cNvGrpSpPr/>
            <p:nvPr/>
          </p:nvGrpSpPr>
          <p:grpSpPr>
            <a:xfrm>
              <a:off x="1082486" y="1850359"/>
              <a:ext cx="2997998" cy="2788023"/>
              <a:chOff x="5234165" y="2193740"/>
              <a:chExt cx="2997998" cy="2788023"/>
            </a:xfrm>
          </p:grpSpPr>
          <p:sp>
            <p:nvSpPr>
              <p:cNvPr id="9" name="任意多边形: 形状 6">
                <a:extLst>
                  <a:ext uri="{FF2B5EF4-FFF2-40B4-BE49-F238E27FC236}">
                    <a16:creationId xmlns:a16="http://schemas.microsoft.com/office/drawing/2014/main" id="{1360102F-820E-4F07-A08E-26AF8831C4F4}"/>
                  </a:ext>
                </a:extLst>
              </p:cNvPr>
              <p:cNvSpPr/>
              <p:nvPr/>
            </p:nvSpPr>
            <p:spPr>
              <a:xfrm rot="11880000">
                <a:off x="7650441" y="4419075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DE077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0" name="任意多边形: 形状 7">
                <a:extLst>
                  <a:ext uri="{FF2B5EF4-FFF2-40B4-BE49-F238E27FC236}">
                    <a16:creationId xmlns:a16="http://schemas.microsoft.com/office/drawing/2014/main" id="{4FE8F3BD-3C7E-4F3A-85BB-451A93262296}"/>
                  </a:ext>
                </a:extLst>
              </p:cNvPr>
              <p:cNvSpPr/>
              <p:nvPr/>
            </p:nvSpPr>
            <p:spPr>
              <a:xfrm rot="11880000">
                <a:off x="5771193" y="2414644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1" name="任意多边形: 形状 8">
                <a:extLst>
                  <a:ext uri="{FF2B5EF4-FFF2-40B4-BE49-F238E27FC236}">
                    <a16:creationId xmlns:a16="http://schemas.microsoft.com/office/drawing/2014/main" id="{37988E47-98A4-4FA1-BABA-BC5B36A1B96A}"/>
                  </a:ext>
                </a:extLst>
              </p:cNvPr>
              <p:cNvSpPr/>
              <p:nvPr/>
            </p:nvSpPr>
            <p:spPr>
              <a:xfrm rot="11880000">
                <a:off x="5234165" y="2193740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grpSp>
        <p:nvGrpSpPr>
          <p:cNvPr id="14" name="组合 23">
            <a:extLst>
              <a:ext uri="{FF2B5EF4-FFF2-40B4-BE49-F238E27FC236}">
                <a16:creationId xmlns:a16="http://schemas.microsoft.com/office/drawing/2014/main" id="{85D64078-D10A-4471-B176-A6E42A214D4D}"/>
              </a:ext>
            </a:extLst>
          </p:cNvPr>
          <p:cNvGrpSpPr/>
          <p:nvPr/>
        </p:nvGrpSpPr>
        <p:grpSpPr>
          <a:xfrm>
            <a:off x="5362952" y="1196161"/>
            <a:ext cx="6354097" cy="4996548"/>
            <a:chOff x="7460470" y="2161478"/>
            <a:chExt cx="3657600" cy="3562129"/>
          </a:xfrm>
        </p:grpSpPr>
        <p:grpSp>
          <p:nvGrpSpPr>
            <p:cNvPr id="15" name="组合 11">
              <a:extLst>
                <a:ext uri="{FF2B5EF4-FFF2-40B4-BE49-F238E27FC236}">
                  <a16:creationId xmlns:a16="http://schemas.microsoft.com/office/drawing/2014/main" id="{7CE322E7-2DEB-48C3-95A3-C62097A4EBB9}"/>
                </a:ext>
              </a:extLst>
            </p:cNvPr>
            <p:cNvGrpSpPr/>
            <p:nvPr/>
          </p:nvGrpSpPr>
          <p:grpSpPr>
            <a:xfrm>
              <a:off x="7460470" y="2275557"/>
              <a:ext cx="3657600" cy="3448050"/>
              <a:chOff x="2052318" y="2533650"/>
              <a:chExt cx="3657600" cy="3448050"/>
            </a:xfrm>
          </p:grpSpPr>
          <p:sp>
            <p:nvSpPr>
              <p:cNvPr id="20" name="泪滴形 4">
                <a:extLst>
                  <a:ext uri="{FF2B5EF4-FFF2-40B4-BE49-F238E27FC236}">
                    <a16:creationId xmlns:a16="http://schemas.microsoft.com/office/drawing/2014/main" id="{AAD51A73-91B5-4D31-800D-A1C240ED477B}"/>
                  </a:ext>
                </a:extLst>
              </p:cNvPr>
              <p:cNvSpPr/>
              <p:nvPr/>
            </p:nvSpPr>
            <p:spPr>
              <a:xfrm>
                <a:off x="2052318" y="2533650"/>
                <a:ext cx="3657600" cy="3448050"/>
              </a:xfrm>
              <a:prstGeom prst="cloud">
                <a:avLst/>
              </a:prstGeom>
              <a:solidFill>
                <a:srgbClr val="E76F6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1" name="泪滴形 5">
                <a:extLst>
                  <a:ext uri="{FF2B5EF4-FFF2-40B4-BE49-F238E27FC236}">
                    <a16:creationId xmlns:a16="http://schemas.microsoft.com/office/drawing/2014/main" id="{82B16CA8-F4F8-4F21-8715-71676C30699E}"/>
                  </a:ext>
                </a:extLst>
              </p:cNvPr>
              <p:cNvSpPr/>
              <p:nvPr/>
            </p:nvSpPr>
            <p:spPr>
              <a:xfrm>
                <a:off x="2299968" y="2781300"/>
                <a:ext cx="3162300" cy="2952750"/>
              </a:xfrm>
              <a:prstGeom prst="cloud">
                <a:avLst/>
              </a:prstGeom>
              <a:solidFill>
                <a:srgbClr val="FAEEE2"/>
              </a:solidFill>
              <a:ln w="19050" cap="flat" cmpd="sng" algn="ctr">
                <a:solidFill>
                  <a:sysClr val="window" lastClr="FFFFFF"/>
                </a:solidFill>
                <a:prstDash val="dash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6" name="组合 14">
              <a:extLst>
                <a:ext uri="{FF2B5EF4-FFF2-40B4-BE49-F238E27FC236}">
                  <a16:creationId xmlns:a16="http://schemas.microsoft.com/office/drawing/2014/main" id="{58CBB0B5-A27D-4250-B6E9-117AD1988224}"/>
                </a:ext>
              </a:extLst>
            </p:cNvPr>
            <p:cNvGrpSpPr/>
            <p:nvPr/>
          </p:nvGrpSpPr>
          <p:grpSpPr>
            <a:xfrm>
              <a:off x="8333697" y="2161478"/>
              <a:ext cx="2172017" cy="3370316"/>
              <a:chOff x="5859742" y="1832011"/>
              <a:chExt cx="2172017" cy="3370316"/>
            </a:xfrm>
          </p:grpSpPr>
          <p:sp>
            <p:nvSpPr>
              <p:cNvPr id="17" name="任意多边形: 形状 15">
                <a:extLst>
                  <a:ext uri="{FF2B5EF4-FFF2-40B4-BE49-F238E27FC236}">
                    <a16:creationId xmlns:a16="http://schemas.microsoft.com/office/drawing/2014/main" id="{202080DC-1FF9-407B-A7B0-11142FFFFE40}"/>
                  </a:ext>
                </a:extLst>
              </p:cNvPr>
              <p:cNvSpPr/>
              <p:nvPr/>
            </p:nvSpPr>
            <p:spPr>
              <a:xfrm rot="11880000">
                <a:off x="5859742" y="4639639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DE077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8" name="任意多边形: 形状 16">
                <a:extLst>
                  <a:ext uri="{FF2B5EF4-FFF2-40B4-BE49-F238E27FC236}">
                    <a16:creationId xmlns:a16="http://schemas.microsoft.com/office/drawing/2014/main" id="{05721B67-1797-4267-A63D-B36D4C9BF32D}"/>
                  </a:ext>
                </a:extLst>
              </p:cNvPr>
              <p:cNvSpPr/>
              <p:nvPr/>
            </p:nvSpPr>
            <p:spPr>
              <a:xfrm rot="11880000">
                <a:off x="7450037" y="2109578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9" name="任意多边形: 形状 17">
                <a:extLst>
                  <a:ext uri="{FF2B5EF4-FFF2-40B4-BE49-F238E27FC236}">
                    <a16:creationId xmlns:a16="http://schemas.microsoft.com/office/drawing/2014/main" id="{5864B1A9-3A17-42D9-BF03-3A91576F8669}"/>
                  </a:ext>
                </a:extLst>
              </p:cNvPr>
              <p:cNvSpPr/>
              <p:nvPr/>
            </p:nvSpPr>
            <p:spPr>
              <a:xfrm rot="11880000">
                <a:off x="6962646" y="1832011"/>
                <a:ext cx="581722" cy="562688"/>
              </a:xfrm>
              <a:custGeom>
                <a:avLst/>
                <a:gdLst>
                  <a:gd name="connsiteX0" fmla="*/ 962081 w 1296281"/>
                  <a:gd name="connsiteY0" fmla="*/ 1248824 h 1253866"/>
                  <a:gd name="connsiteX1" fmla="*/ 729117 w 1296281"/>
                  <a:gd name="connsiteY1" fmla="*/ 1157723 h 1253866"/>
                  <a:gd name="connsiteX2" fmla="*/ 714464 w 1296281"/>
                  <a:gd name="connsiteY2" fmla="*/ 908009 h 1253866"/>
                  <a:gd name="connsiteX3" fmla="*/ 735383 w 1296281"/>
                  <a:gd name="connsiteY3" fmla="*/ 879419 h 1253866"/>
                  <a:gd name="connsiteX4" fmla="*/ 718781 w 1296281"/>
                  <a:gd name="connsiteY4" fmla="*/ 887839 h 1253866"/>
                  <a:gd name="connsiteX5" fmla="*/ 589247 w 1296281"/>
                  <a:gd name="connsiteY5" fmla="*/ 888877 h 1253866"/>
                  <a:gd name="connsiteX6" fmla="*/ 558504 w 1296281"/>
                  <a:gd name="connsiteY6" fmla="*/ 876148 h 1253866"/>
                  <a:gd name="connsiteX7" fmla="*/ 581816 w 1296281"/>
                  <a:gd name="connsiteY7" fmla="*/ 908008 h 1253866"/>
                  <a:gd name="connsiteX8" fmla="*/ 567163 w 1296281"/>
                  <a:gd name="connsiteY8" fmla="*/ 1157724 h 1253866"/>
                  <a:gd name="connsiteX9" fmla="*/ 254072 w 1296281"/>
                  <a:gd name="connsiteY9" fmla="*/ 1212815 h 1253866"/>
                  <a:gd name="connsiteX10" fmla="*/ 209718 w 1296281"/>
                  <a:gd name="connsiteY10" fmla="*/ 898023 h 1253866"/>
                  <a:gd name="connsiteX11" fmla="*/ 484060 w 1296281"/>
                  <a:gd name="connsiteY11" fmla="*/ 820520 h 1253866"/>
                  <a:gd name="connsiteX12" fmla="*/ 488165 w 1296281"/>
                  <a:gd name="connsiteY12" fmla="*/ 822895 h 1253866"/>
                  <a:gd name="connsiteX13" fmla="*/ 482046 w 1296281"/>
                  <a:gd name="connsiteY13" fmla="*/ 817954 h 1253866"/>
                  <a:gd name="connsiteX14" fmla="*/ 438039 w 1296281"/>
                  <a:gd name="connsiteY14" fmla="*/ 738693 h 1253866"/>
                  <a:gd name="connsiteX15" fmla="*/ 427053 w 1296281"/>
                  <a:gd name="connsiteY15" fmla="*/ 648703 h 1253866"/>
                  <a:gd name="connsiteX16" fmla="*/ 429099 w 1296281"/>
                  <a:gd name="connsiteY16" fmla="*/ 641110 h 1253866"/>
                  <a:gd name="connsiteX17" fmla="*/ 427174 w 1296281"/>
                  <a:gd name="connsiteY17" fmla="*/ 645444 h 1253866"/>
                  <a:gd name="connsiteX18" fmla="*/ 159671 w 1296281"/>
                  <a:gd name="connsiteY18" fmla="*/ 743996 h 1253866"/>
                  <a:gd name="connsiteX19" fmla="*/ 10526 w 1296281"/>
                  <a:gd name="connsiteY19" fmla="*/ 463253 h 1253866"/>
                  <a:gd name="connsiteX20" fmla="*/ 296203 w 1296281"/>
                  <a:gd name="connsiteY20" fmla="*/ 323793 h 1253866"/>
                  <a:gd name="connsiteX21" fmla="*/ 454835 w 1296281"/>
                  <a:gd name="connsiteY21" fmla="*/ 517204 h 1253866"/>
                  <a:gd name="connsiteX22" fmla="*/ 454703 w 1296281"/>
                  <a:gd name="connsiteY22" fmla="*/ 556681 h 1253866"/>
                  <a:gd name="connsiteX23" fmla="*/ 472093 w 1296281"/>
                  <a:gd name="connsiteY23" fmla="*/ 528314 h 1253866"/>
                  <a:gd name="connsiteX24" fmla="*/ 577499 w 1296281"/>
                  <a:gd name="connsiteY24" fmla="*/ 453016 h 1253866"/>
                  <a:gd name="connsiteX25" fmla="*/ 595877 w 1296281"/>
                  <a:gd name="connsiteY25" fmla="*/ 450069 h 1253866"/>
                  <a:gd name="connsiteX26" fmla="*/ 562150 w 1296281"/>
                  <a:gd name="connsiteY26" fmla="*/ 439236 h 1253866"/>
                  <a:gd name="connsiteX27" fmla="*/ 427226 w 1296281"/>
                  <a:gd name="connsiteY27" fmla="*/ 228600 h 1253866"/>
                  <a:gd name="connsiteX28" fmla="*/ 648140 w 1296281"/>
                  <a:gd name="connsiteY28" fmla="*/ 0 h 1253866"/>
                  <a:gd name="connsiteX29" fmla="*/ 869054 w 1296281"/>
                  <a:gd name="connsiteY29" fmla="*/ 228600 h 1253866"/>
                  <a:gd name="connsiteX30" fmla="*/ 734130 w 1296281"/>
                  <a:gd name="connsiteY30" fmla="*/ 439235 h 1253866"/>
                  <a:gd name="connsiteX31" fmla="*/ 698436 w 1296281"/>
                  <a:gd name="connsiteY31" fmla="*/ 450701 h 1253866"/>
                  <a:gd name="connsiteX32" fmla="*/ 707032 w 1296281"/>
                  <a:gd name="connsiteY32" fmla="*/ 451978 h 1253866"/>
                  <a:gd name="connsiteX33" fmla="*/ 814234 w 1296281"/>
                  <a:gd name="connsiteY33" fmla="*/ 522899 h 1253866"/>
                  <a:gd name="connsiteX34" fmla="*/ 848833 w 1296281"/>
                  <a:gd name="connsiteY34" fmla="*/ 585215 h 1253866"/>
                  <a:gd name="connsiteX35" fmla="*/ 841445 w 1296281"/>
                  <a:gd name="connsiteY35" fmla="*/ 517204 h 1253866"/>
                  <a:gd name="connsiteX36" fmla="*/ 1000077 w 1296281"/>
                  <a:gd name="connsiteY36" fmla="*/ 323793 h 1253866"/>
                  <a:gd name="connsiteX37" fmla="*/ 1285755 w 1296281"/>
                  <a:gd name="connsiteY37" fmla="*/ 463254 h 1253866"/>
                  <a:gd name="connsiteX38" fmla="*/ 1136610 w 1296281"/>
                  <a:gd name="connsiteY38" fmla="*/ 743996 h 1253866"/>
                  <a:gd name="connsiteX39" fmla="*/ 894590 w 1296281"/>
                  <a:gd name="connsiteY39" fmla="*/ 680766 h 1253866"/>
                  <a:gd name="connsiteX40" fmla="*/ 860591 w 1296281"/>
                  <a:gd name="connsiteY40" fmla="*/ 621400 h 1253866"/>
                  <a:gd name="connsiteX41" fmla="*/ 869228 w 1296281"/>
                  <a:gd name="connsiteY41" fmla="*/ 692152 h 1253866"/>
                  <a:gd name="connsiteX42" fmla="*/ 824187 w 1296281"/>
                  <a:gd name="connsiteY42" fmla="*/ 812540 h 1253866"/>
                  <a:gd name="connsiteX43" fmla="*/ 817981 w 1296281"/>
                  <a:gd name="connsiteY43" fmla="*/ 818627 h 1253866"/>
                  <a:gd name="connsiteX44" fmla="*/ 853598 w 1296281"/>
                  <a:gd name="connsiteY44" fmla="*/ 806922 h 1253866"/>
                  <a:gd name="connsiteX45" fmla="*/ 1086563 w 1296281"/>
                  <a:gd name="connsiteY45" fmla="*/ 898023 h 1253866"/>
                  <a:gd name="connsiteX46" fmla="*/ 1042208 w 1296281"/>
                  <a:gd name="connsiteY46" fmla="*/ 1212815 h 1253866"/>
                  <a:gd name="connsiteX47" fmla="*/ 962081 w 1296281"/>
                  <a:gd name="connsiteY47" fmla="*/ 1248824 h 125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296281" h="1253866">
                    <a:moveTo>
                      <a:pt x="962081" y="1248824"/>
                    </a:moveTo>
                    <a:cubicBezTo>
                      <a:pt x="877537" y="1267354"/>
                      <a:pt x="784774" y="1234328"/>
                      <a:pt x="729117" y="1157723"/>
                    </a:cubicBezTo>
                    <a:cubicBezTo>
                      <a:pt x="673460" y="1081118"/>
                      <a:pt x="670716" y="982689"/>
                      <a:pt x="714464" y="908009"/>
                    </a:cubicBezTo>
                    <a:lnTo>
                      <a:pt x="735383" y="879419"/>
                    </a:lnTo>
                    <a:lnTo>
                      <a:pt x="718781" y="887839"/>
                    </a:lnTo>
                    <a:cubicBezTo>
                      <a:pt x="675269" y="901977"/>
                      <a:pt x="630396" y="901423"/>
                      <a:pt x="589247" y="888877"/>
                    </a:cubicBezTo>
                    <a:lnTo>
                      <a:pt x="558504" y="876148"/>
                    </a:lnTo>
                    <a:lnTo>
                      <a:pt x="581816" y="908008"/>
                    </a:lnTo>
                    <a:cubicBezTo>
                      <a:pt x="625564" y="982690"/>
                      <a:pt x="622821" y="1081118"/>
                      <a:pt x="567163" y="1157724"/>
                    </a:cubicBezTo>
                    <a:cubicBezTo>
                      <a:pt x="492954" y="1259863"/>
                      <a:pt x="352779" y="1284528"/>
                      <a:pt x="254072" y="1212815"/>
                    </a:cubicBezTo>
                    <a:cubicBezTo>
                      <a:pt x="155367" y="1141101"/>
                      <a:pt x="135508" y="1000163"/>
                      <a:pt x="209718" y="898023"/>
                    </a:cubicBezTo>
                    <a:cubicBezTo>
                      <a:pt x="274650" y="808651"/>
                      <a:pt x="390090" y="778595"/>
                      <a:pt x="484060" y="820520"/>
                    </a:cubicBezTo>
                    <a:lnTo>
                      <a:pt x="488165" y="822895"/>
                    </a:lnTo>
                    <a:lnTo>
                      <a:pt x="482046" y="817954"/>
                    </a:lnTo>
                    <a:cubicBezTo>
                      <a:pt x="462963" y="795398"/>
                      <a:pt x="447792" y="768711"/>
                      <a:pt x="438039" y="738693"/>
                    </a:cubicBezTo>
                    <a:cubicBezTo>
                      <a:pt x="428285" y="708675"/>
                      <a:pt x="424872" y="678167"/>
                      <a:pt x="427053" y="648703"/>
                    </a:cubicBezTo>
                    <a:lnTo>
                      <a:pt x="429099" y="641110"/>
                    </a:lnTo>
                    <a:lnTo>
                      <a:pt x="427174" y="645444"/>
                    </a:lnTo>
                    <a:cubicBezTo>
                      <a:pt x="375794" y="734596"/>
                      <a:pt x="264734" y="778133"/>
                      <a:pt x="159671" y="743996"/>
                    </a:cubicBezTo>
                    <a:cubicBezTo>
                      <a:pt x="39598" y="704982"/>
                      <a:pt x="-27176" y="579289"/>
                      <a:pt x="10526" y="463253"/>
                    </a:cubicBezTo>
                    <a:cubicBezTo>
                      <a:pt x="48228" y="347218"/>
                      <a:pt x="176130" y="284779"/>
                      <a:pt x="296203" y="323793"/>
                    </a:cubicBezTo>
                    <a:cubicBezTo>
                      <a:pt x="386258" y="353053"/>
                      <a:pt x="446332" y="431071"/>
                      <a:pt x="454835" y="517204"/>
                    </a:cubicBezTo>
                    <a:lnTo>
                      <a:pt x="454703" y="556681"/>
                    </a:lnTo>
                    <a:lnTo>
                      <a:pt x="472093" y="528314"/>
                    </a:lnTo>
                    <a:cubicBezTo>
                      <a:pt x="498009" y="493977"/>
                      <a:pt x="533985" y="467154"/>
                      <a:pt x="577499" y="453016"/>
                    </a:cubicBezTo>
                    <a:lnTo>
                      <a:pt x="595877" y="450069"/>
                    </a:lnTo>
                    <a:lnTo>
                      <a:pt x="562150" y="439236"/>
                    </a:lnTo>
                    <a:cubicBezTo>
                      <a:pt x="482861" y="404532"/>
                      <a:pt x="427226" y="323289"/>
                      <a:pt x="427226" y="228600"/>
                    </a:cubicBezTo>
                    <a:cubicBezTo>
                      <a:pt x="427226" y="102348"/>
                      <a:pt x="526133" y="0"/>
                      <a:pt x="648140" y="0"/>
                    </a:cubicBezTo>
                    <a:cubicBezTo>
                      <a:pt x="770147" y="0"/>
                      <a:pt x="869054" y="102348"/>
                      <a:pt x="869054" y="228600"/>
                    </a:cubicBezTo>
                    <a:cubicBezTo>
                      <a:pt x="869054" y="323289"/>
                      <a:pt x="813419" y="404532"/>
                      <a:pt x="734130" y="439235"/>
                    </a:cubicBezTo>
                    <a:lnTo>
                      <a:pt x="698436" y="450701"/>
                    </a:lnTo>
                    <a:lnTo>
                      <a:pt x="707032" y="451978"/>
                    </a:lnTo>
                    <a:cubicBezTo>
                      <a:pt x="748182" y="464525"/>
                      <a:pt x="785609" y="489065"/>
                      <a:pt x="814234" y="522899"/>
                    </a:cubicBezTo>
                    <a:lnTo>
                      <a:pt x="848833" y="585215"/>
                    </a:lnTo>
                    <a:lnTo>
                      <a:pt x="841445" y="517204"/>
                    </a:lnTo>
                    <a:cubicBezTo>
                      <a:pt x="849949" y="431071"/>
                      <a:pt x="910023" y="353054"/>
                      <a:pt x="1000077" y="323793"/>
                    </a:cubicBezTo>
                    <a:cubicBezTo>
                      <a:pt x="1120150" y="284779"/>
                      <a:pt x="1248052" y="347218"/>
                      <a:pt x="1285755" y="463254"/>
                    </a:cubicBezTo>
                    <a:cubicBezTo>
                      <a:pt x="1323457" y="579289"/>
                      <a:pt x="1256683" y="704982"/>
                      <a:pt x="1136610" y="743996"/>
                    </a:cubicBezTo>
                    <a:cubicBezTo>
                      <a:pt x="1046555" y="773257"/>
                      <a:pt x="952097" y="745450"/>
                      <a:pt x="894590" y="680766"/>
                    </a:cubicBezTo>
                    <a:lnTo>
                      <a:pt x="860591" y="621400"/>
                    </a:lnTo>
                    <a:lnTo>
                      <a:pt x="869228" y="692152"/>
                    </a:lnTo>
                    <a:cubicBezTo>
                      <a:pt x="865957" y="736350"/>
                      <a:pt x="850102" y="778202"/>
                      <a:pt x="824187" y="812540"/>
                    </a:cubicBezTo>
                    <a:lnTo>
                      <a:pt x="817981" y="818627"/>
                    </a:lnTo>
                    <a:lnTo>
                      <a:pt x="853598" y="806922"/>
                    </a:lnTo>
                    <a:cubicBezTo>
                      <a:pt x="938143" y="788392"/>
                      <a:pt x="1030906" y="821418"/>
                      <a:pt x="1086563" y="898023"/>
                    </a:cubicBezTo>
                    <a:cubicBezTo>
                      <a:pt x="1160772" y="1000163"/>
                      <a:pt x="1140913" y="1141101"/>
                      <a:pt x="1042208" y="1212815"/>
                    </a:cubicBezTo>
                    <a:cubicBezTo>
                      <a:pt x="1017531" y="1230743"/>
                      <a:pt x="990262" y="1242648"/>
                      <a:pt x="962081" y="1248824"/>
                    </a:cubicBezTo>
                    <a:close/>
                  </a:path>
                </a:pathLst>
              </a:custGeom>
              <a:solidFill>
                <a:srgbClr val="FAEEE2"/>
              </a:solidFill>
              <a:ln w="12700" cap="flat" cmpd="sng" algn="ctr">
                <a:solidFill>
                  <a:srgbClr val="A64F5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sp>
        <p:nvSpPr>
          <p:cNvPr id="22" name="任意多边形: 形状 22">
            <a:extLst>
              <a:ext uri="{FF2B5EF4-FFF2-40B4-BE49-F238E27FC236}">
                <a16:creationId xmlns:a16="http://schemas.microsoft.com/office/drawing/2014/main" id="{C9561F80-8944-4FC5-A767-D6902A7593E5}"/>
              </a:ext>
            </a:extLst>
          </p:cNvPr>
          <p:cNvSpPr/>
          <p:nvPr/>
        </p:nvSpPr>
        <p:spPr>
          <a:xfrm rot="11880000">
            <a:off x="7844601" y="190094"/>
            <a:ext cx="757023" cy="732253"/>
          </a:xfrm>
          <a:custGeom>
            <a:avLst/>
            <a:gdLst>
              <a:gd name="connsiteX0" fmla="*/ 962081 w 1296281"/>
              <a:gd name="connsiteY0" fmla="*/ 1248824 h 1253866"/>
              <a:gd name="connsiteX1" fmla="*/ 729117 w 1296281"/>
              <a:gd name="connsiteY1" fmla="*/ 1157723 h 1253866"/>
              <a:gd name="connsiteX2" fmla="*/ 714464 w 1296281"/>
              <a:gd name="connsiteY2" fmla="*/ 908009 h 1253866"/>
              <a:gd name="connsiteX3" fmla="*/ 735383 w 1296281"/>
              <a:gd name="connsiteY3" fmla="*/ 879419 h 1253866"/>
              <a:gd name="connsiteX4" fmla="*/ 718781 w 1296281"/>
              <a:gd name="connsiteY4" fmla="*/ 887839 h 1253866"/>
              <a:gd name="connsiteX5" fmla="*/ 589247 w 1296281"/>
              <a:gd name="connsiteY5" fmla="*/ 888877 h 1253866"/>
              <a:gd name="connsiteX6" fmla="*/ 558504 w 1296281"/>
              <a:gd name="connsiteY6" fmla="*/ 876148 h 1253866"/>
              <a:gd name="connsiteX7" fmla="*/ 581816 w 1296281"/>
              <a:gd name="connsiteY7" fmla="*/ 908008 h 1253866"/>
              <a:gd name="connsiteX8" fmla="*/ 567163 w 1296281"/>
              <a:gd name="connsiteY8" fmla="*/ 1157724 h 1253866"/>
              <a:gd name="connsiteX9" fmla="*/ 254072 w 1296281"/>
              <a:gd name="connsiteY9" fmla="*/ 1212815 h 1253866"/>
              <a:gd name="connsiteX10" fmla="*/ 209718 w 1296281"/>
              <a:gd name="connsiteY10" fmla="*/ 898023 h 1253866"/>
              <a:gd name="connsiteX11" fmla="*/ 484060 w 1296281"/>
              <a:gd name="connsiteY11" fmla="*/ 820520 h 1253866"/>
              <a:gd name="connsiteX12" fmla="*/ 488165 w 1296281"/>
              <a:gd name="connsiteY12" fmla="*/ 822895 h 1253866"/>
              <a:gd name="connsiteX13" fmla="*/ 482046 w 1296281"/>
              <a:gd name="connsiteY13" fmla="*/ 817954 h 1253866"/>
              <a:gd name="connsiteX14" fmla="*/ 438039 w 1296281"/>
              <a:gd name="connsiteY14" fmla="*/ 738693 h 1253866"/>
              <a:gd name="connsiteX15" fmla="*/ 427053 w 1296281"/>
              <a:gd name="connsiteY15" fmla="*/ 648703 h 1253866"/>
              <a:gd name="connsiteX16" fmla="*/ 429099 w 1296281"/>
              <a:gd name="connsiteY16" fmla="*/ 641110 h 1253866"/>
              <a:gd name="connsiteX17" fmla="*/ 427174 w 1296281"/>
              <a:gd name="connsiteY17" fmla="*/ 645444 h 1253866"/>
              <a:gd name="connsiteX18" fmla="*/ 159671 w 1296281"/>
              <a:gd name="connsiteY18" fmla="*/ 743996 h 1253866"/>
              <a:gd name="connsiteX19" fmla="*/ 10526 w 1296281"/>
              <a:gd name="connsiteY19" fmla="*/ 463253 h 1253866"/>
              <a:gd name="connsiteX20" fmla="*/ 296203 w 1296281"/>
              <a:gd name="connsiteY20" fmla="*/ 323793 h 1253866"/>
              <a:gd name="connsiteX21" fmla="*/ 454835 w 1296281"/>
              <a:gd name="connsiteY21" fmla="*/ 517204 h 1253866"/>
              <a:gd name="connsiteX22" fmla="*/ 454703 w 1296281"/>
              <a:gd name="connsiteY22" fmla="*/ 556681 h 1253866"/>
              <a:gd name="connsiteX23" fmla="*/ 472093 w 1296281"/>
              <a:gd name="connsiteY23" fmla="*/ 528314 h 1253866"/>
              <a:gd name="connsiteX24" fmla="*/ 577499 w 1296281"/>
              <a:gd name="connsiteY24" fmla="*/ 453016 h 1253866"/>
              <a:gd name="connsiteX25" fmla="*/ 595877 w 1296281"/>
              <a:gd name="connsiteY25" fmla="*/ 450069 h 1253866"/>
              <a:gd name="connsiteX26" fmla="*/ 562150 w 1296281"/>
              <a:gd name="connsiteY26" fmla="*/ 439236 h 1253866"/>
              <a:gd name="connsiteX27" fmla="*/ 427226 w 1296281"/>
              <a:gd name="connsiteY27" fmla="*/ 228600 h 1253866"/>
              <a:gd name="connsiteX28" fmla="*/ 648140 w 1296281"/>
              <a:gd name="connsiteY28" fmla="*/ 0 h 1253866"/>
              <a:gd name="connsiteX29" fmla="*/ 869054 w 1296281"/>
              <a:gd name="connsiteY29" fmla="*/ 228600 h 1253866"/>
              <a:gd name="connsiteX30" fmla="*/ 734130 w 1296281"/>
              <a:gd name="connsiteY30" fmla="*/ 439235 h 1253866"/>
              <a:gd name="connsiteX31" fmla="*/ 698436 w 1296281"/>
              <a:gd name="connsiteY31" fmla="*/ 450701 h 1253866"/>
              <a:gd name="connsiteX32" fmla="*/ 707032 w 1296281"/>
              <a:gd name="connsiteY32" fmla="*/ 451978 h 1253866"/>
              <a:gd name="connsiteX33" fmla="*/ 814234 w 1296281"/>
              <a:gd name="connsiteY33" fmla="*/ 522899 h 1253866"/>
              <a:gd name="connsiteX34" fmla="*/ 848833 w 1296281"/>
              <a:gd name="connsiteY34" fmla="*/ 585215 h 1253866"/>
              <a:gd name="connsiteX35" fmla="*/ 841445 w 1296281"/>
              <a:gd name="connsiteY35" fmla="*/ 517204 h 1253866"/>
              <a:gd name="connsiteX36" fmla="*/ 1000077 w 1296281"/>
              <a:gd name="connsiteY36" fmla="*/ 323793 h 1253866"/>
              <a:gd name="connsiteX37" fmla="*/ 1285755 w 1296281"/>
              <a:gd name="connsiteY37" fmla="*/ 463254 h 1253866"/>
              <a:gd name="connsiteX38" fmla="*/ 1136610 w 1296281"/>
              <a:gd name="connsiteY38" fmla="*/ 743996 h 1253866"/>
              <a:gd name="connsiteX39" fmla="*/ 894590 w 1296281"/>
              <a:gd name="connsiteY39" fmla="*/ 680766 h 1253866"/>
              <a:gd name="connsiteX40" fmla="*/ 860591 w 1296281"/>
              <a:gd name="connsiteY40" fmla="*/ 621400 h 1253866"/>
              <a:gd name="connsiteX41" fmla="*/ 869228 w 1296281"/>
              <a:gd name="connsiteY41" fmla="*/ 692152 h 1253866"/>
              <a:gd name="connsiteX42" fmla="*/ 824187 w 1296281"/>
              <a:gd name="connsiteY42" fmla="*/ 812540 h 1253866"/>
              <a:gd name="connsiteX43" fmla="*/ 817981 w 1296281"/>
              <a:gd name="connsiteY43" fmla="*/ 818627 h 1253866"/>
              <a:gd name="connsiteX44" fmla="*/ 853598 w 1296281"/>
              <a:gd name="connsiteY44" fmla="*/ 806922 h 1253866"/>
              <a:gd name="connsiteX45" fmla="*/ 1086563 w 1296281"/>
              <a:gd name="connsiteY45" fmla="*/ 898023 h 1253866"/>
              <a:gd name="connsiteX46" fmla="*/ 1042208 w 1296281"/>
              <a:gd name="connsiteY46" fmla="*/ 1212815 h 1253866"/>
              <a:gd name="connsiteX47" fmla="*/ 962081 w 1296281"/>
              <a:gd name="connsiteY47" fmla="*/ 1248824 h 125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296281" h="1253866">
                <a:moveTo>
                  <a:pt x="962081" y="1248824"/>
                </a:moveTo>
                <a:cubicBezTo>
                  <a:pt x="877537" y="1267354"/>
                  <a:pt x="784774" y="1234328"/>
                  <a:pt x="729117" y="1157723"/>
                </a:cubicBezTo>
                <a:cubicBezTo>
                  <a:pt x="673460" y="1081118"/>
                  <a:pt x="670716" y="982689"/>
                  <a:pt x="714464" y="908009"/>
                </a:cubicBezTo>
                <a:lnTo>
                  <a:pt x="735383" y="879419"/>
                </a:lnTo>
                <a:lnTo>
                  <a:pt x="718781" y="887839"/>
                </a:lnTo>
                <a:cubicBezTo>
                  <a:pt x="675269" y="901977"/>
                  <a:pt x="630396" y="901423"/>
                  <a:pt x="589247" y="888877"/>
                </a:cubicBezTo>
                <a:lnTo>
                  <a:pt x="558504" y="876148"/>
                </a:lnTo>
                <a:lnTo>
                  <a:pt x="581816" y="908008"/>
                </a:lnTo>
                <a:cubicBezTo>
                  <a:pt x="625564" y="982690"/>
                  <a:pt x="622821" y="1081118"/>
                  <a:pt x="567163" y="1157724"/>
                </a:cubicBezTo>
                <a:cubicBezTo>
                  <a:pt x="492954" y="1259863"/>
                  <a:pt x="352779" y="1284528"/>
                  <a:pt x="254072" y="1212815"/>
                </a:cubicBezTo>
                <a:cubicBezTo>
                  <a:pt x="155367" y="1141101"/>
                  <a:pt x="135508" y="1000163"/>
                  <a:pt x="209718" y="898023"/>
                </a:cubicBezTo>
                <a:cubicBezTo>
                  <a:pt x="274650" y="808651"/>
                  <a:pt x="390090" y="778595"/>
                  <a:pt x="484060" y="820520"/>
                </a:cubicBezTo>
                <a:lnTo>
                  <a:pt x="488165" y="822895"/>
                </a:lnTo>
                <a:lnTo>
                  <a:pt x="482046" y="817954"/>
                </a:lnTo>
                <a:cubicBezTo>
                  <a:pt x="462963" y="795398"/>
                  <a:pt x="447792" y="768711"/>
                  <a:pt x="438039" y="738693"/>
                </a:cubicBezTo>
                <a:cubicBezTo>
                  <a:pt x="428285" y="708675"/>
                  <a:pt x="424872" y="678167"/>
                  <a:pt x="427053" y="648703"/>
                </a:cubicBezTo>
                <a:lnTo>
                  <a:pt x="429099" y="641110"/>
                </a:lnTo>
                <a:lnTo>
                  <a:pt x="427174" y="645444"/>
                </a:lnTo>
                <a:cubicBezTo>
                  <a:pt x="375794" y="734596"/>
                  <a:pt x="264734" y="778133"/>
                  <a:pt x="159671" y="743996"/>
                </a:cubicBezTo>
                <a:cubicBezTo>
                  <a:pt x="39598" y="704982"/>
                  <a:pt x="-27176" y="579289"/>
                  <a:pt x="10526" y="463253"/>
                </a:cubicBezTo>
                <a:cubicBezTo>
                  <a:pt x="48228" y="347218"/>
                  <a:pt x="176130" y="284779"/>
                  <a:pt x="296203" y="323793"/>
                </a:cubicBezTo>
                <a:cubicBezTo>
                  <a:pt x="386258" y="353053"/>
                  <a:pt x="446332" y="431071"/>
                  <a:pt x="454835" y="517204"/>
                </a:cubicBezTo>
                <a:lnTo>
                  <a:pt x="454703" y="556681"/>
                </a:lnTo>
                <a:lnTo>
                  <a:pt x="472093" y="528314"/>
                </a:lnTo>
                <a:cubicBezTo>
                  <a:pt x="498009" y="493977"/>
                  <a:pt x="533985" y="467154"/>
                  <a:pt x="577499" y="453016"/>
                </a:cubicBezTo>
                <a:lnTo>
                  <a:pt x="595877" y="450069"/>
                </a:lnTo>
                <a:lnTo>
                  <a:pt x="562150" y="439236"/>
                </a:lnTo>
                <a:cubicBezTo>
                  <a:pt x="482861" y="404532"/>
                  <a:pt x="427226" y="323289"/>
                  <a:pt x="427226" y="228600"/>
                </a:cubicBezTo>
                <a:cubicBezTo>
                  <a:pt x="427226" y="102348"/>
                  <a:pt x="526133" y="0"/>
                  <a:pt x="648140" y="0"/>
                </a:cubicBezTo>
                <a:cubicBezTo>
                  <a:pt x="770147" y="0"/>
                  <a:pt x="869054" y="102348"/>
                  <a:pt x="869054" y="228600"/>
                </a:cubicBezTo>
                <a:cubicBezTo>
                  <a:pt x="869054" y="323289"/>
                  <a:pt x="813419" y="404532"/>
                  <a:pt x="734130" y="439235"/>
                </a:cubicBezTo>
                <a:lnTo>
                  <a:pt x="698436" y="450701"/>
                </a:lnTo>
                <a:lnTo>
                  <a:pt x="707032" y="451978"/>
                </a:lnTo>
                <a:cubicBezTo>
                  <a:pt x="748182" y="464525"/>
                  <a:pt x="785609" y="489065"/>
                  <a:pt x="814234" y="522899"/>
                </a:cubicBezTo>
                <a:lnTo>
                  <a:pt x="848833" y="585215"/>
                </a:lnTo>
                <a:lnTo>
                  <a:pt x="841445" y="517204"/>
                </a:lnTo>
                <a:cubicBezTo>
                  <a:pt x="849949" y="431071"/>
                  <a:pt x="910023" y="353054"/>
                  <a:pt x="1000077" y="323793"/>
                </a:cubicBezTo>
                <a:cubicBezTo>
                  <a:pt x="1120150" y="284779"/>
                  <a:pt x="1248052" y="347218"/>
                  <a:pt x="1285755" y="463254"/>
                </a:cubicBezTo>
                <a:cubicBezTo>
                  <a:pt x="1323457" y="579289"/>
                  <a:pt x="1256683" y="704982"/>
                  <a:pt x="1136610" y="743996"/>
                </a:cubicBezTo>
                <a:cubicBezTo>
                  <a:pt x="1046555" y="773257"/>
                  <a:pt x="952097" y="745450"/>
                  <a:pt x="894590" y="680766"/>
                </a:cubicBezTo>
                <a:lnTo>
                  <a:pt x="860591" y="621400"/>
                </a:lnTo>
                <a:lnTo>
                  <a:pt x="869228" y="692152"/>
                </a:lnTo>
                <a:cubicBezTo>
                  <a:pt x="865957" y="736350"/>
                  <a:pt x="850102" y="778202"/>
                  <a:pt x="824187" y="812540"/>
                </a:cubicBezTo>
                <a:lnTo>
                  <a:pt x="817981" y="818627"/>
                </a:lnTo>
                <a:lnTo>
                  <a:pt x="853598" y="806922"/>
                </a:lnTo>
                <a:cubicBezTo>
                  <a:pt x="938143" y="788392"/>
                  <a:pt x="1030906" y="821418"/>
                  <a:pt x="1086563" y="898023"/>
                </a:cubicBezTo>
                <a:cubicBezTo>
                  <a:pt x="1160772" y="1000163"/>
                  <a:pt x="1140913" y="1141101"/>
                  <a:pt x="1042208" y="1212815"/>
                </a:cubicBezTo>
                <a:cubicBezTo>
                  <a:pt x="1017531" y="1230743"/>
                  <a:pt x="990262" y="1242648"/>
                  <a:pt x="962081" y="1248824"/>
                </a:cubicBezTo>
                <a:close/>
              </a:path>
            </a:pathLst>
          </a:custGeom>
          <a:solidFill>
            <a:srgbClr val="FAEEE2"/>
          </a:solidFill>
          <a:ln w="12700" cap="flat" cmpd="sng" algn="ctr">
            <a:solidFill>
              <a:srgbClr val="A64F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3" name="Picture 11">
            <a:extLst>
              <a:ext uri="{FF2B5EF4-FFF2-40B4-BE49-F238E27FC236}">
                <a16:creationId xmlns:a16="http://schemas.microsoft.com/office/drawing/2014/main" id="{BEF78490-3B7F-43F4-9C19-4D60335BC9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314431" y="3218932"/>
            <a:ext cx="1702896" cy="2826385"/>
          </a:xfrm>
          <a:prstGeom prst="rect">
            <a:avLst/>
          </a:prstGeom>
        </p:spPr>
      </p:pic>
      <p:pic>
        <p:nvPicPr>
          <p:cNvPr id="24" name="Picture 13">
            <a:extLst>
              <a:ext uri="{FF2B5EF4-FFF2-40B4-BE49-F238E27FC236}">
                <a16:creationId xmlns:a16="http://schemas.microsoft.com/office/drawing/2014/main" id="{65D289A5-C091-4C25-82B8-2A900346F8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596337" y="3507431"/>
            <a:ext cx="1687561" cy="2980239"/>
          </a:xfrm>
          <a:prstGeom prst="rect">
            <a:avLst/>
          </a:prstGeom>
        </p:spPr>
      </p:pic>
      <p:grpSp>
        <p:nvGrpSpPr>
          <p:cNvPr id="25" name="组合 8">
            <a:extLst>
              <a:ext uri="{FF2B5EF4-FFF2-40B4-BE49-F238E27FC236}">
                <a16:creationId xmlns:a16="http://schemas.microsoft.com/office/drawing/2014/main" id="{E5D0184F-999A-4D9E-ABAB-E8600592C5FF}"/>
              </a:ext>
            </a:extLst>
          </p:cNvPr>
          <p:cNvGrpSpPr/>
          <p:nvPr/>
        </p:nvGrpSpPr>
        <p:grpSpPr>
          <a:xfrm>
            <a:off x="3789812" y="14374"/>
            <a:ext cx="4565789" cy="1700658"/>
            <a:chOff x="1219200" y="1524901"/>
            <a:chExt cx="5048249" cy="3811988"/>
          </a:xfrm>
        </p:grpSpPr>
        <p:sp>
          <p:nvSpPr>
            <p:cNvPr id="26" name="椭圆 5">
              <a:extLst>
                <a:ext uri="{FF2B5EF4-FFF2-40B4-BE49-F238E27FC236}">
                  <a16:creationId xmlns:a16="http://schemas.microsoft.com/office/drawing/2014/main" id="{8337DE30-B9B8-49F3-A5DC-D3DB0AC1356B}"/>
                </a:ext>
              </a:extLst>
            </p:cNvPr>
            <p:cNvSpPr/>
            <p:nvPr/>
          </p:nvSpPr>
          <p:spPr>
            <a:xfrm>
              <a:off x="1219200" y="1524901"/>
              <a:ext cx="5048249" cy="3811988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E76F6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椭圆 5">
              <a:extLst>
                <a:ext uri="{FF2B5EF4-FFF2-40B4-BE49-F238E27FC236}">
                  <a16:creationId xmlns:a16="http://schemas.microsoft.com/office/drawing/2014/main" id="{7BE7D467-9928-4E04-BF54-03F257B34CF7}"/>
                </a:ext>
              </a:extLst>
            </p:cNvPr>
            <p:cNvSpPr/>
            <p:nvPr/>
          </p:nvSpPr>
          <p:spPr>
            <a:xfrm>
              <a:off x="1391302" y="1637870"/>
              <a:ext cx="4743449" cy="358183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solidFill>
              <a:srgbClr val="FAEEE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椭圆 5">
              <a:extLst>
                <a:ext uri="{FF2B5EF4-FFF2-40B4-BE49-F238E27FC236}">
                  <a16:creationId xmlns:a16="http://schemas.microsoft.com/office/drawing/2014/main" id="{C291060C-446A-4D9F-9E91-0E424C690471}"/>
                </a:ext>
              </a:extLst>
            </p:cNvPr>
            <p:cNvSpPr/>
            <p:nvPr/>
          </p:nvSpPr>
          <p:spPr>
            <a:xfrm>
              <a:off x="1524002" y="1733120"/>
              <a:ext cx="4500000" cy="3384000"/>
            </a:xfrm>
            <a:custGeom>
              <a:avLst/>
              <a:gdLst>
                <a:gd name="connsiteX0" fmla="*/ 0 w 4076375"/>
                <a:gd name="connsiteY0" fmla="*/ 1885062 h 3770124"/>
                <a:gd name="connsiteX1" fmla="*/ 2038188 w 4076375"/>
                <a:gd name="connsiteY1" fmla="*/ 0 h 3770124"/>
                <a:gd name="connsiteX2" fmla="*/ 4076376 w 4076375"/>
                <a:gd name="connsiteY2" fmla="*/ 1885062 h 3770124"/>
                <a:gd name="connsiteX3" fmla="*/ 2038188 w 4076375"/>
                <a:gd name="connsiteY3" fmla="*/ 3770124 h 3770124"/>
                <a:gd name="connsiteX4" fmla="*/ 0 w 4076375"/>
                <a:gd name="connsiteY4" fmla="*/ 1885062 h 3770124"/>
                <a:gd name="connsiteX0-1" fmla="*/ 0 w 4076376"/>
                <a:gd name="connsiteY0-2" fmla="*/ 1904099 h 3789161"/>
                <a:gd name="connsiteX1-3" fmla="*/ 2038188 w 4076376"/>
                <a:gd name="connsiteY1-4" fmla="*/ 19037 h 3789161"/>
                <a:gd name="connsiteX2-5" fmla="*/ 4076376 w 4076376"/>
                <a:gd name="connsiteY2-6" fmla="*/ 1904099 h 3789161"/>
                <a:gd name="connsiteX3-7" fmla="*/ 2038188 w 4076376"/>
                <a:gd name="connsiteY3-8" fmla="*/ 3789161 h 3789161"/>
                <a:gd name="connsiteX4-9" fmla="*/ 0 w 4076376"/>
                <a:gd name="connsiteY4-10" fmla="*/ 1904099 h 3789161"/>
                <a:gd name="connsiteX0-11" fmla="*/ 0 w 4090982"/>
                <a:gd name="connsiteY0-12" fmla="*/ 1904099 h 3789161"/>
                <a:gd name="connsiteX1-13" fmla="*/ 2038188 w 4090982"/>
                <a:gd name="connsiteY1-14" fmla="*/ 19037 h 3789161"/>
                <a:gd name="connsiteX2-15" fmla="*/ 4076376 w 4090982"/>
                <a:gd name="connsiteY2-16" fmla="*/ 1904099 h 3789161"/>
                <a:gd name="connsiteX3-17" fmla="*/ 2038188 w 4090982"/>
                <a:gd name="connsiteY3-18" fmla="*/ 3789161 h 3789161"/>
                <a:gd name="connsiteX4-19" fmla="*/ 0 w 4090982"/>
                <a:gd name="connsiteY4-20" fmla="*/ 1904099 h 3789161"/>
                <a:gd name="connsiteX0-21" fmla="*/ 0 w 4092184"/>
                <a:gd name="connsiteY0-22" fmla="*/ 1904099 h 3860282"/>
                <a:gd name="connsiteX1-23" fmla="*/ 2038188 w 4092184"/>
                <a:gd name="connsiteY1-24" fmla="*/ 19037 h 3860282"/>
                <a:gd name="connsiteX2-25" fmla="*/ 4076376 w 4092184"/>
                <a:gd name="connsiteY2-26" fmla="*/ 1904099 h 3860282"/>
                <a:gd name="connsiteX3-27" fmla="*/ 2038188 w 4092184"/>
                <a:gd name="connsiteY3-28" fmla="*/ 3789161 h 3860282"/>
                <a:gd name="connsiteX4-29" fmla="*/ 0 w 4092184"/>
                <a:gd name="connsiteY4-30" fmla="*/ 1904099 h 3860282"/>
                <a:gd name="connsiteX0-31" fmla="*/ 0 w 4093288"/>
                <a:gd name="connsiteY0-32" fmla="*/ 1904099 h 3811988"/>
                <a:gd name="connsiteX1-33" fmla="*/ 2038188 w 4093288"/>
                <a:gd name="connsiteY1-34" fmla="*/ 19037 h 3811988"/>
                <a:gd name="connsiteX2-35" fmla="*/ 4076376 w 4093288"/>
                <a:gd name="connsiteY2-36" fmla="*/ 1904099 h 3811988"/>
                <a:gd name="connsiteX3-37" fmla="*/ 2038188 w 4093288"/>
                <a:gd name="connsiteY3-38" fmla="*/ 3789161 h 3811988"/>
                <a:gd name="connsiteX4-39" fmla="*/ 0 w 4093288"/>
                <a:gd name="connsiteY4-40" fmla="*/ 1904099 h 38119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93288" h="3811988">
                  <a:moveTo>
                    <a:pt x="0" y="1904099"/>
                  </a:moveTo>
                  <a:cubicBezTo>
                    <a:pt x="0" y="863008"/>
                    <a:pt x="912528" y="190487"/>
                    <a:pt x="2038188" y="19037"/>
                  </a:cubicBezTo>
                  <a:cubicBezTo>
                    <a:pt x="3163848" y="-152413"/>
                    <a:pt x="4076376" y="863008"/>
                    <a:pt x="4076376" y="1904099"/>
                  </a:cubicBezTo>
                  <a:cubicBezTo>
                    <a:pt x="4228776" y="3421440"/>
                    <a:pt x="3335298" y="3598661"/>
                    <a:pt x="2038188" y="3789161"/>
                  </a:cubicBezTo>
                  <a:cubicBezTo>
                    <a:pt x="741078" y="3979661"/>
                    <a:pt x="0" y="2945190"/>
                    <a:pt x="0" y="1904099"/>
                  </a:cubicBezTo>
                  <a:close/>
                </a:path>
              </a:pathLst>
            </a:custGeom>
            <a:noFill/>
            <a:ln w="12700" cap="flat" cmpd="sng" algn="ctr">
              <a:solidFill>
                <a:srgbClr val="DF734E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2A1344A-FEC8-40A0-95DC-F72603A3FAE7}"/>
              </a:ext>
            </a:extLst>
          </p:cNvPr>
          <p:cNvSpPr txBox="1"/>
          <p:nvPr/>
        </p:nvSpPr>
        <p:spPr>
          <a:xfrm>
            <a:off x="4104244" y="-103671"/>
            <a:ext cx="3936923" cy="1355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6000" dirty="0" err="1">
                <a:solidFill>
                  <a:srgbClr val="C00000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Ví</a:t>
            </a:r>
            <a:r>
              <a:rPr lang="en-US" sz="6000" dirty="0">
                <a:solidFill>
                  <a:srgbClr val="C00000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6000" dirty="0" err="1">
                <a:solidFill>
                  <a:srgbClr val="C00000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dụ</a:t>
            </a:r>
            <a:endParaRPr lang="vi-VN" sz="6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DBE219-31DD-4135-B811-D54A1E3A02DD}"/>
              </a:ext>
            </a:extLst>
          </p:cNvPr>
          <p:cNvSpPr txBox="1"/>
          <p:nvPr/>
        </p:nvSpPr>
        <p:spPr>
          <a:xfrm>
            <a:off x="720508" y="2329930"/>
            <a:ext cx="42850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4000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 bố mẹ cho về thăm quê</a:t>
            </a:r>
            <a:r>
              <a:rPr lang="en-US" sz="4000" dirty="0">
                <a:solidFill>
                  <a:srgbClr val="ED7D31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000" dirty="0">
              <a:solidFill>
                <a:srgbClr val="ED7D31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27AE80C-7472-468C-A15E-E5C934B1D410}"/>
              </a:ext>
            </a:extLst>
          </p:cNvPr>
          <p:cNvSpPr txBox="1"/>
          <p:nvPr/>
        </p:nvSpPr>
        <p:spPr>
          <a:xfrm>
            <a:off x="6196149" y="2890182"/>
            <a:ext cx="49000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  <a:defRPr/>
            </a:pP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Hè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</a:t>
            </a:r>
            <a:r>
              <a:rPr lang="vi-VN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ố mẹ cho con về quê thăm ông bà nhé!</a:t>
            </a:r>
          </a:p>
        </p:txBody>
      </p:sp>
    </p:spTree>
    <p:extLst>
      <p:ext uri="{BB962C8B-B14F-4D97-AF65-F5344CB8AC3E}">
        <p14:creationId xmlns:p14="http://schemas.microsoft.com/office/powerpoint/2010/main" val="124247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rắng to">
            <a:extLst>
              <a:ext uri="{FF2B5EF4-FFF2-40B4-BE49-F238E27FC236}">
                <a16:creationId xmlns:a16="http://schemas.microsoft.com/office/drawing/2014/main" id="{1805A941-37CE-4533-8A71-D7BCCA428F2B}"/>
              </a:ext>
            </a:extLst>
          </p:cNvPr>
          <p:cNvSpPr/>
          <p:nvPr/>
        </p:nvSpPr>
        <p:spPr>
          <a:xfrm rot="10800000">
            <a:off x="475175" y="462092"/>
            <a:ext cx="11241651" cy="5933817"/>
          </a:xfrm>
          <a:custGeom>
            <a:avLst/>
            <a:gdLst>
              <a:gd name="connsiteX0" fmla="*/ 0 w 10820400"/>
              <a:gd name="connsiteY0" fmla="*/ 0 h 5486400"/>
              <a:gd name="connsiteX1" fmla="*/ 10820400 w 10820400"/>
              <a:gd name="connsiteY1" fmla="*/ 0 h 5486400"/>
              <a:gd name="connsiteX2" fmla="*/ 10820400 w 10820400"/>
              <a:gd name="connsiteY2" fmla="*/ 5486400 h 5486400"/>
              <a:gd name="connsiteX3" fmla="*/ 0 w 10820400"/>
              <a:gd name="connsiteY3" fmla="*/ 5486400 h 5486400"/>
              <a:gd name="connsiteX4" fmla="*/ 0 w 10820400"/>
              <a:gd name="connsiteY4" fmla="*/ 0 h 5486400"/>
              <a:gd name="connsiteX0" fmla="*/ 301721 w 11122121"/>
              <a:gd name="connsiteY0" fmla="*/ 0 h 5486400"/>
              <a:gd name="connsiteX1" fmla="*/ 11122121 w 11122121"/>
              <a:gd name="connsiteY1" fmla="*/ 0 h 5486400"/>
              <a:gd name="connsiteX2" fmla="*/ 11122121 w 11122121"/>
              <a:gd name="connsiteY2" fmla="*/ 5486400 h 5486400"/>
              <a:gd name="connsiteX3" fmla="*/ 301721 w 11122121"/>
              <a:gd name="connsiteY3" fmla="*/ 5486400 h 5486400"/>
              <a:gd name="connsiteX4" fmla="*/ 301721 w 11122121"/>
              <a:gd name="connsiteY4" fmla="*/ 0 h 5486400"/>
              <a:gd name="connsiteX0" fmla="*/ 498817 w 11319217"/>
              <a:gd name="connsiteY0" fmla="*/ 0 h 5486400"/>
              <a:gd name="connsiteX1" fmla="*/ 11319217 w 11319217"/>
              <a:gd name="connsiteY1" fmla="*/ 0 h 5486400"/>
              <a:gd name="connsiteX2" fmla="*/ 11319217 w 11319217"/>
              <a:gd name="connsiteY2" fmla="*/ 5486400 h 5486400"/>
              <a:gd name="connsiteX3" fmla="*/ 498817 w 11319217"/>
              <a:gd name="connsiteY3" fmla="*/ 5486400 h 5486400"/>
              <a:gd name="connsiteX4" fmla="*/ 498817 w 11319217"/>
              <a:gd name="connsiteY4" fmla="*/ 0 h 5486400"/>
              <a:gd name="connsiteX0" fmla="*/ 498817 w 11319217"/>
              <a:gd name="connsiteY0" fmla="*/ 0 h 5671127"/>
              <a:gd name="connsiteX1" fmla="*/ 11319217 w 11319217"/>
              <a:gd name="connsiteY1" fmla="*/ 0 h 5671127"/>
              <a:gd name="connsiteX2" fmla="*/ 11319217 w 11319217"/>
              <a:gd name="connsiteY2" fmla="*/ 5486400 h 5671127"/>
              <a:gd name="connsiteX3" fmla="*/ 498817 w 11319217"/>
              <a:gd name="connsiteY3" fmla="*/ 5486400 h 5671127"/>
              <a:gd name="connsiteX4" fmla="*/ 498817 w 11319217"/>
              <a:gd name="connsiteY4" fmla="*/ 0 h 5671127"/>
              <a:gd name="connsiteX0" fmla="*/ 498817 w 11319217"/>
              <a:gd name="connsiteY0" fmla="*/ 0 h 5808601"/>
              <a:gd name="connsiteX1" fmla="*/ 11319217 w 11319217"/>
              <a:gd name="connsiteY1" fmla="*/ 0 h 5808601"/>
              <a:gd name="connsiteX2" fmla="*/ 11319217 w 11319217"/>
              <a:gd name="connsiteY2" fmla="*/ 5486400 h 5808601"/>
              <a:gd name="connsiteX3" fmla="*/ 498817 w 11319217"/>
              <a:gd name="connsiteY3" fmla="*/ 5486400 h 5808601"/>
              <a:gd name="connsiteX4" fmla="*/ 498817 w 11319217"/>
              <a:gd name="connsiteY4" fmla="*/ 0 h 5808601"/>
              <a:gd name="connsiteX0" fmla="*/ 498817 w 11571677"/>
              <a:gd name="connsiteY0" fmla="*/ 0 h 5808601"/>
              <a:gd name="connsiteX1" fmla="*/ 11319217 w 11571677"/>
              <a:gd name="connsiteY1" fmla="*/ 0 h 5808601"/>
              <a:gd name="connsiteX2" fmla="*/ 11319217 w 11571677"/>
              <a:gd name="connsiteY2" fmla="*/ 5486400 h 5808601"/>
              <a:gd name="connsiteX3" fmla="*/ 498817 w 11571677"/>
              <a:gd name="connsiteY3" fmla="*/ 5486400 h 5808601"/>
              <a:gd name="connsiteX4" fmla="*/ 498817 w 11571677"/>
              <a:gd name="connsiteY4" fmla="*/ 0 h 5808601"/>
              <a:gd name="connsiteX0" fmla="*/ 498817 w 11719687"/>
              <a:gd name="connsiteY0" fmla="*/ 0 h 5808601"/>
              <a:gd name="connsiteX1" fmla="*/ 11319217 w 11719687"/>
              <a:gd name="connsiteY1" fmla="*/ 0 h 5808601"/>
              <a:gd name="connsiteX2" fmla="*/ 11319217 w 11719687"/>
              <a:gd name="connsiteY2" fmla="*/ 5486400 h 5808601"/>
              <a:gd name="connsiteX3" fmla="*/ 498817 w 11719687"/>
              <a:gd name="connsiteY3" fmla="*/ 5486400 h 5808601"/>
              <a:gd name="connsiteX4" fmla="*/ 498817 w 11719687"/>
              <a:gd name="connsiteY4" fmla="*/ 0 h 5808601"/>
              <a:gd name="connsiteX0" fmla="*/ 498817 w 11719687"/>
              <a:gd name="connsiteY0" fmla="*/ 264776 h 6073377"/>
              <a:gd name="connsiteX1" fmla="*/ 11319217 w 11719687"/>
              <a:gd name="connsiteY1" fmla="*/ 264776 h 6073377"/>
              <a:gd name="connsiteX2" fmla="*/ 11319217 w 11719687"/>
              <a:gd name="connsiteY2" fmla="*/ 5751176 h 6073377"/>
              <a:gd name="connsiteX3" fmla="*/ 498817 w 11719687"/>
              <a:gd name="connsiteY3" fmla="*/ 5751176 h 6073377"/>
              <a:gd name="connsiteX4" fmla="*/ 498817 w 11719687"/>
              <a:gd name="connsiteY4" fmla="*/ 264776 h 6073377"/>
              <a:gd name="connsiteX0" fmla="*/ 498817 w 11719687"/>
              <a:gd name="connsiteY0" fmla="*/ 377544 h 6186145"/>
              <a:gd name="connsiteX1" fmla="*/ 11319217 w 11719687"/>
              <a:gd name="connsiteY1" fmla="*/ 377544 h 6186145"/>
              <a:gd name="connsiteX2" fmla="*/ 11319217 w 11719687"/>
              <a:gd name="connsiteY2" fmla="*/ 5863944 h 6186145"/>
              <a:gd name="connsiteX3" fmla="*/ 498817 w 11719687"/>
              <a:gd name="connsiteY3" fmla="*/ 5863944 h 6186145"/>
              <a:gd name="connsiteX4" fmla="*/ 498817 w 11719687"/>
              <a:gd name="connsiteY4" fmla="*/ 377544 h 6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9687" h="6186145">
                <a:moveTo>
                  <a:pt x="498817" y="377544"/>
                </a:moveTo>
                <a:cubicBezTo>
                  <a:pt x="4091763" y="-218202"/>
                  <a:pt x="8252744" y="-24238"/>
                  <a:pt x="11319217" y="377544"/>
                </a:cubicBezTo>
                <a:cubicBezTo>
                  <a:pt x="11817981" y="2261762"/>
                  <a:pt x="11887253" y="4062853"/>
                  <a:pt x="11319217" y="5863944"/>
                </a:cubicBezTo>
                <a:cubicBezTo>
                  <a:pt x="7823253" y="6307289"/>
                  <a:pt x="3662272" y="6279580"/>
                  <a:pt x="498817" y="5863944"/>
                </a:cubicBezTo>
                <a:cubicBezTo>
                  <a:pt x="-180056" y="4201398"/>
                  <a:pt x="-152347" y="1915398"/>
                  <a:pt x="498817" y="3775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6">
            <a:extLst>
              <a:ext uri="{FF2B5EF4-FFF2-40B4-BE49-F238E27FC236}">
                <a16:creationId xmlns:a16="http://schemas.microsoft.com/office/drawing/2014/main" id="{B3E36A33-06E0-4AA9-AC17-3A0787C2D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0443" y="5108252"/>
            <a:ext cx="3177388" cy="1749747"/>
          </a:xfrm>
          <a:prstGeom prst="rect">
            <a:avLst/>
          </a:prstGeom>
        </p:spPr>
      </p:pic>
      <p:pic>
        <p:nvPicPr>
          <p:cNvPr id="15" name="Picture 14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4D466B48-2777-4E22-A220-FC1DFBEF3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2" y="886375"/>
            <a:ext cx="8310828" cy="493776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56A782DC-128B-4A49-9B0D-A65A8F08243B}"/>
              </a:ext>
            </a:extLst>
          </p:cNvPr>
          <p:cNvSpPr/>
          <p:nvPr/>
        </p:nvSpPr>
        <p:spPr>
          <a:xfrm flipH="1">
            <a:off x="9977172" y="140109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415804ED-2542-4379-808F-8C8DC0864F5E}"/>
              </a:ext>
            </a:extLst>
          </p:cNvPr>
          <p:cNvSpPr/>
          <p:nvPr/>
        </p:nvSpPr>
        <p:spPr>
          <a:xfrm>
            <a:off x="4267689" y="151908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0FC1548-8975-4B95-87FA-6E18337805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912" y="52712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0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rắng to">
            <a:extLst>
              <a:ext uri="{FF2B5EF4-FFF2-40B4-BE49-F238E27FC236}">
                <a16:creationId xmlns:a16="http://schemas.microsoft.com/office/drawing/2014/main" id="{1805A941-37CE-4533-8A71-D7BCCA428F2B}"/>
              </a:ext>
            </a:extLst>
          </p:cNvPr>
          <p:cNvSpPr/>
          <p:nvPr/>
        </p:nvSpPr>
        <p:spPr>
          <a:xfrm rot="10800000">
            <a:off x="287079" y="462090"/>
            <a:ext cx="11589487" cy="5933817"/>
          </a:xfrm>
          <a:custGeom>
            <a:avLst/>
            <a:gdLst>
              <a:gd name="connsiteX0" fmla="*/ 0 w 10820400"/>
              <a:gd name="connsiteY0" fmla="*/ 0 h 5486400"/>
              <a:gd name="connsiteX1" fmla="*/ 10820400 w 10820400"/>
              <a:gd name="connsiteY1" fmla="*/ 0 h 5486400"/>
              <a:gd name="connsiteX2" fmla="*/ 10820400 w 10820400"/>
              <a:gd name="connsiteY2" fmla="*/ 5486400 h 5486400"/>
              <a:gd name="connsiteX3" fmla="*/ 0 w 10820400"/>
              <a:gd name="connsiteY3" fmla="*/ 5486400 h 5486400"/>
              <a:gd name="connsiteX4" fmla="*/ 0 w 10820400"/>
              <a:gd name="connsiteY4" fmla="*/ 0 h 5486400"/>
              <a:gd name="connsiteX0" fmla="*/ 301721 w 11122121"/>
              <a:gd name="connsiteY0" fmla="*/ 0 h 5486400"/>
              <a:gd name="connsiteX1" fmla="*/ 11122121 w 11122121"/>
              <a:gd name="connsiteY1" fmla="*/ 0 h 5486400"/>
              <a:gd name="connsiteX2" fmla="*/ 11122121 w 11122121"/>
              <a:gd name="connsiteY2" fmla="*/ 5486400 h 5486400"/>
              <a:gd name="connsiteX3" fmla="*/ 301721 w 11122121"/>
              <a:gd name="connsiteY3" fmla="*/ 5486400 h 5486400"/>
              <a:gd name="connsiteX4" fmla="*/ 301721 w 11122121"/>
              <a:gd name="connsiteY4" fmla="*/ 0 h 5486400"/>
              <a:gd name="connsiteX0" fmla="*/ 498817 w 11319217"/>
              <a:gd name="connsiteY0" fmla="*/ 0 h 5486400"/>
              <a:gd name="connsiteX1" fmla="*/ 11319217 w 11319217"/>
              <a:gd name="connsiteY1" fmla="*/ 0 h 5486400"/>
              <a:gd name="connsiteX2" fmla="*/ 11319217 w 11319217"/>
              <a:gd name="connsiteY2" fmla="*/ 5486400 h 5486400"/>
              <a:gd name="connsiteX3" fmla="*/ 498817 w 11319217"/>
              <a:gd name="connsiteY3" fmla="*/ 5486400 h 5486400"/>
              <a:gd name="connsiteX4" fmla="*/ 498817 w 11319217"/>
              <a:gd name="connsiteY4" fmla="*/ 0 h 5486400"/>
              <a:gd name="connsiteX0" fmla="*/ 498817 w 11319217"/>
              <a:gd name="connsiteY0" fmla="*/ 0 h 5671127"/>
              <a:gd name="connsiteX1" fmla="*/ 11319217 w 11319217"/>
              <a:gd name="connsiteY1" fmla="*/ 0 h 5671127"/>
              <a:gd name="connsiteX2" fmla="*/ 11319217 w 11319217"/>
              <a:gd name="connsiteY2" fmla="*/ 5486400 h 5671127"/>
              <a:gd name="connsiteX3" fmla="*/ 498817 w 11319217"/>
              <a:gd name="connsiteY3" fmla="*/ 5486400 h 5671127"/>
              <a:gd name="connsiteX4" fmla="*/ 498817 w 11319217"/>
              <a:gd name="connsiteY4" fmla="*/ 0 h 5671127"/>
              <a:gd name="connsiteX0" fmla="*/ 498817 w 11319217"/>
              <a:gd name="connsiteY0" fmla="*/ 0 h 5808601"/>
              <a:gd name="connsiteX1" fmla="*/ 11319217 w 11319217"/>
              <a:gd name="connsiteY1" fmla="*/ 0 h 5808601"/>
              <a:gd name="connsiteX2" fmla="*/ 11319217 w 11319217"/>
              <a:gd name="connsiteY2" fmla="*/ 5486400 h 5808601"/>
              <a:gd name="connsiteX3" fmla="*/ 498817 w 11319217"/>
              <a:gd name="connsiteY3" fmla="*/ 5486400 h 5808601"/>
              <a:gd name="connsiteX4" fmla="*/ 498817 w 11319217"/>
              <a:gd name="connsiteY4" fmla="*/ 0 h 5808601"/>
              <a:gd name="connsiteX0" fmla="*/ 498817 w 11571677"/>
              <a:gd name="connsiteY0" fmla="*/ 0 h 5808601"/>
              <a:gd name="connsiteX1" fmla="*/ 11319217 w 11571677"/>
              <a:gd name="connsiteY1" fmla="*/ 0 h 5808601"/>
              <a:gd name="connsiteX2" fmla="*/ 11319217 w 11571677"/>
              <a:gd name="connsiteY2" fmla="*/ 5486400 h 5808601"/>
              <a:gd name="connsiteX3" fmla="*/ 498817 w 11571677"/>
              <a:gd name="connsiteY3" fmla="*/ 5486400 h 5808601"/>
              <a:gd name="connsiteX4" fmla="*/ 498817 w 11571677"/>
              <a:gd name="connsiteY4" fmla="*/ 0 h 5808601"/>
              <a:gd name="connsiteX0" fmla="*/ 498817 w 11719687"/>
              <a:gd name="connsiteY0" fmla="*/ 0 h 5808601"/>
              <a:gd name="connsiteX1" fmla="*/ 11319217 w 11719687"/>
              <a:gd name="connsiteY1" fmla="*/ 0 h 5808601"/>
              <a:gd name="connsiteX2" fmla="*/ 11319217 w 11719687"/>
              <a:gd name="connsiteY2" fmla="*/ 5486400 h 5808601"/>
              <a:gd name="connsiteX3" fmla="*/ 498817 w 11719687"/>
              <a:gd name="connsiteY3" fmla="*/ 5486400 h 5808601"/>
              <a:gd name="connsiteX4" fmla="*/ 498817 w 11719687"/>
              <a:gd name="connsiteY4" fmla="*/ 0 h 5808601"/>
              <a:gd name="connsiteX0" fmla="*/ 498817 w 11719687"/>
              <a:gd name="connsiteY0" fmla="*/ 264776 h 6073377"/>
              <a:gd name="connsiteX1" fmla="*/ 11319217 w 11719687"/>
              <a:gd name="connsiteY1" fmla="*/ 264776 h 6073377"/>
              <a:gd name="connsiteX2" fmla="*/ 11319217 w 11719687"/>
              <a:gd name="connsiteY2" fmla="*/ 5751176 h 6073377"/>
              <a:gd name="connsiteX3" fmla="*/ 498817 w 11719687"/>
              <a:gd name="connsiteY3" fmla="*/ 5751176 h 6073377"/>
              <a:gd name="connsiteX4" fmla="*/ 498817 w 11719687"/>
              <a:gd name="connsiteY4" fmla="*/ 264776 h 6073377"/>
              <a:gd name="connsiteX0" fmla="*/ 498817 w 11719687"/>
              <a:gd name="connsiteY0" fmla="*/ 377544 h 6186145"/>
              <a:gd name="connsiteX1" fmla="*/ 11319217 w 11719687"/>
              <a:gd name="connsiteY1" fmla="*/ 377544 h 6186145"/>
              <a:gd name="connsiteX2" fmla="*/ 11319217 w 11719687"/>
              <a:gd name="connsiteY2" fmla="*/ 5863944 h 6186145"/>
              <a:gd name="connsiteX3" fmla="*/ 498817 w 11719687"/>
              <a:gd name="connsiteY3" fmla="*/ 5863944 h 6186145"/>
              <a:gd name="connsiteX4" fmla="*/ 498817 w 11719687"/>
              <a:gd name="connsiteY4" fmla="*/ 377544 h 6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9687" h="6186145">
                <a:moveTo>
                  <a:pt x="498817" y="377544"/>
                </a:moveTo>
                <a:cubicBezTo>
                  <a:pt x="4091763" y="-218202"/>
                  <a:pt x="8252744" y="-24238"/>
                  <a:pt x="11319217" y="377544"/>
                </a:cubicBezTo>
                <a:cubicBezTo>
                  <a:pt x="11817981" y="2261762"/>
                  <a:pt x="11887253" y="4062853"/>
                  <a:pt x="11319217" y="5863944"/>
                </a:cubicBezTo>
                <a:cubicBezTo>
                  <a:pt x="7823253" y="6307289"/>
                  <a:pt x="3662272" y="6279580"/>
                  <a:pt x="498817" y="5863944"/>
                </a:cubicBezTo>
                <a:cubicBezTo>
                  <a:pt x="-180056" y="4201398"/>
                  <a:pt x="-152347" y="1915398"/>
                  <a:pt x="498817" y="3775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44">
            <a:extLst>
              <a:ext uri="{FF2B5EF4-FFF2-40B4-BE49-F238E27FC236}">
                <a16:creationId xmlns:a16="http://schemas.microsoft.com/office/drawing/2014/main" id="{8D8BE592-6CED-4B63-BACA-F78064B8C7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1162DBBC-9845-48A8-8412-4D69EF873E25}"/>
              </a:ext>
            </a:extLst>
          </p:cNvPr>
          <p:cNvSpPr/>
          <p:nvPr/>
        </p:nvSpPr>
        <p:spPr>
          <a:xfrm>
            <a:off x="617552" y="2014092"/>
            <a:ext cx="2981324" cy="1990725"/>
          </a:xfrm>
          <a:prstGeom prst="cloud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26C5E104-918C-4839-A656-3DB0E947B8BB}"/>
              </a:ext>
            </a:extLst>
          </p:cNvPr>
          <p:cNvSpPr/>
          <p:nvPr/>
        </p:nvSpPr>
        <p:spPr>
          <a:xfrm>
            <a:off x="3808426" y="1852167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65BAAE-5714-484A-931E-3F90288AA57C}"/>
              </a:ext>
            </a:extLst>
          </p:cNvPr>
          <p:cNvSpPr/>
          <p:nvPr/>
        </p:nvSpPr>
        <p:spPr>
          <a:xfrm>
            <a:off x="4246573" y="1294955"/>
            <a:ext cx="2247903" cy="1314450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C585F9-EA54-4AE1-9BB5-95EDF58F98D6}"/>
              </a:ext>
            </a:extLst>
          </p:cNvPr>
          <p:cNvSpPr/>
          <p:nvPr/>
        </p:nvSpPr>
        <p:spPr>
          <a:xfrm>
            <a:off x="4246573" y="4190555"/>
            <a:ext cx="2362203" cy="103107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2173FF4-0942-4253-B205-F256DC0436C3}"/>
              </a:ext>
            </a:extLst>
          </p:cNvPr>
          <p:cNvCxnSpPr>
            <a:cxnSpLocks/>
            <a:stCxn id="20" idx="3"/>
          </p:cNvCxnSpPr>
          <p:nvPr/>
        </p:nvCxnSpPr>
        <p:spPr>
          <a:xfrm flipV="1">
            <a:off x="6494476" y="1552353"/>
            <a:ext cx="969580" cy="399827"/>
          </a:xfrm>
          <a:prstGeom prst="line">
            <a:avLst/>
          </a:prstGeom>
          <a:solidFill>
            <a:srgbClr val="FFC000"/>
          </a:solidFill>
          <a:ln w="5715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DB4F4137-0287-41EC-9BFA-6A897E895E2F}"/>
              </a:ext>
            </a:extLst>
          </p:cNvPr>
          <p:cNvSpPr/>
          <p:nvPr/>
        </p:nvSpPr>
        <p:spPr>
          <a:xfrm>
            <a:off x="7464056" y="1092409"/>
            <a:ext cx="3982142" cy="586714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84A2916-4B4F-4AC4-A356-F427B8E6DDF4}"/>
              </a:ext>
            </a:extLst>
          </p:cNvPr>
          <p:cNvCxnSpPr>
            <a:cxnSpLocks/>
          </p:cNvCxnSpPr>
          <p:nvPr/>
        </p:nvCxnSpPr>
        <p:spPr>
          <a:xfrm flipV="1">
            <a:off x="6618298" y="3902149"/>
            <a:ext cx="969580" cy="832521"/>
          </a:xfrm>
          <a:prstGeom prst="line">
            <a:avLst/>
          </a:prstGeom>
          <a:solidFill>
            <a:srgbClr val="FFC000"/>
          </a:solidFill>
          <a:ln w="5715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3C2D508-1C47-4A93-9C81-4A049672A66C}"/>
              </a:ext>
            </a:extLst>
          </p:cNvPr>
          <p:cNvSpPr/>
          <p:nvPr/>
        </p:nvSpPr>
        <p:spPr>
          <a:xfrm>
            <a:off x="7589850" y="3295205"/>
            <a:ext cx="4014699" cy="1314450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AFC6647-963A-4548-B8CB-C085DC8E605A}"/>
              </a:ext>
            </a:extLst>
          </p:cNvPr>
          <p:cNvCxnSpPr>
            <a:cxnSpLocks/>
          </p:cNvCxnSpPr>
          <p:nvPr/>
        </p:nvCxnSpPr>
        <p:spPr>
          <a:xfrm>
            <a:off x="6494476" y="2056025"/>
            <a:ext cx="969580" cy="552968"/>
          </a:xfrm>
          <a:prstGeom prst="line">
            <a:avLst/>
          </a:prstGeom>
          <a:solidFill>
            <a:srgbClr val="FFC000"/>
          </a:solidFill>
          <a:ln w="5715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91C01907-5E83-4D9F-85AE-787367DDF9F0}"/>
              </a:ext>
            </a:extLst>
          </p:cNvPr>
          <p:cNvSpPr/>
          <p:nvPr/>
        </p:nvSpPr>
        <p:spPr>
          <a:xfrm>
            <a:off x="7341622" y="1991830"/>
            <a:ext cx="4262927" cy="103979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D75220B-0991-43C6-96AB-ABE471ED347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6608776" y="4706094"/>
            <a:ext cx="979102" cy="774082"/>
          </a:xfrm>
          <a:prstGeom prst="line">
            <a:avLst/>
          </a:prstGeom>
          <a:solidFill>
            <a:srgbClr val="FFC000"/>
          </a:solidFill>
          <a:ln w="5715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2C209F39-396C-4753-80EA-52A0E26BCED5}"/>
              </a:ext>
            </a:extLst>
          </p:cNvPr>
          <p:cNvSpPr/>
          <p:nvPr/>
        </p:nvSpPr>
        <p:spPr>
          <a:xfrm>
            <a:off x="7587879" y="5085408"/>
            <a:ext cx="3858320" cy="774082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khiến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7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  <p:bldP spid="21" grpId="0" animBg="1"/>
      <p:bldP spid="23" grpId="0" animBg="1"/>
      <p:bldP spid="27" grpId="0" animBg="1"/>
      <p:bldP spid="29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2365375" y="1207770"/>
            <a:ext cx="731520" cy="481965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2553335" y="3505835"/>
            <a:ext cx="2404110" cy="14192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909431" y="2091789"/>
            <a:ext cx="603883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字魂105号-简雅黑"/>
                <a:cs typeface="+mn-cs"/>
              </a:rPr>
              <a:t>TẠM BIỆT VÀ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字魂105号-简雅黑"/>
                <a:cs typeface="+mn-cs"/>
              </a:rPr>
              <a:t> HẸN GẶP LẠI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8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2365375" y="1207770"/>
            <a:ext cx="731520" cy="481965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2553335" y="3505835"/>
            <a:ext cx="2404110" cy="1419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B50DDC-22D2-47EF-B74A-D2AC287B2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6330" y="2465748"/>
            <a:ext cx="6779340" cy="19265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433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ia đình em">
            <a:hlinkClick r:id="" action="ppaction://media"/>
            <a:extLst>
              <a:ext uri="{FF2B5EF4-FFF2-40B4-BE49-F238E27FC236}">
                <a16:creationId xmlns:a16="http://schemas.microsoft.com/office/drawing/2014/main" id="{4E51AED6-6495-4386-821B-AD46B1F533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3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2365375" y="1207770"/>
            <a:ext cx="731520" cy="481965"/>
          </a:xfrm>
          <a:custGeom>
            <a:avLst/>
            <a:gdLst>
              <a:gd name="connsiteX0" fmla="*/ 298 w 1800"/>
              <a:gd name="connsiteY0" fmla="*/ 0 h 1421"/>
              <a:gd name="connsiteX1" fmla="*/ 1597 w 1800"/>
              <a:gd name="connsiteY1" fmla="*/ 0 h 1421"/>
              <a:gd name="connsiteX2" fmla="*/ 1800 w 1800"/>
              <a:gd name="connsiteY2" fmla="*/ 203 h 1421"/>
              <a:gd name="connsiteX3" fmla="*/ 1800 w 1800"/>
              <a:gd name="connsiteY3" fmla="*/ 885 h 1421"/>
              <a:gd name="connsiteX4" fmla="*/ 0 w 1800"/>
              <a:gd name="connsiteY4" fmla="*/ 1058 h 1421"/>
              <a:gd name="connsiteX5" fmla="*/ 300 w 1800"/>
              <a:gd name="connsiteY5" fmla="*/ 1421 h 1421"/>
              <a:gd name="connsiteX6" fmla="*/ 95 w 1800"/>
              <a:gd name="connsiteY6" fmla="*/ 1216 h 1421"/>
              <a:gd name="connsiteX7" fmla="*/ 95 w 1800"/>
              <a:gd name="connsiteY7" fmla="*/ 203 h 1421"/>
              <a:gd name="connsiteX8" fmla="*/ 298 w 1800"/>
              <a:gd name="connsiteY8" fmla="*/ 0 h 1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" h="1421">
                <a:moveTo>
                  <a:pt x="298" y="0"/>
                </a:moveTo>
                <a:lnTo>
                  <a:pt x="1597" y="0"/>
                </a:lnTo>
                <a:lnTo>
                  <a:pt x="1800" y="203"/>
                </a:lnTo>
                <a:lnTo>
                  <a:pt x="1800" y="885"/>
                </a:lnTo>
                <a:lnTo>
                  <a:pt x="0" y="1058"/>
                </a:lnTo>
                <a:lnTo>
                  <a:pt x="300" y="1421"/>
                </a:lnTo>
                <a:lnTo>
                  <a:pt x="95" y="1216"/>
                </a:lnTo>
                <a:lnTo>
                  <a:pt x="95" y="203"/>
                </a:lnTo>
                <a:cubicBezTo>
                  <a:pt x="95" y="91"/>
                  <a:pt x="186" y="0"/>
                  <a:pt x="298" y="0"/>
                </a:cubicBezTo>
                <a:close/>
              </a:path>
            </a:pathLst>
          </a:custGeom>
          <a:solidFill>
            <a:srgbClr val="09722C"/>
          </a:solidFill>
          <a:ln>
            <a:solidFill>
              <a:srgbClr val="097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pic>
        <p:nvPicPr>
          <p:cNvPr id="8" name="图片 7" descr="19690631 -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flipH="1">
            <a:off x="2553335" y="3505835"/>
            <a:ext cx="2404110" cy="1419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4FF960-FD9C-4994-B5BB-64504CD82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615" y="2282224"/>
            <a:ext cx="6761050" cy="2139881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69E7AA3-8B7B-4621-A499-66E6AEB60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825" y="5481825"/>
            <a:ext cx="1376175" cy="13761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269" y="850605"/>
            <a:ext cx="11007634" cy="566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1010093"/>
            <a:ext cx="10789920" cy="5404915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00307-8035-4C85-A6D5-B69316D9E6BD}"/>
              </a:ext>
            </a:extLst>
          </p:cNvPr>
          <p:cNvSpPr txBox="1"/>
          <p:nvPr/>
        </p:nvSpPr>
        <p:spPr>
          <a:xfrm>
            <a:off x="1176595" y="1350706"/>
            <a:ext cx="10336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1. </a:t>
            </a: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Tìm từ chỉ đặc điểm có trong đoạn thơ dưới đây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1A4D4-341A-452C-8325-9465E02D726C}"/>
              </a:ext>
            </a:extLst>
          </p:cNvPr>
          <p:cNvSpPr txBox="1"/>
          <p:nvPr/>
        </p:nvSpPr>
        <p:spPr>
          <a:xfrm>
            <a:off x="889185" y="2523863"/>
            <a:ext cx="48484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Có một giờ Văn như thế</a:t>
            </a:r>
          </a:p>
          <a:p>
            <a:r>
              <a:rPr lang="vi-VN" sz="2800" dirty="0"/>
              <a:t>Lớp em im phắc lặng nghe</a:t>
            </a:r>
          </a:p>
          <a:p>
            <a:r>
              <a:rPr lang="vi-VN" sz="2800" dirty="0"/>
              <a:t>Bài “Mẹ vắng nhà ngày bão”</a:t>
            </a:r>
          </a:p>
          <a:p>
            <a:r>
              <a:rPr lang="vi-VN" sz="2800" dirty="0"/>
              <a:t>Cô giảng miệt mài say mê.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B7C615-A8C8-4ABB-B517-8DF840981A21}"/>
              </a:ext>
            </a:extLst>
          </p:cNvPr>
          <p:cNvSpPr txBox="1"/>
          <p:nvPr/>
        </p:nvSpPr>
        <p:spPr>
          <a:xfrm>
            <a:off x="6297615" y="2502598"/>
            <a:ext cx="53370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Ai cũng nghĩ đến mẹ mình</a:t>
            </a:r>
          </a:p>
          <a:p>
            <a:r>
              <a:rPr lang="vi-VN" sz="2800" dirty="0"/>
              <a:t>Dịu dàng, đảm đang, tần tảo</a:t>
            </a:r>
          </a:p>
          <a:p>
            <a:r>
              <a:rPr lang="vi-VN" sz="2800" dirty="0"/>
              <a:t>Ai cũng thương thương bố mình</a:t>
            </a:r>
          </a:p>
          <a:p>
            <a:r>
              <a:rPr lang="vi-VN" sz="2800" dirty="0"/>
              <a:t>Vụng về chăm con ngày bão.</a:t>
            </a:r>
          </a:p>
          <a:p>
            <a:pPr algn="r"/>
            <a:r>
              <a:rPr lang="vi-VN" sz="2800" dirty="0"/>
              <a:t>(Nguyễn Thị Mai)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D1A3AD-DC2B-4E4F-9722-552908DEF0FD}"/>
              </a:ext>
            </a:extLst>
          </p:cNvPr>
          <p:cNvCxnSpPr/>
          <p:nvPr/>
        </p:nvCxnSpPr>
        <p:spPr>
          <a:xfrm>
            <a:off x="2615609" y="1860698"/>
            <a:ext cx="287079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43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rắng to">
            <a:extLst>
              <a:ext uri="{FF2B5EF4-FFF2-40B4-BE49-F238E27FC236}">
                <a16:creationId xmlns:a16="http://schemas.microsoft.com/office/drawing/2014/main" id="{179552C2-615E-40F5-804D-3EB0C77E1DE9}"/>
              </a:ext>
            </a:extLst>
          </p:cNvPr>
          <p:cNvSpPr/>
          <p:nvPr/>
        </p:nvSpPr>
        <p:spPr>
          <a:xfrm>
            <a:off x="475175" y="462092"/>
            <a:ext cx="11241651" cy="5933817"/>
          </a:xfrm>
          <a:custGeom>
            <a:avLst/>
            <a:gdLst>
              <a:gd name="connsiteX0" fmla="*/ 0 w 10820400"/>
              <a:gd name="connsiteY0" fmla="*/ 0 h 5486400"/>
              <a:gd name="connsiteX1" fmla="*/ 10820400 w 10820400"/>
              <a:gd name="connsiteY1" fmla="*/ 0 h 5486400"/>
              <a:gd name="connsiteX2" fmla="*/ 10820400 w 10820400"/>
              <a:gd name="connsiteY2" fmla="*/ 5486400 h 5486400"/>
              <a:gd name="connsiteX3" fmla="*/ 0 w 10820400"/>
              <a:gd name="connsiteY3" fmla="*/ 5486400 h 5486400"/>
              <a:gd name="connsiteX4" fmla="*/ 0 w 10820400"/>
              <a:gd name="connsiteY4" fmla="*/ 0 h 5486400"/>
              <a:gd name="connsiteX0" fmla="*/ 301721 w 11122121"/>
              <a:gd name="connsiteY0" fmla="*/ 0 h 5486400"/>
              <a:gd name="connsiteX1" fmla="*/ 11122121 w 11122121"/>
              <a:gd name="connsiteY1" fmla="*/ 0 h 5486400"/>
              <a:gd name="connsiteX2" fmla="*/ 11122121 w 11122121"/>
              <a:gd name="connsiteY2" fmla="*/ 5486400 h 5486400"/>
              <a:gd name="connsiteX3" fmla="*/ 301721 w 11122121"/>
              <a:gd name="connsiteY3" fmla="*/ 5486400 h 5486400"/>
              <a:gd name="connsiteX4" fmla="*/ 301721 w 11122121"/>
              <a:gd name="connsiteY4" fmla="*/ 0 h 5486400"/>
              <a:gd name="connsiteX0" fmla="*/ 498817 w 11319217"/>
              <a:gd name="connsiteY0" fmla="*/ 0 h 5486400"/>
              <a:gd name="connsiteX1" fmla="*/ 11319217 w 11319217"/>
              <a:gd name="connsiteY1" fmla="*/ 0 h 5486400"/>
              <a:gd name="connsiteX2" fmla="*/ 11319217 w 11319217"/>
              <a:gd name="connsiteY2" fmla="*/ 5486400 h 5486400"/>
              <a:gd name="connsiteX3" fmla="*/ 498817 w 11319217"/>
              <a:gd name="connsiteY3" fmla="*/ 5486400 h 5486400"/>
              <a:gd name="connsiteX4" fmla="*/ 498817 w 11319217"/>
              <a:gd name="connsiteY4" fmla="*/ 0 h 5486400"/>
              <a:gd name="connsiteX0" fmla="*/ 498817 w 11319217"/>
              <a:gd name="connsiteY0" fmla="*/ 0 h 5671127"/>
              <a:gd name="connsiteX1" fmla="*/ 11319217 w 11319217"/>
              <a:gd name="connsiteY1" fmla="*/ 0 h 5671127"/>
              <a:gd name="connsiteX2" fmla="*/ 11319217 w 11319217"/>
              <a:gd name="connsiteY2" fmla="*/ 5486400 h 5671127"/>
              <a:gd name="connsiteX3" fmla="*/ 498817 w 11319217"/>
              <a:gd name="connsiteY3" fmla="*/ 5486400 h 5671127"/>
              <a:gd name="connsiteX4" fmla="*/ 498817 w 11319217"/>
              <a:gd name="connsiteY4" fmla="*/ 0 h 5671127"/>
              <a:gd name="connsiteX0" fmla="*/ 498817 w 11319217"/>
              <a:gd name="connsiteY0" fmla="*/ 0 h 5808601"/>
              <a:gd name="connsiteX1" fmla="*/ 11319217 w 11319217"/>
              <a:gd name="connsiteY1" fmla="*/ 0 h 5808601"/>
              <a:gd name="connsiteX2" fmla="*/ 11319217 w 11319217"/>
              <a:gd name="connsiteY2" fmla="*/ 5486400 h 5808601"/>
              <a:gd name="connsiteX3" fmla="*/ 498817 w 11319217"/>
              <a:gd name="connsiteY3" fmla="*/ 5486400 h 5808601"/>
              <a:gd name="connsiteX4" fmla="*/ 498817 w 11319217"/>
              <a:gd name="connsiteY4" fmla="*/ 0 h 5808601"/>
              <a:gd name="connsiteX0" fmla="*/ 498817 w 11571677"/>
              <a:gd name="connsiteY0" fmla="*/ 0 h 5808601"/>
              <a:gd name="connsiteX1" fmla="*/ 11319217 w 11571677"/>
              <a:gd name="connsiteY1" fmla="*/ 0 h 5808601"/>
              <a:gd name="connsiteX2" fmla="*/ 11319217 w 11571677"/>
              <a:gd name="connsiteY2" fmla="*/ 5486400 h 5808601"/>
              <a:gd name="connsiteX3" fmla="*/ 498817 w 11571677"/>
              <a:gd name="connsiteY3" fmla="*/ 5486400 h 5808601"/>
              <a:gd name="connsiteX4" fmla="*/ 498817 w 11571677"/>
              <a:gd name="connsiteY4" fmla="*/ 0 h 5808601"/>
              <a:gd name="connsiteX0" fmla="*/ 498817 w 11719687"/>
              <a:gd name="connsiteY0" fmla="*/ 0 h 5808601"/>
              <a:gd name="connsiteX1" fmla="*/ 11319217 w 11719687"/>
              <a:gd name="connsiteY1" fmla="*/ 0 h 5808601"/>
              <a:gd name="connsiteX2" fmla="*/ 11319217 w 11719687"/>
              <a:gd name="connsiteY2" fmla="*/ 5486400 h 5808601"/>
              <a:gd name="connsiteX3" fmla="*/ 498817 w 11719687"/>
              <a:gd name="connsiteY3" fmla="*/ 5486400 h 5808601"/>
              <a:gd name="connsiteX4" fmla="*/ 498817 w 11719687"/>
              <a:gd name="connsiteY4" fmla="*/ 0 h 5808601"/>
              <a:gd name="connsiteX0" fmla="*/ 498817 w 11719687"/>
              <a:gd name="connsiteY0" fmla="*/ 264776 h 6073377"/>
              <a:gd name="connsiteX1" fmla="*/ 11319217 w 11719687"/>
              <a:gd name="connsiteY1" fmla="*/ 264776 h 6073377"/>
              <a:gd name="connsiteX2" fmla="*/ 11319217 w 11719687"/>
              <a:gd name="connsiteY2" fmla="*/ 5751176 h 6073377"/>
              <a:gd name="connsiteX3" fmla="*/ 498817 w 11719687"/>
              <a:gd name="connsiteY3" fmla="*/ 5751176 h 6073377"/>
              <a:gd name="connsiteX4" fmla="*/ 498817 w 11719687"/>
              <a:gd name="connsiteY4" fmla="*/ 264776 h 6073377"/>
              <a:gd name="connsiteX0" fmla="*/ 498817 w 11719687"/>
              <a:gd name="connsiteY0" fmla="*/ 377544 h 6186145"/>
              <a:gd name="connsiteX1" fmla="*/ 11319217 w 11719687"/>
              <a:gd name="connsiteY1" fmla="*/ 377544 h 6186145"/>
              <a:gd name="connsiteX2" fmla="*/ 11319217 w 11719687"/>
              <a:gd name="connsiteY2" fmla="*/ 5863944 h 6186145"/>
              <a:gd name="connsiteX3" fmla="*/ 498817 w 11719687"/>
              <a:gd name="connsiteY3" fmla="*/ 5863944 h 6186145"/>
              <a:gd name="connsiteX4" fmla="*/ 498817 w 11719687"/>
              <a:gd name="connsiteY4" fmla="*/ 377544 h 6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9687" h="6186145">
                <a:moveTo>
                  <a:pt x="498817" y="377544"/>
                </a:moveTo>
                <a:cubicBezTo>
                  <a:pt x="4091763" y="-218202"/>
                  <a:pt x="8252744" y="-24238"/>
                  <a:pt x="11319217" y="377544"/>
                </a:cubicBezTo>
                <a:cubicBezTo>
                  <a:pt x="11817981" y="2261762"/>
                  <a:pt x="11887253" y="4062853"/>
                  <a:pt x="11319217" y="5863944"/>
                </a:cubicBezTo>
                <a:cubicBezTo>
                  <a:pt x="7823253" y="6307289"/>
                  <a:pt x="3662272" y="6279580"/>
                  <a:pt x="498817" y="5863944"/>
                </a:cubicBezTo>
                <a:cubicBezTo>
                  <a:pt x="-180056" y="4201398"/>
                  <a:pt x="-152347" y="1915398"/>
                  <a:pt x="498817" y="3775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DE43AD00-7B30-4381-B066-CE703E7B0102}"/>
              </a:ext>
            </a:extLst>
          </p:cNvPr>
          <p:cNvSpPr txBox="1"/>
          <p:nvPr/>
        </p:nvSpPr>
        <p:spPr>
          <a:xfrm>
            <a:off x="1196418" y="3611961"/>
            <a:ext cx="3456212" cy="16178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  <a:cs typeface="+mn-cs"/>
              </a:rPr>
              <a:t>THẢO LUẬN NHÓM BỐN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  <a:cs typeface="+mn-cs"/>
            </a:endParaRPr>
          </a:p>
        </p:txBody>
      </p:sp>
      <p:sp>
        <p:nvSpPr>
          <p:cNvPr id="4" name="文本框 14">
            <a:extLst>
              <a:ext uri="{FF2B5EF4-FFF2-40B4-BE49-F238E27FC236}">
                <a16:creationId xmlns:a16="http://schemas.microsoft.com/office/drawing/2014/main" id="{D9779B12-F6D9-4BDE-9C6E-96303F628613}"/>
              </a:ext>
            </a:extLst>
          </p:cNvPr>
          <p:cNvSpPr txBox="1"/>
          <p:nvPr/>
        </p:nvSpPr>
        <p:spPr>
          <a:xfrm>
            <a:off x="5633472" y="2314430"/>
            <a:ext cx="57858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Các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nhóm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cùng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nhau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đọc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đoạn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thơ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.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Thảo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luận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và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tìm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các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từ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chỉ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đặc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lang="en-029" sz="3600" dirty="0" err="1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điểm</a:t>
            </a:r>
            <a:r>
              <a:rPr lang="en-029" sz="3600" dirty="0">
                <a:solidFill>
                  <a:srgbClr val="000000"/>
                </a:solidFill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. 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Sau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đó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,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viết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vào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bảng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con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của</a:t>
            </a:r>
            <a:r>
              <a:rPr kumimoji="0" lang="en-029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nhóm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.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Nhóm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nào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làm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nhanh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nhất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sẽ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đem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bảng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nhóm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trình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bày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trên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 </a:t>
            </a:r>
            <a:r>
              <a:rPr kumimoji="0" lang="en-029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bảng</a:t>
            </a:r>
            <a:r>
              <a:rPr kumimoji="0" lang="en-029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sp>
        <p:nvSpPr>
          <p:cNvPr id="5" name="任意多边形: 形状 19">
            <a:extLst>
              <a:ext uri="{FF2B5EF4-FFF2-40B4-BE49-F238E27FC236}">
                <a16:creationId xmlns:a16="http://schemas.microsoft.com/office/drawing/2014/main" id="{06DDE549-539C-4D2A-A1ED-BEBD35A5E692}"/>
              </a:ext>
            </a:extLst>
          </p:cNvPr>
          <p:cNvSpPr/>
          <p:nvPr/>
        </p:nvSpPr>
        <p:spPr>
          <a:xfrm>
            <a:off x="5299162" y="3119565"/>
            <a:ext cx="0" cy="1929161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任意多边形: 形状 19">
            <a:extLst>
              <a:ext uri="{FF2B5EF4-FFF2-40B4-BE49-F238E27FC236}">
                <a16:creationId xmlns:a16="http://schemas.microsoft.com/office/drawing/2014/main" id="{7DD8A7B2-166C-48C8-A47A-6E64F68CAD8C}"/>
              </a:ext>
            </a:extLst>
          </p:cNvPr>
          <p:cNvSpPr/>
          <p:nvPr/>
        </p:nvSpPr>
        <p:spPr>
          <a:xfrm rot="16200000" flipH="1">
            <a:off x="2901665" y="771748"/>
            <a:ext cx="45719" cy="4732818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Picture 7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id="{0E0F9FAC-5016-40B4-AFA5-652FD019CC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36230" r="14328" b="30468"/>
          <a:stretch/>
        </p:blipFill>
        <p:spPr>
          <a:xfrm flipH="1">
            <a:off x="624997" y="1456419"/>
            <a:ext cx="5162647" cy="228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E30AC0-C43D-4E11-8DC3-19D3CBDFA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8410" y="967490"/>
            <a:ext cx="5578323" cy="149974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9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 animBg="1"/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25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4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2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5" grpId="0" animBg="1"/>
          <p:bldP spid="7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!!trắng to">
            <a:extLst>
              <a:ext uri="{FF2B5EF4-FFF2-40B4-BE49-F238E27FC236}">
                <a16:creationId xmlns:a16="http://schemas.microsoft.com/office/drawing/2014/main" id="{1805A941-37CE-4533-8A71-D7BCCA428F2B}"/>
              </a:ext>
            </a:extLst>
          </p:cNvPr>
          <p:cNvSpPr/>
          <p:nvPr/>
        </p:nvSpPr>
        <p:spPr>
          <a:xfrm rot="10800000">
            <a:off x="475175" y="462092"/>
            <a:ext cx="11241651" cy="5933817"/>
          </a:xfrm>
          <a:custGeom>
            <a:avLst/>
            <a:gdLst>
              <a:gd name="connsiteX0" fmla="*/ 0 w 10820400"/>
              <a:gd name="connsiteY0" fmla="*/ 0 h 5486400"/>
              <a:gd name="connsiteX1" fmla="*/ 10820400 w 10820400"/>
              <a:gd name="connsiteY1" fmla="*/ 0 h 5486400"/>
              <a:gd name="connsiteX2" fmla="*/ 10820400 w 10820400"/>
              <a:gd name="connsiteY2" fmla="*/ 5486400 h 5486400"/>
              <a:gd name="connsiteX3" fmla="*/ 0 w 10820400"/>
              <a:gd name="connsiteY3" fmla="*/ 5486400 h 5486400"/>
              <a:gd name="connsiteX4" fmla="*/ 0 w 10820400"/>
              <a:gd name="connsiteY4" fmla="*/ 0 h 5486400"/>
              <a:gd name="connsiteX0" fmla="*/ 301721 w 11122121"/>
              <a:gd name="connsiteY0" fmla="*/ 0 h 5486400"/>
              <a:gd name="connsiteX1" fmla="*/ 11122121 w 11122121"/>
              <a:gd name="connsiteY1" fmla="*/ 0 h 5486400"/>
              <a:gd name="connsiteX2" fmla="*/ 11122121 w 11122121"/>
              <a:gd name="connsiteY2" fmla="*/ 5486400 h 5486400"/>
              <a:gd name="connsiteX3" fmla="*/ 301721 w 11122121"/>
              <a:gd name="connsiteY3" fmla="*/ 5486400 h 5486400"/>
              <a:gd name="connsiteX4" fmla="*/ 301721 w 11122121"/>
              <a:gd name="connsiteY4" fmla="*/ 0 h 5486400"/>
              <a:gd name="connsiteX0" fmla="*/ 498817 w 11319217"/>
              <a:gd name="connsiteY0" fmla="*/ 0 h 5486400"/>
              <a:gd name="connsiteX1" fmla="*/ 11319217 w 11319217"/>
              <a:gd name="connsiteY1" fmla="*/ 0 h 5486400"/>
              <a:gd name="connsiteX2" fmla="*/ 11319217 w 11319217"/>
              <a:gd name="connsiteY2" fmla="*/ 5486400 h 5486400"/>
              <a:gd name="connsiteX3" fmla="*/ 498817 w 11319217"/>
              <a:gd name="connsiteY3" fmla="*/ 5486400 h 5486400"/>
              <a:gd name="connsiteX4" fmla="*/ 498817 w 11319217"/>
              <a:gd name="connsiteY4" fmla="*/ 0 h 5486400"/>
              <a:gd name="connsiteX0" fmla="*/ 498817 w 11319217"/>
              <a:gd name="connsiteY0" fmla="*/ 0 h 5671127"/>
              <a:gd name="connsiteX1" fmla="*/ 11319217 w 11319217"/>
              <a:gd name="connsiteY1" fmla="*/ 0 h 5671127"/>
              <a:gd name="connsiteX2" fmla="*/ 11319217 w 11319217"/>
              <a:gd name="connsiteY2" fmla="*/ 5486400 h 5671127"/>
              <a:gd name="connsiteX3" fmla="*/ 498817 w 11319217"/>
              <a:gd name="connsiteY3" fmla="*/ 5486400 h 5671127"/>
              <a:gd name="connsiteX4" fmla="*/ 498817 w 11319217"/>
              <a:gd name="connsiteY4" fmla="*/ 0 h 5671127"/>
              <a:gd name="connsiteX0" fmla="*/ 498817 w 11319217"/>
              <a:gd name="connsiteY0" fmla="*/ 0 h 5808601"/>
              <a:gd name="connsiteX1" fmla="*/ 11319217 w 11319217"/>
              <a:gd name="connsiteY1" fmla="*/ 0 h 5808601"/>
              <a:gd name="connsiteX2" fmla="*/ 11319217 w 11319217"/>
              <a:gd name="connsiteY2" fmla="*/ 5486400 h 5808601"/>
              <a:gd name="connsiteX3" fmla="*/ 498817 w 11319217"/>
              <a:gd name="connsiteY3" fmla="*/ 5486400 h 5808601"/>
              <a:gd name="connsiteX4" fmla="*/ 498817 w 11319217"/>
              <a:gd name="connsiteY4" fmla="*/ 0 h 5808601"/>
              <a:gd name="connsiteX0" fmla="*/ 498817 w 11571677"/>
              <a:gd name="connsiteY0" fmla="*/ 0 h 5808601"/>
              <a:gd name="connsiteX1" fmla="*/ 11319217 w 11571677"/>
              <a:gd name="connsiteY1" fmla="*/ 0 h 5808601"/>
              <a:gd name="connsiteX2" fmla="*/ 11319217 w 11571677"/>
              <a:gd name="connsiteY2" fmla="*/ 5486400 h 5808601"/>
              <a:gd name="connsiteX3" fmla="*/ 498817 w 11571677"/>
              <a:gd name="connsiteY3" fmla="*/ 5486400 h 5808601"/>
              <a:gd name="connsiteX4" fmla="*/ 498817 w 11571677"/>
              <a:gd name="connsiteY4" fmla="*/ 0 h 5808601"/>
              <a:gd name="connsiteX0" fmla="*/ 498817 w 11719687"/>
              <a:gd name="connsiteY0" fmla="*/ 0 h 5808601"/>
              <a:gd name="connsiteX1" fmla="*/ 11319217 w 11719687"/>
              <a:gd name="connsiteY1" fmla="*/ 0 h 5808601"/>
              <a:gd name="connsiteX2" fmla="*/ 11319217 w 11719687"/>
              <a:gd name="connsiteY2" fmla="*/ 5486400 h 5808601"/>
              <a:gd name="connsiteX3" fmla="*/ 498817 w 11719687"/>
              <a:gd name="connsiteY3" fmla="*/ 5486400 h 5808601"/>
              <a:gd name="connsiteX4" fmla="*/ 498817 w 11719687"/>
              <a:gd name="connsiteY4" fmla="*/ 0 h 5808601"/>
              <a:gd name="connsiteX0" fmla="*/ 498817 w 11719687"/>
              <a:gd name="connsiteY0" fmla="*/ 264776 h 6073377"/>
              <a:gd name="connsiteX1" fmla="*/ 11319217 w 11719687"/>
              <a:gd name="connsiteY1" fmla="*/ 264776 h 6073377"/>
              <a:gd name="connsiteX2" fmla="*/ 11319217 w 11719687"/>
              <a:gd name="connsiteY2" fmla="*/ 5751176 h 6073377"/>
              <a:gd name="connsiteX3" fmla="*/ 498817 w 11719687"/>
              <a:gd name="connsiteY3" fmla="*/ 5751176 h 6073377"/>
              <a:gd name="connsiteX4" fmla="*/ 498817 w 11719687"/>
              <a:gd name="connsiteY4" fmla="*/ 264776 h 6073377"/>
              <a:gd name="connsiteX0" fmla="*/ 498817 w 11719687"/>
              <a:gd name="connsiteY0" fmla="*/ 377544 h 6186145"/>
              <a:gd name="connsiteX1" fmla="*/ 11319217 w 11719687"/>
              <a:gd name="connsiteY1" fmla="*/ 377544 h 6186145"/>
              <a:gd name="connsiteX2" fmla="*/ 11319217 w 11719687"/>
              <a:gd name="connsiteY2" fmla="*/ 5863944 h 6186145"/>
              <a:gd name="connsiteX3" fmla="*/ 498817 w 11719687"/>
              <a:gd name="connsiteY3" fmla="*/ 5863944 h 6186145"/>
              <a:gd name="connsiteX4" fmla="*/ 498817 w 11719687"/>
              <a:gd name="connsiteY4" fmla="*/ 377544 h 6186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9687" h="6186145">
                <a:moveTo>
                  <a:pt x="498817" y="377544"/>
                </a:moveTo>
                <a:cubicBezTo>
                  <a:pt x="4091763" y="-218202"/>
                  <a:pt x="8252744" y="-24238"/>
                  <a:pt x="11319217" y="377544"/>
                </a:cubicBezTo>
                <a:cubicBezTo>
                  <a:pt x="11817981" y="2261762"/>
                  <a:pt x="11887253" y="4062853"/>
                  <a:pt x="11319217" y="5863944"/>
                </a:cubicBezTo>
                <a:cubicBezTo>
                  <a:pt x="7823253" y="6307289"/>
                  <a:pt x="3662272" y="6279580"/>
                  <a:pt x="498817" y="5863944"/>
                </a:cubicBezTo>
                <a:cubicBezTo>
                  <a:pt x="-180056" y="4201398"/>
                  <a:pt x="-152347" y="1915398"/>
                  <a:pt x="498817" y="3775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!!3">
            <a:extLst>
              <a:ext uri="{FF2B5EF4-FFF2-40B4-BE49-F238E27FC236}">
                <a16:creationId xmlns:a16="http://schemas.microsoft.com/office/drawing/2014/main" id="{8D2A525A-34D9-4C60-ACAF-FBE0D8FFA25C}"/>
              </a:ext>
            </a:extLst>
          </p:cNvPr>
          <p:cNvSpPr/>
          <p:nvPr/>
        </p:nvSpPr>
        <p:spPr>
          <a:xfrm rot="10800000">
            <a:off x="7907975" y="2585111"/>
            <a:ext cx="3291840" cy="3291840"/>
          </a:xfrm>
          <a:prstGeom prst="ellipse">
            <a:avLst/>
          </a:prstGeom>
          <a:solidFill>
            <a:srgbClr val="8EBBE2"/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577DC6CC-DDA9-4F6E-8EF2-F465B71A0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4427" y="1695658"/>
            <a:ext cx="3502398" cy="4297680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!!2">
            <a:extLst>
              <a:ext uri="{FF2B5EF4-FFF2-40B4-BE49-F238E27FC236}">
                <a16:creationId xmlns:a16="http://schemas.microsoft.com/office/drawing/2014/main" id="{35C9D04E-E9E6-4421-B2E6-9EEAB8502B2A}"/>
              </a:ext>
            </a:extLst>
          </p:cNvPr>
          <p:cNvSpPr/>
          <p:nvPr/>
        </p:nvSpPr>
        <p:spPr>
          <a:xfrm rot="10800000">
            <a:off x="4222492" y="959608"/>
            <a:ext cx="3383280" cy="3383280"/>
          </a:xfrm>
          <a:prstGeom prst="ellipse">
            <a:avLst/>
          </a:prstGeom>
          <a:noFill/>
          <a:ln w="38100">
            <a:solidFill>
              <a:srgbClr val="8EBBE2"/>
            </a:solidFill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!!1">
            <a:extLst>
              <a:ext uri="{FF2B5EF4-FFF2-40B4-BE49-F238E27FC236}">
                <a16:creationId xmlns:a16="http://schemas.microsoft.com/office/drawing/2014/main" id="{33D9D6CC-87DA-4C07-BA15-D45FACA1ACDA}"/>
              </a:ext>
            </a:extLst>
          </p:cNvPr>
          <p:cNvSpPr/>
          <p:nvPr/>
        </p:nvSpPr>
        <p:spPr>
          <a:xfrm rot="10800000">
            <a:off x="992186" y="2506799"/>
            <a:ext cx="3108960" cy="3108960"/>
          </a:xfrm>
          <a:prstGeom prst="ellipse">
            <a:avLst/>
          </a:prstGeom>
          <a:solidFill>
            <a:schemeClr val="bg1"/>
          </a:solidFill>
          <a:ln w="57150">
            <a:solidFill>
              <a:srgbClr val="8EBBE2"/>
            </a:solidFill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文本框 12">
            <a:extLst>
              <a:ext uri="{FF2B5EF4-FFF2-40B4-BE49-F238E27FC236}">
                <a16:creationId xmlns:a16="http://schemas.microsoft.com/office/drawing/2014/main" id="{B916B3E3-AB3F-4B82-A1DE-E4DAE06CA891}"/>
              </a:ext>
            </a:extLst>
          </p:cNvPr>
          <p:cNvSpPr txBox="1">
            <a:spLocks/>
          </p:cNvSpPr>
          <p:nvPr/>
        </p:nvSpPr>
        <p:spPr>
          <a:xfrm>
            <a:off x="1380344" y="2647922"/>
            <a:ext cx="2332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Shintia Script" panose="02000804000000020003" pitchFamily="2" charset="0"/>
                <a:ea typeface="字魂115号-刀刀体" panose="00000500000000000000" pitchFamily="2" charset="-122"/>
                <a:cs typeface="+mn-cs"/>
              </a:rPr>
              <a:t>Trình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Shintia Script" panose="02000804000000020003" pitchFamily="2" charset="0"/>
                <a:ea typeface="字魂115号-刀刀体" panose="00000500000000000000" pitchFamily="2" charset="-122"/>
                <a:cs typeface="+mn-cs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Shintia Script" panose="02000804000000020003" pitchFamily="2" charset="0"/>
                <a:ea typeface="字魂115号-刀刀体" panose="00000500000000000000" pitchFamily="2" charset="-122"/>
                <a:cs typeface="+mn-cs"/>
              </a:rPr>
              <a:t>bày</a:t>
            </a:r>
            <a:endParaRPr kumimoji="0" lang="en-US" altLang="zh-CN" sz="4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Shintia Script" panose="02000804000000020003" pitchFamily="2" charset="0"/>
              <a:ea typeface="字魂115号-刀刀体" panose="00000500000000000000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F8F272-53BF-4A6D-9B93-D5FC713BD4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40" r="5960"/>
          <a:stretch/>
        </p:blipFill>
        <p:spPr>
          <a:xfrm>
            <a:off x="1449384" y="3354956"/>
            <a:ext cx="2194561" cy="219456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12F2652-F372-41C1-9312-C968A7632F0E}"/>
              </a:ext>
            </a:extLst>
          </p:cNvPr>
          <p:cNvGrpSpPr/>
          <p:nvPr/>
        </p:nvGrpSpPr>
        <p:grpSpPr>
          <a:xfrm>
            <a:off x="4505363" y="1213511"/>
            <a:ext cx="3029914" cy="2468880"/>
            <a:chOff x="4505364" y="1300542"/>
            <a:chExt cx="3029914" cy="2468880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B884393E-4B06-4C8C-8BEA-E8650E374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05364" y="1300542"/>
              <a:ext cx="3029914" cy="2468880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8D4D8FA7-98B0-48EA-AAE5-748F9A65D0F7}"/>
                </a:ext>
              </a:extLst>
            </p:cNvPr>
            <p:cNvSpPr txBox="1">
              <a:spLocks/>
            </p:cNvSpPr>
            <p:nvPr/>
          </p:nvSpPr>
          <p:spPr>
            <a:xfrm>
              <a:off x="4611774" y="1996290"/>
              <a:ext cx="14085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Shintia Script" panose="02000804000000020003" pitchFamily="2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Nhận</a:t>
              </a:r>
              <a:r>
                <a:rPr kumimoji="0" lang="en-US" altLang="zh-CN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Shintia Script" panose="02000804000000020003" pitchFamily="2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SVN-Shintia Script" panose="02000804000000020003" pitchFamily="2" charset="0"/>
                  <a:ea typeface="字魂115号-刀刀体" panose="00000500000000000000" pitchFamily="2" charset="-122"/>
                  <a:cs typeface="Calibri" panose="020F0502020204030204" pitchFamily="34" charset="0"/>
                </a:rPr>
                <a:t>xét</a:t>
              </a:r>
              <a:endPara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Shintia Script" panose="02000804000000020003" pitchFamily="2" charset="0"/>
                <a:ea typeface="字魂115号-刀刀体" panose="00000500000000000000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13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66"/>
                                      </p:to>
                                    </p:animClr>
                                    <p:set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CC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269" y="850605"/>
            <a:ext cx="11007634" cy="566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1010093"/>
            <a:ext cx="10789920" cy="5404915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00307-8035-4C85-A6D5-B69316D9E6BD}"/>
              </a:ext>
            </a:extLst>
          </p:cNvPr>
          <p:cNvSpPr txBox="1"/>
          <p:nvPr/>
        </p:nvSpPr>
        <p:spPr>
          <a:xfrm>
            <a:off x="1176595" y="1350706"/>
            <a:ext cx="10336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1. </a:t>
            </a:r>
            <a:r>
              <a:rPr kumimoji="0" lang="vi-V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 panose="020F0502020204030204" pitchFamily="34" charset="0"/>
                <a:ea typeface="字魂105号-简雅黑"/>
                <a:cs typeface="Calibri" panose="020F0502020204030204" pitchFamily="34" charset="0"/>
              </a:rPr>
              <a:t>Tìm từ chỉ đặc điểm có trong đoạn thơ dưới đây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C56"/>
              </a:solidFill>
              <a:effectLst/>
              <a:uLnTx/>
              <a:uFillTx/>
              <a:latin typeface="Calibri" panose="020F0502020204030204" pitchFamily="34" charset="0"/>
              <a:ea typeface="字魂105号-简雅黑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01A4D4-341A-452C-8325-9465E02D726C}"/>
              </a:ext>
            </a:extLst>
          </p:cNvPr>
          <p:cNvSpPr txBox="1"/>
          <p:nvPr/>
        </p:nvSpPr>
        <p:spPr>
          <a:xfrm>
            <a:off x="889185" y="2523863"/>
            <a:ext cx="48484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Có một giờ Văn như thế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Lớp em im phắc lặng nghe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Bài “Mẹ vắng nhà ngày bão”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Cô giảng miệt mài say mê.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B7C615-A8C8-4ABB-B517-8DF840981A21}"/>
              </a:ext>
            </a:extLst>
          </p:cNvPr>
          <p:cNvSpPr txBox="1"/>
          <p:nvPr/>
        </p:nvSpPr>
        <p:spPr>
          <a:xfrm>
            <a:off x="6297615" y="2502598"/>
            <a:ext cx="53370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Ai cũng nghĩ đến mẹ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Dịu dàng, đảm đang, tần tảo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Ai cũng thương thương bố mình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Vụng về chăm con ngày bão.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字魂105号-简雅黑"/>
                <a:cs typeface="+mn-cs"/>
              </a:rPr>
              <a:t>(Nguyễn Thị Mai)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F279083-4EE9-4F4E-BE13-01392660F4A6}"/>
              </a:ext>
            </a:extLst>
          </p:cNvPr>
          <p:cNvCxnSpPr>
            <a:cxnSpLocks/>
          </p:cNvCxnSpPr>
          <p:nvPr/>
        </p:nvCxnSpPr>
        <p:spPr>
          <a:xfrm>
            <a:off x="2264735" y="3429000"/>
            <a:ext cx="13184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29A7F6-E105-494B-9ABD-0806768197C6}"/>
              </a:ext>
            </a:extLst>
          </p:cNvPr>
          <p:cNvCxnSpPr>
            <a:cxnSpLocks/>
          </p:cNvCxnSpPr>
          <p:nvPr/>
        </p:nvCxnSpPr>
        <p:spPr>
          <a:xfrm>
            <a:off x="2519916" y="4254685"/>
            <a:ext cx="13184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52524A-545D-4CE5-8870-1685B7F1596F}"/>
              </a:ext>
            </a:extLst>
          </p:cNvPr>
          <p:cNvCxnSpPr>
            <a:cxnSpLocks/>
          </p:cNvCxnSpPr>
          <p:nvPr/>
        </p:nvCxnSpPr>
        <p:spPr>
          <a:xfrm>
            <a:off x="6390167" y="3420029"/>
            <a:ext cx="13184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7D7E2B-B701-479F-8D44-5E52D9A1ABCF}"/>
              </a:ext>
            </a:extLst>
          </p:cNvPr>
          <p:cNvCxnSpPr>
            <a:cxnSpLocks/>
          </p:cNvCxnSpPr>
          <p:nvPr/>
        </p:nvCxnSpPr>
        <p:spPr>
          <a:xfrm>
            <a:off x="8070111" y="3420029"/>
            <a:ext cx="144602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3FE40F-7CB5-43B2-8897-DA5E1F08E5D0}"/>
              </a:ext>
            </a:extLst>
          </p:cNvPr>
          <p:cNvCxnSpPr>
            <a:cxnSpLocks/>
          </p:cNvCxnSpPr>
          <p:nvPr/>
        </p:nvCxnSpPr>
        <p:spPr>
          <a:xfrm>
            <a:off x="9771320" y="3429000"/>
            <a:ext cx="11057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CC3987-A1C3-4DE5-A533-98268DDF0245}"/>
              </a:ext>
            </a:extLst>
          </p:cNvPr>
          <p:cNvCxnSpPr>
            <a:cxnSpLocks/>
          </p:cNvCxnSpPr>
          <p:nvPr/>
        </p:nvCxnSpPr>
        <p:spPr>
          <a:xfrm>
            <a:off x="6390167" y="4254685"/>
            <a:ext cx="131843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16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79269" y="580265"/>
            <a:ext cx="11007634" cy="5930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1189" y="728311"/>
            <a:ext cx="10789920" cy="5686697"/>
          </a:xfrm>
          <a:prstGeom prst="rect">
            <a:avLst/>
          </a:prstGeom>
          <a:noFill/>
          <a:ln w="190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字魂105号-简雅黑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70F6273-CBBB-4D93-8779-E57B737B61B9}"/>
              </a:ext>
            </a:extLst>
          </p:cNvPr>
          <p:cNvSpPr/>
          <p:nvPr/>
        </p:nvSpPr>
        <p:spPr>
          <a:xfrm>
            <a:off x="1451103" y="1265240"/>
            <a:ext cx="7900109" cy="2306419"/>
          </a:xfrm>
          <a:custGeom>
            <a:avLst/>
            <a:gdLst>
              <a:gd name="connsiteX0" fmla="*/ 0 w 7900109"/>
              <a:gd name="connsiteY0" fmla="*/ 115136 h 2306419"/>
              <a:gd name="connsiteX1" fmla="*/ 115136 w 7900109"/>
              <a:gd name="connsiteY1" fmla="*/ 0 h 2306419"/>
              <a:gd name="connsiteX2" fmla="*/ 7784973 w 7900109"/>
              <a:gd name="connsiteY2" fmla="*/ 0 h 2306419"/>
              <a:gd name="connsiteX3" fmla="*/ 7900109 w 7900109"/>
              <a:gd name="connsiteY3" fmla="*/ 115136 h 2306419"/>
              <a:gd name="connsiteX4" fmla="*/ 7900109 w 7900109"/>
              <a:gd name="connsiteY4" fmla="*/ 2191283 h 2306419"/>
              <a:gd name="connsiteX5" fmla="*/ 7784973 w 7900109"/>
              <a:gd name="connsiteY5" fmla="*/ 2306419 h 2306419"/>
              <a:gd name="connsiteX6" fmla="*/ 115136 w 7900109"/>
              <a:gd name="connsiteY6" fmla="*/ 2306419 h 2306419"/>
              <a:gd name="connsiteX7" fmla="*/ 0 w 7900109"/>
              <a:gd name="connsiteY7" fmla="*/ 2191283 h 2306419"/>
              <a:gd name="connsiteX8" fmla="*/ 0 w 7900109"/>
              <a:gd name="connsiteY8" fmla="*/ 115136 h 230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00109" h="2306419" fill="none" extrusionOk="0">
                <a:moveTo>
                  <a:pt x="0" y="115136"/>
                </a:moveTo>
                <a:cubicBezTo>
                  <a:pt x="-2041" y="58806"/>
                  <a:pt x="45705" y="2864"/>
                  <a:pt x="115136" y="0"/>
                </a:cubicBezTo>
                <a:cubicBezTo>
                  <a:pt x="1826163" y="46004"/>
                  <a:pt x="5386112" y="-130779"/>
                  <a:pt x="7784973" y="0"/>
                </a:cubicBezTo>
                <a:cubicBezTo>
                  <a:pt x="7853397" y="-1713"/>
                  <a:pt x="7899241" y="51907"/>
                  <a:pt x="7900109" y="115136"/>
                </a:cubicBezTo>
                <a:cubicBezTo>
                  <a:pt x="7770213" y="1016280"/>
                  <a:pt x="7826047" y="1330288"/>
                  <a:pt x="7900109" y="2191283"/>
                </a:cubicBezTo>
                <a:cubicBezTo>
                  <a:pt x="7896714" y="2249072"/>
                  <a:pt x="7849641" y="2304086"/>
                  <a:pt x="7784973" y="2306419"/>
                </a:cubicBezTo>
                <a:cubicBezTo>
                  <a:pt x="4013849" y="2162827"/>
                  <a:pt x="3609561" y="2357656"/>
                  <a:pt x="115136" y="2306419"/>
                </a:cubicBezTo>
                <a:cubicBezTo>
                  <a:pt x="48855" y="2303067"/>
                  <a:pt x="11582" y="2254115"/>
                  <a:pt x="0" y="2191283"/>
                </a:cubicBezTo>
                <a:cubicBezTo>
                  <a:pt x="-11777" y="1377640"/>
                  <a:pt x="73841" y="1138160"/>
                  <a:pt x="0" y="115136"/>
                </a:cubicBezTo>
                <a:close/>
              </a:path>
              <a:path w="7900109" h="2306419" stroke="0" extrusionOk="0">
                <a:moveTo>
                  <a:pt x="0" y="115136"/>
                </a:moveTo>
                <a:cubicBezTo>
                  <a:pt x="5821" y="51870"/>
                  <a:pt x="50178" y="-359"/>
                  <a:pt x="115136" y="0"/>
                </a:cubicBezTo>
                <a:cubicBezTo>
                  <a:pt x="2142924" y="43276"/>
                  <a:pt x="4372275" y="12265"/>
                  <a:pt x="7784973" y="0"/>
                </a:cubicBezTo>
                <a:cubicBezTo>
                  <a:pt x="7854050" y="5812"/>
                  <a:pt x="7903754" y="46040"/>
                  <a:pt x="7900109" y="115136"/>
                </a:cubicBezTo>
                <a:cubicBezTo>
                  <a:pt x="7926654" y="774337"/>
                  <a:pt x="8025737" y="1165305"/>
                  <a:pt x="7900109" y="2191283"/>
                </a:cubicBezTo>
                <a:cubicBezTo>
                  <a:pt x="7900897" y="2263856"/>
                  <a:pt x="7850424" y="2305167"/>
                  <a:pt x="7784973" y="2306419"/>
                </a:cubicBezTo>
                <a:cubicBezTo>
                  <a:pt x="6912874" y="2141534"/>
                  <a:pt x="3077998" y="2404391"/>
                  <a:pt x="115136" y="2306419"/>
                </a:cubicBezTo>
                <a:cubicBezTo>
                  <a:pt x="55700" y="2299852"/>
                  <a:pt x="1672" y="2255166"/>
                  <a:pt x="0" y="2191283"/>
                </a:cubicBezTo>
                <a:cubicBezTo>
                  <a:pt x="-117259" y="1444062"/>
                  <a:pt x="18689" y="910766"/>
                  <a:pt x="0" y="115136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E8C02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864262876">
                  <a:prstGeom prst="roundRect">
                    <a:avLst>
                      <a:gd name="adj" fmla="val 499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hãy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đặt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một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với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đặc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vừa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được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id="{7A48CCD1-7A85-4540-8B2B-920CCFD63E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729" b="79967" l="23478" r="811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73" t="2074" r="11673" b="11378"/>
          <a:stretch/>
        </p:blipFill>
        <p:spPr>
          <a:xfrm>
            <a:off x="8723891" y="2008912"/>
            <a:ext cx="3369273" cy="44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-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字魂105号-简雅黑"/>
        <a:cs typeface=""/>
      </a:majorFont>
      <a:minorFont>
        <a:latin typeface="Arial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533</Words>
  <Application>Microsoft Office PowerPoint</Application>
  <PresentationFormat>Widescreen</PresentationFormat>
  <Paragraphs>71</Paragraphs>
  <Slides>19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等线</vt:lpstr>
      <vt:lpstr>微软雅黑</vt:lpstr>
      <vt:lpstr>字魂55号-龙吟手书</vt:lpstr>
      <vt:lpstr>Arial</vt:lpstr>
      <vt:lpstr>Arial-Rounded</vt:lpstr>
      <vt:lpstr>Calibri</vt:lpstr>
      <vt:lpstr>Coiny</vt:lpstr>
      <vt:lpstr>SVN-SAF</vt:lpstr>
      <vt:lpstr>SVN-Shintia Script</vt:lpstr>
      <vt:lpstr>Wingdings</vt:lpstr>
      <vt:lpstr>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2022-07-28T23:11:30Z</dcterms:created>
  <dcterms:modified xsi:type="dcterms:W3CDTF">2022-09-29T10:43:07Z</dcterms:modified>
</cp:coreProperties>
</file>