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0"/>
  </p:notesMasterIdLst>
  <p:sldIdLst>
    <p:sldId id="257" r:id="rId3"/>
    <p:sldId id="259" r:id="rId4"/>
    <p:sldId id="321" r:id="rId5"/>
    <p:sldId id="322" r:id="rId6"/>
    <p:sldId id="333" r:id="rId7"/>
    <p:sldId id="334" r:id="rId8"/>
    <p:sldId id="335" r:id="rId9"/>
    <p:sldId id="275" r:id="rId10"/>
    <p:sldId id="336" r:id="rId11"/>
    <p:sldId id="337" r:id="rId12"/>
    <p:sldId id="262" r:id="rId13"/>
    <p:sldId id="323" r:id="rId14"/>
    <p:sldId id="338" r:id="rId15"/>
    <p:sldId id="339" r:id="rId16"/>
    <p:sldId id="340" r:id="rId17"/>
    <p:sldId id="332" r:id="rId18"/>
    <p:sldId id="50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8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09389-4077-46FD-BEAF-CD995D80BF5F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70C46-D555-4ACF-AA27-F411D8B97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92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183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8D389-97FE-411E-8883-EB9073DF47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268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22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806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8D389-97FE-411E-8883-EB9073DF47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856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40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723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929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586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780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411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275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713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076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8D389-97FE-411E-8883-EB9073DF47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173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8D389-97FE-411E-8883-EB9073DF47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15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53A8FA-8D9A-458C-BA2A-8676CB7A3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6AADFA-4117-4133-A58A-8FDBF89D8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DE843C-9007-41D0-8C85-EEB162D7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AA8ED9-F698-435A-A9CD-5D6EBBAD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A8B033-33EF-4585-9DC7-B5F6D4D2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24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372C6-F92D-4BD7-9FB2-28B4568C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D140EFE-01C8-443A-B50D-777522228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D48734-9EE0-4936-B632-50E9F1A0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F3EDF-A086-41DE-ACA0-D4F18BC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4FBF2F-65A5-48D1-9AAD-5F86DB75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44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11278F-3619-4A31-8206-E7AA2C3FC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1F6C2B-A732-4D7C-B6FC-3487101FD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CF0A56-1D8B-452E-B29C-8C79CA05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ECE6DF-5146-4EA3-9ADA-8AC883ED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1F660B-19CE-45B3-B017-64342DAA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44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89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798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38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7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0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32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28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5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C904D1-EB75-465F-9572-62D9E974F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FB7426-EA51-4882-88CB-6C84D9EE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ABC412-D18D-4349-9010-4DC9DE3D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7885D9-F736-40F6-A99B-A77977DC1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548349-CA17-4E6C-977B-F6D67A1B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64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41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98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05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42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30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8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31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0A803-F33A-476D-82E3-9FC384934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33D403-4B05-46BE-9DE3-022A846F2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FB60EC-179E-4403-880D-1D448F33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EFB2C6-FCBD-4DA8-A813-E2E98C04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CB9C5-F588-405A-B214-2DD9DF47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20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70958F-493D-48C2-8F22-9E686823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3542B4-F694-4E3D-AFDD-9A1DE6B65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3DC7F82-21C3-4284-8DDE-850EAB1B2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EAE06E-0D9B-40EB-B543-02FC4371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B21D2A-5034-41B8-B85A-625FF417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7EF732-9096-404A-BC70-3859CB41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12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CD5443-EE0C-4346-83CC-5BA77BB6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3155A2-EF42-498C-B5B2-A7EB678A6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E5ECE2-1AB2-4468-9953-ACAA23DCF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C15DE7-1DA9-47AC-90DF-292ED456E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A0141EB-34F6-42BE-9C06-7CF8C6A0E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835446-5D7D-4429-A2CA-3CAB0C12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BC8FC3-BD28-4CFF-83E7-DF12E172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07FF9D-56B2-4D2A-A814-E4919DD3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754DE9-9688-4768-AD07-0C36C734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61FE703-DB18-4306-9E28-BB4D10B4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F21828-2E14-4426-B87E-EC3B0A60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88826FA-628B-463E-BBA8-2715629B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33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73679E-5504-4940-94F6-7DA9A5C7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906A0E-BF6D-4FB4-BF94-0BBFB9919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C6906D-4BFA-4505-93AC-146CD444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08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FB7B5-5D75-489A-8AEC-3E788F18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ED9B4-BCCA-4CD7-A6B5-073B1A86E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3CF378-4DC5-44FA-BF3C-A201BA337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7540AD-CF6F-478D-997C-05935F48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1148CA-A7F0-4465-847B-DCFD95A2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9B3869-F4A8-4CF3-8328-CB196976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74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2BD1B8-B3C0-48CA-B2A8-00889DC0E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70F814F-DDB1-4522-82F8-DA97BA0DB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F8F0DF-2EF8-4D65-9B2B-2620D176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2EEE8F-D4A7-4A82-9FBB-F13460C5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350A95-27D0-4A9F-A5C8-4C634965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448E90-E654-4B9D-B5DE-60FEAF1B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8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AFB27AF-7655-4195-BB7D-A6A3D789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8CDC52-D608-4D0D-9712-46EC45CFA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E030C-8036-4C26-96D8-E8D2C56D3C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39CA-46CD-4ED7-BF46-1BEA3BCE18DE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1D0F3E-6540-4FA9-8DAB-9E4498123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344CBB-E823-404E-881A-A71A28D3B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C67F61-468D-4BB9-8418-E94833FD03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238125"/>
            <a:ext cx="1257002" cy="125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0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15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jpe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33.png"/><Relationship Id="rId3" Type="http://schemas.openxmlformats.org/officeDocument/2006/relationships/image" Target="../media/image28.emf"/><Relationship Id="rId7" Type="http://schemas.openxmlformats.org/officeDocument/2006/relationships/image" Target="../media/image7.emf"/><Relationship Id="rId12" Type="http://schemas.microsoft.com/office/2007/relationships/hdphoto" Target="../media/hdphoto7.wdp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11" Type="http://schemas.openxmlformats.org/officeDocument/2006/relationships/image" Target="../media/image32.png"/><Relationship Id="rId5" Type="http://schemas.openxmlformats.org/officeDocument/2006/relationships/image" Target="../media/image5.emf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9.emf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8.wdp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3.jpeg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jpe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33.png"/><Relationship Id="rId3" Type="http://schemas.openxmlformats.org/officeDocument/2006/relationships/image" Target="../media/image28.emf"/><Relationship Id="rId7" Type="http://schemas.openxmlformats.org/officeDocument/2006/relationships/image" Target="../media/image7.emf"/><Relationship Id="rId12" Type="http://schemas.microsoft.com/office/2007/relationships/hdphoto" Target="../media/hdphoto7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11" Type="http://schemas.openxmlformats.org/officeDocument/2006/relationships/image" Target="../media/image32.png"/><Relationship Id="rId5" Type="http://schemas.openxmlformats.org/officeDocument/2006/relationships/image" Target="../media/image5.emf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9.emf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33.png"/><Relationship Id="rId3" Type="http://schemas.openxmlformats.org/officeDocument/2006/relationships/image" Target="../media/image28.emf"/><Relationship Id="rId7" Type="http://schemas.openxmlformats.org/officeDocument/2006/relationships/image" Target="../media/image7.emf"/><Relationship Id="rId12" Type="http://schemas.microsoft.com/office/2007/relationships/hdphoto" Target="../media/hdphoto7.wdp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11" Type="http://schemas.openxmlformats.org/officeDocument/2006/relationships/image" Target="../media/image32.png"/><Relationship Id="rId5" Type="http://schemas.openxmlformats.org/officeDocument/2006/relationships/image" Target="../media/image5.emf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9.emf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9">
            <a:extLst>
              <a:ext uri="{FF2B5EF4-FFF2-40B4-BE49-F238E27FC236}">
                <a16:creationId xmlns:a16="http://schemas.microsoft.com/office/drawing/2014/main" id="{F9BA51F9-05D3-416C-8C35-4F9575AAA9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-9284" y="-1949852"/>
            <a:ext cx="12190132" cy="226489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26057F4-B27E-4767-ADCF-A5AD9D0932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5599522"/>
            <a:ext cx="12190132" cy="125697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433103B-D85B-44FD-9ECD-603B113CDB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3416"/>
            <a:ext cx="2059479" cy="2783080"/>
          </a:xfrm>
          <a:prstGeom prst="rect">
            <a:avLst/>
          </a:prstGeom>
        </p:spPr>
      </p:pic>
      <p:sp>
        <p:nvSpPr>
          <p:cNvPr id="13" name="Google Shape;304;p20"/>
          <p:cNvSpPr txBox="1">
            <a:spLocks/>
          </p:cNvSpPr>
          <p:nvPr/>
        </p:nvSpPr>
        <p:spPr>
          <a:xfrm>
            <a:off x="2631504" y="96745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năm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610130" y="906217"/>
            <a:ext cx="2446326" cy="836513"/>
            <a:chOff x="4610130" y="1034269"/>
            <a:chExt cx="2446326" cy="836513"/>
          </a:xfrm>
        </p:grpSpPr>
        <p:sp>
          <p:nvSpPr>
            <p:cNvPr id="12" name="Freeform 5"/>
            <p:cNvSpPr/>
            <p:nvPr/>
          </p:nvSpPr>
          <p:spPr bwMode="auto">
            <a:xfrm>
              <a:off x="4610130" y="1034269"/>
              <a:ext cx="2446326" cy="836513"/>
            </a:xfrm>
            <a:custGeom>
              <a:avLst/>
              <a:gdLst>
                <a:gd name="T0" fmla="*/ 360 w 2379"/>
                <a:gd name="T1" fmla="*/ 78 h 1260"/>
                <a:gd name="T2" fmla="*/ 141 w 2379"/>
                <a:gd name="T3" fmla="*/ 488 h 1260"/>
                <a:gd name="T4" fmla="*/ 189 w 2379"/>
                <a:gd name="T5" fmla="*/ 818 h 1260"/>
                <a:gd name="T6" fmla="*/ 454 w 2379"/>
                <a:gd name="T7" fmla="*/ 1194 h 1260"/>
                <a:gd name="T8" fmla="*/ 1705 w 2379"/>
                <a:gd name="T9" fmla="*/ 1177 h 1260"/>
                <a:gd name="T10" fmla="*/ 2349 w 2379"/>
                <a:gd name="T11" fmla="*/ 1068 h 1260"/>
                <a:gd name="T12" fmla="*/ 2300 w 2379"/>
                <a:gd name="T13" fmla="*/ 517 h 1260"/>
                <a:gd name="T14" fmla="*/ 1942 w 2379"/>
                <a:gd name="T15" fmla="*/ 60 h 1260"/>
                <a:gd name="T16" fmla="*/ 1215 w 2379"/>
                <a:gd name="T17" fmla="*/ 152 h 1260"/>
                <a:gd name="T18" fmla="*/ 360 w 2379"/>
                <a:gd name="T19" fmla="*/ 78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9" h="1260">
                  <a:moveTo>
                    <a:pt x="360" y="78"/>
                  </a:moveTo>
                  <a:cubicBezTo>
                    <a:pt x="189" y="79"/>
                    <a:pt x="0" y="144"/>
                    <a:pt x="141" y="488"/>
                  </a:cubicBezTo>
                  <a:cubicBezTo>
                    <a:pt x="198" y="627"/>
                    <a:pt x="190" y="731"/>
                    <a:pt x="189" y="818"/>
                  </a:cubicBezTo>
                  <a:cubicBezTo>
                    <a:pt x="186" y="972"/>
                    <a:pt x="95" y="1211"/>
                    <a:pt x="454" y="1194"/>
                  </a:cubicBezTo>
                  <a:cubicBezTo>
                    <a:pt x="791" y="1178"/>
                    <a:pt x="1367" y="1146"/>
                    <a:pt x="1705" y="1177"/>
                  </a:cubicBezTo>
                  <a:cubicBezTo>
                    <a:pt x="2167" y="1219"/>
                    <a:pt x="2326" y="1260"/>
                    <a:pt x="2349" y="1068"/>
                  </a:cubicBezTo>
                  <a:cubicBezTo>
                    <a:pt x="2372" y="876"/>
                    <a:pt x="2199" y="882"/>
                    <a:pt x="2300" y="517"/>
                  </a:cubicBezTo>
                  <a:cubicBezTo>
                    <a:pt x="2379" y="234"/>
                    <a:pt x="2197" y="0"/>
                    <a:pt x="1942" y="60"/>
                  </a:cubicBezTo>
                  <a:cubicBezTo>
                    <a:pt x="1637" y="132"/>
                    <a:pt x="1487" y="122"/>
                    <a:pt x="1215" y="152"/>
                  </a:cubicBezTo>
                  <a:cubicBezTo>
                    <a:pt x="970" y="179"/>
                    <a:pt x="753" y="74"/>
                    <a:pt x="360" y="78"/>
                  </a:cubicBezTo>
                  <a:close/>
                </a:path>
              </a:pathLst>
            </a:custGeom>
            <a:solidFill>
              <a:srgbClr val="FF975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 panose="03000509000000000000" pitchFamily="65" charset="-122"/>
                <a:ea typeface="方正卡通简体" panose="03000509000000000000" pitchFamily="65" charset="-122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4885785" y="1095981"/>
              <a:ext cx="199772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Tiếng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Việt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7" name="组合 23"/>
          <p:cNvGrpSpPr/>
          <p:nvPr/>
        </p:nvGrpSpPr>
        <p:grpSpPr>
          <a:xfrm>
            <a:off x="8440572" y="5186555"/>
            <a:ext cx="3555810" cy="1636216"/>
            <a:chOff x="7361868" y="4839252"/>
            <a:chExt cx="4426359" cy="2160737"/>
          </a:xfrm>
        </p:grpSpPr>
        <p:pic>
          <p:nvPicPr>
            <p:cNvPr id="18" name="图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19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20" name="图片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21" name="图片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D37D1DF-20EF-415D-A982-6EA07438EB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9479" y="1990208"/>
            <a:ext cx="8388823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8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400985" y="0"/>
            <a:ext cx="11388161" cy="6517093"/>
          </a:xfrm>
          <a:prstGeom prst="roundRect">
            <a:avLst>
              <a:gd name="adj" fmla="val 11994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80" y="1044205"/>
            <a:ext cx="556960" cy="82151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22485"/>
            <a:ext cx="819160" cy="1721345"/>
          </a:xfrm>
          <a:prstGeom prst="rect">
            <a:avLst/>
          </a:prstGeom>
        </p:spPr>
      </p:pic>
      <p:grpSp>
        <p:nvGrpSpPr>
          <p:cNvPr id="28" name="组合 23"/>
          <p:cNvGrpSpPr/>
          <p:nvPr/>
        </p:nvGrpSpPr>
        <p:grpSpPr>
          <a:xfrm>
            <a:off x="8772667" y="5130429"/>
            <a:ext cx="3419333" cy="1564390"/>
            <a:chOff x="7361868" y="4839252"/>
            <a:chExt cx="4426359" cy="2160737"/>
          </a:xfrm>
        </p:grpSpPr>
        <p:pic>
          <p:nvPicPr>
            <p:cNvPr id="29" name="图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3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31" name="图片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32" name="图片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pic>
        <p:nvPicPr>
          <p:cNvPr id="59" name="图片 101">
            <a:extLst>
              <a:ext uri="{FF2B5EF4-FFF2-40B4-BE49-F238E27FC236}">
                <a16:creationId xmlns:a16="http://schemas.microsoft.com/office/drawing/2014/main" id="{FED5BEC2-21B5-4362-B608-FBB540016C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0" y="5493957"/>
            <a:ext cx="12196868" cy="1356902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3D70ADA7-C539-4ACD-A79D-70ED5FE10E64}"/>
              </a:ext>
            </a:extLst>
          </p:cNvPr>
          <p:cNvGrpSpPr/>
          <p:nvPr/>
        </p:nvGrpSpPr>
        <p:grpSpPr>
          <a:xfrm>
            <a:off x="1280451" y="696477"/>
            <a:ext cx="4119983" cy="4132675"/>
            <a:chOff x="1411000" y="1515425"/>
            <a:chExt cx="4119983" cy="4132675"/>
          </a:xfrm>
        </p:grpSpPr>
        <p:sp>
          <p:nvSpPr>
            <p:cNvPr id="65" name="TextBox 8">
              <a:extLst>
                <a:ext uri="{FF2B5EF4-FFF2-40B4-BE49-F238E27FC236}">
                  <a16:creationId xmlns:a16="http://schemas.microsoft.com/office/drawing/2014/main" id="{61B2B656-5AD7-484E-988C-0F3025E0F8E9}"/>
                </a:ext>
              </a:extLst>
            </p:cNvPr>
            <p:cNvSpPr txBox="1"/>
            <p:nvPr/>
          </p:nvSpPr>
          <p:spPr>
            <a:xfrm>
              <a:off x="2666524" y="3316312"/>
              <a:ext cx="1177009" cy="596322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Từ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ngữ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chỉ</a:t>
              </a:r>
              <a:endPara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hương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vị</a:t>
              </a:r>
              <a:endPara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66" name="组合 10">
              <a:extLst>
                <a:ext uri="{FF2B5EF4-FFF2-40B4-BE49-F238E27FC236}">
                  <a16:creationId xmlns:a16="http://schemas.microsoft.com/office/drawing/2014/main" id="{6A07D10D-4B41-4A37-B1FE-0987552D312D}"/>
                </a:ext>
              </a:extLst>
            </p:cNvPr>
            <p:cNvGrpSpPr/>
            <p:nvPr/>
          </p:nvGrpSpPr>
          <p:grpSpPr>
            <a:xfrm>
              <a:off x="1411000" y="1515425"/>
              <a:ext cx="4119983" cy="3459950"/>
              <a:chOff x="1918357" y="1491175"/>
              <a:chExt cx="4119983" cy="3459950"/>
            </a:xfrm>
          </p:grpSpPr>
          <p:sp>
            <p:nvSpPr>
              <p:cNvPr id="69" name="任意多边形 4">
                <a:extLst>
                  <a:ext uri="{FF2B5EF4-FFF2-40B4-BE49-F238E27FC236}">
                    <a16:creationId xmlns:a16="http://schemas.microsoft.com/office/drawing/2014/main" id="{7C2D0BF5-963F-4858-AE1B-4D10C992B9E9}"/>
                  </a:ext>
                </a:extLst>
              </p:cNvPr>
              <p:cNvSpPr/>
              <p:nvPr/>
            </p:nvSpPr>
            <p:spPr>
              <a:xfrm>
                <a:off x="1918357" y="1491175"/>
                <a:ext cx="4119983" cy="3459950"/>
              </a:xfrm>
              <a:custGeom>
                <a:avLst/>
                <a:gdLst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10193 h 3407412"/>
                  <a:gd name="connsiteX1" fmla="*/ 817581 w 3808207"/>
                  <a:gd name="connsiteY1" fmla="*/ 228527 h 3407412"/>
                  <a:gd name="connsiteX2" fmla="*/ 564776 w 3808207"/>
                  <a:gd name="connsiteY2" fmla="*/ 728757 h 3407412"/>
                  <a:gd name="connsiteX3" fmla="*/ 107576 w 3808207"/>
                  <a:gd name="connsiteY3" fmla="*/ 1277397 h 3407412"/>
                  <a:gd name="connsiteX4" fmla="*/ 0 w 3808207"/>
                  <a:gd name="connsiteY4" fmla="*/ 2078842 h 3407412"/>
                  <a:gd name="connsiteX5" fmla="*/ 699247 w 3808207"/>
                  <a:gd name="connsiteY5" fmla="*/ 2740437 h 3407412"/>
                  <a:gd name="connsiteX6" fmla="*/ 1360842 w 3808207"/>
                  <a:gd name="connsiteY6" fmla="*/ 3391275 h 3407412"/>
                  <a:gd name="connsiteX7" fmla="*/ 2366682 w 3808207"/>
                  <a:gd name="connsiteY7" fmla="*/ 3310593 h 3407412"/>
                  <a:gd name="connsiteX8" fmla="*/ 3200400 w 3808207"/>
                  <a:gd name="connsiteY8" fmla="*/ 3407412 h 3407412"/>
                  <a:gd name="connsiteX9" fmla="*/ 3598433 w 3808207"/>
                  <a:gd name="connsiteY9" fmla="*/ 3063167 h 3407412"/>
                  <a:gd name="connsiteX10" fmla="*/ 3593054 w 3808207"/>
                  <a:gd name="connsiteY10" fmla="*/ 2498390 h 3407412"/>
                  <a:gd name="connsiteX11" fmla="*/ 3808207 w 3808207"/>
                  <a:gd name="connsiteY11" fmla="*/ 2025054 h 3407412"/>
                  <a:gd name="connsiteX12" fmla="*/ 3689873 w 3808207"/>
                  <a:gd name="connsiteY12" fmla="*/ 1379595 h 3407412"/>
                  <a:gd name="connsiteX13" fmla="*/ 3447826 w 3808207"/>
                  <a:gd name="connsiteY13" fmla="*/ 857849 h 3407412"/>
                  <a:gd name="connsiteX14" fmla="*/ 3458584 w 3808207"/>
                  <a:gd name="connsiteY14" fmla="*/ 454437 h 3407412"/>
                  <a:gd name="connsiteX15" fmla="*/ 2770094 w 3808207"/>
                  <a:gd name="connsiteY15" fmla="*/ 7995 h 3407412"/>
                  <a:gd name="connsiteX16" fmla="*/ 2264485 w 3808207"/>
                  <a:gd name="connsiteY16" fmla="*/ 163981 h 3407412"/>
                  <a:gd name="connsiteX17" fmla="*/ 1721224 w 3808207"/>
                  <a:gd name="connsiteY17" fmla="*/ 110193 h 3407412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37701"/>
                  <a:gd name="connsiteY0" fmla="*/ 110956 h 3408175"/>
                  <a:gd name="connsiteX1" fmla="*/ 817581 w 3837701"/>
                  <a:gd name="connsiteY1" fmla="*/ 229290 h 3408175"/>
                  <a:gd name="connsiteX2" fmla="*/ 564776 w 3837701"/>
                  <a:gd name="connsiteY2" fmla="*/ 729520 h 3408175"/>
                  <a:gd name="connsiteX3" fmla="*/ 107576 w 3837701"/>
                  <a:gd name="connsiteY3" fmla="*/ 1278160 h 3408175"/>
                  <a:gd name="connsiteX4" fmla="*/ 0 w 3837701"/>
                  <a:gd name="connsiteY4" fmla="*/ 2079605 h 3408175"/>
                  <a:gd name="connsiteX5" fmla="*/ 699247 w 3837701"/>
                  <a:gd name="connsiteY5" fmla="*/ 2741200 h 3408175"/>
                  <a:gd name="connsiteX6" fmla="*/ 1360842 w 3837701"/>
                  <a:gd name="connsiteY6" fmla="*/ 3392038 h 3408175"/>
                  <a:gd name="connsiteX7" fmla="*/ 2366682 w 3837701"/>
                  <a:gd name="connsiteY7" fmla="*/ 3311356 h 3408175"/>
                  <a:gd name="connsiteX8" fmla="*/ 3200400 w 3837701"/>
                  <a:gd name="connsiteY8" fmla="*/ 3408175 h 3408175"/>
                  <a:gd name="connsiteX9" fmla="*/ 3598433 w 3837701"/>
                  <a:gd name="connsiteY9" fmla="*/ 3063930 h 3408175"/>
                  <a:gd name="connsiteX10" fmla="*/ 3593054 w 3837701"/>
                  <a:gd name="connsiteY10" fmla="*/ 2499153 h 3408175"/>
                  <a:gd name="connsiteX11" fmla="*/ 3808207 w 3837701"/>
                  <a:gd name="connsiteY11" fmla="*/ 2025817 h 3408175"/>
                  <a:gd name="connsiteX12" fmla="*/ 3689873 w 3837701"/>
                  <a:gd name="connsiteY12" fmla="*/ 1380358 h 3408175"/>
                  <a:gd name="connsiteX13" fmla="*/ 3447826 w 3837701"/>
                  <a:gd name="connsiteY13" fmla="*/ 858612 h 3408175"/>
                  <a:gd name="connsiteX14" fmla="*/ 3458584 w 3837701"/>
                  <a:gd name="connsiteY14" fmla="*/ 455200 h 3408175"/>
                  <a:gd name="connsiteX15" fmla="*/ 2770094 w 3837701"/>
                  <a:gd name="connsiteY15" fmla="*/ 8758 h 3408175"/>
                  <a:gd name="connsiteX16" fmla="*/ 2264485 w 3837701"/>
                  <a:gd name="connsiteY16" fmla="*/ 164744 h 3408175"/>
                  <a:gd name="connsiteX17" fmla="*/ 1721224 w 3837701"/>
                  <a:gd name="connsiteY17" fmla="*/ 110956 h 3408175"/>
                  <a:gd name="connsiteX0" fmla="*/ 1721224 w 3874332"/>
                  <a:gd name="connsiteY0" fmla="*/ 110956 h 3408175"/>
                  <a:gd name="connsiteX1" fmla="*/ 817581 w 3874332"/>
                  <a:gd name="connsiteY1" fmla="*/ 229290 h 3408175"/>
                  <a:gd name="connsiteX2" fmla="*/ 564776 w 3874332"/>
                  <a:gd name="connsiteY2" fmla="*/ 729520 h 3408175"/>
                  <a:gd name="connsiteX3" fmla="*/ 107576 w 3874332"/>
                  <a:gd name="connsiteY3" fmla="*/ 1278160 h 3408175"/>
                  <a:gd name="connsiteX4" fmla="*/ 0 w 3874332"/>
                  <a:gd name="connsiteY4" fmla="*/ 2079605 h 3408175"/>
                  <a:gd name="connsiteX5" fmla="*/ 699247 w 3874332"/>
                  <a:gd name="connsiteY5" fmla="*/ 2741200 h 3408175"/>
                  <a:gd name="connsiteX6" fmla="*/ 1360842 w 3874332"/>
                  <a:gd name="connsiteY6" fmla="*/ 3392038 h 3408175"/>
                  <a:gd name="connsiteX7" fmla="*/ 2366682 w 3874332"/>
                  <a:gd name="connsiteY7" fmla="*/ 3311356 h 3408175"/>
                  <a:gd name="connsiteX8" fmla="*/ 3200400 w 3874332"/>
                  <a:gd name="connsiteY8" fmla="*/ 3408175 h 3408175"/>
                  <a:gd name="connsiteX9" fmla="*/ 3598433 w 3874332"/>
                  <a:gd name="connsiteY9" fmla="*/ 3063930 h 3408175"/>
                  <a:gd name="connsiteX10" fmla="*/ 3593054 w 3874332"/>
                  <a:gd name="connsiteY10" fmla="*/ 2499153 h 3408175"/>
                  <a:gd name="connsiteX11" fmla="*/ 3808207 w 3874332"/>
                  <a:gd name="connsiteY11" fmla="*/ 2025817 h 3408175"/>
                  <a:gd name="connsiteX12" fmla="*/ 3689873 w 3874332"/>
                  <a:gd name="connsiteY12" fmla="*/ 1380358 h 3408175"/>
                  <a:gd name="connsiteX13" fmla="*/ 3447826 w 3874332"/>
                  <a:gd name="connsiteY13" fmla="*/ 858612 h 3408175"/>
                  <a:gd name="connsiteX14" fmla="*/ 3458584 w 3874332"/>
                  <a:gd name="connsiteY14" fmla="*/ 455200 h 3408175"/>
                  <a:gd name="connsiteX15" fmla="*/ 2770094 w 3874332"/>
                  <a:gd name="connsiteY15" fmla="*/ 8758 h 3408175"/>
                  <a:gd name="connsiteX16" fmla="*/ 2264485 w 3874332"/>
                  <a:gd name="connsiteY16" fmla="*/ 164744 h 3408175"/>
                  <a:gd name="connsiteX17" fmla="*/ 1721224 w 3874332"/>
                  <a:gd name="connsiteY17" fmla="*/ 110956 h 3408175"/>
                  <a:gd name="connsiteX0" fmla="*/ 1721224 w 3877234"/>
                  <a:gd name="connsiteY0" fmla="*/ 110956 h 3408175"/>
                  <a:gd name="connsiteX1" fmla="*/ 817581 w 3877234"/>
                  <a:gd name="connsiteY1" fmla="*/ 229290 h 3408175"/>
                  <a:gd name="connsiteX2" fmla="*/ 564776 w 3877234"/>
                  <a:gd name="connsiteY2" fmla="*/ 729520 h 3408175"/>
                  <a:gd name="connsiteX3" fmla="*/ 107576 w 3877234"/>
                  <a:gd name="connsiteY3" fmla="*/ 1278160 h 3408175"/>
                  <a:gd name="connsiteX4" fmla="*/ 0 w 3877234"/>
                  <a:gd name="connsiteY4" fmla="*/ 2079605 h 3408175"/>
                  <a:gd name="connsiteX5" fmla="*/ 699247 w 3877234"/>
                  <a:gd name="connsiteY5" fmla="*/ 2741200 h 3408175"/>
                  <a:gd name="connsiteX6" fmla="*/ 1360842 w 3877234"/>
                  <a:gd name="connsiteY6" fmla="*/ 3392038 h 3408175"/>
                  <a:gd name="connsiteX7" fmla="*/ 2366682 w 3877234"/>
                  <a:gd name="connsiteY7" fmla="*/ 3311356 h 3408175"/>
                  <a:gd name="connsiteX8" fmla="*/ 3200400 w 3877234"/>
                  <a:gd name="connsiteY8" fmla="*/ 3408175 h 3408175"/>
                  <a:gd name="connsiteX9" fmla="*/ 3598433 w 3877234"/>
                  <a:gd name="connsiteY9" fmla="*/ 3063930 h 3408175"/>
                  <a:gd name="connsiteX10" fmla="*/ 3593054 w 3877234"/>
                  <a:gd name="connsiteY10" fmla="*/ 2499153 h 3408175"/>
                  <a:gd name="connsiteX11" fmla="*/ 3813586 w 3877234"/>
                  <a:gd name="connsiteY11" fmla="*/ 2063468 h 3408175"/>
                  <a:gd name="connsiteX12" fmla="*/ 3689873 w 3877234"/>
                  <a:gd name="connsiteY12" fmla="*/ 1380358 h 3408175"/>
                  <a:gd name="connsiteX13" fmla="*/ 3447826 w 3877234"/>
                  <a:gd name="connsiteY13" fmla="*/ 858612 h 3408175"/>
                  <a:gd name="connsiteX14" fmla="*/ 3458584 w 3877234"/>
                  <a:gd name="connsiteY14" fmla="*/ 455200 h 3408175"/>
                  <a:gd name="connsiteX15" fmla="*/ 2770094 w 3877234"/>
                  <a:gd name="connsiteY15" fmla="*/ 8758 h 3408175"/>
                  <a:gd name="connsiteX16" fmla="*/ 2264485 w 3877234"/>
                  <a:gd name="connsiteY16" fmla="*/ 164744 h 3408175"/>
                  <a:gd name="connsiteX17" fmla="*/ 1721224 w 3877234"/>
                  <a:gd name="connsiteY17" fmla="*/ 110956 h 3408175"/>
                  <a:gd name="connsiteX0" fmla="*/ 1721224 w 3879373"/>
                  <a:gd name="connsiteY0" fmla="*/ 110956 h 3408175"/>
                  <a:gd name="connsiteX1" fmla="*/ 817581 w 3879373"/>
                  <a:gd name="connsiteY1" fmla="*/ 229290 h 3408175"/>
                  <a:gd name="connsiteX2" fmla="*/ 564776 w 3879373"/>
                  <a:gd name="connsiteY2" fmla="*/ 729520 h 3408175"/>
                  <a:gd name="connsiteX3" fmla="*/ 107576 w 3879373"/>
                  <a:gd name="connsiteY3" fmla="*/ 1278160 h 3408175"/>
                  <a:gd name="connsiteX4" fmla="*/ 0 w 3879373"/>
                  <a:gd name="connsiteY4" fmla="*/ 2079605 h 3408175"/>
                  <a:gd name="connsiteX5" fmla="*/ 699247 w 3879373"/>
                  <a:gd name="connsiteY5" fmla="*/ 2741200 h 3408175"/>
                  <a:gd name="connsiteX6" fmla="*/ 1360842 w 3879373"/>
                  <a:gd name="connsiteY6" fmla="*/ 3392038 h 3408175"/>
                  <a:gd name="connsiteX7" fmla="*/ 2366682 w 3879373"/>
                  <a:gd name="connsiteY7" fmla="*/ 3311356 h 3408175"/>
                  <a:gd name="connsiteX8" fmla="*/ 3200400 w 3879373"/>
                  <a:gd name="connsiteY8" fmla="*/ 3408175 h 3408175"/>
                  <a:gd name="connsiteX9" fmla="*/ 3598433 w 3879373"/>
                  <a:gd name="connsiteY9" fmla="*/ 3063930 h 3408175"/>
                  <a:gd name="connsiteX10" fmla="*/ 3593054 w 3879373"/>
                  <a:gd name="connsiteY10" fmla="*/ 2499153 h 3408175"/>
                  <a:gd name="connsiteX11" fmla="*/ 3813586 w 3879373"/>
                  <a:gd name="connsiteY11" fmla="*/ 2063468 h 3408175"/>
                  <a:gd name="connsiteX12" fmla="*/ 3689873 w 3879373"/>
                  <a:gd name="connsiteY12" fmla="*/ 1380358 h 3408175"/>
                  <a:gd name="connsiteX13" fmla="*/ 3447826 w 3879373"/>
                  <a:gd name="connsiteY13" fmla="*/ 858612 h 3408175"/>
                  <a:gd name="connsiteX14" fmla="*/ 3458584 w 3879373"/>
                  <a:gd name="connsiteY14" fmla="*/ 455200 h 3408175"/>
                  <a:gd name="connsiteX15" fmla="*/ 2770094 w 3879373"/>
                  <a:gd name="connsiteY15" fmla="*/ 8758 h 3408175"/>
                  <a:gd name="connsiteX16" fmla="*/ 2264485 w 3879373"/>
                  <a:gd name="connsiteY16" fmla="*/ 164744 h 3408175"/>
                  <a:gd name="connsiteX17" fmla="*/ 1721224 w 38793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13275"/>
                  <a:gd name="connsiteX1" fmla="*/ 817581 w 3895073"/>
                  <a:gd name="connsiteY1" fmla="*/ 229290 h 3413275"/>
                  <a:gd name="connsiteX2" fmla="*/ 564776 w 3895073"/>
                  <a:gd name="connsiteY2" fmla="*/ 729520 h 3413275"/>
                  <a:gd name="connsiteX3" fmla="*/ 107576 w 3895073"/>
                  <a:gd name="connsiteY3" fmla="*/ 1278160 h 3413275"/>
                  <a:gd name="connsiteX4" fmla="*/ 0 w 3895073"/>
                  <a:gd name="connsiteY4" fmla="*/ 2079605 h 3413275"/>
                  <a:gd name="connsiteX5" fmla="*/ 699247 w 3895073"/>
                  <a:gd name="connsiteY5" fmla="*/ 2741200 h 3413275"/>
                  <a:gd name="connsiteX6" fmla="*/ 1360842 w 3895073"/>
                  <a:gd name="connsiteY6" fmla="*/ 3392038 h 3413275"/>
                  <a:gd name="connsiteX7" fmla="*/ 2366682 w 3895073"/>
                  <a:gd name="connsiteY7" fmla="*/ 3311356 h 3413275"/>
                  <a:gd name="connsiteX8" fmla="*/ 3200400 w 3895073"/>
                  <a:gd name="connsiteY8" fmla="*/ 3408175 h 3413275"/>
                  <a:gd name="connsiteX9" fmla="*/ 3598433 w 3895073"/>
                  <a:gd name="connsiteY9" fmla="*/ 3133854 h 3413275"/>
                  <a:gd name="connsiteX10" fmla="*/ 3593054 w 3895073"/>
                  <a:gd name="connsiteY10" fmla="*/ 2499153 h 3413275"/>
                  <a:gd name="connsiteX11" fmla="*/ 3840480 w 3895073"/>
                  <a:gd name="connsiteY11" fmla="*/ 2063468 h 3413275"/>
                  <a:gd name="connsiteX12" fmla="*/ 3689873 w 3895073"/>
                  <a:gd name="connsiteY12" fmla="*/ 1380358 h 3413275"/>
                  <a:gd name="connsiteX13" fmla="*/ 3447826 w 3895073"/>
                  <a:gd name="connsiteY13" fmla="*/ 858612 h 3413275"/>
                  <a:gd name="connsiteX14" fmla="*/ 3458584 w 3895073"/>
                  <a:gd name="connsiteY14" fmla="*/ 455200 h 3413275"/>
                  <a:gd name="connsiteX15" fmla="*/ 2770094 w 3895073"/>
                  <a:gd name="connsiteY15" fmla="*/ 8758 h 3413275"/>
                  <a:gd name="connsiteX16" fmla="*/ 2264485 w 3895073"/>
                  <a:gd name="connsiteY16" fmla="*/ 164744 h 3413275"/>
                  <a:gd name="connsiteX17" fmla="*/ 1721224 w 3895073"/>
                  <a:gd name="connsiteY17" fmla="*/ 110956 h 3413275"/>
                  <a:gd name="connsiteX0" fmla="*/ 1721224 w 3895073"/>
                  <a:gd name="connsiteY0" fmla="*/ 110956 h 3428654"/>
                  <a:gd name="connsiteX1" fmla="*/ 817581 w 3895073"/>
                  <a:gd name="connsiteY1" fmla="*/ 229290 h 3428654"/>
                  <a:gd name="connsiteX2" fmla="*/ 564776 w 3895073"/>
                  <a:gd name="connsiteY2" fmla="*/ 729520 h 3428654"/>
                  <a:gd name="connsiteX3" fmla="*/ 107576 w 3895073"/>
                  <a:gd name="connsiteY3" fmla="*/ 1278160 h 3428654"/>
                  <a:gd name="connsiteX4" fmla="*/ 0 w 3895073"/>
                  <a:gd name="connsiteY4" fmla="*/ 2079605 h 3428654"/>
                  <a:gd name="connsiteX5" fmla="*/ 699247 w 3895073"/>
                  <a:gd name="connsiteY5" fmla="*/ 2741200 h 3428654"/>
                  <a:gd name="connsiteX6" fmla="*/ 1360842 w 3895073"/>
                  <a:gd name="connsiteY6" fmla="*/ 3392038 h 3428654"/>
                  <a:gd name="connsiteX7" fmla="*/ 2366682 w 3895073"/>
                  <a:gd name="connsiteY7" fmla="*/ 3311356 h 3428654"/>
                  <a:gd name="connsiteX8" fmla="*/ 3200400 w 3895073"/>
                  <a:gd name="connsiteY8" fmla="*/ 3408175 h 3428654"/>
                  <a:gd name="connsiteX9" fmla="*/ 3598433 w 3895073"/>
                  <a:gd name="connsiteY9" fmla="*/ 3133854 h 3428654"/>
                  <a:gd name="connsiteX10" fmla="*/ 3593054 w 3895073"/>
                  <a:gd name="connsiteY10" fmla="*/ 2499153 h 3428654"/>
                  <a:gd name="connsiteX11" fmla="*/ 3840480 w 3895073"/>
                  <a:gd name="connsiteY11" fmla="*/ 2063468 h 3428654"/>
                  <a:gd name="connsiteX12" fmla="*/ 3689873 w 3895073"/>
                  <a:gd name="connsiteY12" fmla="*/ 1380358 h 3428654"/>
                  <a:gd name="connsiteX13" fmla="*/ 3447826 w 3895073"/>
                  <a:gd name="connsiteY13" fmla="*/ 858612 h 3428654"/>
                  <a:gd name="connsiteX14" fmla="*/ 3458584 w 3895073"/>
                  <a:gd name="connsiteY14" fmla="*/ 455200 h 3428654"/>
                  <a:gd name="connsiteX15" fmla="*/ 2770094 w 3895073"/>
                  <a:gd name="connsiteY15" fmla="*/ 8758 h 3428654"/>
                  <a:gd name="connsiteX16" fmla="*/ 2264485 w 3895073"/>
                  <a:gd name="connsiteY16" fmla="*/ 164744 h 3428654"/>
                  <a:gd name="connsiteX17" fmla="*/ 1721224 w 3895073"/>
                  <a:gd name="connsiteY17" fmla="*/ 110956 h 3428654"/>
                  <a:gd name="connsiteX0" fmla="*/ 1721224 w 3895073"/>
                  <a:gd name="connsiteY0" fmla="*/ 110956 h 3423733"/>
                  <a:gd name="connsiteX1" fmla="*/ 817581 w 3895073"/>
                  <a:gd name="connsiteY1" fmla="*/ 229290 h 3423733"/>
                  <a:gd name="connsiteX2" fmla="*/ 564776 w 3895073"/>
                  <a:gd name="connsiteY2" fmla="*/ 729520 h 3423733"/>
                  <a:gd name="connsiteX3" fmla="*/ 107576 w 3895073"/>
                  <a:gd name="connsiteY3" fmla="*/ 1278160 h 3423733"/>
                  <a:gd name="connsiteX4" fmla="*/ 0 w 3895073"/>
                  <a:gd name="connsiteY4" fmla="*/ 2079605 h 3423733"/>
                  <a:gd name="connsiteX5" fmla="*/ 699247 w 3895073"/>
                  <a:gd name="connsiteY5" fmla="*/ 2741200 h 3423733"/>
                  <a:gd name="connsiteX6" fmla="*/ 1376979 w 3895073"/>
                  <a:gd name="connsiteY6" fmla="*/ 3386659 h 3423733"/>
                  <a:gd name="connsiteX7" fmla="*/ 2366682 w 3895073"/>
                  <a:gd name="connsiteY7" fmla="*/ 3311356 h 3423733"/>
                  <a:gd name="connsiteX8" fmla="*/ 3200400 w 3895073"/>
                  <a:gd name="connsiteY8" fmla="*/ 3408175 h 3423733"/>
                  <a:gd name="connsiteX9" fmla="*/ 3598433 w 3895073"/>
                  <a:gd name="connsiteY9" fmla="*/ 3133854 h 3423733"/>
                  <a:gd name="connsiteX10" fmla="*/ 3593054 w 3895073"/>
                  <a:gd name="connsiteY10" fmla="*/ 2499153 h 3423733"/>
                  <a:gd name="connsiteX11" fmla="*/ 3840480 w 3895073"/>
                  <a:gd name="connsiteY11" fmla="*/ 2063468 h 3423733"/>
                  <a:gd name="connsiteX12" fmla="*/ 3689873 w 3895073"/>
                  <a:gd name="connsiteY12" fmla="*/ 1380358 h 3423733"/>
                  <a:gd name="connsiteX13" fmla="*/ 3447826 w 3895073"/>
                  <a:gd name="connsiteY13" fmla="*/ 858612 h 3423733"/>
                  <a:gd name="connsiteX14" fmla="*/ 3458584 w 3895073"/>
                  <a:gd name="connsiteY14" fmla="*/ 455200 h 3423733"/>
                  <a:gd name="connsiteX15" fmla="*/ 2770094 w 3895073"/>
                  <a:gd name="connsiteY15" fmla="*/ 8758 h 3423733"/>
                  <a:gd name="connsiteX16" fmla="*/ 2264485 w 3895073"/>
                  <a:gd name="connsiteY16" fmla="*/ 164744 h 3423733"/>
                  <a:gd name="connsiteX17" fmla="*/ 1721224 w 3895073"/>
                  <a:gd name="connsiteY17" fmla="*/ 110956 h 3423733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859872 w 4033721"/>
                  <a:gd name="connsiteY0" fmla="*/ 110956 h 3450277"/>
                  <a:gd name="connsiteX1" fmla="*/ 956229 w 4033721"/>
                  <a:gd name="connsiteY1" fmla="*/ 229290 h 3450277"/>
                  <a:gd name="connsiteX2" fmla="*/ 703424 w 4033721"/>
                  <a:gd name="connsiteY2" fmla="*/ 729520 h 3450277"/>
                  <a:gd name="connsiteX3" fmla="*/ 246224 w 4033721"/>
                  <a:gd name="connsiteY3" fmla="*/ 1278160 h 3450277"/>
                  <a:gd name="connsiteX4" fmla="*/ 138648 w 4033721"/>
                  <a:gd name="connsiteY4" fmla="*/ 2079605 h 3450277"/>
                  <a:gd name="connsiteX5" fmla="*/ 837895 w 4033721"/>
                  <a:gd name="connsiteY5" fmla="*/ 2741200 h 3450277"/>
                  <a:gd name="connsiteX6" fmla="*/ 1515627 w 4033721"/>
                  <a:gd name="connsiteY6" fmla="*/ 3386659 h 3450277"/>
                  <a:gd name="connsiteX7" fmla="*/ 2505330 w 4033721"/>
                  <a:gd name="connsiteY7" fmla="*/ 3311356 h 3450277"/>
                  <a:gd name="connsiteX8" fmla="*/ 3339048 w 4033721"/>
                  <a:gd name="connsiteY8" fmla="*/ 3408175 h 3450277"/>
                  <a:gd name="connsiteX9" fmla="*/ 3737081 w 4033721"/>
                  <a:gd name="connsiteY9" fmla="*/ 3133854 h 3450277"/>
                  <a:gd name="connsiteX10" fmla="*/ 3731702 w 4033721"/>
                  <a:gd name="connsiteY10" fmla="*/ 2499153 h 3450277"/>
                  <a:gd name="connsiteX11" fmla="*/ 3979128 w 4033721"/>
                  <a:gd name="connsiteY11" fmla="*/ 2063468 h 3450277"/>
                  <a:gd name="connsiteX12" fmla="*/ 3828521 w 4033721"/>
                  <a:gd name="connsiteY12" fmla="*/ 1380358 h 3450277"/>
                  <a:gd name="connsiteX13" fmla="*/ 3586474 w 4033721"/>
                  <a:gd name="connsiteY13" fmla="*/ 858612 h 3450277"/>
                  <a:gd name="connsiteX14" fmla="*/ 3597232 w 4033721"/>
                  <a:gd name="connsiteY14" fmla="*/ 455200 h 3450277"/>
                  <a:gd name="connsiteX15" fmla="*/ 2908742 w 4033721"/>
                  <a:gd name="connsiteY15" fmla="*/ 8758 h 3450277"/>
                  <a:gd name="connsiteX16" fmla="*/ 2403133 w 4033721"/>
                  <a:gd name="connsiteY16" fmla="*/ 164744 h 3450277"/>
                  <a:gd name="connsiteX17" fmla="*/ 1859872 w 4033721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47085 w 4020934"/>
                  <a:gd name="connsiteY0" fmla="*/ 110956 h 3450277"/>
                  <a:gd name="connsiteX1" fmla="*/ 943442 w 4020934"/>
                  <a:gd name="connsiteY1" fmla="*/ 229290 h 3450277"/>
                  <a:gd name="connsiteX2" fmla="*/ 690637 w 4020934"/>
                  <a:gd name="connsiteY2" fmla="*/ 729520 h 3450277"/>
                  <a:gd name="connsiteX3" fmla="*/ 233437 w 4020934"/>
                  <a:gd name="connsiteY3" fmla="*/ 1278160 h 3450277"/>
                  <a:gd name="connsiteX4" fmla="*/ 125861 w 4020934"/>
                  <a:gd name="connsiteY4" fmla="*/ 2079605 h 3450277"/>
                  <a:gd name="connsiteX5" fmla="*/ 825108 w 4020934"/>
                  <a:gd name="connsiteY5" fmla="*/ 2741200 h 3450277"/>
                  <a:gd name="connsiteX6" fmla="*/ 1502840 w 4020934"/>
                  <a:gd name="connsiteY6" fmla="*/ 3386659 h 3450277"/>
                  <a:gd name="connsiteX7" fmla="*/ 2492543 w 4020934"/>
                  <a:gd name="connsiteY7" fmla="*/ 3311356 h 3450277"/>
                  <a:gd name="connsiteX8" fmla="*/ 3326261 w 4020934"/>
                  <a:gd name="connsiteY8" fmla="*/ 3408175 h 3450277"/>
                  <a:gd name="connsiteX9" fmla="*/ 3724294 w 4020934"/>
                  <a:gd name="connsiteY9" fmla="*/ 3133854 h 3450277"/>
                  <a:gd name="connsiteX10" fmla="*/ 3718915 w 4020934"/>
                  <a:gd name="connsiteY10" fmla="*/ 2499153 h 3450277"/>
                  <a:gd name="connsiteX11" fmla="*/ 3966341 w 4020934"/>
                  <a:gd name="connsiteY11" fmla="*/ 2063468 h 3450277"/>
                  <a:gd name="connsiteX12" fmla="*/ 3815734 w 4020934"/>
                  <a:gd name="connsiteY12" fmla="*/ 1380358 h 3450277"/>
                  <a:gd name="connsiteX13" fmla="*/ 3573687 w 4020934"/>
                  <a:gd name="connsiteY13" fmla="*/ 858612 h 3450277"/>
                  <a:gd name="connsiteX14" fmla="*/ 3584445 w 4020934"/>
                  <a:gd name="connsiteY14" fmla="*/ 455200 h 3450277"/>
                  <a:gd name="connsiteX15" fmla="*/ 2895955 w 4020934"/>
                  <a:gd name="connsiteY15" fmla="*/ 8758 h 3450277"/>
                  <a:gd name="connsiteX16" fmla="*/ 2390346 w 4020934"/>
                  <a:gd name="connsiteY16" fmla="*/ 164744 h 3450277"/>
                  <a:gd name="connsiteX17" fmla="*/ 1847085 w 4020934"/>
                  <a:gd name="connsiteY17" fmla="*/ 110956 h 345027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2598 h 3511919"/>
                  <a:gd name="connsiteX1" fmla="*/ 943442 w 4020934"/>
                  <a:gd name="connsiteY1" fmla="*/ 290932 h 3511919"/>
                  <a:gd name="connsiteX2" fmla="*/ 690637 w 4020934"/>
                  <a:gd name="connsiteY2" fmla="*/ 791162 h 3511919"/>
                  <a:gd name="connsiteX3" fmla="*/ 233437 w 4020934"/>
                  <a:gd name="connsiteY3" fmla="*/ 1339802 h 3511919"/>
                  <a:gd name="connsiteX4" fmla="*/ 125861 w 4020934"/>
                  <a:gd name="connsiteY4" fmla="*/ 2141247 h 3511919"/>
                  <a:gd name="connsiteX5" fmla="*/ 825108 w 4020934"/>
                  <a:gd name="connsiteY5" fmla="*/ 2802842 h 3511919"/>
                  <a:gd name="connsiteX6" fmla="*/ 1502840 w 4020934"/>
                  <a:gd name="connsiteY6" fmla="*/ 3448301 h 3511919"/>
                  <a:gd name="connsiteX7" fmla="*/ 2492543 w 4020934"/>
                  <a:gd name="connsiteY7" fmla="*/ 3372998 h 3511919"/>
                  <a:gd name="connsiteX8" fmla="*/ 3326261 w 4020934"/>
                  <a:gd name="connsiteY8" fmla="*/ 3469817 h 3511919"/>
                  <a:gd name="connsiteX9" fmla="*/ 3724294 w 4020934"/>
                  <a:gd name="connsiteY9" fmla="*/ 3195496 h 3511919"/>
                  <a:gd name="connsiteX10" fmla="*/ 3718915 w 4020934"/>
                  <a:gd name="connsiteY10" fmla="*/ 2560795 h 3511919"/>
                  <a:gd name="connsiteX11" fmla="*/ 3966341 w 4020934"/>
                  <a:gd name="connsiteY11" fmla="*/ 2125110 h 3511919"/>
                  <a:gd name="connsiteX12" fmla="*/ 3815734 w 4020934"/>
                  <a:gd name="connsiteY12" fmla="*/ 1442000 h 3511919"/>
                  <a:gd name="connsiteX13" fmla="*/ 3573687 w 4020934"/>
                  <a:gd name="connsiteY13" fmla="*/ 920254 h 3511919"/>
                  <a:gd name="connsiteX14" fmla="*/ 3584445 w 4020934"/>
                  <a:gd name="connsiteY14" fmla="*/ 516842 h 3511919"/>
                  <a:gd name="connsiteX15" fmla="*/ 2895955 w 4020934"/>
                  <a:gd name="connsiteY15" fmla="*/ 70400 h 3511919"/>
                  <a:gd name="connsiteX16" fmla="*/ 2390346 w 4020934"/>
                  <a:gd name="connsiteY16" fmla="*/ 226386 h 3511919"/>
                  <a:gd name="connsiteX17" fmla="*/ 1847085 w 4020934"/>
                  <a:gd name="connsiteY17" fmla="*/ 172598 h 3511919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57390 h 3496711"/>
                  <a:gd name="connsiteX1" fmla="*/ 938063 w 4020934"/>
                  <a:gd name="connsiteY1" fmla="*/ 286482 h 3496711"/>
                  <a:gd name="connsiteX2" fmla="*/ 690637 w 4020934"/>
                  <a:gd name="connsiteY2" fmla="*/ 775954 h 3496711"/>
                  <a:gd name="connsiteX3" fmla="*/ 233437 w 4020934"/>
                  <a:gd name="connsiteY3" fmla="*/ 1324594 h 3496711"/>
                  <a:gd name="connsiteX4" fmla="*/ 125861 w 4020934"/>
                  <a:gd name="connsiteY4" fmla="*/ 2126039 h 3496711"/>
                  <a:gd name="connsiteX5" fmla="*/ 825108 w 4020934"/>
                  <a:gd name="connsiteY5" fmla="*/ 2787634 h 3496711"/>
                  <a:gd name="connsiteX6" fmla="*/ 1502840 w 4020934"/>
                  <a:gd name="connsiteY6" fmla="*/ 3433093 h 3496711"/>
                  <a:gd name="connsiteX7" fmla="*/ 2492543 w 4020934"/>
                  <a:gd name="connsiteY7" fmla="*/ 3357790 h 3496711"/>
                  <a:gd name="connsiteX8" fmla="*/ 3326261 w 4020934"/>
                  <a:gd name="connsiteY8" fmla="*/ 3454609 h 3496711"/>
                  <a:gd name="connsiteX9" fmla="*/ 3724294 w 4020934"/>
                  <a:gd name="connsiteY9" fmla="*/ 3180288 h 3496711"/>
                  <a:gd name="connsiteX10" fmla="*/ 3718915 w 4020934"/>
                  <a:gd name="connsiteY10" fmla="*/ 2545587 h 3496711"/>
                  <a:gd name="connsiteX11" fmla="*/ 3966341 w 4020934"/>
                  <a:gd name="connsiteY11" fmla="*/ 2109902 h 3496711"/>
                  <a:gd name="connsiteX12" fmla="*/ 3815734 w 4020934"/>
                  <a:gd name="connsiteY12" fmla="*/ 1426792 h 3496711"/>
                  <a:gd name="connsiteX13" fmla="*/ 3573687 w 4020934"/>
                  <a:gd name="connsiteY13" fmla="*/ 905046 h 3496711"/>
                  <a:gd name="connsiteX14" fmla="*/ 3584445 w 4020934"/>
                  <a:gd name="connsiteY14" fmla="*/ 501634 h 3496711"/>
                  <a:gd name="connsiteX15" fmla="*/ 2895955 w 4020934"/>
                  <a:gd name="connsiteY15" fmla="*/ 55192 h 3496711"/>
                  <a:gd name="connsiteX16" fmla="*/ 2390346 w 4020934"/>
                  <a:gd name="connsiteY16" fmla="*/ 211178 h 3496711"/>
                  <a:gd name="connsiteX17" fmla="*/ 1847085 w 4020934"/>
                  <a:gd name="connsiteY17" fmla="*/ 157390 h 3496711"/>
                  <a:gd name="connsiteX0" fmla="*/ 1847085 w 4020934"/>
                  <a:gd name="connsiteY0" fmla="*/ 170587 h 3509908"/>
                  <a:gd name="connsiteX1" fmla="*/ 938063 w 4020934"/>
                  <a:gd name="connsiteY1" fmla="*/ 299679 h 3509908"/>
                  <a:gd name="connsiteX2" fmla="*/ 690637 w 4020934"/>
                  <a:gd name="connsiteY2" fmla="*/ 789151 h 3509908"/>
                  <a:gd name="connsiteX3" fmla="*/ 233437 w 4020934"/>
                  <a:gd name="connsiteY3" fmla="*/ 1337791 h 3509908"/>
                  <a:gd name="connsiteX4" fmla="*/ 125861 w 4020934"/>
                  <a:gd name="connsiteY4" fmla="*/ 2139236 h 3509908"/>
                  <a:gd name="connsiteX5" fmla="*/ 825108 w 4020934"/>
                  <a:gd name="connsiteY5" fmla="*/ 2800831 h 3509908"/>
                  <a:gd name="connsiteX6" fmla="*/ 1502840 w 4020934"/>
                  <a:gd name="connsiteY6" fmla="*/ 3446290 h 3509908"/>
                  <a:gd name="connsiteX7" fmla="*/ 2492543 w 4020934"/>
                  <a:gd name="connsiteY7" fmla="*/ 3370987 h 3509908"/>
                  <a:gd name="connsiteX8" fmla="*/ 3326261 w 4020934"/>
                  <a:gd name="connsiteY8" fmla="*/ 3467806 h 3509908"/>
                  <a:gd name="connsiteX9" fmla="*/ 3724294 w 4020934"/>
                  <a:gd name="connsiteY9" fmla="*/ 3193485 h 3509908"/>
                  <a:gd name="connsiteX10" fmla="*/ 3718915 w 4020934"/>
                  <a:gd name="connsiteY10" fmla="*/ 2558784 h 3509908"/>
                  <a:gd name="connsiteX11" fmla="*/ 3966341 w 4020934"/>
                  <a:gd name="connsiteY11" fmla="*/ 2123099 h 3509908"/>
                  <a:gd name="connsiteX12" fmla="*/ 3815734 w 4020934"/>
                  <a:gd name="connsiteY12" fmla="*/ 1439989 h 3509908"/>
                  <a:gd name="connsiteX13" fmla="*/ 3573687 w 4020934"/>
                  <a:gd name="connsiteY13" fmla="*/ 918243 h 3509908"/>
                  <a:gd name="connsiteX14" fmla="*/ 3584445 w 4020934"/>
                  <a:gd name="connsiteY14" fmla="*/ 514831 h 3509908"/>
                  <a:gd name="connsiteX15" fmla="*/ 2895955 w 4020934"/>
                  <a:gd name="connsiteY15" fmla="*/ 68389 h 3509908"/>
                  <a:gd name="connsiteX16" fmla="*/ 2390346 w 4020934"/>
                  <a:gd name="connsiteY16" fmla="*/ 224375 h 3509908"/>
                  <a:gd name="connsiteX17" fmla="*/ 1847085 w 4020934"/>
                  <a:gd name="connsiteY17" fmla="*/ 170587 h 3509908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4216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63409 w 4048900"/>
                  <a:gd name="connsiteY0" fmla="*/ 143816 h 3483137"/>
                  <a:gd name="connsiteX1" fmla="*/ 949008 w 4048900"/>
                  <a:gd name="connsiteY1" fmla="*/ 305181 h 3483137"/>
                  <a:gd name="connsiteX2" fmla="*/ 706961 w 4048900"/>
                  <a:gd name="connsiteY2" fmla="*/ 762380 h 3483137"/>
                  <a:gd name="connsiteX3" fmla="*/ 249761 w 4048900"/>
                  <a:gd name="connsiteY3" fmla="*/ 1311020 h 3483137"/>
                  <a:gd name="connsiteX4" fmla="*/ 121084 w 4048900"/>
                  <a:gd name="connsiteY4" fmla="*/ 2119498 h 3483137"/>
                  <a:gd name="connsiteX5" fmla="*/ 841432 w 4048900"/>
                  <a:gd name="connsiteY5" fmla="*/ 2774060 h 3483137"/>
                  <a:gd name="connsiteX6" fmla="*/ 1519164 w 4048900"/>
                  <a:gd name="connsiteY6" fmla="*/ 3419519 h 3483137"/>
                  <a:gd name="connsiteX7" fmla="*/ 2508867 w 4048900"/>
                  <a:gd name="connsiteY7" fmla="*/ 3349595 h 3483137"/>
                  <a:gd name="connsiteX8" fmla="*/ 3342585 w 4048900"/>
                  <a:gd name="connsiteY8" fmla="*/ 3441035 h 3483137"/>
                  <a:gd name="connsiteX9" fmla="*/ 3740618 w 4048900"/>
                  <a:gd name="connsiteY9" fmla="*/ 3166714 h 3483137"/>
                  <a:gd name="connsiteX10" fmla="*/ 3708345 w 4048900"/>
                  <a:gd name="connsiteY10" fmla="*/ 2526634 h 3483137"/>
                  <a:gd name="connsiteX11" fmla="*/ 3982665 w 4048900"/>
                  <a:gd name="connsiteY11" fmla="*/ 2096328 h 3483137"/>
                  <a:gd name="connsiteX12" fmla="*/ 3832058 w 4048900"/>
                  <a:gd name="connsiteY12" fmla="*/ 1413218 h 3483137"/>
                  <a:gd name="connsiteX13" fmla="*/ 3590011 w 4048900"/>
                  <a:gd name="connsiteY13" fmla="*/ 891472 h 3483137"/>
                  <a:gd name="connsiteX14" fmla="*/ 3600769 w 4048900"/>
                  <a:gd name="connsiteY14" fmla="*/ 488060 h 3483137"/>
                  <a:gd name="connsiteX15" fmla="*/ 2912279 w 4048900"/>
                  <a:gd name="connsiteY15" fmla="*/ 41618 h 3483137"/>
                  <a:gd name="connsiteX16" fmla="*/ 2406670 w 4048900"/>
                  <a:gd name="connsiteY16" fmla="*/ 197604 h 3483137"/>
                  <a:gd name="connsiteX17" fmla="*/ 1863409 w 4048900"/>
                  <a:gd name="connsiteY17" fmla="*/ 143816 h 3483137"/>
                  <a:gd name="connsiteX0" fmla="*/ 1835513 w 4021004"/>
                  <a:gd name="connsiteY0" fmla="*/ 143816 h 3483137"/>
                  <a:gd name="connsiteX1" fmla="*/ 921112 w 4021004"/>
                  <a:gd name="connsiteY1" fmla="*/ 305181 h 3483137"/>
                  <a:gd name="connsiteX2" fmla="*/ 679065 w 4021004"/>
                  <a:gd name="connsiteY2" fmla="*/ 762380 h 3483137"/>
                  <a:gd name="connsiteX3" fmla="*/ 221865 w 4021004"/>
                  <a:gd name="connsiteY3" fmla="*/ 1311020 h 3483137"/>
                  <a:gd name="connsiteX4" fmla="*/ 93188 w 4021004"/>
                  <a:gd name="connsiteY4" fmla="*/ 2119498 h 3483137"/>
                  <a:gd name="connsiteX5" fmla="*/ 813536 w 4021004"/>
                  <a:gd name="connsiteY5" fmla="*/ 2774060 h 3483137"/>
                  <a:gd name="connsiteX6" fmla="*/ 1491268 w 4021004"/>
                  <a:gd name="connsiteY6" fmla="*/ 3419519 h 3483137"/>
                  <a:gd name="connsiteX7" fmla="*/ 2480971 w 4021004"/>
                  <a:gd name="connsiteY7" fmla="*/ 3349595 h 3483137"/>
                  <a:gd name="connsiteX8" fmla="*/ 3314689 w 4021004"/>
                  <a:gd name="connsiteY8" fmla="*/ 3441035 h 3483137"/>
                  <a:gd name="connsiteX9" fmla="*/ 3712722 w 4021004"/>
                  <a:gd name="connsiteY9" fmla="*/ 3166714 h 3483137"/>
                  <a:gd name="connsiteX10" fmla="*/ 3680449 w 4021004"/>
                  <a:gd name="connsiteY10" fmla="*/ 2526634 h 3483137"/>
                  <a:gd name="connsiteX11" fmla="*/ 3954769 w 4021004"/>
                  <a:gd name="connsiteY11" fmla="*/ 2096328 h 3483137"/>
                  <a:gd name="connsiteX12" fmla="*/ 3804162 w 4021004"/>
                  <a:gd name="connsiteY12" fmla="*/ 1413218 h 3483137"/>
                  <a:gd name="connsiteX13" fmla="*/ 3562115 w 4021004"/>
                  <a:gd name="connsiteY13" fmla="*/ 891472 h 3483137"/>
                  <a:gd name="connsiteX14" fmla="*/ 3572873 w 4021004"/>
                  <a:gd name="connsiteY14" fmla="*/ 488060 h 3483137"/>
                  <a:gd name="connsiteX15" fmla="*/ 2884383 w 4021004"/>
                  <a:gd name="connsiteY15" fmla="*/ 41618 h 3483137"/>
                  <a:gd name="connsiteX16" fmla="*/ 2378774 w 4021004"/>
                  <a:gd name="connsiteY16" fmla="*/ 197604 h 3483137"/>
                  <a:gd name="connsiteX17" fmla="*/ 1835513 w 4021004"/>
                  <a:gd name="connsiteY17" fmla="*/ 143816 h 3483137"/>
                  <a:gd name="connsiteX0" fmla="*/ 1847898 w 4033389"/>
                  <a:gd name="connsiteY0" fmla="*/ 143816 h 3483137"/>
                  <a:gd name="connsiteX1" fmla="*/ 933497 w 4033389"/>
                  <a:gd name="connsiteY1" fmla="*/ 305181 h 3483137"/>
                  <a:gd name="connsiteX2" fmla="*/ 691450 w 4033389"/>
                  <a:gd name="connsiteY2" fmla="*/ 762380 h 3483137"/>
                  <a:gd name="connsiteX3" fmla="*/ 234250 w 4033389"/>
                  <a:gd name="connsiteY3" fmla="*/ 1311020 h 3483137"/>
                  <a:gd name="connsiteX4" fmla="*/ 105573 w 4033389"/>
                  <a:gd name="connsiteY4" fmla="*/ 2119498 h 3483137"/>
                  <a:gd name="connsiteX5" fmla="*/ 825921 w 4033389"/>
                  <a:gd name="connsiteY5" fmla="*/ 2774060 h 3483137"/>
                  <a:gd name="connsiteX6" fmla="*/ 1503653 w 4033389"/>
                  <a:gd name="connsiteY6" fmla="*/ 3419519 h 3483137"/>
                  <a:gd name="connsiteX7" fmla="*/ 2493356 w 4033389"/>
                  <a:gd name="connsiteY7" fmla="*/ 3349595 h 3483137"/>
                  <a:gd name="connsiteX8" fmla="*/ 3327074 w 4033389"/>
                  <a:gd name="connsiteY8" fmla="*/ 3441035 h 3483137"/>
                  <a:gd name="connsiteX9" fmla="*/ 3725107 w 4033389"/>
                  <a:gd name="connsiteY9" fmla="*/ 3166714 h 3483137"/>
                  <a:gd name="connsiteX10" fmla="*/ 3692834 w 4033389"/>
                  <a:gd name="connsiteY10" fmla="*/ 2526634 h 3483137"/>
                  <a:gd name="connsiteX11" fmla="*/ 3967154 w 4033389"/>
                  <a:gd name="connsiteY11" fmla="*/ 2096328 h 3483137"/>
                  <a:gd name="connsiteX12" fmla="*/ 3816547 w 4033389"/>
                  <a:gd name="connsiteY12" fmla="*/ 1413218 h 3483137"/>
                  <a:gd name="connsiteX13" fmla="*/ 3574500 w 4033389"/>
                  <a:gd name="connsiteY13" fmla="*/ 891472 h 3483137"/>
                  <a:gd name="connsiteX14" fmla="*/ 3585258 w 4033389"/>
                  <a:gd name="connsiteY14" fmla="*/ 488060 h 3483137"/>
                  <a:gd name="connsiteX15" fmla="*/ 2896768 w 4033389"/>
                  <a:gd name="connsiteY15" fmla="*/ 41618 h 3483137"/>
                  <a:gd name="connsiteX16" fmla="*/ 2391159 w 4033389"/>
                  <a:gd name="connsiteY16" fmla="*/ 197604 h 3483137"/>
                  <a:gd name="connsiteX17" fmla="*/ 1847898 w 4033389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27074 w 4045737"/>
                  <a:gd name="connsiteY8" fmla="*/ 3441035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34108 w 4045737"/>
                  <a:gd name="connsiteY8" fmla="*/ 3462137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74114 w 4071953"/>
                  <a:gd name="connsiteY0" fmla="*/ 143816 h 3483137"/>
                  <a:gd name="connsiteX1" fmla="*/ 959713 w 4071953"/>
                  <a:gd name="connsiteY1" fmla="*/ 305181 h 3483137"/>
                  <a:gd name="connsiteX2" fmla="*/ 717666 w 4071953"/>
                  <a:gd name="connsiteY2" fmla="*/ 762380 h 3483137"/>
                  <a:gd name="connsiteX3" fmla="*/ 260466 w 4071953"/>
                  <a:gd name="connsiteY3" fmla="*/ 1311020 h 3483137"/>
                  <a:gd name="connsiteX4" fmla="*/ 131789 w 4071953"/>
                  <a:gd name="connsiteY4" fmla="*/ 2119498 h 3483137"/>
                  <a:gd name="connsiteX5" fmla="*/ 852137 w 4071953"/>
                  <a:gd name="connsiteY5" fmla="*/ 2774060 h 3483137"/>
                  <a:gd name="connsiteX6" fmla="*/ 1529869 w 4071953"/>
                  <a:gd name="connsiteY6" fmla="*/ 3419519 h 3483137"/>
                  <a:gd name="connsiteX7" fmla="*/ 2519572 w 4071953"/>
                  <a:gd name="connsiteY7" fmla="*/ 3349595 h 3483137"/>
                  <a:gd name="connsiteX8" fmla="*/ 3360324 w 4071953"/>
                  <a:gd name="connsiteY8" fmla="*/ 3462137 h 3483137"/>
                  <a:gd name="connsiteX9" fmla="*/ 3751323 w 4071953"/>
                  <a:gd name="connsiteY9" fmla="*/ 3166714 h 3483137"/>
                  <a:gd name="connsiteX10" fmla="*/ 3719050 w 4071953"/>
                  <a:gd name="connsiteY10" fmla="*/ 2526634 h 3483137"/>
                  <a:gd name="connsiteX11" fmla="*/ 3993370 w 4071953"/>
                  <a:gd name="connsiteY11" fmla="*/ 2096328 h 3483137"/>
                  <a:gd name="connsiteX12" fmla="*/ 3842763 w 4071953"/>
                  <a:gd name="connsiteY12" fmla="*/ 1413218 h 3483137"/>
                  <a:gd name="connsiteX13" fmla="*/ 3600716 w 4071953"/>
                  <a:gd name="connsiteY13" fmla="*/ 891472 h 3483137"/>
                  <a:gd name="connsiteX14" fmla="*/ 3611474 w 4071953"/>
                  <a:gd name="connsiteY14" fmla="*/ 488060 h 3483137"/>
                  <a:gd name="connsiteX15" fmla="*/ 2922984 w 4071953"/>
                  <a:gd name="connsiteY15" fmla="*/ 41618 h 3483137"/>
                  <a:gd name="connsiteX16" fmla="*/ 2417375 w 4071953"/>
                  <a:gd name="connsiteY16" fmla="*/ 197604 h 3483137"/>
                  <a:gd name="connsiteX17" fmla="*/ 1874114 w 4071953"/>
                  <a:gd name="connsiteY17" fmla="*/ 143816 h 3483137"/>
                  <a:gd name="connsiteX0" fmla="*/ 1887847 w 4085686"/>
                  <a:gd name="connsiteY0" fmla="*/ 143816 h 3483137"/>
                  <a:gd name="connsiteX1" fmla="*/ 973446 w 4085686"/>
                  <a:gd name="connsiteY1" fmla="*/ 305181 h 3483137"/>
                  <a:gd name="connsiteX2" fmla="*/ 731399 w 4085686"/>
                  <a:gd name="connsiteY2" fmla="*/ 762380 h 3483137"/>
                  <a:gd name="connsiteX3" fmla="*/ 231996 w 4085686"/>
                  <a:gd name="connsiteY3" fmla="*/ 1275851 h 3483137"/>
                  <a:gd name="connsiteX4" fmla="*/ 145522 w 4085686"/>
                  <a:gd name="connsiteY4" fmla="*/ 2119498 h 3483137"/>
                  <a:gd name="connsiteX5" fmla="*/ 865870 w 4085686"/>
                  <a:gd name="connsiteY5" fmla="*/ 2774060 h 3483137"/>
                  <a:gd name="connsiteX6" fmla="*/ 1543602 w 4085686"/>
                  <a:gd name="connsiteY6" fmla="*/ 3419519 h 3483137"/>
                  <a:gd name="connsiteX7" fmla="*/ 2533305 w 4085686"/>
                  <a:gd name="connsiteY7" fmla="*/ 3349595 h 3483137"/>
                  <a:gd name="connsiteX8" fmla="*/ 3374057 w 4085686"/>
                  <a:gd name="connsiteY8" fmla="*/ 3462137 h 3483137"/>
                  <a:gd name="connsiteX9" fmla="*/ 3765056 w 4085686"/>
                  <a:gd name="connsiteY9" fmla="*/ 3166714 h 3483137"/>
                  <a:gd name="connsiteX10" fmla="*/ 3732783 w 4085686"/>
                  <a:gd name="connsiteY10" fmla="*/ 2526634 h 3483137"/>
                  <a:gd name="connsiteX11" fmla="*/ 4007103 w 4085686"/>
                  <a:gd name="connsiteY11" fmla="*/ 2096328 h 3483137"/>
                  <a:gd name="connsiteX12" fmla="*/ 3856496 w 4085686"/>
                  <a:gd name="connsiteY12" fmla="*/ 1413218 h 3483137"/>
                  <a:gd name="connsiteX13" fmla="*/ 3614449 w 4085686"/>
                  <a:gd name="connsiteY13" fmla="*/ 891472 h 3483137"/>
                  <a:gd name="connsiteX14" fmla="*/ 3625207 w 4085686"/>
                  <a:gd name="connsiteY14" fmla="*/ 488060 h 3483137"/>
                  <a:gd name="connsiteX15" fmla="*/ 2936717 w 4085686"/>
                  <a:gd name="connsiteY15" fmla="*/ 41618 h 3483137"/>
                  <a:gd name="connsiteX16" fmla="*/ 2431108 w 4085686"/>
                  <a:gd name="connsiteY16" fmla="*/ 197604 h 3483137"/>
                  <a:gd name="connsiteX17" fmla="*/ 1887847 w 4085686"/>
                  <a:gd name="connsiteY17" fmla="*/ 143816 h 3483137"/>
                  <a:gd name="connsiteX0" fmla="*/ 1879987 w 4077826"/>
                  <a:gd name="connsiteY0" fmla="*/ 143816 h 3483137"/>
                  <a:gd name="connsiteX1" fmla="*/ 965586 w 4077826"/>
                  <a:gd name="connsiteY1" fmla="*/ 305181 h 3483137"/>
                  <a:gd name="connsiteX2" fmla="*/ 723539 w 4077826"/>
                  <a:gd name="connsiteY2" fmla="*/ 762380 h 3483137"/>
                  <a:gd name="connsiteX3" fmla="*/ 224136 w 4077826"/>
                  <a:gd name="connsiteY3" fmla="*/ 1275851 h 3483137"/>
                  <a:gd name="connsiteX4" fmla="*/ 137662 w 4077826"/>
                  <a:gd name="connsiteY4" fmla="*/ 2119498 h 3483137"/>
                  <a:gd name="connsiteX5" fmla="*/ 858010 w 4077826"/>
                  <a:gd name="connsiteY5" fmla="*/ 2774060 h 3483137"/>
                  <a:gd name="connsiteX6" fmla="*/ 1535742 w 4077826"/>
                  <a:gd name="connsiteY6" fmla="*/ 3419519 h 3483137"/>
                  <a:gd name="connsiteX7" fmla="*/ 2525445 w 4077826"/>
                  <a:gd name="connsiteY7" fmla="*/ 3349595 h 3483137"/>
                  <a:gd name="connsiteX8" fmla="*/ 3366197 w 4077826"/>
                  <a:gd name="connsiteY8" fmla="*/ 3462137 h 3483137"/>
                  <a:gd name="connsiteX9" fmla="*/ 3757196 w 4077826"/>
                  <a:gd name="connsiteY9" fmla="*/ 3166714 h 3483137"/>
                  <a:gd name="connsiteX10" fmla="*/ 3724923 w 4077826"/>
                  <a:gd name="connsiteY10" fmla="*/ 2526634 h 3483137"/>
                  <a:gd name="connsiteX11" fmla="*/ 3999243 w 4077826"/>
                  <a:gd name="connsiteY11" fmla="*/ 2096328 h 3483137"/>
                  <a:gd name="connsiteX12" fmla="*/ 3848636 w 4077826"/>
                  <a:gd name="connsiteY12" fmla="*/ 1413218 h 3483137"/>
                  <a:gd name="connsiteX13" fmla="*/ 3606589 w 4077826"/>
                  <a:gd name="connsiteY13" fmla="*/ 891472 h 3483137"/>
                  <a:gd name="connsiteX14" fmla="*/ 3617347 w 4077826"/>
                  <a:gd name="connsiteY14" fmla="*/ 488060 h 3483137"/>
                  <a:gd name="connsiteX15" fmla="*/ 2928857 w 4077826"/>
                  <a:gd name="connsiteY15" fmla="*/ 41618 h 3483137"/>
                  <a:gd name="connsiteX16" fmla="*/ 2423248 w 4077826"/>
                  <a:gd name="connsiteY16" fmla="*/ 197604 h 3483137"/>
                  <a:gd name="connsiteX17" fmla="*/ 1879987 w 4077826"/>
                  <a:gd name="connsiteY17" fmla="*/ 143816 h 3483137"/>
                  <a:gd name="connsiteX0" fmla="*/ 1870766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870766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512501 w 4068605"/>
                  <a:gd name="connsiteY16" fmla="*/ 148367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512501 w 4068605"/>
                  <a:gd name="connsiteY16" fmla="*/ 17736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22736 w 4068605"/>
                  <a:gd name="connsiteY10" fmla="*/ 2498514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78256 w 4119983"/>
                  <a:gd name="connsiteY0" fmla="*/ 172815 h 3512136"/>
                  <a:gd name="connsiteX1" fmla="*/ 979449 w 4119983"/>
                  <a:gd name="connsiteY1" fmla="*/ 334180 h 3512136"/>
                  <a:gd name="connsiteX2" fmla="*/ 737402 w 4119983"/>
                  <a:gd name="connsiteY2" fmla="*/ 791379 h 3512136"/>
                  <a:gd name="connsiteX3" fmla="*/ 237999 w 4119983"/>
                  <a:gd name="connsiteY3" fmla="*/ 1304850 h 3512136"/>
                  <a:gd name="connsiteX4" fmla="*/ 151525 w 4119983"/>
                  <a:gd name="connsiteY4" fmla="*/ 2148497 h 3512136"/>
                  <a:gd name="connsiteX5" fmla="*/ 871873 w 4119983"/>
                  <a:gd name="connsiteY5" fmla="*/ 2803059 h 3512136"/>
                  <a:gd name="connsiteX6" fmla="*/ 1549605 w 4119983"/>
                  <a:gd name="connsiteY6" fmla="*/ 3448518 h 3512136"/>
                  <a:gd name="connsiteX7" fmla="*/ 2539308 w 4119983"/>
                  <a:gd name="connsiteY7" fmla="*/ 3378594 h 3512136"/>
                  <a:gd name="connsiteX8" fmla="*/ 3380060 w 4119983"/>
                  <a:gd name="connsiteY8" fmla="*/ 3491136 h 3512136"/>
                  <a:gd name="connsiteX9" fmla="*/ 3771059 w 4119983"/>
                  <a:gd name="connsiteY9" fmla="*/ 3195713 h 3512136"/>
                  <a:gd name="connsiteX10" fmla="*/ 3745820 w 4119983"/>
                  <a:gd name="connsiteY10" fmla="*/ 2498514 h 3512136"/>
                  <a:gd name="connsiteX11" fmla="*/ 4062342 w 4119983"/>
                  <a:gd name="connsiteY11" fmla="*/ 2082487 h 3512136"/>
                  <a:gd name="connsiteX12" fmla="*/ 3862499 w 4119983"/>
                  <a:gd name="connsiteY12" fmla="*/ 1442217 h 3512136"/>
                  <a:gd name="connsiteX13" fmla="*/ 3620452 w 4119983"/>
                  <a:gd name="connsiteY13" fmla="*/ 920471 h 3512136"/>
                  <a:gd name="connsiteX14" fmla="*/ 3631210 w 4119983"/>
                  <a:gd name="connsiteY14" fmla="*/ 517059 h 3512136"/>
                  <a:gd name="connsiteX15" fmla="*/ 2977889 w 4119983"/>
                  <a:gd name="connsiteY15" fmla="*/ 14346 h 3512136"/>
                  <a:gd name="connsiteX16" fmla="*/ 2521517 w 4119983"/>
                  <a:gd name="connsiteY16" fmla="*/ 191646 h 3512136"/>
                  <a:gd name="connsiteX17" fmla="*/ 1978256 w 4119983"/>
                  <a:gd name="connsiteY17" fmla="*/ 172815 h 35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19983" h="3512136">
                    <a:moveTo>
                      <a:pt x="1978256" y="172815"/>
                    </a:moveTo>
                    <a:cubicBezTo>
                      <a:pt x="1779240" y="67031"/>
                      <a:pt x="1382861" y="-157086"/>
                      <a:pt x="979449" y="334180"/>
                    </a:cubicBezTo>
                    <a:cubicBezTo>
                      <a:pt x="895181" y="436377"/>
                      <a:pt x="816291" y="549333"/>
                      <a:pt x="737402" y="791379"/>
                    </a:cubicBezTo>
                    <a:cubicBezTo>
                      <a:pt x="671064" y="963501"/>
                      <a:pt x="627067" y="1052045"/>
                      <a:pt x="237999" y="1304850"/>
                    </a:cubicBezTo>
                    <a:cubicBezTo>
                      <a:pt x="-36597" y="1490488"/>
                      <a:pt x="-84453" y="1840387"/>
                      <a:pt x="151525" y="2148497"/>
                    </a:cubicBezTo>
                    <a:cubicBezTo>
                      <a:pt x="309304" y="2390544"/>
                      <a:pt x="853944" y="2501845"/>
                      <a:pt x="871873" y="2803059"/>
                    </a:cubicBezTo>
                    <a:cubicBezTo>
                      <a:pt x="920282" y="3331976"/>
                      <a:pt x="931040" y="3656498"/>
                      <a:pt x="1549605" y="3448518"/>
                    </a:cubicBezTo>
                    <a:cubicBezTo>
                      <a:pt x="1863369" y="3346320"/>
                      <a:pt x="2053421" y="3222608"/>
                      <a:pt x="2539308" y="3378594"/>
                    </a:cubicBezTo>
                    <a:cubicBezTo>
                      <a:pt x="2919412" y="3489757"/>
                      <a:pt x="3161321" y="3514444"/>
                      <a:pt x="3380060" y="3491136"/>
                    </a:cubicBezTo>
                    <a:cubicBezTo>
                      <a:pt x="3534253" y="3464242"/>
                      <a:pt x="3643759" y="3421623"/>
                      <a:pt x="3771059" y="3195713"/>
                    </a:cubicBezTo>
                    <a:cubicBezTo>
                      <a:pt x="3882221" y="2948287"/>
                      <a:pt x="3715341" y="2659879"/>
                      <a:pt x="3745820" y="2498514"/>
                    </a:cubicBezTo>
                    <a:cubicBezTo>
                      <a:pt x="3822916" y="2277983"/>
                      <a:pt x="3979867" y="2256274"/>
                      <a:pt x="4062342" y="2082487"/>
                    </a:cubicBezTo>
                    <a:cubicBezTo>
                      <a:pt x="4130474" y="1942638"/>
                      <a:pt x="4204261" y="1723065"/>
                      <a:pt x="3862499" y="1442217"/>
                    </a:cubicBezTo>
                    <a:cubicBezTo>
                      <a:pt x="3756716" y="1317309"/>
                      <a:pt x="3604316" y="1325675"/>
                      <a:pt x="3620452" y="920471"/>
                    </a:cubicBezTo>
                    <a:lnTo>
                      <a:pt x="3631210" y="517059"/>
                    </a:lnTo>
                    <a:cubicBezTo>
                      <a:pt x="3627624" y="330593"/>
                      <a:pt x="3457202" y="-81875"/>
                      <a:pt x="2977889" y="14346"/>
                    </a:cubicBezTo>
                    <a:cubicBezTo>
                      <a:pt x="2793216" y="55583"/>
                      <a:pt x="2690053" y="139651"/>
                      <a:pt x="2521517" y="191646"/>
                    </a:cubicBezTo>
                    <a:cubicBezTo>
                      <a:pt x="2300296" y="254592"/>
                      <a:pt x="2094796" y="223017"/>
                      <a:pt x="1978256" y="172815"/>
                    </a:cubicBezTo>
                    <a:close/>
                  </a:path>
                </a:pathLst>
              </a:custGeom>
              <a:noFill/>
              <a:ln w="28575" cap="flat" cmpd="sng" algn="ctr">
                <a:solidFill>
                  <a:srgbClr val="1E5AA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0" name="任意多边形 6">
                <a:extLst>
                  <a:ext uri="{FF2B5EF4-FFF2-40B4-BE49-F238E27FC236}">
                    <a16:creationId xmlns:a16="http://schemas.microsoft.com/office/drawing/2014/main" id="{C7913CC7-095B-49C1-8890-1812EC401BEF}"/>
                  </a:ext>
                </a:extLst>
              </p:cNvPr>
              <p:cNvSpPr/>
              <p:nvPr/>
            </p:nvSpPr>
            <p:spPr>
              <a:xfrm>
                <a:off x="2190941" y="1701991"/>
                <a:ext cx="3547136" cy="3034919"/>
              </a:xfrm>
              <a:custGeom>
                <a:avLst/>
                <a:gdLst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39707"/>
                  <a:gd name="connsiteX1" fmla="*/ 733759 w 3493095"/>
                  <a:gd name="connsiteY1" fmla="*/ 467957 h 2939707"/>
                  <a:gd name="connsiteX2" fmla="*/ 206634 w 3493095"/>
                  <a:gd name="connsiteY2" fmla="*/ 1145689 h 2939707"/>
                  <a:gd name="connsiteX3" fmla="*/ 298074 w 3493095"/>
                  <a:gd name="connsiteY3" fmla="*/ 1936376 h 2939707"/>
                  <a:gd name="connsiteX4" fmla="*/ 792926 w 3493095"/>
                  <a:gd name="connsiteY4" fmla="*/ 2630244 h 2939707"/>
                  <a:gd name="connsiteX5" fmla="*/ 1470657 w 3493095"/>
                  <a:gd name="connsiteY5" fmla="*/ 2899186 h 2939707"/>
                  <a:gd name="connsiteX6" fmla="*/ 2175283 w 3493095"/>
                  <a:gd name="connsiteY6" fmla="*/ 2904564 h 2939707"/>
                  <a:gd name="connsiteX7" fmla="*/ 3111199 w 3493095"/>
                  <a:gd name="connsiteY7" fmla="*/ 2775473 h 2939707"/>
                  <a:gd name="connsiteX8" fmla="*/ 3251048 w 3493095"/>
                  <a:gd name="connsiteY8" fmla="*/ 2366682 h 2939707"/>
                  <a:gd name="connsiteX9" fmla="*/ 3493095 w 3493095"/>
                  <a:gd name="connsiteY9" fmla="*/ 1715844 h 2939707"/>
                  <a:gd name="connsiteX10" fmla="*/ 3294079 w 3493095"/>
                  <a:gd name="connsiteY10" fmla="*/ 1226371 h 2939707"/>
                  <a:gd name="connsiteX11" fmla="*/ 3164987 w 3493095"/>
                  <a:gd name="connsiteY11" fmla="*/ 365760 h 2939707"/>
                  <a:gd name="connsiteX12" fmla="*/ 2562559 w 3493095"/>
                  <a:gd name="connsiteY12" fmla="*/ 0 h 2939707"/>
                  <a:gd name="connsiteX13" fmla="*/ 1594370 w 3493095"/>
                  <a:gd name="connsiteY13" fmla="*/ 102197 h 2939707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70657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78989"/>
                  <a:gd name="connsiteX1" fmla="*/ 733759 w 3493095"/>
                  <a:gd name="connsiteY1" fmla="*/ 467957 h 2978989"/>
                  <a:gd name="connsiteX2" fmla="*/ 206634 w 3493095"/>
                  <a:gd name="connsiteY2" fmla="*/ 1145689 h 2978989"/>
                  <a:gd name="connsiteX3" fmla="*/ 298074 w 3493095"/>
                  <a:gd name="connsiteY3" fmla="*/ 1936376 h 2978989"/>
                  <a:gd name="connsiteX4" fmla="*/ 792926 w 3493095"/>
                  <a:gd name="connsiteY4" fmla="*/ 2630244 h 2978989"/>
                  <a:gd name="connsiteX5" fmla="*/ 1449142 w 3493095"/>
                  <a:gd name="connsiteY5" fmla="*/ 2899186 h 2978989"/>
                  <a:gd name="connsiteX6" fmla="*/ 2175283 w 3493095"/>
                  <a:gd name="connsiteY6" fmla="*/ 2904564 h 2978989"/>
                  <a:gd name="connsiteX7" fmla="*/ 3111199 w 3493095"/>
                  <a:gd name="connsiteY7" fmla="*/ 2775473 h 2978989"/>
                  <a:gd name="connsiteX8" fmla="*/ 3251048 w 3493095"/>
                  <a:gd name="connsiteY8" fmla="*/ 2366682 h 2978989"/>
                  <a:gd name="connsiteX9" fmla="*/ 3493095 w 3493095"/>
                  <a:gd name="connsiteY9" fmla="*/ 1715844 h 2978989"/>
                  <a:gd name="connsiteX10" fmla="*/ 3294079 w 3493095"/>
                  <a:gd name="connsiteY10" fmla="*/ 1226371 h 2978989"/>
                  <a:gd name="connsiteX11" fmla="*/ 3164987 w 3493095"/>
                  <a:gd name="connsiteY11" fmla="*/ 365760 h 2978989"/>
                  <a:gd name="connsiteX12" fmla="*/ 2562559 w 3493095"/>
                  <a:gd name="connsiteY12" fmla="*/ 0 h 2978989"/>
                  <a:gd name="connsiteX13" fmla="*/ 1594370 w 3493095"/>
                  <a:gd name="connsiteY13" fmla="*/ 102197 h 2978989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111199 w 3493095"/>
                  <a:gd name="connsiteY7" fmla="*/ 2775473 h 3001392"/>
                  <a:gd name="connsiteX8" fmla="*/ 3251048 w 3493095"/>
                  <a:gd name="connsiteY8" fmla="*/ 2366682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51048 w 3493095"/>
                  <a:gd name="connsiteY8" fmla="*/ 2366682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72563 w 3493095"/>
                  <a:gd name="connsiteY8" fmla="*/ 2237590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8177"/>
                  <a:gd name="connsiteY0" fmla="*/ 135724 h 3034919"/>
                  <a:gd name="connsiteX1" fmla="*/ 733759 w 3498177"/>
                  <a:gd name="connsiteY1" fmla="*/ 501484 h 3034919"/>
                  <a:gd name="connsiteX2" fmla="*/ 206634 w 3498177"/>
                  <a:gd name="connsiteY2" fmla="*/ 1179216 h 3034919"/>
                  <a:gd name="connsiteX3" fmla="*/ 298074 w 3498177"/>
                  <a:gd name="connsiteY3" fmla="*/ 1969903 h 3034919"/>
                  <a:gd name="connsiteX4" fmla="*/ 792926 w 3498177"/>
                  <a:gd name="connsiteY4" fmla="*/ 2663771 h 3034919"/>
                  <a:gd name="connsiteX5" fmla="*/ 1449142 w 3498177"/>
                  <a:gd name="connsiteY5" fmla="*/ 2932713 h 3034919"/>
                  <a:gd name="connsiteX6" fmla="*/ 2175283 w 3498177"/>
                  <a:gd name="connsiteY6" fmla="*/ 2938091 h 3034919"/>
                  <a:gd name="connsiteX7" fmla="*/ 3245670 w 3498177"/>
                  <a:gd name="connsiteY7" fmla="*/ 2809000 h 3034919"/>
                  <a:gd name="connsiteX8" fmla="*/ 3267184 w 3498177"/>
                  <a:gd name="connsiteY8" fmla="*/ 2238845 h 3034919"/>
                  <a:gd name="connsiteX9" fmla="*/ 3493095 w 3498177"/>
                  <a:gd name="connsiteY9" fmla="*/ 1749371 h 3034919"/>
                  <a:gd name="connsiteX10" fmla="*/ 3294079 w 3498177"/>
                  <a:gd name="connsiteY10" fmla="*/ 1259898 h 3034919"/>
                  <a:gd name="connsiteX11" fmla="*/ 3164987 w 3498177"/>
                  <a:gd name="connsiteY11" fmla="*/ 399287 h 3034919"/>
                  <a:gd name="connsiteX12" fmla="*/ 2562559 w 3498177"/>
                  <a:gd name="connsiteY12" fmla="*/ 33527 h 3034919"/>
                  <a:gd name="connsiteX13" fmla="*/ 1594370 w 3498177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49654"/>
                  <a:gd name="connsiteY0" fmla="*/ 135724 h 3034919"/>
                  <a:gd name="connsiteX1" fmla="*/ 733759 w 3549654"/>
                  <a:gd name="connsiteY1" fmla="*/ 501484 h 3034919"/>
                  <a:gd name="connsiteX2" fmla="*/ 206634 w 3549654"/>
                  <a:gd name="connsiteY2" fmla="*/ 1179216 h 3034919"/>
                  <a:gd name="connsiteX3" fmla="*/ 298074 w 3549654"/>
                  <a:gd name="connsiteY3" fmla="*/ 1969903 h 3034919"/>
                  <a:gd name="connsiteX4" fmla="*/ 792926 w 3549654"/>
                  <a:gd name="connsiteY4" fmla="*/ 2663771 h 3034919"/>
                  <a:gd name="connsiteX5" fmla="*/ 1449142 w 3549654"/>
                  <a:gd name="connsiteY5" fmla="*/ 2932713 h 3034919"/>
                  <a:gd name="connsiteX6" fmla="*/ 2175283 w 3549654"/>
                  <a:gd name="connsiteY6" fmla="*/ 2938091 h 3034919"/>
                  <a:gd name="connsiteX7" fmla="*/ 3245670 w 3549654"/>
                  <a:gd name="connsiteY7" fmla="*/ 2809000 h 3034919"/>
                  <a:gd name="connsiteX8" fmla="*/ 3267184 w 3549654"/>
                  <a:gd name="connsiteY8" fmla="*/ 2238845 h 3034919"/>
                  <a:gd name="connsiteX9" fmla="*/ 3541505 w 3549654"/>
                  <a:gd name="connsiteY9" fmla="*/ 1738614 h 3034919"/>
                  <a:gd name="connsiteX10" fmla="*/ 3294079 w 3549654"/>
                  <a:gd name="connsiteY10" fmla="*/ 1259898 h 3034919"/>
                  <a:gd name="connsiteX11" fmla="*/ 3164987 w 3549654"/>
                  <a:gd name="connsiteY11" fmla="*/ 399287 h 3034919"/>
                  <a:gd name="connsiteX12" fmla="*/ 2562559 w 3549654"/>
                  <a:gd name="connsiteY12" fmla="*/ 33527 h 3034919"/>
                  <a:gd name="connsiteX13" fmla="*/ 1594370 w 3549654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47136" h="3034919">
                    <a:moveTo>
                      <a:pt x="1594370" y="135724"/>
                    </a:moveTo>
                    <a:cubicBezTo>
                      <a:pt x="1043938" y="4840"/>
                      <a:pt x="832370" y="261230"/>
                      <a:pt x="733759" y="501484"/>
                    </a:cubicBezTo>
                    <a:cubicBezTo>
                      <a:pt x="611839" y="872624"/>
                      <a:pt x="409236" y="953305"/>
                      <a:pt x="206634" y="1179216"/>
                    </a:cubicBezTo>
                    <a:cubicBezTo>
                      <a:pt x="-160919" y="1523460"/>
                      <a:pt x="20168" y="1792402"/>
                      <a:pt x="298074" y="1969903"/>
                    </a:cubicBezTo>
                    <a:cubicBezTo>
                      <a:pt x="791133" y="2190435"/>
                      <a:pt x="762446" y="2362557"/>
                      <a:pt x="792926" y="2663771"/>
                    </a:cubicBezTo>
                    <a:cubicBezTo>
                      <a:pt x="868230" y="3038495"/>
                      <a:pt x="1147928" y="3004430"/>
                      <a:pt x="1449142" y="2932713"/>
                    </a:cubicBezTo>
                    <a:cubicBezTo>
                      <a:pt x="1879448" y="2762383"/>
                      <a:pt x="2003160" y="2909404"/>
                      <a:pt x="2175283" y="2938091"/>
                    </a:cubicBezTo>
                    <a:cubicBezTo>
                      <a:pt x="3035895" y="3147866"/>
                      <a:pt x="3164988" y="2975743"/>
                      <a:pt x="3245670" y="2809000"/>
                    </a:cubicBezTo>
                    <a:cubicBezTo>
                      <a:pt x="3319180" y="2575917"/>
                      <a:pt x="3258220" y="2418139"/>
                      <a:pt x="3267184" y="2238845"/>
                    </a:cubicBezTo>
                    <a:cubicBezTo>
                      <a:pt x="3320973" y="2043415"/>
                      <a:pt x="3482338" y="1934045"/>
                      <a:pt x="3541505" y="1738614"/>
                    </a:cubicBezTo>
                    <a:cubicBezTo>
                      <a:pt x="3577364" y="1500152"/>
                      <a:pt x="3435721" y="1385403"/>
                      <a:pt x="3294079" y="1259898"/>
                    </a:cubicBezTo>
                    <a:cubicBezTo>
                      <a:pt x="3089683" y="1032195"/>
                      <a:pt x="3208018" y="686157"/>
                      <a:pt x="3164987" y="399287"/>
                    </a:cubicBezTo>
                    <a:cubicBezTo>
                      <a:pt x="3028723" y="-99150"/>
                      <a:pt x="2693443" y="-5918"/>
                      <a:pt x="2562559" y="33527"/>
                    </a:cubicBezTo>
                    <a:cubicBezTo>
                      <a:pt x="2046191" y="271989"/>
                      <a:pt x="1857933" y="203856"/>
                      <a:pt x="1594370" y="135724"/>
                    </a:cubicBezTo>
                    <a:close/>
                  </a:path>
                </a:pathLst>
              </a:custGeom>
              <a:noFill/>
              <a:ln w="12700" cap="flat" cmpd="sng" algn="ctr">
                <a:solidFill>
                  <a:srgbClr val="1E5AA4"/>
                </a:solidFill>
                <a:prstDash val="lgDash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67" name="图片 5">
              <a:extLst>
                <a:ext uri="{FF2B5EF4-FFF2-40B4-BE49-F238E27FC236}">
                  <a16:creationId xmlns:a16="http://schemas.microsoft.com/office/drawing/2014/main" id="{B63ADFB0-6C66-4DD2-8E2B-A1C68002B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837" y="4076907"/>
              <a:ext cx="1370330" cy="1571193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E2D44D-BB68-4357-96DA-DA19A42B4019}"/>
              </a:ext>
            </a:extLst>
          </p:cNvPr>
          <p:cNvGrpSpPr/>
          <p:nvPr/>
        </p:nvGrpSpPr>
        <p:grpSpPr>
          <a:xfrm>
            <a:off x="5100171" y="290920"/>
            <a:ext cx="3307597" cy="1498051"/>
            <a:chOff x="5365299" y="1198006"/>
            <a:chExt cx="2921192" cy="1498051"/>
          </a:xfrm>
        </p:grpSpPr>
        <p:pic>
          <p:nvPicPr>
            <p:cNvPr id="72" name="Picture 4">
              <a:extLst>
                <a:ext uri="{FF2B5EF4-FFF2-40B4-BE49-F238E27FC236}">
                  <a16:creationId xmlns:a16="http://schemas.microsoft.com/office/drawing/2014/main" id="{7114BF34-9271-4128-B104-D09F678771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28" b="19622" l="36702" r="90071">
                          <a14:foregroundMark x1="37411" y1="9811" x2="37411" y2="9811"/>
                          <a14:foregroundMark x1="36702" y1="18440" x2="36702" y2="18440"/>
                          <a14:foregroundMark x1="36702" y1="10165" x2="36702" y2="10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74" r="3333" b="78156"/>
            <a:stretch/>
          </p:blipFill>
          <p:spPr bwMode="auto">
            <a:xfrm>
              <a:off x="5365299" y="1198006"/>
              <a:ext cx="2921192" cy="1498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1BBCC42-A662-47AE-AC18-87037DF48483}"/>
                </a:ext>
              </a:extLst>
            </p:cNvPr>
            <p:cNvSpPr txBox="1"/>
            <p:nvPr/>
          </p:nvSpPr>
          <p:spPr>
            <a:xfrm>
              <a:off x="5656672" y="1748911"/>
              <a:ext cx="257992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thơm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ngát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E203AEA-9AFF-4EF5-BFB0-769ACBCC176A}"/>
              </a:ext>
            </a:extLst>
          </p:cNvPr>
          <p:cNvGrpSpPr/>
          <p:nvPr/>
        </p:nvGrpSpPr>
        <p:grpSpPr>
          <a:xfrm>
            <a:off x="7943068" y="812454"/>
            <a:ext cx="3195848" cy="1395517"/>
            <a:chOff x="7821791" y="1719540"/>
            <a:chExt cx="3195848" cy="1395517"/>
          </a:xfrm>
        </p:grpSpPr>
        <p:pic>
          <p:nvPicPr>
            <p:cNvPr id="75" name="Picture 2">
              <a:extLst>
                <a:ext uri="{FF2B5EF4-FFF2-40B4-BE49-F238E27FC236}">
                  <a16:creationId xmlns:a16="http://schemas.microsoft.com/office/drawing/2014/main" id="{98938DF0-F03B-4EE4-A1A4-C5B22701F4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986" b="38298" l="7447" r="60993">
                          <a14:foregroundMark x1="59397" y1="29196" x2="59397" y2="29196"/>
                          <a14:foregroundMark x1="36879" y1="21986" x2="36879" y2="21986"/>
                          <a14:foregroundMark x1="60993" y1="27305" x2="60993" y2="27305"/>
                          <a14:foregroundMark x1="49291" y1="38180" x2="49291" y2="38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" t="20361" r="35574" b="59663"/>
            <a:stretch/>
          </p:blipFill>
          <p:spPr bwMode="auto">
            <a:xfrm>
              <a:off x="7821791" y="1719540"/>
              <a:ext cx="2921191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FB02FD9-F664-46EF-B9D8-40728B6E5C66}"/>
                </a:ext>
              </a:extLst>
            </p:cNvPr>
            <p:cNvSpPr txBox="1"/>
            <p:nvPr/>
          </p:nvSpPr>
          <p:spPr>
            <a:xfrm>
              <a:off x="8275320" y="2223732"/>
              <a:ext cx="27423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cay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nồng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19109B8-1E3D-4093-8EF5-7E7B8DBB4213}"/>
              </a:ext>
            </a:extLst>
          </p:cNvPr>
          <p:cNvGrpSpPr/>
          <p:nvPr/>
        </p:nvGrpSpPr>
        <p:grpSpPr>
          <a:xfrm>
            <a:off x="5596739" y="1945597"/>
            <a:ext cx="2879733" cy="1395517"/>
            <a:chOff x="5475462" y="2852683"/>
            <a:chExt cx="2879733" cy="1395517"/>
          </a:xfrm>
        </p:grpSpPr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3EF5BABD-12E5-4349-A007-94BEC9FC45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1135" b="58038" l="35993" r="87234">
                          <a14:foregroundMark x1="39716" y1="47163" x2="38652" y2="47163"/>
                          <a14:foregroundMark x1="35993" y1="47518" x2="35993" y2="47518"/>
                          <a14:foregroundMark x1="87411" y1="50473" x2="87411" y2="50473"/>
                          <a14:foregroundMark x1="63652" y1="41135" x2="63652" y2="411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85" t="39836" r="8704" b="39817"/>
            <a:stretch/>
          </p:blipFill>
          <p:spPr bwMode="auto">
            <a:xfrm>
              <a:off x="5475462" y="2852683"/>
              <a:ext cx="2606557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4424E47-6B10-4638-A0E8-902E690DF8A5}"/>
                </a:ext>
              </a:extLst>
            </p:cNvPr>
            <p:cNvSpPr txBox="1"/>
            <p:nvPr/>
          </p:nvSpPr>
          <p:spPr>
            <a:xfrm>
              <a:off x="5556688" y="3321213"/>
              <a:ext cx="27985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đắng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ngắt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7CB191D-3FD6-4F8D-8CEF-59CA85C2BDF2}"/>
              </a:ext>
            </a:extLst>
          </p:cNvPr>
          <p:cNvGrpSpPr/>
          <p:nvPr/>
        </p:nvGrpSpPr>
        <p:grpSpPr>
          <a:xfrm>
            <a:off x="8142530" y="2291181"/>
            <a:ext cx="2843823" cy="1552728"/>
            <a:chOff x="8021253" y="3198267"/>
            <a:chExt cx="2843823" cy="1552728"/>
          </a:xfrm>
        </p:grpSpPr>
        <p:pic>
          <p:nvPicPr>
            <p:cNvPr id="81" name="Picture 2">
              <a:extLst>
                <a:ext uri="{FF2B5EF4-FFF2-40B4-BE49-F238E27FC236}">
                  <a16:creationId xmlns:a16="http://schemas.microsoft.com/office/drawing/2014/main" id="{A808AE69-5163-4A02-B12E-5D4C53D018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6BB259-55B1-4CD4-AF21-C11FC7E7D2F3}"/>
                </a:ext>
              </a:extLst>
            </p:cNvPr>
            <p:cNvSpPr txBox="1"/>
            <p:nvPr/>
          </p:nvSpPr>
          <p:spPr>
            <a:xfrm>
              <a:off x="8296626" y="3840664"/>
              <a:ext cx="25684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ngọt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ngào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C81E9C0-9A93-42C6-973D-1FAA362338EF}"/>
              </a:ext>
            </a:extLst>
          </p:cNvPr>
          <p:cNvGrpSpPr/>
          <p:nvPr/>
        </p:nvGrpSpPr>
        <p:grpSpPr>
          <a:xfrm>
            <a:off x="5552028" y="3244959"/>
            <a:ext cx="2853638" cy="1424331"/>
            <a:chOff x="5430751" y="4152045"/>
            <a:chExt cx="2853638" cy="1424331"/>
          </a:xfrm>
        </p:grpSpPr>
        <p:pic>
          <p:nvPicPr>
            <p:cNvPr id="84" name="Picture 2">
              <a:extLst>
                <a:ext uri="{FF2B5EF4-FFF2-40B4-BE49-F238E27FC236}">
                  <a16:creationId xmlns:a16="http://schemas.microsoft.com/office/drawing/2014/main" id="{87235D84-1AD2-43C3-AE9D-1F318E71A4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24" b="96809" l="41844" r="93262">
                          <a14:foregroundMark x1="41844" y1="91371" x2="41844" y2="91371"/>
                          <a14:foregroundMark x1="68262" y1="80496" x2="68262" y2="80496"/>
                          <a14:foregroundMark x1="90603" y1="88889" x2="90603" y2="88889"/>
                          <a14:foregroundMark x1="73227" y1="81797" x2="73227" y2="81797"/>
                          <a14:foregroundMark x1="63298" y1="81087" x2="63298" y2="81087"/>
                          <a14:foregroundMark x1="56915" y1="82742" x2="56915" y2="82742"/>
                          <a14:foregroundMark x1="59929" y1="81797" x2="59929" y2="81797"/>
                          <a14:foregroundMark x1="70213" y1="81087" x2="70213" y2="81087"/>
                          <a14:foregroundMark x1="77305" y1="80024" x2="77305" y2="80024"/>
                          <a14:foregroundMark x1="93262" y1="84870" x2="93262" y2="848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9" t="78156" r="5072" b="1075"/>
            <a:stretch/>
          </p:blipFill>
          <p:spPr bwMode="auto">
            <a:xfrm>
              <a:off x="5430751" y="4152045"/>
              <a:ext cx="2669569" cy="1424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8F7F095-AB94-46B1-937A-F652163AB699}"/>
                </a:ext>
              </a:extLst>
            </p:cNvPr>
            <p:cNvSpPr txBox="1"/>
            <p:nvPr/>
          </p:nvSpPr>
          <p:spPr>
            <a:xfrm>
              <a:off x="5730240" y="4681658"/>
              <a:ext cx="25541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mặn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chát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81686D-BA09-44EA-A04F-05D6DE171C2C}"/>
              </a:ext>
            </a:extLst>
          </p:cNvPr>
          <p:cNvGrpSpPr/>
          <p:nvPr/>
        </p:nvGrpSpPr>
        <p:grpSpPr>
          <a:xfrm>
            <a:off x="8296189" y="3620112"/>
            <a:ext cx="2843823" cy="1552728"/>
            <a:chOff x="8021253" y="3198267"/>
            <a:chExt cx="2843823" cy="1552728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5FC4A497-B616-4B82-B73F-21A9F25A9D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F503FA-91EF-4EF1-B38F-24649A5F4BF7}"/>
                </a:ext>
              </a:extLst>
            </p:cNvPr>
            <p:cNvSpPr txBox="1"/>
            <p:nvPr/>
          </p:nvSpPr>
          <p:spPr>
            <a:xfrm>
              <a:off x="8296626" y="3840664"/>
              <a:ext cx="25684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chua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loét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6" name="Rounded Rectangle 54">
            <a:extLst>
              <a:ext uri="{FF2B5EF4-FFF2-40B4-BE49-F238E27FC236}">
                <a16:creationId xmlns:a16="http://schemas.microsoft.com/office/drawing/2014/main" id="{ADBF0C19-3868-4E65-83BE-513AC94CD60D}"/>
              </a:ext>
            </a:extLst>
          </p:cNvPr>
          <p:cNvSpPr/>
          <p:nvPr/>
        </p:nvSpPr>
        <p:spPr>
          <a:xfrm>
            <a:off x="1563297" y="5129431"/>
            <a:ext cx="9863278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nở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thơm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ngát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45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655DEAC6-0545-4213-9265-68044A9AF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752541"/>
            <a:ext cx="12190132" cy="22648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5E6103-D961-4914-87D7-DA38CE398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 b="31699"/>
          <a:stretch/>
        </p:blipFill>
        <p:spPr>
          <a:xfrm>
            <a:off x="1868" y="2938736"/>
            <a:ext cx="12190132" cy="3933424"/>
          </a:xfrm>
          <a:prstGeom prst="rect">
            <a:avLst/>
          </a:prstGeom>
        </p:spPr>
      </p:pic>
      <p:sp>
        <p:nvSpPr>
          <p:cNvPr id="5" name="椭圆形标注">
            <a:extLst>
              <a:ext uri="{FF2B5EF4-FFF2-40B4-BE49-F238E27FC236}">
                <a16:creationId xmlns:a16="http://schemas.microsoft.com/office/drawing/2014/main" id="{7853BC72-DC2B-4A4C-92CD-3B6874591851}"/>
              </a:ext>
            </a:extLst>
          </p:cNvPr>
          <p:cNvSpPr/>
          <p:nvPr/>
        </p:nvSpPr>
        <p:spPr>
          <a:xfrm rot="2450753">
            <a:off x="6963825" y="867826"/>
            <a:ext cx="4228159" cy="4228156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9F68B63-A03C-4739-9DF5-31DEE36F02E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38" y="350876"/>
            <a:ext cx="6389042" cy="75869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96000" y="2615774"/>
            <a:ext cx="6096000" cy="12336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Luyện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câu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1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4 -0.07246 L 1.11022E-16 3.703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752541"/>
            <a:ext cx="12190132" cy="226489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9B6DA59-1723-44B2-9A59-1AE0419459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-20570" y="6858000"/>
            <a:ext cx="12190132" cy="155257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20570" y="481877"/>
            <a:ext cx="11962361" cy="1096900"/>
            <a:chOff x="-20570" y="481877"/>
            <a:chExt cx="11962361" cy="1096900"/>
          </a:xfrm>
        </p:grpSpPr>
        <p:sp>
          <p:nvSpPr>
            <p:cNvPr id="55" name="Google Shape;304;p20"/>
            <p:cNvSpPr txBox="1">
              <a:spLocks/>
            </p:cNvSpPr>
            <p:nvPr/>
          </p:nvSpPr>
          <p:spPr>
            <a:xfrm>
              <a:off x="1225926" y="621685"/>
              <a:ext cx="10715865" cy="875569"/>
            </a:xfrm>
            <a:prstGeom prst="roundRect">
              <a:avLst/>
            </a:prstGeom>
            <a:solidFill>
              <a:srgbClr val="FEEDE8"/>
            </a:solidFill>
            <a:ln w="28575">
              <a:solidFill>
                <a:srgbClr val="FB9170"/>
              </a:solidFill>
              <a:prstDash val="sysDash"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Chọn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đặc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điểm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khung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thay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bông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hoa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Odibee Sans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-20570" y="481877"/>
              <a:ext cx="2101755" cy="1096900"/>
              <a:chOff x="5227093" y="829329"/>
              <a:chExt cx="2101755" cy="1096900"/>
            </a:xfrm>
          </p:grpSpPr>
          <p:sp>
            <p:nvSpPr>
              <p:cNvPr id="36" name="Freeform 5"/>
              <p:cNvSpPr/>
              <p:nvPr/>
            </p:nvSpPr>
            <p:spPr bwMode="auto">
              <a:xfrm>
                <a:off x="5227093" y="829329"/>
                <a:ext cx="2101755" cy="1096900"/>
              </a:xfrm>
              <a:custGeom>
                <a:avLst/>
                <a:gdLst>
                  <a:gd name="T0" fmla="*/ 360 w 2379"/>
                  <a:gd name="T1" fmla="*/ 78 h 1260"/>
                  <a:gd name="T2" fmla="*/ 141 w 2379"/>
                  <a:gd name="T3" fmla="*/ 488 h 1260"/>
                  <a:gd name="T4" fmla="*/ 189 w 2379"/>
                  <a:gd name="T5" fmla="*/ 818 h 1260"/>
                  <a:gd name="T6" fmla="*/ 454 w 2379"/>
                  <a:gd name="T7" fmla="*/ 1194 h 1260"/>
                  <a:gd name="T8" fmla="*/ 1705 w 2379"/>
                  <a:gd name="T9" fmla="*/ 1177 h 1260"/>
                  <a:gd name="T10" fmla="*/ 2349 w 2379"/>
                  <a:gd name="T11" fmla="*/ 1068 h 1260"/>
                  <a:gd name="T12" fmla="*/ 2300 w 2379"/>
                  <a:gd name="T13" fmla="*/ 517 h 1260"/>
                  <a:gd name="T14" fmla="*/ 1942 w 2379"/>
                  <a:gd name="T15" fmla="*/ 60 h 1260"/>
                  <a:gd name="T16" fmla="*/ 1215 w 2379"/>
                  <a:gd name="T17" fmla="*/ 152 h 1260"/>
                  <a:gd name="T18" fmla="*/ 360 w 2379"/>
                  <a:gd name="T19" fmla="*/ 78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79" h="1260">
                    <a:moveTo>
                      <a:pt x="360" y="78"/>
                    </a:moveTo>
                    <a:cubicBezTo>
                      <a:pt x="189" y="79"/>
                      <a:pt x="0" y="144"/>
                      <a:pt x="141" y="488"/>
                    </a:cubicBezTo>
                    <a:cubicBezTo>
                      <a:pt x="198" y="627"/>
                      <a:pt x="190" y="731"/>
                      <a:pt x="189" y="818"/>
                    </a:cubicBezTo>
                    <a:cubicBezTo>
                      <a:pt x="186" y="972"/>
                      <a:pt x="95" y="1211"/>
                      <a:pt x="454" y="1194"/>
                    </a:cubicBezTo>
                    <a:cubicBezTo>
                      <a:pt x="791" y="1178"/>
                      <a:pt x="1367" y="1146"/>
                      <a:pt x="1705" y="1177"/>
                    </a:cubicBezTo>
                    <a:cubicBezTo>
                      <a:pt x="2167" y="1219"/>
                      <a:pt x="2326" y="1260"/>
                      <a:pt x="2349" y="1068"/>
                    </a:cubicBezTo>
                    <a:cubicBezTo>
                      <a:pt x="2372" y="876"/>
                      <a:pt x="2199" y="882"/>
                      <a:pt x="2300" y="517"/>
                    </a:cubicBezTo>
                    <a:cubicBezTo>
                      <a:pt x="2379" y="234"/>
                      <a:pt x="2197" y="0"/>
                      <a:pt x="1942" y="60"/>
                    </a:cubicBezTo>
                    <a:cubicBezTo>
                      <a:pt x="1637" y="132"/>
                      <a:pt x="1487" y="122"/>
                      <a:pt x="1215" y="152"/>
                    </a:cubicBezTo>
                    <a:cubicBezTo>
                      <a:pt x="970" y="179"/>
                      <a:pt x="753" y="74"/>
                      <a:pt x="360" y="78"/>
                    </a:cubicBezTo>
                    <a:close/>
                  </a:path>
                </a:pathLst>
              </a:custGeom>
              <a:solidFill>
                <a:srgbClr val="FB917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 panose="03000509000000000000" pitchFamily="65" charset="-122"/>
                  <a:ea typeface="方正卡通简体" panose="03000509000000000000" pitchFamily="65" charset="-122"/>
                  <a:cs typeface="+mn-cs"/>
                </a:endParaRPr>
              </a:p>
            </p:txBody>
          </p:sp>
          <p:sp>
            <p:nvSpPr>
              <p:cNvPr id="35" name="Google Shape;304;p20"/>
              <p:cNvSpPr txBox="1">
                <a:spLocks/>
              </p:cNvSpPr>
              <p:nvPr/>
            </p:nvSpPr>
            <p:spPr>
              <a:xfrm>
                <a:off x="5385685" y="903010"/>
                <a:ext cx="1943163" cy="8755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Câu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3</a:t>
                </a:r>
              </a:p>
            </p:txBody>
          </p:sp>
        </p:grpSp>
      </p:grpSp>
      <p:pic>
        <p:nvPicPr>
          <p:cNvPr id="9" name="corr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8395" y="-1417955"/>
            <a:ext cx="487363" cy="48736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FCC42E-6566-466A-B59E-B41C77243A41}"/>
              </a:ext>
            </a:extLst>
          </p:cNvPr>
          <p:cNvSpPr txBox="1"/>
          <p:nvPr/>
        </p:nvSpPr>
        <p:spPr>
          <a:xfrm>
            <a:off x="138023" y="3282877"/>
            <a:ext cx="1124912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 sáng, Nam đạp xe tới trường trên con đường quen thuộc. Hè đã sang, mấy cành phượng vĩ nở hoa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ve kêu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giữa những tán lá sấu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.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Gần đến trường, khung cảnh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hẳn lên. Mấy em bé lớp 1 chia tay mẹ vào lớp, vừa đi vừa ngoái lại: “Mẹ ơi, chiều mẹ đón con 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nhé!”</a:t>
            </a:r>
          </a:p>
          <a:p>
            <a:pPr lvl="0" algn="r"/>
            <a:r>
              <a:rPr lang="vi-VN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(Kim Ngân)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BECB84-6DC6-4085-8D91-C57A9C659F4A}"/>
              </a:ext>
            </a:extLst>
          </p:cNvPr>
          <p:cNvSpPr txBox="1"/>
          <p:nvPr/>
        </p:nvSpPr>
        <p:spPr>
          <a:xfrm>
            <a:off x="9178534" y="3854461"/>
            <a:ext cx="7098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C8A435-CB3E-40F5-99AF-3CAC3EAC5B37}"/>
              </a:ext>
            </a:extLst>
          </p:cNvPr>
          <p:cNvSpPr txBox="1"/>
          <p:nvPr/>
        </p:nvSpPr>
        <p:spPr>
          <a:xfrm>
            <a:off x="845670" y="4359919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3A4A8C-CAEA-4270-BAF8-CB8A7C9AF3BB}"/>
              </a:ext>
            </a:extLst>
          </p:cNvPr>
          <p:cNvSpPr txBox="1"/>
          <p:nvPr/>
        </p:nvSpPr>
        <p:spPr>
          <a:xfrm>
            <a:off x="5968412" y="4347863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77D56D-A212-4ACB-AE23-DB7F496FEE95}"/>
              </a:ext>
            </a:extLst>
          </p:cNvPr>
          <p:cNvSpPr txBox="1"/>
          <p:nvPr/>
        </p:nvSpPr>
        <p:spPr>
          <a:xfrm>
            <a:off x="1109603" y="4922220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59DD00-2FE3-4CE1-A24B-380EABE4E786}"/>
              </a:ext>
            </a:extLst>
          </p:cNvPr>
          <p:cNvSpPr txBox="1"/>
          <p:nvPr/>
        </p:nvSpPr>
        <p:spPr>
          <a:xfrm>
            <a:off x="8167759" y="5536418"/>
            <a:ext cx="527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✿</a:t>
            </a:r>
            <a:endParaRPr lang="en-US" sz="36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B583B79-FE8B-49EA-BBBC-1FE585C28CD9}"/>
              </a:ext>
            </a:extLst>
          </p:cNvPr>
          <p:cNvSpPr/>
          <p:nvPr/>
        </p:nvSpPr>
        <p:spPr>
          <a:xfrm>
            <a:off x="2088058" y="1791996"/>
            <a:ext cx="8991600" cy="84892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um,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ran,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6EB0C46-D54A-4E09-871F-E2FE20490BDF}"/>
              </a:ext>
            </a:extLst>
          </p:cNvPr>
          <p:cNvCxnSpPr>
            <a:cxnSpLocks/>
          </p:cNvCxnSpPr>
          <p:nvPr/>
        </p:nvCxnSpPr>
        <p:spPr>
          <a:xfrm>
            <a:off x="3116249" y="1333500"/>
            <a:ext cx="245587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88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400985" y="0"/>
            <a:ext cx="11388161" cy="6517093"/>
          </a:xfrm>
          <a:prstGeom prst="roundRect">
            <a:avLst>
              <a:gd name="adj" fmla="val 11994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22485"/>
            <a:ext cx="819160" cy="1721345"/>
          </a:xfrm>
          <a:prstGeom prst="rect">
            <a:avLst/>
          </a:prstGeom>
        </p:spPr>
      </p:pic>
      <p:grpSp>
        <p:nvGrpSpPr>
          <p:cNvPr id="28" name="组合 23"/>
          <p:cNvGrpSpPr/>
          <p:nvPr/>
        </p:nvGrpSpPr>
        <p:grpSpPr>
          <a:xfrm>
            <a:off x="8772667" y="5130429"/>
            <a:ext cx="3419333" cy="1564390"/>
            <a:chOff x="7361868" y="4839252"/>
            <a:chExt cx="4426359" cy="2160737"/>
          </a:xfrm>
        </p:grpSpPr>
        <p:pic>
          <p:nvPicPr>
            <p:cNvPr id="29" name="图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30" name="图片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3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32" name="图片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pic>
        <p:nvPicPr>
          <p:cNvPr id="59" name="图片 101">
            <a:extLst>
              <a:ext uri="{FF2B5EF4-FFF2-40B4-BE49-F238E27FC236}">
                <a16:creationId xmlns:a16="http://schemas.microsoft.com/office/drawing/2014/main" id="{FED5BEC2-21B5-4362-B608-FBB540016C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0" y="5493957"/>
            <a:ext cx="12196868" cy="1356902"/>
          </a:xfrm>
          <a:prstGeom prst="rect">
            <a:avLst/>
          </a:prstGeom>
        </p:spPr>
      </p:pic>
      <p:sp>
        <p:nvSpPr>
          <p:cNvPr id="34" name="Rounded Rectangle 54">
            <a:extLst>
              <a:ext uri="{FF2B5EF4-FFF2-40B4-BE49-F238E27FC236}">
                <a16:creationId xmlns:a16="http://schemas.microsoft.com/office/drawing/2014/main" id="{5BCEAF2E-4993-4EA2-A56A-4699F98B78BA}"/>
              </a:ext>
            </a:extLst>
          </p:cNvPr>
          <p:cNvSpPr/>
          <p:nvPr/>
        </p:nvSpPr>
        <p:spPr>
          <a:xfrm>
            <a:off x="1956129" y="198435"/>
            <a:ext cx="8331550" cy="12258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chơi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Ai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nhanh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hơn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8" name="图片 99">
            <a:extLst>
              <a:ext uri="{FF2B5EF4-FFF2-40B4-BE49-F238E27FC236}">
                <a16:creationId xmlns:a16="http://schemas.microsoft.com/office/drawing/2014/main" id="{2A97CF40-9E94-4FDE-BD8F-6BB7BC030C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55" y="1443474"/>
            <a:ext cx="5790420" cy="18150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36F30B-4221-4EB2-922D-4869440AC14F}"/>
              </a:ext>
            </a:extLst>
          </p:cNvPr>
          <p:cNvSpPr txBox="1"/>
          <p:nvPr/>
        </p:nvSpPr>
        <p:spPr>
          <a:xfrm>
            <a:off x="1676400" y="3429000"/>
            <a:ext cx="89545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in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sẵn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Sau 3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343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752541"/>
            <a:ext cx="12190132" cy="226489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9B6DA59-1723-44B2-9A59-1AE0419459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-20570" y="6858000"/>
            <a:ext cx="12190132" cy="1552570"/>
          </a:xfrm>
          <a:prstGeom prst="rect">
            <a:avLst/>
          </a:prstGeom>
        </p:spPr>
      </p:pic>
      <p:pic>
        <p:nvPicPr>
          <p:cNvPr id="9" name="corr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8395" y="-1417955"/>
            <a:ext cx="487363" cy="48736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FCC42E-6566-466A-B59E-B41C77243A41}"/>
              </a:ext>
            </a:extLst>
          </p:cNvPr>
          <p:cNvSpPr txBox="1"/>
          <p:nvPr/>
        </p:nvSpPr>
        <p:spPr>
          <a:xfrm>
            <a:off x="495300" y="1580904"/>
            <a:ext cx="116742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 sáng, Nam đạp xe tới trường trên con đường quen thuộc. Hè đã sang, mấy cành phượng vĩ nở hoa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.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ve kêu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 những tán lá sấu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Gần đến trường, khung cảnh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 lên. Mấy em bé lớp 1 chia tay mẹ vào lớp, vừa đi vừa ngoái lại: “Mẹ ơi, chiều mẹ đón con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nhé!”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(Kim Ngân)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BECB84-6DC6-4085-8D91-C57A9C659F4A}"/>
              </a:ext>
            </a:extLst>
          </p:cNvPr>
          <p:cNvSpPr txBox="1"/>
          <p:nvPr/>
        </p:nvSpPr>
        <p:spPr>
          <a:xfrm>
            <a:off x="1652698" y="2413472"/>
            <a:ext cx="18706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✿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3A4A8C-CAEA-4270-BAF8-CB8A7C9AF3BB}"/>
              </a:ext>
            </a:extLst>
          </p:cNvPr>
          <p:cNvSpPr txBox="1"/>
          <p:nvPr/>
        </p:nvSpPr>
        <p:spPr>
          <a:xfrm>
            <a:off x="8095723" y="2433748"/>
            <a:ext cx="13910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✿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77D56D-A212-4ACB-AE23-DB7F496FEE95}"/>
              </a:ext>
            </a:extLst>
          </p:cNvPr>
          <p:cNvSpPr txBox="1"/>
          <p:nvPr/>
        </p:nvSpPr>
        <p:spPr>
          <a:xfrm>
            <a:off x="9859218" y="1700020"/>
            <a:ext cx="13910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✿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59DD00-2FE3-4CE1-A24B-380EABE4E786}"/>
              </a:ext>
            </a:extLst>
          </p:cNvPr>
          <p:cNvSpPr txBox="1"/>
          <p:nvPr/>
        </p:nvSpPr>
        <p:spPr>
          <a:xfrm>
            <a:off x="4038891" y="2956076"/>
            <a:ext cx="13910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✿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B583B79-FE8B-49EA-BBBC-1FE585C28CD9}"/>
              </a:ext>
            </a:extLst>
          </p:cNvPr>
          <p:cNvSpPr/>
          <p:nvPr/>
        </p:nvSpPr>
        <p:spPr>
          <a:xfrm>
            <a:off x="1972473" y="179382"/>
            <a:ext cx="8991600" cy="84892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um,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ran,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CFA5CF-BAFB-4831-B0E7-511622B06EB3}"/>
              </a:ext>
            </a:extLst>
          </p:cNvPr>
          <p:cNvSpPr txBox="1"/>
          <p:nvPr/>
        </p:nvSpPr>
        <p:spPr>
          <a:xfrm>
            <a:off x="1538741" y="2726495"/>
            <a:ext cx="182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33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endParaRPr lang="en-US" sz="33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333A2B-D801-4299-9EC7-D03F0651745E}"/>
              </a:ext>
            </a:extLst>
          </p:cNvPr>
          <p:cNvSpPr txBox="1"/>
          <p:nvPr/>
        </p:nvSpPr>
        <p:spPr>
          <a:xfrm>
            <a:off x="6265637" y="2689990"/>
            <a:ext cx="182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râm</a:t>
            </a:r>
            <a:r>
              <a:rPr lang="en-US" sz="33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B915A5-D909-424F-A123-08D75332C530}"/>
              </a:ext>
            </a:extLst>
          </p:cNvPr>
          <p:cNvSpPr txBox="1"/>
          <p:nvPr/>
        </p:nvSpPr>
        <p:spPr>
          <a:xfrm>
            <a:off x="1382351" y="3279095"/>
            <a:ext cx="67133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33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7EC199-F9DB-4968-9845-7E0664162D54}"/>
              </a:ext>
            </a:extLst>
          </p:cNvPr>
          <p:cNvSpPr txBox="1"/>
          <p:nvPr/>
        </p:nvSpPr>
        <p:spPr>
          <a:xfrm>
            <a:off x="8366070" y="4354122"/>
            <a:ext cx="1345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endParaRPr lang="en-US" sz="33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F9947F-939B-44E0-8A88-163388EF1B2C}"/>
              </a:ext>
            </a:extLst>
          </p:cNvPr>
          <p:cNvSpPr txBox="1"/>
          <p:nvPr/>
        </p:nvSpPr>
        <p:spPr>
          <a:xfrm>
            <a:off x="9501717" y="3234378"/>
            <a:ext cx="20376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lang="en-US" sz="33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endParaRPr lang="en-US" sz="33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886081-D13B-4BD4-929E-064C8F7C5C60}"/>
              </a:ext>
            </a:extLst>
          </p:cNvPr>
          <p:cNvSpPr txBox="1"/>
          <p:nvPr/>
        </p:nvSpPr>
        <p:spPr>
          <a:xfrm>
            <a:off x="1269771" y="3901924"/>
            <a:ext cx="18706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✿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4781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/>
      <p:bldP spid="20" grpId="0"/>
      <p:bldP spid="20" grpId="1"/>
      <p:bldP spid="22" grpId="0"/>
      <p:bldP spid="22" grpId="1"/>
      <p:bldP spid="23" grpId="0"/>
      <p:bldP spid="23" grpId="1"/>
      <p:bldP spid="24" grpId="0"/>
      <p:bldP spid="24" grpId="1"/>
      <p:bldP spid="2" grpId="0" animBg="1"/>
      <p:bldP spid="5" grpId="0"/>
      <p:bldP spid="25" grpId="0"/>
      <p:bldP spid="26" grpId="0"/>
      <p:bldP spid="27" grpId="0"/>
      <p:bldP spid="28" grpId="0"/>
      <p:bldP spid="30" grpId="0"/>
      <p:bldP spid="3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752541"/>
            <a:ext cx="12190132" cy="2264898"/>
          </a:xfrm>
          <a:prstGeom prst="rect">
            <a:avLst/>
          </a:prstGeom>
        </p:spPr>
      </p:pic>
      <p:sp>
        <p:nvSpPr>
          <p:cNvPr id="21" name="Cloud 20">
            <a:extLst>
              <a:ext uri="{FF2B5EF4-FFF2-40B4-BE49-F238E27FC236}">
                <a16:creationId xmlns:a16="http://schemas.microsoft.com/office/drawing/2014/main" id="{2195C38E-A8BF-4FA5-A55C-0CCF84A6D822}"/>
              </a:ext>
            </a:extLst>
          </p:cNvPr>
          <p:cNvSpPr/>
          <p:nvPr/>
        </p:nvSpPr>
        <p:spPr>
          <a:xfrm>
            <a:off x="371476" y="2433637"/>
            <a:ext cx="2981324" cy="1990725"/>
          </a:xfrm>
          <a:prstGeom prst="cloud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FE3FB01D-8273-42C8-A3B9-8693051AEDF9}"/>
              </a:ext>
            </a:extLst>
          </p:cNvPr>
          <p:cNvSpPr/>
          <p:nvPr/>
        </p:nvSpPr>
        <p:spPr>
          <a:xfrm>
            <a:off x="3562350" y="227171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EED26D-5D1F-483D-BA5F-BA1DEADBC126}"/>
              </a:ext>
            </a:extLst>
          </p:cNvPr>
          <p:cNvSpPr/>
          <p:nvPr/>
        </p:nvSpPr>
        <p:spPr>
          <a:xfrm>
            <a:off x="4000497" y="1714500"/>
            <a:ext cx="2247903" cy="1314450"/>
          </a:xfrm>
          <a:prstGeom prst="rect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EF0665-E8D0-44F1-9BBC-1405B0A3BD5F}"/>
              </a:ext>
            </a:extLst>
          </p:cNvPr>
          <p:cNvSpPr/>
          <p:nvPr/>
        </p:nvSpPr>
        <p:spPr>
          <a:xfrm>
            <a:off x="4000497" y="4610100"/>
            <a:ext cx="2362203" cy="1031078"/>
          </a:xfrm>
          <a:prstGeom prst="rect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64CF8A1-3F7A-4C53-9A2C-2463BBE86BF0}"/>
              </a:ext>
            </a:extLst>
          </p:cNvPr>
          <p:cNvCxnSpPr>
            <a:stCxn id="31" idx="3"/>
          </p:cNvCxnSpPr>
          <p:nvPr/>
        </p:nvCxnSpPr>
        <p:spPr>
          <a:xfrm flipV="1">
            <a:off x="6248400" y="1600200"/>
            <a:ext cx="761998" cy="771525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6C73C3D-3497-4A71-9C25-1F21FF9D697F}"/>
              </a:ext>
            </a:extLst>
          </p:cNvPr>
          <p:cNvSpPr/>
          <p:nvPr/>
        </p:nvSpPr>
        <p:spPr>
          <a:xfrm>
            <a:off x="7010396" y="942975"/>
            <a:ext cx="3333754" cy="760811"/>
          </a:xfrm>
          <a:prstGeom prst="rect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3CA3247-5240-436A-BE3A-1BB5A4C0F990}"/>
              </a:ext>
            </a:extLst>
          </p:cNvPr>
          <p:cNvCxnSpPr>
            <a:cxnSpLocks/>
          </p:cNvCxnSpPr>
          <p:nvPr/>
        </p:nvCxnSpPr>
        <p:spPr>
          <a:xfrm>
            <a:off x="6248400" y="2424113"/>
            <a:ext cx="838196" cy="9524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FFEE5E89-9CDF-4215-A2CA-58B834F3BDE4}"/>
              </a:ext>
            </a:extLst>
          </p:cNvPr>
          <p:cNvSpPr/>
          <p:nvPr/>
        </p:nvSpPr>
        <p:spPr>
          <a:xfrm>
            <a:off x="7086596" y="1985962"/>
            <a:ext cx="3333754" cy="666750"/>
          </a:xfrm>
          <a:prstGeom prst="rect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ADD3548-1136-4083-85AC-5F1BABDA69E5}"/>
              </a:ext>
            </a:extLst>
          </p:cNvPr>
          <p:cNvCxnSpPr>
            <a:cxnSpLocks/>
          </p:cNvCxnSpPr>
          <p:nvPr/>
        </p:nvCxnSpPr>
        <p:spPr>
          <a:xfrm flipV="1">
            <a:off x="6372222" y="5154213"/>
            <a:ext cx="971552" cy="1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69257D4E-D29B-4104-B22D-BE8E86136372}"/>
              </a:ext>
            </a:extLst>
          </p:cNvPr>
          <p:cNvSpPr/>
          <p:nvPr/>
        </p:nvSpPr>
        <p:spPr>
          <a:xfrm>
            <a:off x="7362823" y="4424362"/>
            <a:ext cx="3333754" cy="1314450"/>
          </a:xfrm>
          <a:prstGeom prst="rect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E0D6ADE-F74D-4664-B463-0E977A651F5A}"/>
              </a:ext>
            </a:extLst>
          </p:cNvPr>
          <p:cNvCxnSpPr>
            <a:cxnSpLocks/>
          </p:cNvCxnSpPr>
          <p:nvPr/>
        </p:nvCxnSpPr>
        <p:spPr>
          <a:xfrm>
            <a:off x="6248400" y="2501206"/>
            <a:ext cx="838196" cy="867668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D4853443-AAEC-4C4B-8764-AFCAC0A0338F}"/>
              </a:ext>
            </a:extLst>
          </p:cNvPr>
          <p:cNvSpPr/>
          <p:nvPr/>
        </p:nvSpPr>
        <p:spPr>
          <a:xfrm>
            <a:off x="7086596" y="2921199"/>
            <a:ext cx="3333754" cy="666750"/>
          </a:xfrm>
          <a:prstGeom prst="rect">
            <a:avLst/>
          </a:prstGeom>
          <a:solidFill>
            <a:srgbClr val="A3DEFF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1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  <p:bldP spid="31" grpId="0" animBg="1"/>
      <p:bldP spid="32" grpId="0" animBg="1"/>
      <p:bldP spid="34" grpId="0" animBg="1"/>
      <p:bldP spid="36" grpId="0" animBg="1"/>
      <p:bldP spid="38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727AC49-7D31-40F1-8ED1-3E7E11846C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4591598"/>
            <a:ext cx="12190132" cy="226489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E9170B-3983-4FDB-86FB-2465D9148F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1"/>
            <a:ext cx="12190132" cy="2264898"/>
          </a:xfrm>
          <a:prstGeom prst="rect">
            <a:avLst/>
          </a:prstGeom>
        </p:spPr>
      </p:pic>
      <p:sp>
        <p:nvSpPr>
          <p:cNvPr id="6" name="椭圆形标注">
            <a:extLst>
              <a:ext uri="{FF2B5EF4-FFF2-40B4-BE49-F238E27FC236}">
                <a16:creationId xmlns:a16="http://schemas.microsoft.com/office/drawing/2014/main" id="{62DE5013-040E-455B-98EB-F010A70BADDC}"/>
              </a:ext>
            </a:extLst>
          </p:cNvPr>
          <p:cNvSpPr/>
          <p:nvPr/>
        </p:nvSpPr>
        <p:spPr>
          <a:xfrm rot="2450753">
            <a:off x="5114046" y="103050"/>
            <a:ext cx="5709070" cy="5709067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F3F1D96-94BC-4224-8801-86A102DF381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0" y="190500"/>
            <a:ext cx="4933950" cy="66675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20581" y="1720289"/>
            <a:ext cx="6096000" cy="24745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Tạm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biệt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và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hẹn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gặp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lại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30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4 -0.07245 L 4.16667E-6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C3BDBCC-3C68-4138-97E8-5A1160C240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539426"/>
            <a:ext cx="12190132" cy="22648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5E6103-D961-4914-87D7-DA38CE398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 b="31699"/>
          <a:stretch/>
        </p:blipFill>
        <p:spPr>
          <a:xfrm>
            <a:off x="1868" y="2938736"/>
            <a:ext cx="12190132" cy="3933424"/>
          </a:xfrm>
          <a:prstGeom prst="rect">
            <a:avLst/>
          </a:prstGeom>
        </p:spPr>
      </p:pic>
      <p:sp>
        <p:nvSpPr>
          <p:cNvPr id="5" name="椭圆形标注">
            <a:extLst>
              <a:ext uri="{FF2B5EF4-FFF2-40B4-BE49-F238E27FC236}">
                <a16:creationId xmlns:a16="http://schemas.microsoft.com/office/drawing/2014/main" id="{7853BC72-DC2B-4A4C-92CD-3B6874591851}"/>
              </a:ext>
            </a:extLst>
          </p:cNvPr>
          <p:cNvSpPr/>
          <p:nvPr/>
        </p:nvSpPr>
        <p:spPr>
          <a:xfrm rot="2450753">
            <a:off x="5459962" y="1036545"/>
            <a:ext cx="4228159" cy="4228156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0D81F95-1D52-4965-8762-33874AF367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6" y="-102479"/>
            <a:ext cx="4983475" cy="65062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92137" y="2162419"/>
            <a:ext cx="6096000" cy="12336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Luyện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từ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12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-0.00169 0.09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0"/>
            <a:ext cx="12190132" cy="226489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4B1B39C-3406-4104-B310-512321C5C1A2}"/>
              </a:ext>
            </a:extLst>
          </p:cNvPr>
          <p:cNvGrpSpPr/>
          <p:nvPr/>
        </p:nvGrpSpPr>
        <p:grpSpPr>
          <a:xfrm>
            <a:off x="350557" y="82173"/>
            <a:ext cx="11841444" cy="1345755"/>
            <a:chOff x="451895" y="389422"/>
            <a:chExt cx="6964157" cy="2079626"/>
          </a:xfrm>
        </p:grpSpPr>
        <p:sp>
          <p:nvSpPr>
            <p:cNvPr id="36" name="Freeform 5"/>
            <p:cNvSpPr/>
            <p:nvPr/>
          </p:nvSpPr>
          <p:spPr bwMode="auto">
            <a:xfrm>
              <a:off x="451895" y="705781"/>
              <a:ext cx="6963058" cy="1763267"/>
            </a:xfrm>
            <a:custGeom>
              <a:avLst/>
              <a:gdLst>
                <a:gd name="T0" fmla="*/ 360 w 2379"/>
                <a:gd name="T1" fmla="*/ 78 h 1260"/>
                <a:gd name="T2" fmla="*/ 141 w 2379"/>
                <a:gd name="T3" fmla="*/ 488 h 1260"/>
                <a:gd name="T4" fmla="*/ 189 w 2379"/>
                <a:gd name="T5" fmla="*/ 818 h 1260"/>
                <a:gd name="T6" fmla="*/ 454 w 2379"/>
                <a:gd name="T7" fmla="*/ 1194 h 1260"/>
                <a:gd name="T8" fmla="*/ 1705 w 2379"/>
                <a:gd name="T9" fmla="*/ 1177 h 1260"/>
                <a:gd name="T10" fmla="*/ 2349 w 2379"/>
                <a:gd name="T11" fmla="*/ 1068 h 1260"/>
                <a:gd name="T12" fmla="*/ 2300 w 2379"/>
                <a:gd name="T13" fmla="*/ 517 h 1260"/>
                <a:gd name="T14" fmla="*/ 1942 w 2379"/>
                <a:gd name="T15" fmla="*/ 60 h 1260"/>
                <a:gd name="T16" fmla="*/ 1215 w 2379"/>
                <a:gd name="T17" fmla="*/ 152 h 1260"/>
                <a:gd name="T18" fmla="*/ 360 w 2379"/>
                <a:gd name="T19" fmla="*/ 78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9" h="1260">
                  <a:moveTo>
                    <a:pt x="360" y="78"/>
                  </a:moveTo>
                  <a:cubicBezTo>
                    <a:pt x="189" y="79"/>
                    <a:pt x="0" y="144"/>
                    <a:pt x="141" y="488"/>
                  </a:cubicBezTo>
                  <a:cubicBezTo>
                    <a:pt x="198" y="627"/>
                    <a:pt x="190" y="731"/>
                    <a:pt x="189" y="818"/>
                  </a:cubicBezTo>
                  <a:cubicBezTo>
                    <a:pt x="186" y="972"/>
                    <a:pt x="95" y="1211"/>
                    <a:pt x="454" y="1194"/>
                  </a:cubicBezTo>
                  <a:cubicBezTo>
                    <a:pt x="791" y="1178"/>
                    <a:pt x="1367" y="1146"/>
                    <a:pt x="1705" y="1177"/>
                  </a:cubicBezTo>
                  <a:cubicBezTo>
                    <a:pt x="2167" y="1219"/>
                    <a:pt x="2326" y="1260"/>
                    <a:pt x="2349" y="1068"/>
                  </a:cubicBezTo>
                  <a:cubicBezTo>
                    <a:pt x="2372" y="876"/>
                    <a:pt x="2199" y="882"/>
                    <a:pt x="2300" y="517"/>
                  </a:cubicBezTo>
                  <a:cubicBezTo>
                    <a:pt x="2379" y="234"/>
                    <a:pt x="2197" y="0"/>
                    <a:pt x="1942" y="60"/>
                  </a:cubicBezTo>
                  <a:cubicBezTo>
                    <a:pt x="1637" y="132"/>
                    <a:pt x="1487" y="122"/>
                    <a:pt x="1215" y="152"/>
                  </a:cubicBezTo>
                  <a:cubicBezTo>
                    <a:pt x="970" y="179"/>
                    <a:pt x="753" y="74"/>
                    <a:pt x="360" y="78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 panose="03000509000000000000" pitchFamily="65" charset="-122"/>
                <a:ea typeface="方正卡通简体" panose="03000509000000000000" pitchFamily="65" charset="-122"/>
                <a:cs typeface="+mn-cs"/>
              </a:endParaRPr>
            </a:p>
          </p:txBody>
        </p:sp>
        <p:sp>
          <p:nvSpPr>
            <p:cNvPr id="35" name="Google Shape;304;p20"/>
            <p:cNvSpPr txBox="1">
              <a:spLocks/>
            </p:cNvSpPr>
            <p:nvPr/>
          </p:nvSpPr>
          <p:spPr>
            <a:xfrm>
              <a:off x="611922" y="389422"/>
              <a:ext cx="6804130" cy="1529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lvl="0"/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Odibee Sans"/>
                </a:rPr>
                <a:t>1. </a:t>
              </a:r>
              <a:r>
                <a:rPr lang="vi-VN" sz="36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Tìm những từ ngữ chỉ đặc điểm của con đường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Odibee San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76FCD7-3081-4B32-906B-3A9199E7217B}"/>
              </a:ext>
            </a:extLst>
          </p:cNvPr>
          <p:cNvGrpSpPr/>
          <p:nvPr/>
        </p:nvGrpSpPr>
        <p:grpSpPr>
          <a:xfrm>
            <a:off x="4878328" y="1012564"/>
            <a:ext cx="3510548" cy="1551980"/>
            <a:chOff x="419741" y="2346695"/>
            <a:chExt cx="3510548" cy="1551980"/>
          </a:xfrm>
        </p:grpSpPr>
        <p:pic>
          <p:nvPicPr>
            <p:cNvPr id="30" name="图片 4">
              <a:extLst>
                <a:ext uri="{FF2B5EF4-FFF2-40B4-BE49-F238E27FC236}">
                  <a16:creationId xmlns:a16="http://schemas.microsoft.com/office/drawing/2014/main" id="{1C1A6084-C696-4A57-A004-FD5D508A2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b="17551"/>
            <a:stretch/>
          </p:blipFill>
          <p:spPr>
            <a:xfrm rot="21182847">
              <a:off x="419741" y="2346695"/>
              <a:ext cx="3510548" cy="1551980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0193D0F-E55D-43C4-835E-A89ED721669E}"/>
                </a:ext>
              </a:extLst>
            </p:cNvPr>
            <p:cNvSpPr/>
            <p:nvPr/>
          </p:nvSpPr>
          <p:spPr>
            <a:xfrm>
              <a:off x="1119277" y="2902181"/>
              <a:ext cx="217399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M.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Mấp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mô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559428AA-6310-47CE-8E18-4236F6696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05" y="3068133"/>
            <a:ext cx="6539995" cy="37490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5364B59-EA3E-458B-ACAC-A4CED24A01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4077" y="2482716"/>
            <a:ext cx="6712278" cy="1652159"/>
          </a:xfrm>
          <a:prstGeom prst="rect">
            <a:avLst/>
          </a:prstGeom>
        </p:spPr>
      </p:pic>
      <p:sp>
        <p:nvSpPr>
          <p:cNvPr id="48" name="文本框 13">
            <a:extLst>
              <a:ext uri="{FF2B5EF4-FFF2-40B4-BE49-F238E27FC236}">
                <a16:creationId xmlns:a16="http://schemas.microsoft.com/office/drawing/2014/main" id="{B153BBDB-11A9-473A-835A-2968F56B9091}"/>
              </a:ext>
            </a:extLst>
          </p:cNvPr>
          <p:cNvSpPr txBox="1"/>
          <p:nvPr/>
        </p:nvSpPr>
        <p:spPr>
          <a:xfrm>
            <a:off x="840817" y="4659796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Thống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文本框 14">
            <a:extLst>
              <a:ext uri="{FF2B5EF4-FFF2-40B4-BE49-F238E27FC236}">
                <a16:creationId xmlns:a16="http://schemas.microsoft.com/office/drawing/2014/main" id="{56935CEF-F577-4FE7-996E-8B09AA3B9238}"/>
              </a:ext>
            </a:extLst>
          </p:cNvPr>
          <p:cNvSpPr txBox="1"/>
          <p:nvPr/>
        </p:nvSpPr>
        <p:spPr>
          <a:xfrm>
            <a:off x="840817" y="3092383"/>
            <a:ext cx="44906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1 - 2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thuộc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viết vào thẻ từ đơn.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B44B94C-0087-47DD-981D-32EC67C0BCC2}"/>
              </a:ext>
            </a:extLst>
          </p:cNvPr>
          <p:cNvSpPr txBox="1"/>
          <p:nvPr/>
        </p:nvSpPr>
        <p:spPr>
          <a:xfrm>
            <a:off x="840817" y="5755507"/>
            <a:ext cx="448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029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029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8" name="Picture 6">
            <a:extLst>
              <a:ext uri="{FF2B5EF4-FFF2-40B4-BE49-F238E27FC236}">
                <a16:creationId xmlns:a16="http://schemas.microsoft.com/office/drawing/2014/main" id="{1B4257D4-3606-46D8-A421-840EFA36D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6" y="3157281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>
            <a:extLst>
              <a:ext uri="{FF2B5EF4-FFF2-40B4-BE49-F238E27FC236}">
                <a16:creationId xmlns:a16="http://schemas.microsoft.com/office/drawing/2014/main" id="{9F33384F-7A0E-4C00-B44F-D5230BE6E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13" y="4662451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>
            <a:extLst>
              <a:ext uri="{FF2B5EF4-FFF2-40B4-BE49-F238E27FC236}">
                <a16:creationId xmlns:a16="http://schemas.microsoft.com/office/drawing/2014/main" id="{BBB3C9A1-5D49-440A-8168-11BA8F586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0" y="5727539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文本框 20">
            <a:extLst>
              <a:ext uri="{FF2B5EF4-FFF2-40B4-BE49-F238E27FC236}">
                <a16:creationId xmlns:a16="http://schemas.microsoft.com/office/drawing/2014/main" id="{499C74FC-A5BF-4145-84D5-1BCC5F3B3A04}"/>
              </a:ext>
            </a:extLst>
          </p:cNvPr>
          <p:cNvSpPr txBox="1">
            <a:spLocks/>
          </p:cNvSpPr>
          <p:nvPr/>
        </p:nvSpPr>
        <p:spPr>
          <a:xfrm>
            <a:off x="577809" y="2357146"/>
            <a:ext cx="5541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Kĩ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thuật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trải</a:t>
            </a:r>
            <a:r>
              <a:rPr lang="en-US" altLang="zh-CN" sz="4000" b="1" dirty="0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FF6699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altLang="zh-CN" sz="4000" b="1" dirty="0">
              <a:solidFill>
                <a:srgbClr val="FF6699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55305A-DB5D-4F18-9ADC-E49541480B84}"/>
              </a:ext>
            </a:extLst>
          </p:cNvPr>
          <p:cNvCxnSpPr>
            <a:cxnSpLocks/>
          </p:cNvCxnSpPr>
          <p:nvPr/>
        </p:nvCxnSpPr>
        <p:spPr>
          <a:xfrm>
            <a:off x="2621533" y="1063265"/>
            <a:ext cx="652462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09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3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8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  <p:bldP spid="56" grpId="0"/>
          <p:bldP spid="57" grpId="0"/>
          <p:bldP spid="6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3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8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  <p:bldP spid="56" grpId="0"/>
          <p:bldP spid="57" grpId="0"/>
          <p:bldP spid="61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752541"/>
            <a:ext cx="12190132" cy="226489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0204351-A3E0-44E1-83E7-F72DDFDEF265}"/>
              </a:ext>
            </a:extLst>
          </p:cNvPr>
          <p:cNvGrpSpPr/>
          <p:nvPr/>
        </p:nvGrpSpPr>
        <p:grpSpPr>
          <a:xfrm>
            <a:off x="0" y="-150606"/>
            <a:ext cx="12191999" cy="7019030"/>
            <a:chOff x="-868219" y="4377416"/>
            <a:chExt cx="12191999" cy="6836149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1B8D1D1-BEC3-45BF-85C4-2C03C3A48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68219" y="4377416"/>
              <a:ext cx="12191999" cy="6836149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D8AC167-2B69-4E1E-B0E4-967EC2E3EB6A}"/>
                </a:ext>
              </a:extLst>
            </p:cNvPr>
            <p:cNvSpPr/>
            <p:nvPr/>
          </p:nvSpPr>
          <p:spPr>
            <a:xfrm>
              <a:off x="4705933" y="9291782"/>
              <a:ext cx="1708723" cy="886691"/>
            </a:xfrm>
            <a:prstGeom prst="rect">
              <a:avLst/>
            </a:prstGeom>
            <a:solidFill>
              <a:srgbClr val="C1F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36CBD96-6DC9-4884-90B3-3D390C2D9752}"/>
              </a:ext>
            </a:extLst>
          </p:cNvPr>
          <p:cNvSpPr/>
          <p:nvPr/>
        </p:nvSpPr>
        <p:spPr>
          <a:xfrm>
            <a:off x="2734795" y="142188"/>
            <a:ext cx="7477186" cy="976328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TRÒ CHƠI TUNG BÓNG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2EEDAAD-7410-4ABD-8E96-AD55A2AC56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0566" y="3890421"/>
            <a:ext cx="8357430" cy="263918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D2049-AD05-4904-A428-12E216ED7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877" y="1856510"/>
            <a:ext cx="2349918" cy="490205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73B09F6-EADC-47A4-A3EC-028BF8C5CA25}"/>
              </a:ext>
            </a:extLst>
          </p:cNvPr>
          <p:cNvGrpSpPr/>
          <p:nvPr/>
        </p:nvGrpSpPr>
        <p:grpSpPr>
          <a:xfrm>
            <a:off x="1562100" y="527517"/>
            <a:ext cx="6207181" cy="1910551"/>
            <a:chOff x="4104189" y="1480665"/>
            <a:chExt cx="6207181" cy="1910551"/>
          </a:xfrm>
        </p:grpSpPr>
        <p:sp>
          <p:nvSpPr>
            <p:cNvPr id="37" name="Thought Bubble: Cloud 36">
              <a:extLst>
                <a:ext uri="{FF2B5EF4-FFF2-40B4-BE49-F238E27FC236}">
                  <a16:creationId xmlns:a16="http://schemas.microsoft.com/office/drawing/2014/main" id="{00E48FD1-FDD4-41CC-A10F-3DF09BAA1E19}"/>
                </a:ext>
              </a:extLst>
            </p:cNvPr>
            <p:cNvSpPr/>
            <p:nvPr/>
          </p:nvSpPr>
          <p:spPr>
            <a:xfrm>
              <a:off x="4104189" y="1480665"/>
              <a:ext cx="6207181" cy="1910551"/>
            </a:xfrm>
            <a:prstGeom prst="cloudCallout">
              <a:avLst>
                <a:gd name="adj1" fmla="val -48197"/>
                <a:gd name="adj2" fmla="val 484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839ED49-C746-4A34-97F2-E6A13E214121}"/>
                </a:ext>
              </a:extLst>
            </p:cNvPr>
            <p:cNvSpPr txBox="1"/>
            <p:nvPr/>
          </p:nvSpPr>
          <p:spPr>
            <a:xfrm>
              <a:off x="4738703" y="1677669"/>
              <a:ext cx="51335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Khi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nhận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được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bóng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,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em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hãy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nói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1 </a:t>
              </a:r>
              <a:r>
                <a:rPr lang="vi-VN" sz="32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 ngữ chỉ đặc điểm của con đường</a:t>
              </a:r>
              <a:r>
                <a:rPr lang="en-US" sz="32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301F24D-77D7-4B10-BDE9-2D842666ADF1}"/>
              </a:ext>
            </a:extLst>
          </p:cNvPr>
          <p:cNvGrpSpPr/>
          <p:nvPr/>
        </p:nvGrpSpPr>
        <p:grpSpPr>
          <a:xfrm>
            <a:off x="4219263" y="2390431"/>
            <a:ext cx="3753472" cy="1159175"/>
            <a:chOff x="4337055" y="1474390"/>
            <a:chExt cx="3753472" cy="1159175"/>
          </a:xfrm>
        </p:grpSpPr>
        <p:sp>
          <p:nvSpPr>
            <p:cNvPr id="40" name="Thought Bubble: Cloud 39">
              <a:extLst>
                <a:ext uri="{FF2B5EF4-FFF2-40B4-BE49-F238E27FC236}">
                  <a16:creationId xmlns:a16="http://schemas.microsoft.com/office/drawing/2014/main" id="{CCFF0381-3EF0-4453-8FD8-AC2AC52A1E65}"/>
                </a:ext>
              </a:extLst>
            </p:cNvPr>
            <p:cNvSpPr/>
            <p:nvPr/>
          </p:nvSpPr>
          <p:spPr>
            <a:xfrm>
              <a:off x="4337055" y="1474390"/>
              <a:ext cx="3753472" cy="1159175"/>
            </a:xfrm>
            <a:prstGeom prst="cloudCallout">
              <a:avLst>
                <a:gd name="adj1" fmla="val -38602"/>
                <a:gd name="adj2" fmla="val 71492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09996F-B087-4563-98A9-9E3DAAA6B339}"/>
                </a:ext>
              </a:extLst>
            </p:cNvPr>
            <p:cNvSpPr txBox="1"/>
            <p:nvPr/>
          </p:nvSpPr>
          <p:spPr>
            <a:xfrm>
              <a:off x="4584868" y="1686554"/>
              <a:ext cx="3409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mấp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mô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621B8AAA-2554-4C69-82AC-0A054E48BC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9" b="91502" l="10000" r="91548">
                        <a14:foregroundMark x1="52738" y1="15716" x2="30833" y2="31665"/>
                        <a14:foregroundMark x1="36548" y1="18626" x2="11667" y2="56694"/>
                        <a14:foregroundMark x1="11667" y1="56694" x2="11667" y2="56927"/>
                        <a14:foregroundMark x1="40000" y1="40279" x2="30357" y2="65308"/>
                        <a14:foregroundMark x1="36310" y1="29919" x2="25357" y2="68917"/>
                        <a14:foregroundMark x1="25357" y1="68917" x2="51667" y2="67171"/>
                        <a14:foregroundMark x1="51667" y1="67171" x2="66190" y2="38533"/>
                        <a14:foregroundMark x1="66190" y1="38533" x2="28690" y2="59022"/>
                        <a14:foregroundMark x1="28690" y1="59022" x2="70357" y2="52852"/>
                        <a14:foregroundMark x1="70357" y1="52852" x2="57143" y2="29453"/>
                        <a14:foregroundMark x1="57143" y1="29453" x2="52619" y2="29802"/>
                        <a14:foregroundMark x1="34167" y1="11409" x2="40714" y2="10128"/>
                        <a14:foregroundMark x1="41429" y1="10012" x2="41429" y2="10012"/>
                        <a14:foregroundMark x1="33452" y1="9779" x2="72976" y2="30384"/>
                        <a14:foregroundMark x1="50595" y1="14668" x2="59167" y2="16298"/>
                        <a14:foregroundMark x1="59167" y1="16298" x2="69405" y2="27241"/>
                        <a14:foregroundMark x1="69405" y1="27241" x2="65952" y2="16298"/>
                        <a14:foregroundMark x1="65952" y1="16298" x2="51548" y2="18626"/>
                        <a14:foregroundMark x1="51548" y1="18626" x2="63929" y2="20722"/>
                        <a14:foregroundMark x1="63929" y1="20722" x2="55952" y2="15600"/>
                        <a14:foregroundMark x1="55952" y1="15600" x2="55952" y2="15600"/>
                        <a14:foregroundMark x1="75714" y1="33295" x2="72619" y2="42724"/>
                        <a14:foregroundMark x1="72619" y1="42724" x2="82143" y2="43306"/>
                        <a14:foregroundMark x1="82143" y1="43306" x2="74762" y2="50990"/>
                        <a14:foregroundMark x1="74762" y1="50990" x2="83095" y2="38882"/>
                        <a14:foregroundMark x1="83095" y1="38882" x2="74286" y2="36088"/>
                        <a14:foregroundMark x1="91548" y1="38650" x2="90952" y2="57858"/>
                        <a14:foregroundMark x1="64286" y1="13970" x2="84405" y2="44005"/>
                        <a14:foregroundMark x1="84405" y1="44005" x2="86905" y2="50757"/>
                        <a14:foregroundMark x1="40000" y1="13620" x2="31190" y2="17229"/>
                        <a14:foregroundMark x1="31190" y1="17229" x2="20714" y2="33178"/>
                        <a14:foregroundMark x1="20714" y1="33178" x2="20119" y2="40512"/>
                        <a14:foregroundMark x1="12857" y1="55180" x2="15476" y2="73108"/>
                        <a14:foregroundMark x1="15476" y1="73108" x2="25714" y2="80326"/>
                        <a14:foregroundMark x1="45595" y1="69732" x2="56429" y2="68452"/>
                        <a14:foregroundMark x1="56429" y1="68452" x2="75357" y2="56228"/>
                        <a14:foregroundMark x1="75357" y1="56228" x2="76071" y2="53900"/>
                        <a14:foregroundMark x1="47262" y1="74389" x2="54881" y2="74389"/>
                        <a14:foregroundMark x1="54881" y1="74389" x2="70119" y2="69034"/>
                        <a14:foregroundMark x1="70119" y1="69034" x2="70833" y2="67288"/>
                        <a14:foregroundMark x1="50714" y1="88242" x2="69643" y2="85681"/>
                        <a14:foregroundMark x1="69643" y1="85681" x2="83452" y2="77183"/>
                        <a14:foregroundMark x1="83452" y1="77183" x2="83571" y2="75786"/>
                        <a14:foregroundMark x1="54286" y1="83586" x2="76548" y2="76135"/>
                        <a14:foregroundMark x1="76548" y1="76135" x2="76905" y2="75786"/>
                        <a14:foregroundMark x1="88929" y1="68685" x2="84405" y2="76135"/>
                        <a14:foregroundMark x1="28333" y1="85681" x2="55238" y2="88359"/>
                        <a14:foregroundMark x1="36310" y1="88591" x2="57143" y2="90221"/>
                        <a14:foregroundMark x1="48452" y1="91269" x2="56071" y2="915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8843" y="2710381"/>
            <a:ext cx="1147678" cy="117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0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04297 0.2358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0"/>
            <a:ext cx="12190132" cy="226489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AE495AD-0848-43FC-A2CE-FEEF72E647AE}"/>
              </a:ext>
            </a:extLst>
          </p:cNvPr>
          <p:cNvGrpSpPr/>
          <p:nvPr/>
        </p:nvGrpSpPr>
        <p:grpSpPr>
          <a:xfrm>
            <a:off x="329987" y="40826"/>
            <a:ext cx="11839575" cy="1387923"/>
            <a:chOff x="451895" y="705779"/>
            <a:chExt cx="6963058" cy="2144790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85A8292-825F-4B9B-AB41-8599AF7DCA18}"/>
                </a:ext>
              </a:extLst>
            </p:cNvPr>
            <p:cNvSpPr/>
            <p:nvPr/>
          </p:nvSpPr>
          <p:spPr bwMode="auto">
            <a:xfrm>
              <a:off x="451895" y="705779"/>
              <a:ext cx="6963058" cy="2144790"/>
            </a:xfrm>
            <a:custGeom>
              <a:avLst/>
              <a:gdLst>
                <a:gd name="T0" fmla="*/ 360 w 2379"/>
                <a:gd name="T1" fmla="*/ 78 h 1260"/>
                <a:gd name="T2" fmla="*/ 141 w 2379"/>
                <a:gd name="T3" fmla="*/ 488 h 1260"/>
                <a:gd name="T4" fmla="*/ 189 w 2379"/>
                <a:gd name="T5" fmla="*/ 818 h 1260"/>
                <a:gd name="T6" fmla="*/ 454 w 2379"/>
                <a:gd name="T7" fmla="*/ 1194 h 1260"/>
                <a:gd name="T8" fmla="*/ 1705 w 2379"/>
                <a:gd name="T9" fmla="*/ 1177 h 1260"/>
                <a:gd name="T10" fmla="*/ 2349 w 2379"/>
                <a:gd name="T11" fmla="*/ 1068 h 1260"/>
                <a:gd name="T12" fmla="*/ 2300 w 2379"/>
                <a:gd name="T13" fmla="*/ 517 h 1260"/>
                <a:gd name="T14" fmla="*/ 1942 w 2379"/>
                <a:gd name="T15" fmla="*/ 60 h 1260"/>
                <a:gd name="T16" fmla="*/ 1215 w 2379"/>
                <a:gd name="T17" fmla="*/ 152 h 1260"/>
                <a:gd name="T18" fmla="*/ 360 w 2379"/>
                <a:gd name="T19" fmla="*/ 78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9" h="1260">
                  <a:moveTo>
                    <a:pt x="360" y="78"/>
                  </a:moveTo>
                  <a:cubicBezTo>
                    <a:pt x="189" y="79"/>
                    <a:pt x="0" y="144"/>
                    <a:pt x="141" y="488"/>
                  </a:cubicBezTo>
                  <a:cubicBezTo>
                    <a:pt x="198" y="627"/>
                    <a:pt x="190" y="731"/>
                    <a:pt x="189" y="818"/>
                  </a:cubicBezTo>
                  <a:cubicBezTo>
                    <a:pt x="186" y="972"/>
                    <a:pt x="95" y="1211"/>
                    <a:pt x="454" y="1194"/>
                  </a:cubicBezTo>
                  <a:cubicBezTo>
                    <a:pt x="791" y="1178"/>
                    <a:pt x="1367" y="1146"/>
                    <a:pt x="1705" y="1177"/>
                  </a:cubicBezTo>
                  <a:cubicBezTo>
                    <a:pt x="2167" y="1219"/>
                    <a:pt x="2326" y="1260"/>
                    <a:pt x="2349" y="1068"/>
                  </a:cubicBezTo>
                  <a:cubicBezTo>
                    <a:pt x="2372" y="876"/>
                    <a:pt x="2199" y="882"/>
                    <a:pt x="2300" y="517"/>
                  </a:cubicBezTo>
                  <a:cubicBezTo>
                    <a:pt x="2379" y="234"/>
                    <a:pt x="2197" y="0"/>
                    <a:pt x="1942" y="60"/>
                  </a:cubicBezTo>
                  <a:cubicBezTo>
                    <a:pt x="1637" y="132"/>
                    <a:pt x="1487" y="122"/>
                    <a:pt x="1215" y="152"/>
                  </a:cubicBezTo>
                  <a:cubicBezTo>
                    <a:pt x="970" y="179"/>
                    <a:pt x="753" y="74"/>
                    <a:pt x="360" y="78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 panose="03000509000000000000" pitchFamily="65" charset="-122"/>
                <a:ea typeface="方正卡通简体" panose="03000509000000000000" pitchFamily="65" charset="-122"/>
                <a:cs typeface="+mn-cs"/>
              </a:endParaRPr>
            </a:p>
          </p:txBody>
        </p:sp>
        <p:sp>
          <p:nvSpPr>
            <p:cNvPr id="16" name="Google Shape;304;p20">
              <a:extLst>
                <a:ext uri="{FF2B5EF4-FFF2-40B4-BE49-F238E27FC236}">
                  <a16:creationId xmlns:a16="http://schemas.microsoft.com/office/drawing/2014/main" id="{36C82ACF-8E26-44F7-8195-4BA5421E9CA2}"/>
                </a:ext>
              </a:extLst>
            </p:cNvPr>
            <p:cNvSpPr txBox="1">
              <a:spLocks/>
            </p:cNvSpPr>
            <p:nvPr/>
          </p:nvSpPr>
          <p:spPr>
            <a:xfrm>
              <a:off x="881732" y="1107317"/>
              <a:ext cx="6103383" cy="1529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lvl="0"/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Odibee Sans"/>
                </a:rPr>
                <a:t>Câu 2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Odibee Sans"/>
                </a:rPr>
                <a:t>: </a:t>
              </a: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Odibee Sans"/>
                </a:rPr>
                <a:t>Tìm thêm các từ ngữ chỉ đặc điểm cho mỗi nhóm dưới đây và đặt câu với từ ngữ tìm được.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51EB2FB-856F-4728-A258-F5DF0930E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6143" y="2085975"/>
            <a:ext cx="10192131" cy="424814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4D83C1-3BE2-4DDD-BBDB-B8F2209D54B0}"/>
              </a:ext>
            </a:extLst>
          </p:cNvPr>
          <p:cNvCxnSpPr>
            <a:cxnSpLocks/>
          </p:cNvCxnSpPr>
          <p:nvPr/>
        </p:nvCxnSpPr>
        <p:spPr>
          <a:xfrm>
            <a:off x="5173649" y="638175"/>
            <a:ext cx="329407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2E9C94-5B5D-4BA7-9B01-BAD1E0559A09}"/>
              </a:ext>
            </a:extLst>
          </p:cNvPr>
          <p:cNvCxnSpPr>
            <a:cxnSpLocks/>
          </p:cNvCxnSpPr>
          <p:nvPr/>
        </p:nvCxnSpPr>
        <p:spPr>
          <a:xfrm>
            <a:off x="5049824" y="1133475"/>
            <a:ext cx="12081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5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0"/>
            <a:ext cx="12190132" cy="2264898"/>
          </a:xfrm>
          <a:prstGeom prst="rect">
            <a:avLst/>
          </a:prstGeom>
        </p:spPr>
      </p:pic>
      <p:sp>
        <p:nvSpPr>
          <p:cNvPr id="7" name="文本框 12">
            <a:extLst>
              <a:ext uri="{FF2B5EF4-FFF2-40B4-BE49-F238E27FC236}">
                <a16:creationId xmlns:a16="http://schemas.microsoft.com/office/drawing/2014/main" id="{61939188-7273-4E47-A8A5-49212D558CC8}"/>
              </a:ext>
            </a:extLst>
          </p:cNvPr>
          <p:cNvSpPr txBox="1"/>
          <p:nvPr/>
        </p:nvSpPr>
        <p:spPr>
          <a:xfrm>
            <a:off x="817843" y="4676416"/>
            <a:ext cx="3456212" cy="1663212"/>
          </a:xfrm>
          <a:custGeom>
            <a:avLst/>
            <a:gdLst>
              <a:gd name="connsiteX0" fmla="*/ 0 w 3456212"/>
              <a:gd name="connsiteY0" fmla="*/ 0 h 1663212"/>
              <a:gd name="connsiteX1" fmla="*/ 3456212 w 3456212"/>
              <a:gd name="connsiteY1" fmla="*/ 0 h 1663212"/>
              <a:gd name="connsiteX2" fmla="*/ 3456212 w 3456212"/>
              <a:gd name="connsiteY2" fmla="*/ 1663212 h 1663212"/>
              <a:gd name="connsiteX3" fmla="*/ 0 w 3456212"/>
              <a:gd name="connsiteY3" fmla="*/ 1663212 h 1663212"/>
              <a:gd name="connsiteX4" fmla="*/ 0 w 3456212"/>
              <a:gd name="connsiteY4" fmla="*/ 0 h 166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212" h="1663212" extrusionOk="0">
                <a:moveTo>
                  <a:pt x="0" y="0"/>
                </a:moveTo>
                <a:cubicBezTo>
                  <a:pt x="686795" y="-8517"/>
                  <a:pt x="2761957" y="37691"/>
                  <a:pt x="3456212" y="0"/>
                </a:cubicBezTo>
                <a:cubicBezTo>
                  <a:pt x="3363404" y="453433"/>
                  <a:pt x="3386574" y="867508"/>
                  <a:pt x="3456212" y="1663212"/>
                </a:cubicBezTo>
                <a:cubicBezTo>
                  <a:pt x="2132472" y="1725271"/>
                  <a:pt x="360711" y="1660236"/>
                  <a:pt x="0" y="1663212"/>
                </a:cubicBezTo>
                <a:cubicBezTo>
                  <a:pt x="-148680" y="908489"/>
                  <a:pt x="-51538" y="461064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6699"/>
            </a:solidFill>
            <a:extLst>
              <a:ext uri="{C807C97D-BFC1-408E-A445-0C87EB9F89A2}">
                <ask:lineSketchStyleProps xmlns:ask="http://schemas.microsoft.com/office/drawing/2018/sketchyshapes" sd="308655999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FF2F64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THẢO </a:t>
            </a:r>
            <a:r>
              <a:rPr lang="en-US" altLang="zh-CN" sz="4400">
                <a:ln w="19050">
                  <a:solidFill>
                    <a:srgbClr val="FF2F64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LUẬN NHÓM 4</a:t>
            </a:r>
            <a:endParaRPr lang="zh-CN" altLang="en-US" sz="4400" dirty="0">
              <a:ln w="19050">
                <a:solidFill>
                  <a:srgbClr val="FF2F64"/>
                </a:solidFill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36A3011-A425-426F-B95D-E9D718EF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8" b="89752" l="7638" r="93250">
                        <a14:foregroundMark x1="7638" y1="44410" x2="11368" y2="32298"/>
                        <a14:foregroundMark x1="47957" y1="50932" x2="47957" y2="50932"/>
                        <a14:foregroundMark x1="46359" y1="44410" x2="46359" y2="44410"/>
                        <a14:foregroundMark x1="90586" y1="32298" x2="90586" y2="32298"/>
                        <a14:foregroundMark x1="86856" y1="70497" x2="86856" y2="70497"/>
                        <a14:foregroundMark x1="84902" y1="82298" x2="84902" y2="82298"/>
                        <a14:foregroundMark x1="84902" y1="72981" x2="84902" y2="72981"/>
                        <a14:foregroundMark x1="87034" y1="73292" x2="87034" y2="73292"/>
                        <a14:foregroundMark x1="92185" y1="62733" x2="92185" y2="62733"/>
                        <a14:foregroundMark x1="93250" y1="41615" x2="93250" y2="41615"/>
                        <a14:foregroundMark x1="86856" y1="48137" x2="86856" y2="48137"/>
                        <a14:foregroundMark x1="85790" y1="48758" x2="85790" y2="48758"/>
                        <a14:foregroundMark x1="39964" y1="45342" x2="39964" y2="45342"/>
                        <a14:foregroundMark x1="42274" y1="45031" x2="42274" y2="45031"/>
                        <a14:foregroundMark x1="79396" y1="78882" x2="79396" y2="78882"/>
                        <a14:foregroundMark x1="71403" y1="78882" x2="71403" y2="78882"/>
                        <a14:foregroundMark x1="84902" y1="73913" x2="84902" y2="73913"/>
                        <a14:foregroundMark x1="84902" y1="77019" x2="84902" y2="77019"/>
                        <a14:backgroundMark x1="44938" y1="49689" x2="44938" y2="49689"/>
                        <a14:backgroundMark x1="39076" y1="42236" x2="39076" y2="42236"/>
                        <a14:backgroundMark x1="73002" y1="59006" x2="73002" y2="59006"/>
                        <a14:backgroundMark x1="81705" y1="71429" x2="81705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90" y="2083420"/>
            <a:ext cx="4705350" cy="269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3">
            <a:extLst>
              <a:ext uri="{FF2B5EF4-FFF2-40B4-BE49-F238E27FC236}">
                <a16:creationId xmlns:a16="http://schemas.microsoft.com/office/drawing/2014/main" id="{8BDB7C77-972F-4283-8CC6-1B14F5451BA7}"/>
              </a:ext>
            </a:extLst>
          </p:cNvPr>
          <p:cNvSpPr txBox="1"/>
          <p:nvPr/>
        </p:nvSpPr>
        <p:spPr>
          <a:xfrm>
            <a:off x="5672606" y="4674169"/>
            <a:ext cx="5604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altLang="zh-C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endParaRPr lang="en-US" altLang="zh-C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文本框 14">
            <a:extLst>
              <a:ext uri="{FF2B5EF4-FFF2-40B4-BE49-F238E27FC236}">
                <a16:creationId xmlns:a16="http://schemas.microsoft.com/office/drawing/2014/main" id="{C17A6087-CB4A-4365-94C0-B38567D6E398}"/>
              </a:ext>
            </a:extLst>
          </p:cNvPr>
          <p:cNvSpPr txBox="1"/>
          <p:nvPr/>
        </p:nvSpPr>
        <p:spPr>
          <a:xfrm>
            <a:off x="5672605" y="3106756"/>
            <a:ext cx="55383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nháp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8912335-9F1C-45C2-AD26-2FA6D0239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915" y="3171654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4E234E05-A3DD-4FEA-A354-83CF74DAD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802" y="4676824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31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04D6B50-74CD-4C1A-A820-6137F26F80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752541"/>
            <a:ext cx="12190132" cy="226489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9B6DA59-1723-44B2-9A59-1AE0419459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-20570" y="6145672"/>
            <a:ext cx="12190132" cy="2264898"/>
          </a:xfrm>
          <a:prstGeom prst="rect">
            <a:avLst/>
          </a:prstGeom>
        </p:spPr>
      </p:pic>
      <p:pic>
        <p:nvPicPr>
          <p:cNvPr id="40" name="图片 23">
            <a:extLst>
              <a:ext uri="{FF2B5EF4-FFF2-40B4-BE49-F238E27FC236}">
                <a16:creationId xmlns:a16="http://schemas.microsoft.com/office/drawing/2014/main" id="{0ED459C4-CEE7-42C8-A0A8-D26F383A07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15DCEFD0-1591-4DC1-AD4B-15B59F83E690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42" name="!!2">
              <a:extLst>
                <a:ext uri="{FF2B5EF4-FFF2-40B4-BE49-F238E27FC236}">
                  <a16:creationId xmlns:a16="http://schemas.microsoft.com/office/drawing/2014/main" id="{28BE6276-8E35-4232-8973-FE81E727FECD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3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id="{3471D365-7E18-432C-A7D7-6B33A12B72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文本框 12">
              <a:extLst>
                <a:ext uri="{FF2B5EF4-FFF2-40B4-BE49-F238E27FC236}">
                  <a16:creationId xmlns:a16="http://schemas.microsoft.com/office/drawing/2014/main" id="{7E38590A-488D-4A89-BE1E-FD5550E29C75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>
                  <a:solidFill>
                    <a:srgbClr val="FF0066"/>
                  </a:solidFill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Trình bày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C8D95FE-A9E8-47C9-A66E-E7A262399E54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46" name="!!1">
              <a:extLst>
                <a:ext uri="{FF2B5EF4-FFF2-40B4-BE49-F238E27FC236}">
                  <a16:creationId xmlns:a16="http://schemas.microsoft.com/office/drawing/2014/main" id="{3FDEED99-9C16-434F-835C-7563A3E9E124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7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id="{A0636D9F-B43D-48F2-9660-DE8716FFD6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文本框 12">
              <a:extLst>
                <a:ext uri="{FF2B5EF4-FFF2-40B4-BE49-F238E27FC236}">
                  <a16:creationId xmlns:a16="http://schemas.microsoft.com/office/drawing/2014/main" id="{BB949691-4390-4C16-BE6B-4C865CF4C170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Nhận xét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pic>
        <p:nvPicPr>
          <p:cNvPr id="49" name="Picture 10">
            <a:extLst>
              <a:ext uri="{FF2B5EF4-FFF2-40B4-BE49-F238E27FC236}">
                <a16:creationId xmlns:a16="http://schemas.microsoft.com/office/drawing/2014/main" id="{1C11B0BC-4550-4497-83DF-A251A011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874" y="353994"/>
            <a:ext cx="1683919" cy="168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4">
            <a:extLst>
              <a:ext uri="{FF2B5EF4-FFF2-40B4-BE49-F238E27FC236}">
                <a16:creationId xmlns:a16="http://schemas.microsoft.com/office/drawing/2014/main" id="{9E92E675-A503-4F15-BADC-DFA1339FC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82" y="3937623"/>
            <a:ext cx="3445911" cy="37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图片 4">
            <a:extLst>
              <a:ext uri="{FF2B5EF4-FFF2-40B4-BE49-F238E27FC236}">
                <a16:creationId xmlns:a16="http://schemas.microsoft.com/office/drawing/2014/main" id="{2770B5A6-A195-4E4C-898D-837909BC978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5409"/>
            <a:ext cx="2184400" cy="138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8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400985" y="0"/>
            <a:ext cx="11388161" cy="6517093"/>
          </a:xfrm>
          <a:prstGeom prst="roundRect">
            <a:avLst>
              <a:gd name="adj" fmla="val 11994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80" y="1044205"/>
            <a:ext cx="556960" cy="82151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22485"/>
            <a:ext cx="819160" cy="1721345"/>
          </a:xfrm>
          <a:prstGeom prst="rect">
            <a:avLst/>
          </a:prstGeom>
        </p:spPr>
      </p:pic>
      <p:grpSp>
        <p:nvGrpSpPr>
          <p:cNvPr id="28" name="组合 23"/>
          <p:cNvGrpSpPr/>
          <p:nvPr/>
        </p:nvGrpSpPr>
        <p:grpSpPr>
          <a:xfrm>
            <a:off x="8772667" y="5130429"/>
            <a:ext cx="3419333" cy="1564390"/>
            <a:chOff x="7361868" y="4839252"/>
            <a:chExt cx="4426359" cy="2160737"/>
          </a:xfrm>
        </p:grpSpPr>
        <p:pic>
          <p:nvPicPr>
            <p:cNvPr id="29" name="图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3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31" name="图片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32" name="图片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pic>
        <p:nvPicPr>
          <p:cNvPr id="59" name="图片 101">
            <a:extLst>
              <a:ext uri="{FF2B5EF4-FFF2-40B4-BE49-F238E27FC236}">
                <a16:creationId xmlns:a16="http://schemas.microsoft.com/office/drawing/2014/main" id="{FED5BEC2-21B5-4362-B608-FBB540016C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0" y="5493957"/>
            <a:ext cx="12196868" cy="1356902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3D70ADA7-C539-4ACD-A79D-70ED5FE10E64}"/>
              </a:ext>
            </a:extLst>
          </p:cNvPr>
          <p:cNvGrpSpPr/>
          <p:nvPr/>
        </p:nvGrpSpPr>
        <p:grpSpPr>
          <a:xfrm>
            <a:off x="1280451" y="696477"/>
            <a:ext cx="4119983" cy="4132675"/>
            <a:chOff x="1411000" y="1515425"/>
            <a:chExt cx="4119983" cy="4132675"/>
          </a:xfrm>
        </p:grpSpPr>
        <p:sp>
          <p:nvSpPr>
            <p:cNvPr id="65" name="TextBox 8">
              <a:extLst>
                <a:ext uri="{FF2B5EF4-FFF2-40B4-BE49-F238E27FC236}">
                  <a16:creationId xmlns:a16="http://schemas.microsoft.com/office/drawing/2014/main" id="{61B2B656-5AD7-484E-988C-0F3025E0F8E9}"/>
                </a:ext>
              </a:extLst>
            </p:cNvPr>
            <p:cNvSpPr txBox="1"/>
            <p:nvPr/>
          </p:nvSpPr>
          <p:spPr>
            <a:xfrm>
              <a:off x="2666524" y="3316312"/>
              <a:ext cx="1177009" cy="596322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Từ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ngữ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chỉ</a:t>
              </a:r>
              <a:endPara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màu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sắc</a:t>
              </a:r>
              <a:endPara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66" name="组合 10">
              <a:extLst>
                <a:ext uri="{FF2B5EF4-FFF2-40B4-BE49-F238E27FC236}">
                  <a16:creationId xmlns:a16="http://schemas.microsoft.com/office/drawing/2014/main" id="{6A07D10D-4B41-4A37-B1FE-0987552D312D}"/>
                </a:ext>
              </a:extLst>
            </p:cNvPr>
            <p:cNvGrpSpPr/>
            <p:nvPr/>
          </p:nvGrpSpPr>
          <p:grpSpPr>
            <a:xfrm>
              <a:off x="1411000" y="1515425"/>
              <a:ext cx="4119983" cy="3459950"/>
              <a:chOff x="1918357" y="1491175"/>
              <a:chExt cx="4119983" cy="3459950"/>
            </a:xfrm>
          </p:grpSpPr>
          <p:sp>
            <p:nvSpPr>
              <p:cNvPr id="69" name="任意多边形 4">
                <a:extLst>
                  <a:ext uri="{FF2B5EF4-FFF2-40B4-BE49-F238E27FC236}">
                    <a16:creationId xmlns:a16="http://schemas.microsoft.com/office/drawing/2014/main" id="{7C2D0BF5-963F-4858-AE1B-4D10C992B9E9}"/>
                  </a:ext>
                </a:extLst>
              </p:cNvPr>
              <p:cNvSpPr/>
              <p:nvPr/>
            </p:nvSpPr>
            <p:spPr>
              <a:xfrm>
                <a:off x="1918357" y="1491175"/>
                <a:ext cx="4119983" cy="3459950"/>
              </a:xfrm>
              <a:custGeom>
                <a:avLst/>
                <a:gdLst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10193 h 3407412"/>
                  <a:gd name="connsiteX1" fmla="*/ 817581 w 3808207"/>
                  <a:gd name="connsiteY1" fmla="*/ 228527 h 3407412"/>
                  <a:gd name="connsiteX2" fmla="*/ 564776 w 3808207"/>
                  <a:gd name="connsiteY2" fmla="*/ 728757 h 3407412"/>
                  <a:gd name="connsiteX3" fmla="*/ 107576 w 3808207"/>
                  <a:gd name="connsiteY3" fmla="*/ 1277397 h 3407412"/>
                  <a:gd name="connsiteX4" fmla="*/ 0 w 3808207"/>
                  <a:gd name="connsiteY4" fmla="*/ 2078842 h 3407412"/>
                  <a:gd name="connsiteX5" fmla="*/ 699247 w 3808207"/>
                  <a:gd name="connsiteY5" fmla="*/ 2740437 h 3407412"/>
                  <a:gd name="connsiteX6" fmla="*/ 1360842 w 3808207"/>
                  <a:gd name="connsiteY6" fmla="*/ 3391275 h 3407412"/>
                  <a:gd name="connsiteX7" fmla="*/ 2366682 w 3808207"/>
                  <a:gd name="connsiteY7" fmla="*/ 3310593 h 3407412"/>
                  <a:gd name="connsiteX8" fmla="*/ 3200400 w 3808207"/>
                  <a:gd name="connsiteY8" fmla="*/ 3407412 h 3407412"/>
                  <a:gd name="connsiteX9" fmla="*/ 3598433 w 3808207"/>
                  <a:gd name="connsiteY9" fmla="*/ 3063167 h 3407412"/>
                  <a:gd name="connsiteX10" fmla="*/ 3593054 w 3808207"/>
                  <a:gd name="connsiteY10" fmla="*/ 2498390 h 3407412"/>
                  <a:gd name="connsiteX11" fmla="*/ 3808207 w 3808207"/>
                  <a:gd name="connsiteY11" fmla="*/ 2025054 h 3407412"/>
                  <a:gd name="connsiteX12" fmla="*/ 3689873 w 3808207"/>
                  <a:gd name="connsiteY12" fmla="*/ 1379595 h 3407412"/>
                  <a:gd name="connsiteX13" fmla="*/ 3447826 w 3808207"/>
                  <a:gd name="connsiteY13" fmla="*/ 857849 h 3407412"/>
                  <a:gd name="connsiteX14" fmla="*/ 3458584 w 3808207"/>
                  <a:gd name="connsiteY14" fmla="*/ 454437 h 3407412"/>
                  <a:gd name="connsiteX15" fmla="*/ 2770094 w 3808207"/>
                  <a:gd name="connsiteY15" fmla="*/ 7995 h 3407412"/>
                  <a:gd name="connsiteX16" fmla="*/ 2264485 w 3808207"/>
                  <a:gd name="connsiteY16" fmla="*/ 163981 h 3407412"/>
                  <a:gd name="connsiteX17" fmla="*/ 1721224 w 3808207"/>
                  <a:gd name="connsiteY17" fmla="*/ 110193 h 3407412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37701"/>
                  <a:gd name="connsiteY0" fmla="*/ 110956 h 3408175"/>
                  <a:gd name="connsiteX1" fmla="*/ 817581 w 3837701"/>
                  <a:gd name="connsiteY1" fmla="*/ 229290 h 3408175"/>
                  <a:gd name="connsiteX2" fmla="*/ 564776 w 3837701"/>
                  <a:gd name="connsiteY2" fmla="*/ 729520 h 3408175"/>
                  <a:gd name="connsiteX3" fmla="*/ 107576 w 3837701"/>
                  <a:gd name="connsiteY3" fmla="*/ 1278160 h 3408175"/>
                  <a:gd name="connsiteX4" fmla="*/ 0 w 3837701"/>
                  <a:gd name="connsiteY4" fmla="*/ 2079605 h 3408175"/>
                  <a:gd name="connsiteX5" fmla="*/ 699247 w 3837701"/>
                  <a:gd name="connsiteY5" fmla="*/ 2741200 h 3408175"/>
                  <a:gd name="connsiteX6" fmla="*/ 1360842 w 3837701"/>
                  <a:gd name="connsiteY6" fmla="*/ 3392038 h 3408175"/>
                  <a:gd name="connsiteX7" fmla="*/ 2366682 w 3837701"/>
                  <a:gd name="connsiteY7" fmla="*/ 3311356 h 3408175"/>
                  <a:gd name="connsiteX8" fmla="*/ 3200400 w 3837701"/>
                  <a:gd name="connsiteY8" fmla="*/ 3408175 h 3408175"/>
                  <a:gd name="connsiteX9" fmla="*/ 3598433 w 3837701"/>
                  <a:gd name="connsiteY9" fmla="*/ 3063930 h 3408175"/>
                  <a:gd name="connsiteX10" fmla="*/ 3593054 w 3837701"/>
                  <a:gd name="connsiteY10" fmla="*/ 2499153 h 3408175"/>
                  <a:gd name="connsiteX11" fmla="*/ 3808207 w 3837701"/>
                  <a:gd name="connsiteY11" fmla="*/ 2025817 h 3408175"/>
                  <a:gd name="connsiteX12" fmla="*/ 3689873 w 3837701"/>
                  <a:gd name="connsiteY12" fmla="*/ 1380358 h 3408175"/>
                  <a:gd name="connsiteX13" fmla="*/ 3447826 w 3837701"/>
                  <a:gd name="connsiteY13" fmla="*/ 858612 h 3408175"/>
                  <a:gd name="connsiteX14" fmla="*/ 3458584 w 3837701"/>
                  <a:gd name="connsiteY14" fmla="*/ 455200 h 3408175"/>
                  <a:gd name="connsiteX15" fmla="*/ 2770094 w 3837701"/>
                  <a:gd name="connsiteY15" fmla="*/ 8758 h 3408175"/>
                  <a:gd name="connsiteX16" fmla="*/ 2264485 w 3837701"/>
                  <a:gd name="connsiteY16" fmla="*/ 164744 h 3408175"/>
                  <a:gd name="connsiteX17" fmla="*/ 1721224 w 3837701"/>
                  <a:gd name="connsiteY17" fmla="*/ 110956 h 3408175"/>
                  <a:gd name="connsiteX0" fmla="*/ 1721224 w 3874332"/>
                  <a:gd name="connsiteY0" fmla="*/ 110956 h 3408175"/>
                  <a:gd name="connsiteX1" fmla="*/ 817581 w 3874332"/>
                  <a:gd name="connsiteY1" fmla="*/ 229290 h 3408175"/>
                  <a:gd name="connsiteX2" fmla="*/ 564776 w 3874332"/>
                  <a:gd name="connsiteY2" fmla="*/ 729520 h 3408175"/>
                  <a:gd name="connsiteX3" fmla="*/ 107576 w 3874332"/>
                  <a:gd name="connsiteY3" fmla="*/ 1278160 h 3408175"/>
                  <a:gd name="connsiteX4" fmla="*/ 0 w 3874332"/>
                  <a:gd name="connsiteY4" fmla="*/ 2079605 h 3408175"/>
                  <a:gd name="connsiteX5" fmla="*/ 699247 w 3874332"/>
                  <a:gd name="connsiteY5" fmla="*/ 2741200 h 3408175"/>
                  <a:gd name="connsiteX6" fmla="*/ 1360842 w 3874332"/>
                  <a:gd name="connsiteY6" fmla="*/ 3392038 h 3408175"/>
                  <a:gd name="connsiteX7" fmla="*/ 2366682 w 3874332"/>
                  <a:gd name="connsiteY7" fmla="*/ 3311356 h 3408175"/>
                  <a:gd name="connsiteX8" fmla="*/ 3200400 w 3874332"/>
                  <a:gd name="connsiteY8" fmla="*/ 3408175 h 3408175"/>
                  <a:gd name="connsiteX9" fmla="*/ 3598433 w 3874332"/>
                  <a:gd name="connsiteY9" fmla="*/ 3063930 h 3408175"/>
                  <a:gd name="connsiteX10" fmla="*/ 3593054 w 3874332"/>
                  <a:gd name="connsiteY10" fmla="*/ 2499153 h 3408175"/>
                  <a:gd name="connsiteX11" fmla="*/ 3808207 w 3874332"/>
                  <a:gd name="connsiteY11" fmla="*/ 2025817 h 3408175"/>
                  <a:gd name="connsiteX12" fmla="*/ 3689873 w 3874332"/>
                  <a:gd name="connsiteY12" fmla="*/ 1380358 h 3408175"/>
                  <a:gd name="connsiteX13" fmla="*/ 3447826 w 3874332"/>
                  <a:gd name="connsiteY13" fmla="*/ 858612 h 3408175"/>
                  <a:gd name="connsiteX14" fmla="*/ 3458584 w 3874332"/>
                  <a:gd name="connsiteY14" fmla="*/ 455200 h 3408175"/>
                  <a:gd name="connsiteX15" fmla="*/ 2770094 w 3874332"/>
                  <a:gd name="connsiteY15" fmla="*/ 8758 h 3408175"/>
                  <a:gd name="connsiteX16" fmla="*/ 2264485 w 3874332"/>
                  <a:gd name="connsiteY16" fmla="*/ 164744 h 3408175"/>
                  <a:gd name="connsiteX17" fmla="*/ 1721224 w 3874332"/>
                  <a:gd name="connsiteY17" fmla="*/ 110956 h 3408175"/>
                  <a:gd name="connsiteX0" fmla="*/ 1721224 w 3877234"/>
                  <a:gd name="connsiteY0" fmla="*/ 110956 h 3408175"/>
                  <a:gd name="connsiteX1" fmla="*/ 817581 w 3877234"/>
                  <a:gd name="connsiteY1" fmla="*/ 229290 h 3408175"/>
                  <a:gd name="connsiteX2" fmla="*/ 564776 w 3877234"/>
                  <a:gd name="connsiteY2" fmla="*/ 729520 h 3408175"/>
                  <a:gd name="connsiteX3" fmla="*/ 107576 w 3877234"/>
                  <a:gd name="connsiteY3" fmla="*/ 1278160 h 3408175"/>
                  <a:gd name="connsiteX4" fmla="*/ 0 w 3877234"/>
                  <a:gd name="connsiteY4" fmla="*/ 2079605 h 3408175"/>
                  <a:gd name="connsiteX5" fmla="*/ 699247 w 3877234"/>
                  <a:gd name="connsiteY5" fmla="*/ 2741200 h 3408175"/>
                  <a:gd name="connsiteX6" fmla="*/ 1360842 w 3877234"/>
                  <a:gd name="connsiteY6" fmla="*/ 3392038 h 3408175"/>
                  <a:gd name="connsiteX7" fmla="*/ 2366682 w 3877234"/>
                  <a:gd name="connsiteY7" fmla="*/ 3311356 h 3408175"/>
                  <a:gd name="connsiteX8" fmla="*/ 3200400 w 3877234"/>
                  <a:gd name="connsiteY8" fmla="*/ 3408175 h 3408175"/>
                  <a:gd name="connsiteX9" fmla="*/ 3598433 w 3877234"/>
                  <a:gd name="connsiteY9" fmla="*/ 3063930 h 3408175"/>
                  <a:gd name="connsiteX10" fmla="*/ 3593054 w 3877234"/>
                  <a:gd name="connsiteY10" fmla="*/ 2499153 h 3408175"/>
                  <a:gd name="connsiteX11" fmla="*/ 3813586 w 3877234"/>
                  <a:gd name="connsiteY11" fmla="*/ 2063468 h 3408175"/>
                  <a:gd name="connsiteX12" fmla="*/ 3689873 w 3877234"/>
                  <a:gd name="connsiteY12" fmla="*/ 1380358 h 3408175"/>
                  <a:gd name="connsiteX13" fmla="*/ 3447826 w 3877234"/>
                  <a:gd name="connsiteY13" fmla="*/ 858612 h 3408175"/>
                  <a:gd name="connsiteX14" fmla="*/ 3458584 w 3877234"/>
                  <a:gd name="connsiteY14" fmla="*/ 455200 h 3408175"/>
                  <a:gd name="connsiteX15" fmla="*/ 2770094 w 3877234"/>
                  <a:gd name="connsiteY15" fmla="*/ 8758 h 3408175"/>
                  <a:gd name="connsiteX16" fmla="*/ 2264485 w 3877234"/>
                  <a:gd name="connsiteY16" fmla="*/ 164744 h 3408175"/>
                  <a:gd name="connsiteX17" fmla="*/ 1721224 w 3877234"/>
                  <a:gd name="connsiteY17" fmla="*/ 110956 h 3408175"/>
                  <a:gd name="connsiteX0" fmla="*/ 1721224 w 3879373"/>
                  <a:gd name="connsiteY0" fmla="*/ 110956 h 3408175"/>
                  <a:gd name="connsiteX1" fmla="*/ 817581 w 3879373"/>
                  <a:gd name="connsiteY1" fmla="*/ 229290 h 3408175"/>
                  <a:gd name="connsiteX2" fmla="*/ 564776 w 3879373"/>
                  <a:gd name="connsiteY2" fmla="*/ 729520 h 3408175"/>
                  <a:gd name="connsiteX3" fmla="*/ 107576 w 3879373"/>
                  <a:gd name="connsiteY3" fmla="*/ 1278160 h 3408175"/>
                  <a:gd name="connsiteX4" fmla="*/ 0 w 3879373"/>
                  <a:gd name="connsiteY4" fmla="*/ 2079605 h 3408175"/>
                  <a:gd name="connsiteX5" fmla="*/ 699247 w 3879373"/>
                  <a:gd name="connsiteY5" fmla="*/ 2741200 h 3408175"/>
                  <a:gd name="connsiteX6" fmla="*/ 1360842 w 3879373"/>
                  <a:gd name="connsiteY6" fmla="*/ 3392038 h 3408175"/>
                  <a:gd name="connsiteX7" fmla="*/ 2366682 w 3879373"/>
                  <a:gd name="connsiteY7" fmla="*/ 3311356 h 3408175"/>
                  <a:gd name="connsiteX8" fmla="*/ 3200400 w 3879373"/>
                  <a:gd name="connsiteY8" fmla="*/ 3408175 h 3408175"/>
                  <a:gd name="connsiteX9" fmla="*/ 3598433 w 3879373"/>
                  <a:gd name="connsiteY9" fmla="*/ 3063930 h 3408175"/>
                  <a:gd name="connsiteX10" fmla="*/ 3593054 w 3879373"/>
                  <a:gd name="connsiteY10" fmla="*/ 2499153 h 3408175"/>
                  <a:gd name="connsiteX11" fmla="*/ 3813586 w 3879373"/>
                  <a:gd name="connsiteY11" fmla="*/ 2063468 h 3408175"/>
                  <a:gd name="connsiteX12" fmla="*/ 3689873 w 3879373"/>
                  <a:gd name="connsiteY12" fmla="*/ 1380358 h 3408175"/>
                  <a:gd name="connsiteX13" fmla="*/ 3447826 w 3879373"/>
                  <a:gd name="connsiteY13" fmla="*/ 858612 h 3408175"/>
                  <a:gd name="connsiteX14" fmla="*/ 3458584 w 3879373"/>
                  <a:gd name="connsiteY14" fmla="*/ 455200 h 3408175"/>
                  <a:gd name="connsiteX15" fmla="*/ 2770094 w 3879373"/>
                  <a:gd name="connsiteY15" fmla="*/ 8758 h 3408175"/>
                  <a:gd name="connsiteX16" fmla="*/ 2264485 w 3879373"/>
                  <a:gd name="connsiteY16" fmla="*/ 164744 h 3408175"/>
                  <a:gd name="connsiteX17" fmla="*/ 1721224 w 38793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13275"/>
                  <a:gd name="connsiteX1" fmla="*/ 817581 w 3895073"/>
                  <a:gd name="connsiteY1" fmla="*/ 229290 h 3413275"/>
                  <a:gd name="connsiteX2" fmla="*/ 564776 w 3895073"/>
                  <a:gd name="connsiteY2" fmla="*/ 729520 h 3413275"/>
                  <a:gd name="connsiteX3" fmla="*/ 107576 w 3895073"/>
                  <a:gd name="connsiteY3" fmla="*/ 1278160 h 3413275"/>
                  <a:gd name="connsiteX4" fmla="*/ 0 w 3895073"/>
                  <a:gd name="connsiteY4" fmla="*/ 2079605 h 3413275"/>
                  <a:gd name="connsiteX5" fmla="*/ 699247 w 3895073"/>
                  <a:gd name="connsiteY5" fmla="*/ 2741200 h 3413275"/>
                  <a:gd name="connsiteX6" fmla="*/ 1360842 w 3895073"/>
                  <a:gd name="connsiteY6" fmla="*/ 3392038 h 3413275"/>
                  <a:gd name="connsiteX7" fmla="*/ 2366682 w 3895073"/>
                  <a:gd name="connsiteY7" fmla="*/ 3311356 h 3413275"/>
                  <a:gd name="connsiteX8" fmla="*/ 3200400 w 3895073"/>
                  <a:gd name="connsiteY8" fmla="*/ 3408175 h 3413275"/>
                  <a:gd name="connsiteX9" fmla="*/ 3598433 w 3895073"/>
                  <a:gd name="connsiteY9" fmla="*/ 3133854 h 3413275"/>
                  <a:gd name="connsiteX10" fmla="*/ 3593054 w 3895073"/>
                  <a:gd name="connsiteY10" fmla="*/ 2499153 h 3413275"/>
                  <a:gd name="connsiteX11" fmla="*/ 3840480 w 3895073"/>
                  <a:gd name="connsiteY11" fmla="*/ 2063468 h 3413275"/>
                  <a:gd name="connsiteX12" fmla="*/ 3689873 w 3895073"/>
                  <a:gd name="connsiteY12" fmla="*/ 1380358 h 3413275"/>
                  <a:gd name="connsiteX13" fmla="*/ 3447826 w 3895073"/>
                  <a:gd name="connsiteY13" fmla="*/ 858612 h 3413275"/>
                  <a:gd name="connsiteX14" fmla="*/ 3458584 w 3895073"/>
                  <a:gd name="connsiteY14" fmla="*/ 455200 h 3413275"/>
                  <a:gd name="connsiteX15" fmla="*/ 2770094 w 3895073"/>
                  <a:gd name="connsiteY15" fmla="*/ 8758 h 3413275"/>
                  <a:gd name="connsiteX16" fmla="*/ 2264485 w 3895073"/>
                  <a:gd name="connsiteY16" fmla="*/ 164744 h 3413275"/>
                  <a:gd name="connsiteX17" fmla="*/ 1721224 w 3895073"/>
                  <a:gd name="connsiteY17" fmla="*/ 110956 h 3413275"/>
                  <a:gd name="connsiteX0" fmla="*/ 1721224 w 3895073"/>
                  <a:gd name="connsiteY0" fmla="*/ 110956 h 3428654"/>
                  <a:gd name="connsiteX1" fmla="*/ 817581 w 3895073"/>
                  <a:gd name="connsiteY1" fmla="*/ 229290 h 3428654"/>
                  <a:gd name="connsiteX2" fmla="*/ 564776 w 3895073"/>
                  <a:gd name="connsiteY2" fmla="*/ 729520 h 3428654"/>
                  <a:gd name="connsiteX3" fmla="*/ 107576 w 3895073"/>
                  <a:gd name="connsiteY3" fmla="*/ 1278160 h 3428654"/>
                  <a:gd name="connsiteX4" fmla="*/ 0 w 3895073"/>
                  <a:gd name="connsiteY4" fmla="*/ 2079605 h 3428654"/>
                  <a:gd name="connsiteX5" fmla="*/ 699247 w 3895073"/>
                  <a:gd name="connsiteY5" fmla="*/ 2741200 h 3428654"/>
                  <a:gd name="connsiteX6" fmla="*/ 1360842 w 3895073"/>
                  <a:gd name="connsiteY6" fmla="*/ 3392038 h 3428654"/>
                  <a:gd name="connsiteX7" fmla="*/ 2366682 w 3895073"/>
                  <a:gd name="connsiteY7" fmla="*/ 3311356 h 3428654"/>
                  <a:gd name="connsiteX8" fmla="*/ 3200400 w 3895073"/>
                  <a:gd name="connsiteY8" fmla="*/ 3408175 h 3428654"/>
                  <a:gd name="connsiteX9" fmla="*/ 3598433 w 3895073"/>
                  <a:gd name="connsiteY9" fmla="*/ 3133854 h 3428654"/>
                  <a:gd name="connsiteX10" fmla="*/ 3593054 w 3895073"/>
                  <a:gd name="connsiteY10" fmla="*/ 2499153 h 3428654"/>
                  <a:gd name="connsiteX11" fmla="*/ 3840480 w 3895073"/>
                  <a:gd name="connsiteY11" fmla="*/ 2063468 h 3428654"/>
                  <a:gd name="connsiteX12" fmla="*/ 3689873 w 3895073"/>
                  <a:gd name="connsiteY12" fmla="*/ 1380358 h 3428654"/>
                  <a:gd name="connsiteX13" fmla="*/ 3447826 w 3895073"/>
                  <a:gd name="connsiteY13" fmla="*/ 858612 h 3428654"/>
                  <a:gd name="connsiteX14" fmla="*/ 3458584 w 3895073"/>
                  <a:gd name="connsiteY14" fmla="*/ 455200 h 3428654"/>
                  <a:gd name="connsiteX15" fmla="*/ 2770094 w 3895073"/>
                  <a:gd name="connsiteY15" fmla="*/ 8758 h 3428654"/>
                  <a:gd name="connsiteX16" fmla="*/ 2264485 w 3895073"/>
                  <a:gd name="connsiteY16" fmla="*/ 164744 h 3428654"/>
                  <a:gd name="connsiteX17" fmla="*/ 1721224 w 3895073"/>
                  <a:gd name="connsiteY17" fmla="*/ 110956 h 3428654"/>
                  <a:gd name="connsiteX0" fmla="*/ 1721224 w 3895073"/>
                  <a:gd name="connsiteY0" fmla="*/ 110956 h 3423733"/>
                  <a:gd name="connsiteX1" fmla="*/ 817581 w 3895073"/>
                  <a:gd name="connsiteY1" fmla="*/ 229290 h 3423733"/>
                  <a:gd name="connsiteX2" fmla="*/ 564776 w 3895073"/>
                  <a:gd name="connsiteY2" fmla="*/ 729520 h 3423733"/>
                  <a:gd name="connsiteX3" fmla="*/ 107576 w 3895073"/>
                  <a:gd name="connsiteY3" fmla="*/ 1278160 h 3423733"/>
                  <a:gd name="connsiteX4" fmla="*/ 0 w 3895073"/>
                  <a:gd name="connsiteY4" fmla="*/ 2079605 h 3423733"/>
                  <a:gd name="connsiteX5" fmla="*/ 699247 w 3895073"/>
                  <a:gd name="connsiteY5" fmla="*/ 2741200 h 3423733"/>
                  <a:gd name="connsiteX6" fmla="*/ 1376979 w 3895073"/>
                  <a:gd name="connsiteY6" fmla="*/ 3386659 h 3423733"/>
                  <a:gd name="connsiteX7" fmla="*/ 2366682 w 3895073"/>
                  <a:gd name="connsiteY7" fmla="*/ 3311356 h 3423733"/>
                  <a:gd name="connsiteX8" fmla="*/ 3200400 w 3895073"/>
                  <a:gd name="connsiteY8" fmla="*/ 3408175 h 3423733"/>
                  <a:gd name="connsiteX9" fmla="*/ 3598433 w 3895073"/>
                  <a:gd name="connsiteY9" fmla="*/ 3133854 h 3423733"/>
                  <a:gd name="connsiteX10" fmla="*/ 3593054 w 3895073"/>
                  <a:gd name="connsiteY10" fmla="*/ 2499153 h 3423733"/>
                  <a:gd name="connsiteX11" fmla="*/ 3840480 w 3895073"/>
                  <a:gd name="connsiteY11" fmla="*/ 2063468 h 3423733"/>
                  <a:gd name="connsiteX12" fmla="*/ 3689873 w 3895073"/>
                  <a:gd name="connsiteY12" fmla="*/ 1380358 h 3423733"/>
                  <a:gd name="connsiteX13" fmla="*/ 3447826 w 3895073"/>
                  <a:gd name="connsiteY13" fmla="*/ 858612 h 3423733"/>
                  <a:gd name="connsiteX14" fmla="*/ 3458584 w 3895073"/>
                  <a:gd name="connsiteY14" fmla="*/ 455200 h 3423733"/>
                  <a:gd name="connsiteX15" fmla="*/ 2770094 w 3895073"/>
                  <a:gd name="connsiteY15" fmla="*/ 8758 h 3423733"/>
                  <a:gd name="connsiteX16" fmla="*/ 2264485 w 3895073"/>
                  <a:gd name="connsiteY16" fmla="*/ 164744 h 3423733"/>
                  <a:gd name="connsiteX17" fmla="*/ 1721224 w 3895073"/>
                  <a:gd name="connsiteY17" fmla="*/ 110956 h 3423733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859872 w 4033721"/>
                  <a:gd name="connsiteY0" fmla="*/ 110956 h 3450277"/>
                  <a:gd name="connsiteX1" fmla="*/ 956229 w 4033721"/>
                  <a:gd name="connsiteY1" fmla="*/ 229290 h 3450277"/>
                  <a:gd name="connsiteX2" fmla="*/ 703424 w 4033721"/>
                  <a:gd name="connsiteY2" fmla="*/ 729520 h 3450277"/>
                  <a:gd name="connsiteX3" fmla="*/ 246224 w 4033721"/>
                  <a:gd name="connsiteY3" fmla="*/ 1278160 h 3450277"/>
                  <a:gd name="connsiteX4" fmla="*/ 138648 w 4033721"/>
                  <a:gd name="connsiteY4" fmla="*/ 2079605 h 3450277"/>
                  <a:gd name="connsiteX5" fmla="*/ 837895 w 4033721"/>
                  <a:gd name="connsiteY5" fmla="*/ 2741200 h 3450277"/>
                  <a:gd name="connsiteX6" fmla="*/ 1515627 w 4033721"/>
                  <a:gd name="connsiteY6" fmla="*/ 3386659 h 3450277"/>
                  <a:gd name="connsiteX7" fmla="*/ 2505330 w 4033721"/>
                  <a:gd name="connsiteY7" fmla="*/ 3311356 h 3450277"/>
                  <a:gd name="connsiteX8" fmla="*/ 3339048 w 4033721"/>
                  <a:gd name="connsiteY8" fmla="*/ 3408175 h 3450277"/>
                  <a:gd name="connsiteX9" fmla="*/ 3737081 w 4033721"/>
                  <a:gd name="connsiteY9" fmla="*/ 3133854 h 3450277"/>
                  <a:gd name="connsiteX10" fmla="*/ 3731702 w 4033721"/>
                  <a:gd name="connsiteY10" fmla="*/ 2499153 h 3450277"/>
                  <a:gd name="connsiteX11" fmla="*/ 3979128 w 4033721"/>
                  <a:gd name="connsiteY11" fmla="*/ 2063468 h 3450277"/>
                  <a:gd name="connsiteX12" fmla="*/ 3828521 w 4033721"/>
                  <a:gd name="connsiteY12" fmla="*/ 1380358 h 3450277"/>
                  <a:gd name="connsiteX13" fmla="*/ 3586474 w 4033721"/>
                  <a:gd name="connsiteY13" fmla="*/ 858612 h 3450277"/>
                  <a:gd name="connsiteX14" fmla="*/ 3597232 w 4033721"/>
                  <a:gd name="connsiteY14" fmla="*/ 455200 h 3450277"/>
                  <a:gd name="connsiteX15" fmla="*/ 2908742 w 4033721"/>
                  <a:gd name="connsiteY15" fmla="*/ 8758 h 3450277"/>
                  <a:gd name="connsiteX16" fmla="*/ 2403133 w 4033721"/>
                  <a:gd name="connsiteY16" fmla="*/ 164744 h 3450277"/>
                  <a:gd name="connsiteX17" fmla="*/ 1859872 w 4033721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47085 w 4020934"/>
                  <a:gd name="connsiteY0" fmla="*/ 110956 h 3450277"/>
                  <a:gd name="connsiteX1" fmla="*/ 943442 w 4020934"/>
                  <a:gd name="connsiteY1" fmla="*/ 229290 h 3450277"/>
                  <a:gd name="connsiteX2" fmla="*/ 690637 w 4020934"/>
                  <a:gd name="connsiteY2" fmla="*/ 729520 h 3450277"/>
                  <a:gd name="connsiteX3" fmla="*/ 233437 w 4020934"/>
                  <a:gd name="connsiteY3" fmla="*/ 1278160 h 3450277"/>
                  <a:gd name="connsiteX4" fmla="*/ 125861 w 4020934"/>
                  <a:gd name="connsiteY4" fmla="*/ 2079605 h 3450277"/>
                  <a:gd name="connsiteX5" fmla="*/ 825108 w 4020934"/>
                  <a:gd name="connsiteY5" fmla="*/ 2741200 h 3450277"/>
                  <a:gd name="connsiteX6" fmla="*/ 1502840 w 4020934"/>
                  <a:gd name="connsiteY6" fmla="*/ 3386659 h 3450277"/>
                  <a:gd name="connsiteX7" fmla="*/ 2492543 w 4020934"/>
                  <a:gd name="connsiteY7" fmla="*/ 3311356 h 3450277"/>
                  <a:gd name="connsiteX8" fmla="*/ 3326261 w 4020934"/>
                  <a:gd name="connsiteY8" fmla="*/ 3408175 h 3450277"/>
                  <a:gd name="connsiteX9" fmla="*/ 3724294 w 4020934"/>
                  <a:gd name="connsiteY9" fmla="*/ 3133854 h 3450277"/>
                  <a:gd name="connsiteX10" fmla="*/ 3718915 w 4020934"/>
                  <a:gd name="connsiteY10" fmla="*/ 2499153 h 3450277"/>
                  <a:gd name="connsiteX11" fmla="*/ 3966341 w 4020934"/>
                  <a:gd name="connsiteY11" fmla="*/ 2063468 h 3450277"/>
                  <a:gd name="connsiteX12" fmla="*/ 3815734 w 4020934"/>
                  <a:gd name="connsiteY12" fmla="*/ 1380358 h 3450277"/>
                  <a:gd name="connsiteX13" fmla="*/ 3573687 w 4020934"/>
                  <a:gd name="connsiteY13" fmla="*/ 858612 h 3450277"/>
                  <a:gd name="connsiteX14" fmla="*/ 3584445 w 4020934"/>
                  <a:gd name="connsiteY14" fmla="*/ 455200 h 3450277"/>
                  <a:gd name="connsiteX15" fmla="*/ 2895955 w 4020934"/>
                  <a:gd name="connsiteY15" fmla="*/ 8758 h 3450277"/>
                  <a:gd name="connsiteX16" fmla="*/ 2390346 w 4020934"/>
                  <a:gd name="connsiteY16" fmla="*/ 164744 h 3450277"/>
                  <a:gd name="connsiteX17" fmla="*/ 1847085 w 4020934"/>
                  <a:gd name="connsiteY17" fmla="*/ 110956 h 345027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2598 h 3511919"/>
                  <a:gd name="connsiteX1" fmla="*/ 943442 w 4020934"/>
                  <a:gd name="connsiteY1" fmla="*/ 290932 h 3511919"/>
                  <a:gd name="connsiteX2" fmla="*/ 690637 w 4020934"/>
                  <a:gd name="connsiteY2" fmla="*/ 791162 h 3511919"/>
                  <a:gd name="connsiteX3" fmla="*/ 233437 w 4020934"/>
                  <a:gd name="connsiteY3" fmla="*/ 1339802 h 3511919"/>
                  <a:gd name="connsiteX4" fmla="*/ 125861 w 4020934"/>
                  <a:gd name="connsiteY4" fmla="*/ 2141247 h 3511919"/>
                  <a:gd name="connsiteX5" fmla="*/ 825108 w 4020934"/>
                  <a:gd name="connsiteY5" fmla="*/ 2802842 h 3511919"/>
                  <a:gd name="connsiteX6" fmla="*/ 1502840 w 4020934"/>
                  <a:gd name="connsiteY6" fmla="*/ 3448301 h 3511919"/>
                  <a:gd name="connsiteX7" fmla="*/ 2492543 w 4020934"/>
                  <a:gd name="connsiteY7" fmla="*/ 3372998 h 3511919"/>
                  <a:gd name="connsiteX8" fmla="*/ 3326261 w 4020934"/>
                  <a:gd name="connsiteY8" fmla="*/ 3469817 h 3511919"/>
                  <a:gd name="connsiteX9" fmla="*/ 3724294 w 4020934"/>
                  <a:gd name="connsiteY9" fmla="*/ 3195496 h 3511919"/>
                  <a:gd name="connsiteX10" fmla="*/ 3718915 w 4020934"/>
                  <a:gd name="connsiteY10" fmla="*/ 2560795 h 3511919"/>
                  <a:gd name="connsiteX11" fmla="*/ 3966341 w 4020934"/>
                  <a:gd name="connsiteY11" fmla="*/ 2125110 h 3511919"/>
                  <a:gd name="connsiteX12" fmla="*/ 3815734 w 4020934"/>
                  <a:gd name="connsiteY12" fmla="*/ 1442000 h 3511919"/>
                  <a:gd name="connsiteX13" fmla="*/ 3573687 w 4020934"/>
                  <a:gd name="connsiteY13" fmla="*/ 920254 h 3511919"/>
                  <a:gd name="connsiteX14" fmla="*/ 3584445 w 4020934"/>
                  <a:gd name="connsiteY14" fmla="*/ 516842 h 3511919"/>
                  <a:gd name="connsiteX15" fmla="*/ 2895955 w 4020934"/>
                  <a:gd name="connsiteY15" fmla="*/ 70400 h 3511919"/>
                  <a:gd name="connsiteX16" fmla="*/ 2390346 w 4020934"/>
                  <a:gd name="connsiteY16" fmla="*/ 226386 h 3511919"/>
                  <a:gd name="connsiteX17" fmla="*/ 1847085 w 4020934"/>
                  <a:gd name="connsiteY17" fmla="*/ 172598 h 3511919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57390 h 3496711"/>
                  <a:gd name="connsiteX1" fmla="*/ 938063 w 4020934"/>
                  <a:gd name="connsiteY1" fmla="*/ 286482 h 3496711"/>
                  <a:gd name="connsiteX2" fmla="*/ 690637 w 4020934"/>
                  <a:gd name="connsiteY2" fmla="*/ 775954 h 3496711"/>
                  <a:gd name="connsiteX3" fmla="*/ 233437 w 4020934"/>
                  <a:gd name="connsiteY3" fmla="*/ 1324594 h 3496711"/>
                  <a:gd name="connsiteX4" fmla="*/ 125861 w 4020934"/>
                  <a:gd name="connsiteY4" fmla="*/ 2126039 h 3496711"/>
                  <a:gd name="connsiteX5" fmla="*/ 825108 w 4020934"/>
                  <a:gd name="connsiteY5" fmla="*/ 2787634 h 3496711"/>
                  <a:gd name="connsiteX6" fmla="*/ 1502840 w 4020934"/>
                  <a:gd name="connsiteY6" fmla="*/ 3433093 h 3496711"/>
                  <a:gd name="connsiteX7" fmla="*/ 2492543 w 4020934"/>
                  <a:gd name="connsiteY7" fmla="*/ 3357790 h 3496711"/>
                  <a:gd name="connsiteX8" fmla="*/ 3326261 w 4020934"/>
                  <a:gd name="connsiteY8" fmla="*/ 3454609 h 3496711"/>
                  <a:gd name="connsiteX9" fmla="*/ 3724294 w 4020934"/>
                  <a:gd name="connsiteY9" fmla="*/ 3180288 h 3496711"/>
                  <a:gd name="connsiteX10" fmla="*/ 3718915 w 4020934"/>
                  <a:gd name="connsiteY10" fmla="*/ 2545587 h 3496711"/>
                  <a:gd name="connsiteX11" fmla="*/ 3966341 w 4020934"/>
                  <a:gd name="connsiteY11" fmla="*/ 2109902 h 3496711"/>
                  <a:gd name="connsiteX12" fmla="*/ 3815734 w 4020934"/>
                  <a:gd name="connsiteY12" fmla="*/ 1426792 h 3496711"/>
                  <a:gd name="connsiteX13" fmla="*/ 3573687 w 4020934"/>
                  <a:gd name="connsiteY13" fmla="*/ 905046 h 3496711"/>
                  <a:gd name="connsiteX14" fmla="*/ 3584445 w 4020934"/>
                  <a:gd name="connsiteY14" fmla="*/ 501634 h 3496711"/>
                  <a:gd name="connsiteX15" fmla="*/ 2895955 w 4020934"/>
                  <a:gd name="connsiteY15" fmla="*/ 55192 h 3496711"/>
                  <a:gd name="connsiteX16" fmla="*/ 2390346 w 4020934"/>
                  <a:gd name="connsiteY16" fmla="*/ 211178 h 3496711"/>
                  <a:gd name="connsiteX17" fmla="*/ 1847085 w 4020934"/>
                  <a:gd name="connsiteY17" fmla="*/ 157390 h 3496711"/>
                  <a:gd name="connsiteX0" fmla="*/ 1847085 w 4020934"/>
                  <a:gd name="connsiteY0" fmla="*/ 170587 h 3509908"/>
                  <a:gd name="connsiteX1" fmla="*/ 938063 w 4020934"/>
                  <a:gd name="connsiteY1" fmla="*/ 299679 h 3509908"/>
                  <a:gd name="connsiteX2" fmla="*/ 690637 w 4020934"/>
                  <a:gd name="connsiteY2" fmla="*/ 789151 h 3509908"/>
                  <a:gd name="connsiteX3" fmla="*/ 233437 w 4020934"/>
                  <a:gd name="connsiteY3" fmla="*/ 1337791 h 3509908"/>
                  <a:gd name="connsiteX4" fmla="*/ 125861 w 4020934"/>
                  <a:gd name="connsiteY4" fmla="*/ 2139236 h 3509908"/>
                  <a:gd name="connsiteX5" fmla="*/ 825108 w 4020934"/>
                  <a:gd name="connsiteY5" fmla="*/ 2800831 h 3509908"/>
                  <a:gd name="connsiteX6" fmla="*/ 1502840 w 4020934"/>
                  <a:gd name="connsiteY6" fmla="*/ 3446290 h 3509908"/>
                  <a:gd name="connsiteX7" fmla="*/ 2492543 w 4020934"/>
                  <a:gd name="connsiteY7" fmla="*/ 3370987 h 3509908"/>
                  <a:gd name="connsiteX8" fmla="*/ 3326261 w 4020934"/>
                  <a:gd name="connsiteY8" fmla="*/ 3467806 h 3509908"/>
                  <a:gd name="connsiteX9" fmla="*/ 3724294 w 4020934"/>
                  <a:gd name="connsiteY9" fmla="*/ 3193485 h 3509908"/>
                  <a:gd name="connsiteX10" fmla="*/ 3718915 w 4020934"/>
                  <a:gd name="connsiteY10" fmla="*/ 2558784 h 3509908"/>
                  <a:gd name="connsiteX11" fmla="*/ 3966341 w 4020934"/>
                  <a:gd name="connsiteY11" fmla="*/ 2123099 h 3509908"/>
                  <a:gd name="connsiteX12" fmla="*/ 3815734 w 4020934"/>
                  <a:gd name="connsiteY12" fmla="*/ 1439989 h 3509908"/>
                  <a:gd name="connsiteX13" fmla="*/ 3573687 w 4020934"/>
                  <a:gd name="connsiteY13" fmla="*/ 918243 h 3509908"/>
                  <a:gd name="connsiteX14" fmla="*/ 3584445 w 4020934"/>
                  <a:gd name="connsiteY14" fmla="*/ 514831 h 3509908"/>
                  <a:gd name="connsiteX15" fmla="*/ 2895955 w 4020934"/>
                  <a:gd name="connsiteY15" fmla="*/ 68389 h 3509908"/>
                  <a:gd name="connsiteX16" fmla="*/ 2390346 w 4020934"/>
                  <a:gd name="connsiteY16" fmla="*/ 224375 h 3509908"/>
                  <a:gd name="connsiteX17" fmla="*/ 1847085 w 4020934"/>
                  <a:gd name="connsiteY17" fmla="*/ 170587 h 3509908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4216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63409 w 4048900"/>
                  <a:gd name="connsiteY0" fmla="*/ 143816 h 3483137"/>
                  <a:gd name="connsiteX1" fmla="*/ 949008 w 4048900"/>
                  <a:gd name="connsiteY1" fmla="*/ 305181 h 3483137"/>
                  <a:gd name="connsiteX2" fmla="*/ 706961 w 4048900"/>
                  <a:gd name="connsiteY2" fmla="*/ 762380 h 3483137"/>
                  <a:gd name="connsiteX3" fmla="*/ 249761 w 4048900"/>
                  <a:gd name="connsiteY3" fmla="*/ 1311020 h 3483137"/>
                  <a:gd name="connsiteX4" fmla="*/ 121084 w 4048900"/>
                  <a:gd name="connsiteY4" fmla="*/ 2119498 h 3483137"/>
                  <a:gd name="connsiteX5" fmla="*/ 841432 w 4048900"/>
                  <a:gd name="connsiteY5" fmla="*/ 2774060 h 3483137"/>
                  <a:gd name="connsiteX6" fmla="*/ 1519164 w 4048900"/>
                  <a:gd name="connsiteY6" fmla="*/ 3419519 h 3483137"/>
                  <a:gd name="connsiteX7" fmla="*/ 2508867 w 4048900"/>
                  <a:gd name="connsiteY7" fmla="*/ 3349595 h 3483137"/>
                  <a:gd name="connsiteX8" fmla="*/ 3342585 w 4048900"/>
                  <a:gd name="connsiteY8" fmla="*/ 3441035 h 3483137"/>
                  <a:gd name="connsiteX9" fmla="*/ 3740618 w 4048900"/>
                  <a:gd name="connsiteY9" fmla="*/ 3166714 h 3483137"/>
                  <a:gd name="connsiteX10" fmla="*/ 3708345 w 4048900"/>
                  <a:gd name="connsiteY10" fmla="*/ 2526634 h 3483137"/>
                  <a:gd name="connsiteX11" fmla="*/ 3982665 w 4048900"/>
                  <a:gd name="connsiteY11" fmla="*/ 2096328 h 3483137"/>
                  <a:gd name="connsiteX12" fmla="*/ 3832058 w 4048900"/>
                  <a:gd name="connsiteY12" fmla="*/ 1413218 h 3483137"/>
                  <a:gd name="connsiteX13" fmla="*/ 3590011 w 4048900"/>
                  <a:gd name="connsiteY13" fmla="*/ 891472 h 3483137"/>
                  <a:gd name="connsiteX14" fmla="*/ 3600769 w 4048900"/>
                  <a:gd name="connsiteY14" fmla="*/ 488060 h 3483137"/>
                  <a:gd name="connsiteX15" fmla="*/ 2912279 w 4048900"/>
                  <a:gd name="connsiteY15" fmla="*/ 41618 h 3483137"/>
                  <a:gd name="connsiteX16" fmla="*/ 2406670 w 4048900"/>
                  <a:gd name="connsiteY16" fmla="*/ 197604 h 3483137"/>
                  <a:gd name="connsiteX17" fmla="*/ 1863409 w 4048900"/>
                  <a:gd name="connsiteY17" fmla="*/ 143816 h 3483137"/>
                  <a:gd name="connsiteX0" fmla="*/ 1835513 w 4021004"/>
                  <a:gd name="connsiteY0" fmla="*/ 143816 h 3483137"/>
                  <a:gd name="connsiteX1" fmla="*/ 921112 w 4021004"/>
                  <a:gd name="connsiteY1" fmla="*/ 305181 h 3483137"/>
                  <a:gd name="connsiteX2" fmla="*/ 679065 w 4021004"/>
                  <a:gd name="connsiteY2" fmla="*/ 762380 h 3483137"/>
                  <a:gd name="connsiteX3" fmla="*/ 221865 w 4021004"/>
                  <a:gd name="connsiteY3" fmla="*/ 1311020 h 3483137"/>
                  <a:gd name="connsiteX4" fmla="*/ 93188 w 4021004"/>
                  <a:gd name="connsiteY4" fmla="*/ 2119498 h 3483137"/>
                  <a:gd name="connsiteX5" fmla="*/ 813536 w 4021004"/>
                  <a:gd name="connsiteY5" fmla="*/ 2774060 h 3483137"/>
                  <a:gd name="connsiteX6" fmla="*/ 1491268 w 4021004"/>
                  <a:gd name="connsiteY6" fmla="*/ 3419519 h 3483137"/>
                  <a:gd name="connsiteX7" fmla="*/ 2480971 w 4021004"/>
                  <a:gd name="connsiteY7" fmla="*/ 3349595 h 3483137"/>
                  <a:gd name="connsiteX8" fmla="*/ 3314689 w 4021004"/>
                  <a:gd name="connsiteY8" fmla="*/ 3441035 h 3483137"/>
                  <a:gd name="connsiteX9" fmla="*/ 3712722 w 4021004"/>
                  <a:gd name="connsiteY9" fmla="*/ 3166714 h 3483137"/>
                  <a:gd name="connsiteX10" fmla="*/ 3680449 w 4021004"/>
                  <a:gd name="connsiteY10" fmla="*/ 2526634 h 3483137"/>
                  <a:gd name="connsiteX11" fmla="*/ 3954769 w 4021004"/>
                  <a:gd name="connsiteY11" fmla="*/ 2096328 h 3483137"/>
                  <a:gd name="connsiteX12" fmla="*/ 3804162 w 4021004"/>
                  <a:gd name="connsiteY12" fmla="*/ 1413218 h 3483137"/>
                  <a:gd name="connsiteX13" fmla="*/ 3562115 w 4021004"/>
                  <a:gd name="connsiteY13" fmla="*/ 891472 h 3483137"/>
                  <a:gd name="connsiteX14" fmla="*/ 3572873 w 4021004"/>
                  <a:gd name="connsiteY14" fmla="*/ 488060 h 3483137"/>
                  <a:gd name="connsiteX15" fmla="*/ 2884383 w 4021004"/>
                  <a:gd name="connsiteY15" fmla="*/ 41618 h 3483137"/>
                  <a:gd name="connsiteX16" fmla="*/ 2378774 w 4021004"/>
                  <a:gd name="connsiteY16" fmla="*/ 197604 h 3483137"/>
                  <a:gd name="connsiteX17" fmla="*/ 1835513 w 4021004"/>
                  <a:gd name="connsiteY17" fmla="*/ 143816 h 3483137"/>
                  <a:gd name="connsiteX0" fmla="*/ 1847898 w 4033389"/>
                  <a:gd name="connsiteY0" fmla="*/ 143816 h 3483137"/>
                  <a:gd name="connsiteX1" fmla="*/ 933497 w 4033389"/>
                  <a:gd name="connsiteY1" fmla="*/ 305181 h 3483137"/>
                  <a:gd name="connsiteX2" fmla="*/ 691450 w 4033389"/>
                  <a:gd name="connsiteY2" fmla="*/ 762380 h 3483137"/>
                  <a:gd name="connsiteX3" fmla="*/ 234250 w 4033389"/>
                  <a:gd name="connsiteY3" fmla="*/ 1311020 h 3483137"/>
                  <a:gd name="connsiteX4" fmla="*/ 105573 w 4033389"/>
                  <a:gd name="connsiteY4" fmla="*/ 2119498 h 3483137"/>
                  <a:gd name="connsiteX5" fmla="*/ 825921 w 4033389"/>
                  <a:gd name="connsiteY5" fmla="*/ 2774060 h 3483137"/>
                  <a:gd name="connsiteX6" fmla="*/ 1503653 w 4033389"/>
                  <a:gd name="connsiteY6" fmla="*/ 3419519 h 3483137"/>
                  <a:gd name="connsiteX7" fmla="*/ 2493356 w 4033389"/>
                  <a:gd name="connsiteY7" fmla="*/ 3349595 h 3483137"/>
                  <a:gd name="connsiteX8" fmla="*/ 3327074 w 4033389"/>
                  <a:gd name="connsiteY8" fmla="*/ 3441035 h 3483137"/>
                  <a:gd name="connsiteX9" fmla="*/ 3725107 w 4033389"/>
                  <a:gd name="connsiteY9" fmla="*/ 3166714 h 3483137"/>
                  <a:gd name="connsiteX10" fmla="*/ 3692834 w 4033389"/>
                  <a:gd name="connsiteY10" fmla="*/ 2526634 h 3483137"/>
                  <a:gd name="connsiteX11" fmla="*/ 3967154 w 4033389"/>
                  <a:gd name="connsiteY11" fmla="*/ 2096328 h 3483137"/>
                  <a:gd name="connsiteX12" fmla="*/ 3816547 w 4033389"/>
                  <a:gd name="connsiteY12" fmla="*/ 1413218 h 3483137"/>
                  <a:gd name="connsiteX13" fmla="*/ 3574500 w 4033389"/>
                  <a:gd name="connsiteY13" fmla="*/ 891472 h 3483137"/>
                  <a:gd name="connsiteX14" fmla="*/ 3585258 w 4033389"/>
                  <a:gd name="connsiteY14" fmla="*/ 488060 h 3483137"/>
                  <a:gd name="connsiteX15" fmla="*/ 2896768 w 4033389"/>
                  <a:gd name="connsiteY15" fmla="*/ 41618 h 3483137"/>
                  <a:gd name="connsiteX16" fmla="*/ 2391159 w 4033389"/>
                  <a:gd name="connsiteY16" fmla="*/ 197604 h 3483137"/>
                  <a:gd name="connsiteX17" fmla="*/ 1847898 w 4033389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27074 w 4045737"/>
                  <a:gd name="connsiteY8" fmla="*/ 3441035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34108 w 4045737"/>
                  <a:gd name="connsiteY8" fmla="*/ 3462137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74114 w 4071953"/>
                  <a:gd name="connsiteY0" fmla="*/ 143816 h 3483137"/>
                  <a:gd name="connsiteX1" fmla="*/ 959713 w 4071953"/>
                  <a:gd name="connsiteY1" fmla="*/ 305181 h 3483137"/>
                  <a:gd name="connsiteX2" fmla="*/ 717666 w 4071953"/>
                  <a:gd name="connsiteY2" fmla="*/ 762380 h 3483137"/>
                  <a:gd name="connsiteX3" fmla="*/ 260466 w 4071953"/>
                  <a:gd name="connsiteY3" fmla="*/ 1311020 h 3483137"/>
                  <a:gd name="connsiteX4" fmla="*/ 131789 w 4071953"/>
                  <a:gd name="connsiteY4" fmla="*/ 2119498 h 3483137"/>
                  <a:gd name="connsiteX5" fmla="*/ 852137 w 4071953"/>
                  <a:gd name="connsiteY5" fmla="*/ 2774060 h 3483137"/>
                  <a:gd name="connsiteX6" fmla="*/ 1529869 w 4071953"/>
                  <a:gd name="connsiteY6" fmla="*/ 3419519 h 3483137"/>
                  <a:gd name="connsiteX7" fmla="*/ 2519572 w 4071953"/>
                  <a:gd name="connsiteY7" fmla="*/ 3349595 h 3483137"/>
                  <a:gd name="connsiteX8" fmla="*/ 3360324 w 4071953"/>
                  <a:gd name="connsiteY8" fmla="*/ 3462137 h 3483137"/>
                  <a:gd name="connsiteX9" fmla="*/ 3751323 w 4071953"/>
                  <a:gd name="connsiteY9" fmla="*/ 3166714 h 3483137"/>
                  <a:gd name="connsiteX10" fmla="*/ 3719050 w 4071953"/>
                  <a:gd name="connsiteY10" fmla="*/ 2526634 h 3483137"/>
                  <a:gd name="connsiteX11" fmla="*/ 3993370 w 4071953"/>
                  <a:gd name="connsiteY11" fmla="*/ 2096328 h 3483137"/>
                  <a:gd name="connsiteX12" fmla="*/ 3842763 w 4071953"/>
                  <a:gd name="connsiteY12" fmla="*/ 1413218 h 3483137"/>
                  <a:gd name="connsiteX13" fmla="*/ 3600716 w 4071953"/>
                  <a:gd name="connsiteY13" fmla="*/ 891472 h 3483137"/>
                  <a:gd name="connsiteX14" fmla="*/ 3611474 w 4071953"/>
                  <a:gd name="connsiteY14" fmla="*/ 488060 h 3483137"/>
                  <a:gd name="connsiteX15" fmla="*/ 2922984 w 4071953"/>
                  <a:gd name="connsiteY15" fmla="*/ 41618 h 3483137"/>
                  <a:gd name="connsiteX16" fmla="*/ 2417375 w 4071953"/>
                  <a:gd name="connsiteY16" fmla="*/ 197604 h 3483137"/>
                  <a:gd name="connsiteX17" fmla="*/ 1874114 w 4071953"/>
                  <a:gd name="connsiteY17" fmla="*/ 143816 h 3483137"/>
                  <a:gd name="connsiteX0" fmla="*/ 1887847 w 4085686"/>
                  <a:gd name="connsiteY0" fmla="*/ 143816 h 3483137"/>
                  <a:gd name="connsiteX1" fmla="*/ 973446 w 4085686"/>
                  <a:gd name="connsiteY1" fmla="*/ 305181 h 3483137"/>
                  <a:gd name="connsiteX2" fmla="*/ 731399 w 4085686"/>
                  <a:gd name="connsiteY2" fmla="*/ 762380 h 3483137"/>
                  <a:gd name="connsiteX3" fmla="*/ 231996 w 4085686"/>
                  <a:gd name="connsiteY3" fmla="*/ 1275851 h 3483137"/>
                  <a:gd name="connsiteX4" fmla="*/ 145522 w 4085686"/>
                  <a:gd name="connsiteY4" fmla="*/ 2119498 h 3483137"/>
                  <a:gd name="connsiteX5" fmla="*/ 865870 w 4085686"/>
                  <a:gd name="connsiteY5" fmla="*/ 2774060 h 3483137"/>
                  <a:gd name="connsiteX6" fmla="*/ 1543602 w 4085686"/>
                  <a:gd name="connsiteY6" fmla="*/ 3419519 h 3483137"/>
                  <a:gd name="connsiteX7" fmla="*/ 2533305 w 4085686"/>
                  <a:gd name="connsiteY7" fmla="*/ 3349595 h 3483137"/>
                  <a:gd name="connsiteX8" fmla="*/ 3374057 w 4085686"/>
                  <a:gd name="connsiteY8" fmla="*/ 3462137 h 3483137"/>
                  <a:gd name="connsiteX9" fmla="*/ 3765056 w 4085686"/>
                  <a:gd name="connsiteY9" fmla="*/ 3166714 h 3483137"/>
                  <a:gd name="connsiteX10" fmla="*/ 3732783 w 4085686"/>
                  <a:gd name="connsiteY10" fmla="*/ 2526634 h 3483137"/>
                  <a:gd name="connsiteX11" fmla="*/ 4007103 w 4085686"/>
                  <a:gd name="connsiteY11" fmla="*/ 2096328 h 3483137"/>
                  <a:gd name="connsiteX12" fmla="*/ 3856496 w 4085686"/>
                  <a:gd name="connsiteY12" fmla="*/ 1413218 h 3483137"/>
                  <a:gd name="connsiteX13" fmla="*/ 3614449 w 4085686"/>
                  <a:gd name="connsiteY13" fmla="*/ 891472 h 3483137"/>
                  <a:gd name="connsiteX14" fmla="*/ 3625207 w 4085686"/>
                  <a:gd name="connsiteY14" fmla="*/ 488060 h 3483137"/>
                  <a:gd name="connsiteX15" fmla="*/ 2936717 w 4085686"/>
                  <a:gd name="connsiteY15" fmla="*/ 41618 h 3483137"/>
                  <a:gd name="connsiteX16" fmla="*/ 2431108 w 4085686"/>
                  <a:gd name="connsiteY16" fmla="*/ 197604 h 3483137"/>
                  <a:gd name="connsiteX17" fmla="*/ 1887847 w 4085686"/>
                  <a:gd name="connsiteY17" fmla="*/ 143816 h 3483137"/>
                  <a:gd name="connsiteX0" fmla="*/ 1879987 w 4077826"/>
                  <a:gd name="connsiteY0" fmla="*/ 143816 h 3483137"/>
                  <a:gd name="connsiteX1" fmla="*/ 965586 w 4077826"/>
                  <a:gd name="connsiteY1" fmla="*/ 305181 h 3483137"/>
                  <a:gd name="connsiteX2" fmla="*/ 723539 w 4077826"/>
                  <a:gd name="connsiteY2" fmla="*/ 762380 h 3483137"/>
                  <a:gd name="connsiteX3" fmla="*/ 224136 w 4077826"/>
                  <a:gd name="connsiteY3" fmla="*/ 1275851 h 3483137"/>
                  <a:gd name="connsiteX4" fmla="*/ 137662 w 4077826"/>
                  <a:gd name="connsiteY4" fmla="*/ 2119498 h 3483137"/>
                  <a:gd name="connsiteX5" fmla="*/ 858010 w 4077826"/>
                  <a:gd name="connsiteY5" fmla="*/ 2774060 h 3483137"/>
                  <a:gd name="connsiteX6" fmla="*/ 1535742 w 4077826"/>
                  <a:gd name="connsiteY6" fmla="*/ 3419519 h 3483137"/>
                  <a:gd name="connsiteX7" fmla="*/ 2525445 w 4077826"/>
                  <a:gd name="connsiteY7" fmla="*/ 3349595 h 3483137"/>
                  <a:gd name="connsiteX8" fmla="*/ 3366197 w 4077826"/>
                  <a:gd name="connsiteY8" fmla="*/ 3462137 h 3483137"/>
                  <a:gd name="connsiteX9" fmla="*/ 3757196 w 4077826"/>
                  <a:gd name="connsiteY9" fmla="*/ 3166714 h 3483137"/>
                  <a:gd name="connsiteX10" fmla="*/ 3724923 w 4077826"/>
                  <a:gd name="connsiteY10" fmla="*/ 2526634 h 3483137"/>
                  <a:gd name="connsiteX11" fmla="*/ 3999243 w 4077826"/>
                  <a:gd name="connsiteY11" fmla="*/ 2096328 h 3483137"/>
                  <a:gd name="connsiteX12" fmla="*/ 3848636 w 4077826"/>
                  <a:gd name="connsiteY12" fmla="*/ 1413218 h 3483137"/>
                  <a:gd name="connsiteX13" fmla="*/ 3606589 w 4077826"/>
                  <a:gd name="connsiteY13" fmla="*/ 891472 h 3483137"/>
                  <a:gd name="connsiteX14" fmla="*/ 3617347 w 4077826"/>
                  <a:gd name="connsiteY14" fmla="*/ 488060 h 3483137"/>
                  <a:gd name="connsiteX15" fmla="*/ 2928857 w 4077826"/>
                  <a:gd name="connsiteY15" fmla="*/ 41618 h 3483137"/>
                  <a:gd name="connsiteX16" fmla="*/ 2423248 w 4077826"/>
                  <a:gd name="connsiteY16" fmla="*/ 197604 h 3483137"/>
                  <a:gd name="connsiteX17" fmla="*/ 1879987 w 4077826"/>
                  <a:gd name="connsiteY17" fmla="*/ 143816 h 3483137"/>
                  <a:gd name="connsiteX0" fmla="*/ 1870766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870766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512501 w 4068605"/>
                  <a:gd name="connsiteY16" fmla="*/ 148367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512501 w 4068605"/>
                  <a:gd name="connsiteY16" fmla="*/ 17736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22736 w 4068605"/>
                  <a:gd name="connsiteY10" fmla="*/ 2498514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78256 w 4119983"/>
                  <a:gd name="connsiteY0" fmla="*/ 172815 h 3512136"/>
                  <a:gd name="connsiteX1" fmla="*/ 979449 w 4119983"/>
                  <a:gd name="connsiteY1" fmla="*/ 334180 h 3512136"/>
                  <a:gd name="connsiteX2" fmla="*/ 737402 w 4119983"/>
                  <a:gd name="connsiteY2" fmla="*/ 791379 h 3512136"/>
                  <a:gd name="connsiteX3" fmla="*/ 237999 w 4119983"/>
                  <a:gd name="connsiteY3" fmla="*/ 1304850 h 3512136"/>
                  <a:gd name="connsiteX4" fmla="*/ 151525 w 4119983"/>
                  <a:gd name="connsiteY4" fmla="*/ 2148497 h 3512136"/>
                  <a:gd name="connsiteX5" fmla="*/ 871873 w 4119983"/>
                  <a:gd name="connsiteY5" fmla="*/ 2803059 h 3512136"/>
                  <a:gd name="connsiteX6" fmla="*/ 1549605 w 4119983"/>
                  <a:gd name="connsiteY6" fmla="*/ 3448518 h 3512136"/>
                  <a:gd name="connsiteX7" fmla="*/ 2539308 w 4119983"/>
                  <a:gd name="connsiteY7" fmla="*/ 3378594 h 3512136"/>
                  <a:gd name="connsiteX8" fmla="*/ 3380060 w 4119983"/>
                  <a:gd name="connsiteY8" fmla="*/ 3491136 h 3512136"/>
                  <a:gd name="connsiteX9" fmla="*/ 3771059 w 4119983"/>
                  <a:gd name="connsiteY9" fmla="*/ 3195713 h 3512136"/>
                  <a:gd name="connsiteX10" fmla="*/ 3745820 w 4119983"/>
                  <a:gd name="connsiteY10" fmla="*/ 2498514 h 3512136"/>
                  <a:gd name="connsiteX11" fmla="*/ 4062342 w 4119983"/>
                  <a:gd name="connsiteY11" fmla="*/ 2082487 h 3512136"/>
                  <a:gd name="connsiteX12" fmla="*/ 3862499 w 4119983"/>
                  <a:gd name="connsiteY12" fmla="*/ 1442217 h 3512136"/>
                  <a:gd name="connsiteX13" fmla="*/ 3620452 w 4119983"/>
                  <a:gd name="connsiteY13" fmla="*/ 920471 h 3512136"/>
                  <a:gd name="connsiteX14" fmla="*/ 3631210 w 4119983"/>
                  <a:gd name="connsiteY14" fmla="*/ 517059 h 3512136"/>
                  <a:gd name="connsiteX15" fmla="*/ 2977889 w 4119983"/>
                  <a:gd name="connsiteY15" fmla="*/ 14346 h 3512136"/>
                  <a:gd name="connsiteX16" fmla="*/ 2521517 w 4119983"/>
                  <a:gd name="connsiteY16" fmla="*/ 191646 h 3512136"/>
                  <a:gd name="connsiteX17" fmla="*/ 1978256 w 4119983"/>
                  <a:gd name="connsiteY17" fmla="*/ 172815 h 35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19983" h="3512136">
                    <a:moveTo>
                      <a:pt x="1978256" y="172815"/>
                    </a:moveTo>
                    <a:cubicBezTo>
                      <a:pt x="1779240" y="67031"/>
                      <a:pt x="1382861" y="-157086"/>
                      <a:pt x="979449" y="334180"/>
                    </a:cubicBezTo>
                    <a:cubicBezTo>
                      <a:pt x="895181" y="436377"/>
                      <a:pt x="816291" y="549333"/>
                      <a:pt x="737402" y="791379"/>
                    </a:cubicBezTo>
                    <a:cubicBezTo>
                      <a:pt x="671064" y="963501"/>
                      <a:pt x="627067" y="1052045"/>
                      <a:pt x="237999" y="1304850"/>
                    </a:cubicBezTo>
                    <a:cubicBezTo>
                      <a:pt x="-36597" y="1490488"/>
                      <a:pt x="-84453" y="1840387"/>
                      <a:pt x="151525" y="2148497"/>
                    </a:cubicBezTo>
                    <a:cubicBezTo>
                      <a:pt x="309304" y="2390544"/>
                      <a:pt x="853944" y="2501845"/>
                      <a:pt x="871873" y="2803059"/>
                    </a:cubicBezTo>
                    <a:cubicBezTo>
                      <a:pt x="920282" y="3331976"/>
                      <a:pt x="931040" y="3656498"/>
                      <a:pt x="1549605" y="3448518"/>
                    </a:cubicBezTo>
                    <a:cubicBezTo>
                      <a:pt x="1863369" y="3346320"/>
                      <a:pt x="2053421" y="3222608"/>
                      <a:pt x="2539308" y="3378594"/>
                    </a:cubicBezTo>
                    <a:cubicBezTo>
                      <a:pt x="2919412" y="3489757"/>
                      <a:pt x="3161321" y="3514444"/>
                      <a:pt x="3380060" y="3491136"/>
                    </a:cubicBezTo>
                    <a:cubicBezTo>
                      <a:pt x="3534253" y="3464242"/>
                      <a:pt x="3643759" y="3421623"/>
                      <a:pt x="3771059" y="3195713"/>
                    </a:cubicBezTo>
                    <a:cubicBezTo>
                      <a:pt x="3882221" y="2948287"/>
                      <a:pt x="3715341" y="2659879"/>
                      <a:pt x="3745820" y="2498514"/>
                    </a:cubicBezTo>
                    <a:cubicBezTo>
                      <a:pt x="3822916" y="2277983"/>
                      <a:pt x="3979867" y="2256274"/>
                      <a:pt x="4062342" y="2082487"/>
                    </a:cubicBezTo>
                    <a:cubicBezTo>
                      <a:pt x="4130474" y="1942638"/>
                      <a:pt x="4204261" y="1723065"/>
                      <a:pt x="3862499" y="1442217"/>
                    </a:cubicBezTo>
                    <a:cubicBezTo>
                      <a:pt x="3756716" y="1317309"/>
                      <a:pt x="3604316" y="1325675"/>
                      <a:pt x="3620452" y="920471"/>
                    </a:cubicBezTo>
                    <a:lnTo>
                      <a:pt x="3631210" y="517059"/>
                    </a:lnTo>
                    <a:cubicBezTo>
                      <a:pt x="3627624" y="330593"/>
                      <a:pt x="3457202" y="-81875"/>
                      <a:pt x="2977889" y="14346"/>
                    </a:cubicBezTo>
                    <a:cubicBezTo>
                      <a:pt x="2793216" y="55583"/>
                      <a:pt x="2690053" y="139651"/>
                      <a:pt x="2521517" y="191646"/>
                    </a:cubicBezTo>
                    <a:cubicBezTo>
                      <a:pt x="2300296" y="254592"/>
                      <a:pt x="2094796" y="223017"/>
                      <a:pt x="1978256" y="172815"/>
                    </a:cubicBezTo>
                    <a:close/>
                  </a:path>
                </a:pathLst>
              </a:custGeom>
              <a:noFill/>
              <a:ln w="28575" cap="flat" cmpd="sng" algn="ctr">
                <a:solidFill>
                  <a:srgbClr val="1E5AA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0" name="任意多边形 6">
                <a:extLst>
                  <a:ext uri="{FF2B5EF4-FFF2-40B4-BE49-F238E27FC236}">
                    <a16:creationId xmlns:a16="http://schemas.microsoft.com/office/drawing/2014/main" id="{C7913CC7-095B-49C1-8890-1812EC401BEF}"/>
                  </a:ext>
                </a:extLst>
              </p:cNvPr>
              <p:cNvSpPr/>
              <p:nvPr/>
            </p:nvSpPr>
            <p:spPr>
              <a:xfrm>
                <a:off x="2190941" y="1701991"/>
                <a:ext cx="3547136" cy="3034919"/>
              </a:xfrm>
              <a:custGeom>
                <a:avLst/>
                <a:gdLst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39707"/>
                  <a:gd name="connsiteX1" fmla="*/ 733759 w 3493095"/>
                  <a:gd name="connsiteY1" fmla="*/ 467957 h 2939707"/>
                  <a:gd name="connsiteX2" fmla="*/ 206634 w 3493095"/>
                  <a:gd name="connsiteY2" fmla="*/ 1145689 h 2939707"/>
                  <a:gd name="connsiteX3" fmla="*/ 298074 w 3493095"/>
                  <a:gd name="connsiteY3" fmla="*/ 1936376 h 2939707"/>
                  <a:gd name="connsiteX4" fmla="*/ 792926 w 3493095"/>
                  <a:gd name="connsiteY4" fmla="*/ 2630244 h 2939707"/>
                  <a:gd name="connsiteX5" fmla="*/ 1470657 w 3493095"/>
                  <a:gd name="connsiteY5" fmla="*/ 2899186 h 2939707"/>
                  <a:gd name="connsiteX6" fmla="*/ 2175283 w 3493095"/>
                  <a:gd name="connsiteY6" fmla="*/ 2904564 h 2939707"/>
                  <a:gd name="connsiteX7" fmla="*/ 3111199 w 3493095"/>
                  <a:gd name="connsiteY7" fmla="*/ 2775473 h 2939707"/>
                  <a:gd name="connsiteX8" fmla="*/ 3251048 w 3493095"/>
                  <a:gd name="connsiteY8" fmla="*/ 2366682 h 2939707"/>
                  <a:gd name="connsiteX9" fmla="*/ 3493095 w 3493095"/>
                  <a:gd name="connsiteY9" fmla="*/ 1715844 h 2939707"/>
                  <a:gd name="connsiteX10" fmla="*/ 3294079 w 3493095"/>
                  <a:gd name="connsiteY10" fmla="*/ 1226371 h 2939707"/>
                  <a:gd name="connsiteX11" fmla="*/ 3164987 w 3493095"/>
                  <a:gd name="connsiteY11" fmla="*/ 365760 h 2939707"/>
                  <a:gd name="connsiteX12" fmla="*/ 2562559 w 3493095"/>
                  <a:gd name="connsiteY12" fmla="*/ 0 h 2939707"/>
                  <a:gd name="connsiteX13" fmla="*/ 1594370 w 3493095"/>
                  <a:gd name="connsiteY13" fmla="*/ 102197 h 2939707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70657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78989"/>
                  <a:gd name="connsiteX1" fmla="*/ 733759 w 3493095"/>
                  <a:gd name="connsiteY1" fmla="*/ 467957 h 2978989"/>
                  <a:gd name="connsiteX2" fmla="*/ 206634 w 3493095"/>
                  <a:gd name="connsiteY2" fmla="*/ 1145689 h 2978989"/>
                  <a:gd name="connsiteX3" fmla="*/ 298074 w 3493095"/>
                  <a:gd name="connsiteY3" fmla="*/ 1936376 h 2978989"/>
                  <a:gd name="connsiteX4" fmla="*/ 792926 w 3493095"/>
                  <a:gd name="connsiteY4" fmla="*/ 2630244 h 2978989"/>
                  <a:gd name="connsiteX5" fmla="*/ 1449142 w 3493095"/>
                  <a:gd name="connsiteY5" fmla="*/ 2899186 h 2978989"/>
                  <a:gd name="connsiteX6" fmla="*/ 2175283 w 3493095"/>
                  <a:gd name="connsiteY6" fmla="*/ 2904564 h 2978989"/>
                  <a:gd name="connsiteX7" fmla="*/ 3111199 w 3493095"/>
                  <a:gd name="connsiteY7" fmla="*/ 2775473 h 2978989"/>
                  <a:gd name="connsiteX8" fmla="*/ 3251048 w 3493095"/>
                  <a:gd name="connsiteY8" fmla="*/ 2366682 h 2978989"/>
                  <a:gd name="connsiteX9" fmla="*/ 3493095 w 3493095"/>
                  <a:gd name="connsiteY9" fmla="*/ 1715844 h 2978989"/>
                  <a:gd name="connsiteX10" fmla="*/ 3294079 w 3493095"/>
                  <a:gd name="connsiteY10" fmla="*/ 1226371 h 2978989"/>
                  <a:gd name="connsiteX11" fmla="*/ 3164987 w 3493095"/>
                  <a:gd name="connsiteY11" fmla="*/ 365760 h 2978989"/>
                  <a:gd name="connsiteX12" fmla="*/ 2562559 w 3493095"/>
                  <a:gd name="connsiteY12" fmla="*/ 0 h 2978989"/>
                  <a:gd name="connsiteX13" fmla="*/ 1594370 w 3493095"/>
                  <a:gd name="connsiteY13" fmla="*/ 102197 h 2978989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111199 w 3493095"/>
                  <a:gd name="connsiteY7" fmla="*/ 2775473 h 3001392"/>
                  <a:gd name="connsiteX8" fmla="*/ 3251048 w 3493095"/>
                  <a:gd name="connsiteY8" fmla="*/ 2366682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51048 w 3493095"/>
                  <a:gd name="connsiteY8" fmla="*/ 2366682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72563 w 3493095"/>
                  <a:gd name="connsiteY8" fmla="*/ 2237590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8177"/>
                  <a:gd name="connsiteY0" fmla="*/ 135724 h 3034919"/>
                  <a:gd name="connsiteX1" fmla="*/ 733759 w 3498177"/>
                  <a:gd name="connsiteY1" fmla="*/ 501484 h 3034919"/>
                  <a:gd name="connsiteX2" fmla="*/ 206634 w 3498177"/>
                  <a:gd name="connsiteY2" fmla="*/ 1179216 h 3034919"/>
                  <a:gd name="connsiteX3" fmla="*/ 298074 w 3498177"/>
                  <a:gd name="connsiteY3" fmla="*/ 1969903 h 3034919"/>
                  <a:gd name="connsiteX4" fmla="*/ 792926 w 3498177"/>
                  <a:gd name="connsiteY4" fmla="*/ 2663771 h 3034919"/>
                  <a:gd name="connsiteX5" fmla="*/ 1449142 w 3498177"/>
                  <a:gd name="connsiteY5" fmla="*/ 2932713 h 3034919"/>
                  <a:gd name="connsiteX6" fmla="*/ 2175283 w 3498177"/>
                  <a:gd name="connsiteY6" fmla="*/ 2938091 h 3034919"/>
                  <a:gd name="connsiteX7" fmla="*/ 3245670 w 3498177"/>
                  <a:gd name="connsiteY7" fmla="*/ 2809000 h 3034919"/>
                  <a:gd name="connsiteX8" fmla="*/ 3267184 w 3498177"/>
                  <a:gd name="connsiteY8" fmla="*/ 2238845 h 3034919"/>
                  <a:gd name="connsiteX9" fmla="*/ 3493095 w 3498177"/>
                  <a:gd name="connsiteY9" fmla="*/ 1749371 h 3034919"/>
                  <a:gd name="connsiteX10" fmla="*/ 3294079 w 3498177"/>
                  <a:gd name="connsiteY10" fmla="*/ 1259898 h 3034919"/>
                  <a:gd name="connsiteX11" fmla="*/ 3164987 w 3498177"/>
                  <a:gd name="connsiteY11" fmla="*/ 399287 h 3034919"/>
                  <a:gd name="connsiteX12" fmla="*/ 2562559 w 3498177"/>
                  <a:gd name="connsiteY12" fmla="*/ 33527 h 3034919"/>
                  <a:gd name="connsiteX13" fmla="*/ 1594370 w 3498177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49654"/>
                  <a:gd name="connsiteY0" fmla="*/ 135724 h 3034919"/>
                  <a:gd name="connsiteX1" fmla="*/ 733759 w 3549654"/>
                  <a:gd name="connsiteY1" fmla="*/ 501484 h 3034919"/>
                  <a:gd name="connsiteX2" fmla="*/ 206634 w 3549654"/>
                  <a:gd name="connsiteY2" fmla="*/ 1179216 h 3034919"/>
                  <a:gd name="connsiteX3" fmla="*/ 298074 w 3549654"/>
                  <a:gd name="connsiteY3" fmla="*/ 1969903 h 3034919"/>
                  <a:gd name="connsiteX4" fmla="*/ 792926 w 3549654"/>
                  <a:gd name="connsiteY4" fmla="*/ 2663771 h 3034919"/>
                  <a:gd name="connsiteX5" fmla="*/ 1449142 w 3549654"/>
                  <a:gd name="connsiteY5" fmla="*/ 2932713 h 3034919"/>
                  <a:gd name="connsiteX6" fmla="*/ 2175283 w 3549654"/>
                  <a:gd name="connsiteY6" fmla="*/ 2938091 h 3034919"/>
                  <a:gd name="connsiteX7" fmla="*/ 3245670 w 3549654"/>
                  <a:gd name="connsiteY7" fmla="*/ 2809000 h 3034919"/>
                  <a:gd name="connsiteX8" fmla="*/ 3267184 w 3549654"/>
                  <a:gd name="connsiteY8" fmla="*/ 2238845 h 3034919"/>
                  <a:gd name="connsiteX9" fmla="*/ 3541505 w 3549654"/>
                  <a:gd name="connsiteY9" fmla="*/ 1738614 h 3034919"/>
                  <a:gd name="connsiteX10" fmla="*/ 3294079 w 3549654"/>
                  <a:gd name="connsiteY10" fmla="*/ 1259898 h 3034919"/>
                  <a:gd name="connsiteX11" fmla="*/ 3164987 w 3549654"/>
                  <a:gd name="connsiteY11" fmla="*/ 399287 h 3034919"/>
                  <a:gd name="connsiteX12" fmla="*/ 2562559 w 3549654"/>
                  <a:gd name="connsiteY12" fmla="*/ 33527 h 3034919"/>
                  <a:gd name="connsiteX13" fmla="*/ 1594370 w 3549654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47136" h="3034919">
                    <a:moveTo>
                      <a:pt x="1594370" y="135724"/>
                    </a:moveTo>
                    <a:cubicBezTo>
                      <a:pt x="1043938" y="4840"/>
                      <a:pt x="832370" y="261230"/>
                      <a:pt x="733759" y="501484"/>
                    </a:cubicBezTo>
                    <a:cubicBezTo>
                      <a:pt x="611839" y="872624"/>
                      <a:pt x="409236" y="953305"/>
                      <a:pt x="206634" y="1179216"/>
                    </a:cubicBezTo>
                    <a:cubicBezTo>
                      <a:pt x="-160919" y="1523460"/>
                      <a:pt x="20168" y="1792402"/>
                      <a:pt x="298074" y="1969903"/>
                    </a:cubicBezTo>
                    <a:cubicBezTo>
                      <a:pt x="791133" y="2190435"/>
                      <a:pt x="762446" y="2362557"/>
                      <a:pt x="792926" y="2663771"/>
                    </a:cubicBezTo>
                    <a:cubicBezTo>
                      <a:pt x="868230" y="3038495"/>
                      <a:pt x="1147928" y="3004430"/>
                      <a:pt x="1449142" y="2932713"/>
                    </a:cubicBezTo>
                    <a:cubicBezTo>
                      <a:pt x="1879448" y="2762383"/>
                      <a:pt x="2003160" y="2909404"/>
                      <a:pt x="2175283" y="2938091"/>
                    </a:cubicBezTo>
                    <a:cubicBezTo>
                      <a:pt x="3035895" y="3147866"/>
                      <a:pt x="3164988" y="2975743"/>
                      <a:pt x="3245670" y="2809000"/>
                    </a:cubicBezTo>
                    <a:cubicBezTo>
                      <a:pt x="3319180" y="2575917"/>
                      <a:pt x="3258220" y="2418139"/>
                      <a:pt x="3267184" y="2238845"/>
                    </a:cubicBezTo>
                    <a:cubicBezTo>
                      <a:pt x="3320973" y="2043415"/>
                      <a:pt x="3482338" y="1934045"/>
                      <a:pt x="3541505" y="1738614"/>
                    </a:cubicBezTo>
                    <a:cubicBezTo>
                      <a:pt x="3577364" y="1500152"/>
                      <a:pt x="3435721" y="1385403"/>
                      <a:pt x="3294079" y="1259898"/>
                    </a:cubicBezTo>
                    <a:cubicBezTo>
                      <a:pt x="3089683" y="1032195"/>
                      <a:pt x="3208018" y="686157"/>
                      <a:pt x="3164987" y="399287"/>
                    </a:cubicBezTo>
                    <a:cubicBezTo>
                      <a:pt x="3028723" y="-99150"/>
                      <a:pt x="2693443" y="-5918"/>
                      <a:pt x="2562559" y="33527"/>
                    </a:cubicBezTo>
                    <a:cubicBezTo>
                      <a:pt x="2046191" y="271989"/>
                      <a:pt x="1857933" y="203856"/>
                      <a:pt x="1594370" y="135724"/>
                    </a:cubicBezTo>
                    <a:close/>
                  </a:path>
                </a:pathLst>
              </a:custGeom>
              <a:noFill/>
              <a:ln w="12700" cap="flat" cmpd="sng" algn="ctr">
                <a:solidFill>
                  <a:srgbClr val="1E5AA4"/>
                </a:solidFill>
                <a:prstDash val="lgDash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67" name="图片 5">
              <a:extLst>
                <a:ext uri="{FF2B5EF4-FFF2-40B4-BE49-F238E27FC236}">
                  <a16:creationId xmlns:a16="http://schemas.microsoft.com/office/drawing/2014/main" id="{B63ADFB0-6C66-4DD2-8E2B-A1C68002B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837" y="4076907"/>
              <a:ext cx="1370330" cy="1571193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E2D44D-BB68-4357-96DA-DA19A42B4019}"/>
              </a:ext>
            </a:extLst>
          </p:cNvPr>
          <p:cNvGrpSpPr/>
          <p:nvPr/>
        </p:nvGrpSpPr>
        <p:grpSpPr>
          <a:xfrm>
            <a:off x="5486576" y="290920"/>
            <a:ext cx="2921192" cy="1498051"/>
            <a:chOff x="5365299" y="1198006"/>
            <a:chExt cx="2921192" cy="1498051"/>
          </a:xfrm>
        </p:grpSpPr>
        <p:pic>
          <p:nvPicPr>
            <p:cNvPr id="72" name="Picture 4">
              <a:extLst>
                <a:ext uri="{FF2B5EF4-FFF2-40B4-BE49-F238E27FC236}">
                  <a16:creationId xmlns:a16="http://schemas.microsoft.com/office/drawing/2014/main" id="{7114BF34-9271-4128-B104-D09F678771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28" b="19622" l="36702" r="90071">
                          <a14:foregroundMark x1="37411" y1="9811" x2="37411" y2="9811"/>
                          <a14:foregroundMark x1="36702" y1="18440" x2="36702" y2="18440"/>
                          <a14:foregroundMark x1="36702" y1="10165" x2="36702" y2="10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74" r="3333" b="78156"/>
            <a:stretch/>
          </p:blipFill>
          <p:spPr bwMode="auto">
            <a:xfrm>
              <a:off x="5365299" y="1198006"/>
              <a:ext cx="2921192" cy="1498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1BBCC42-A662-47AE-AC18-87037DF48483}"/>
                </a:ext>
              </a:extLst>
            </p:cNvPr>
            <p:cNvSpPr txBox="1"/>
            <p:nvPr/>
          </p:nvSpPr>
          <p:spPr>
            <a:xfrm>
              <a:off x="5656672" y="1748911"/>
              <a:ext cx="23186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err="1">
                  <a:solidFill>
                    <a:prstClr val="black"/>
                  </a:solidFill>
                  <a:latin typeface="Calibri" panose="020F0502020204030204"/>
                </a:rPr>
                <a:t>đỏ</a:t>
              </a:r>
              <a:r>
                <a:rPr lang="en-US" sz="44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libri" panose="020F0502020204030204"/>
                </a:rPr>
                <a:t>thắm</a:t>
              </a:r>
              <a:endParaRPr lang="en-US" sz="44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E203AEA-9AFF-4EF5-BFB0-769ACBCC176A}"/>
              </a:ext>
            </a:extLst>
          </p:cNvPr>
          <p:cNvGrpSpPr/>
          <p:nvPr/>
        </p:nvGrpSpPr>
        <p:grpSpPr>
          <a:xfrm>
            <a:off x="7938634" y="525979"/>
            <a:ext cx="3195848" cy="1395517"/>
            <a:chOff x="7821791" y="1719540"/>
            <a:chExt cx="3195848" cy="1395517"/>
          </a:xfrm>
        </p:grpSpPr>
        <p:pic>
          <p:nvPicPr>
            <p:cNvPr id="75" name="Picture 2">
              <a:extLst>
                <a:ext uri="{FF2B5EF4-FFF2-40B4-BE49-F238E27FC236}">
                  <a16:creationId xmlns:a16="http://schemas.microsoft.com/office/drawing/2014/main" id="{98938DF0-F03B-4EE4-A1A4-C5B22701F4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986" b="38298" l="7447" r="60993">
                          <a14:foregroundMark x1="59397" y1="29196" x2="59397" y2="29196"/>
                          <a14:foregroundMark x1="36879" y1="21986" x2="36879" y2="21986"/>
                          <a14:foregroundMark x1="60993" y1="27305" x2="60993" y2="27305"/>
                          <a14:foregroundMark x1="49291" y1="38180" x2="49291" y2="38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" t="20361" r="35574" b="59663"/>
            <a:stretch/>
          </p:blipFill>
          <p:spPr bwMode="auto">
            <a:xfrm>
              <a:off x="7821791" y="1719540"/>
              <a:ext cx="2921191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FB02FD9-F664-46EF-B9D8-40728B6E5C66}"/>
                </a:ext>
              </a:extLst>
            </p:cNvPr>
            <p:cNvSpPr txBox="1"/>
            <p:nvPr/>
          </p:nvSpPr>
          <p:spPr>
            <a:xfrm>
              <a:off x="8275320" y="2223732"/>
              <a:ext cx="27423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vàng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tươi</a:t>
              </a:r>
              <a:endParaRPr lang="en-US" sz="4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19109B8-1E3D-4093-8EF5-7E7B8DBB4213}"/>
              </a:ext>
            </a:extLst>
          </p:cNvPr>
          <p:cNvGrpSpPr/>
          <p:nvPr/>
        </p:nvGrpSpPr>
        <p:grpSpPr>
          <a:xfrm>
            <a:off x="5596739" y="1945597"/>
            <a:ext cx="2606557" cy="1395517"/>
            <a:chOff x="5475462" y="2852683"/>
            <a:chExt cx="2606557" cy="1395517"/>
          </a:xfrm>
        </p:grpSpPr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3EF5BABD-12E5-4349-A007-94BEC9FC45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1135" b="58038" l="35993" r="87234">
                          <a14:foregroundMark x1="39716" y1="47163" x2="38652" y2="47163"/>
                          <a14:foregroundMark x1="35993" y1="47518" x2="35993" y2="47518"/>
                          <a14:foregroundMark x1="87411" y1="50473" x2="87411" y2="50473"/>
                          <a14:foregroundMark x1="63652" y1="41135" x2="63652" y2="411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85" t="39836" r="8704" b="39817"/>
            <a:stretch/>
          </p:blipFill>
          <p:spPr bwMode="auto">
            <a:xfrm>
              <a:off x="5475462" y="2852683"/>
              <a:ext cx="2606557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4424E47-6B10-4638-A0E8-902E690DF8A5}"/>
                </a:ext>
              </a:extLst>
            </p:cNvPr>
            <p:cNvSpPr txBox="1"/>
            <p:nvPr/>
          </p:nvSpPr>
          <p:spPr>
            <a:xfrm>
              <a:off x="5720298" y="3322320"/>
              <a:ext cx="22550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đen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xì</a:t>
              </a:r>
              <a:endParaRPr lang="en-US" sz="4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7CB191D-3FD6-4F8D-8CEF-59CA85C2BDF2}"/>
              </a:ext>
            </a:extLst>
          </p:cNvPr>
          <p:cNvGrpSpPr/>
          <p:nvPr/>
        </p:nvGrpSpPr>
        <p:grpSpPr>
          <a:xfrm>
            <a:off x="8153332" y="1795113"/>
            <a:ext cx="2843822" cy="1552728"/>
            <a:chOff x="8021253" y="3198267"/>
            <a:chExt cx="2843822" cy="1552728"/>
          </a:xfrm>
        </p:grpSpPr>
        <p:pic>
          <p:nvPicPr>
            <p:cNvPr id="81" name="Picture 2">
              <a:extLst>
                <a:ext uri="{FF2B5EF4-FFF2-40B4-BE49-F238E27FC236}">
                  <a16:creationId xmlns:a16="http://schemas.microsoft.com/office/drawing/2014/main" id="{A808AE69-5163-4A02-B12E-5D4C53D018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6BB259-55B1-4CD4-AF21-C11FC7E7D2F3}"/>
                </a:ext>
              </a:extLst>
            </p:cNvPr>
            <p:cNvSpPr txBox="1"/>
            <p:nvPr/>
          </p:nvSpPr>
          <p:spPr>
            <a:xfrm>
              <a:off x="8641522" y="3840664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tím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tái</a:t>
              </a:r>
              <a:endParaRPr lang="en-US" sz="4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C81E9C0-9A93-42C6-973D-1FAA362338EF}"/>
              </a:ext>
            </a:extLst>
          </p:cNvPr>
          <p:cNvGrpSpPr/>
          <p:nvPr/>
        </p:nvGrpSpPr>
        <p:grpSpPr>
          <a:xfrm>
            <a:off x="5552028" y="3244959"/>
            <a:ext cx="2853638" cy="1424331"/>
            <a:chOff x="5430751" y="4152045"/>
            <a:chExt cx="2853638" cy="1424331"/>
          </a:xfrm>
        </p:grpSpPr>
        <p:pic>
          <p:nvPicPr>
            <p:cNvPr id="84" name="Picture 2">
              <a:extLst>
                <a:ext uri="{FF2B5EF4-FFF2-40B4-BE49-F238E27FC236}">
                  <a16:creationId xmlns:a16="http://schemas.microsoft.com/office/drawing/2014/main" id="{87235D84-1AD2-43C3-AE9D-1F318E71A4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24" b="96809" l="41844" r="93262">
                          <a14:foregroundMark x1="41844" y1="91371" x2="41844" y2="91371"/>
                          <a14:foregroundMark x1="68262" y1="80496" x2="68262" y2="80496"/>
                          <a14:foregroundMark x1="90603" y1="88889" x2="90603" y2="88889"/>
                          <a14:foregroundMark x1="73227" y1="81797" x2="73227" y2="81797"/>
                          <a14:foregroundMark x1="63298" y1="81087" x2="63298" y2="81087"/>
                          <a14:foregroundMark x1="56915" y1="82742" x2="56915" y2="82742"/>
                          <a14:foregroundMark x1="59929" y1="81797" x2="59929" y2="81797"/>
                          <a14:foregroundMark x1="70213" y1="81087" x2="70213" y2="81087"/>
                          <a14:foregroundMark x1="77305" y1="80024" x2="77305" y2="80024"/>
                          <a14:foregroundMark x1="93262" y1="84870" x2="93262" y2="848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9" t="78156" r="5072" b="1075"/>
            <a:stretch/>
          </p:blipFill>
          <p:spPr bwMode="auto">
            <a:xfrm>
              <a:off x="5430751" y="4152045"/>
              <a:ext cx="2669569" cy="1424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8F7F095-AB94-46B1-937A-F652163AB699}"/>
                </a:ext>
              </a:extLst>
            </p:cNvPr>
            <p:cNvSpPr txBox="1"/>
            <p:nvPr/>
          </p:nvSpPr>
          <p:spPr>
            <a:xfrm>
              <a:off x="5730240" y="4681658"/>
              <a:ext cx="25541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xanh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biếc</a:t>
              </a:r>
              <a:endParaRPr lang="en-US" sz="4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86" name="Rounded Rectangle 54">
            <a:extLst>
              <a:ext uri="{FF2B5EF4-FFF2-40B4-BE49-F238E27FC236}">
                <a16:creationId xmlns:a16="http://schemas.microsoft.com/office/drawing/2014/main" id="{766C93D0-D62B-42F3-8FAC-2F8C0D1395F4}"/>
              </a:ext>
            </a:extLst>
          </p:cNvPr>
          <p:cNvSpPr/>
          <p:nvPr/>
        </p:nvSpPr>
        <p:spPr>
          <a:xfrm>
            <a:off x="2793697" y="4987706"/>
            <a:ext cx="8138831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Mái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thắm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2072C49-DF93-47DC-8B98-628A959FD29D}"/>
              </a:ext>
            </a:extLst>
          </p:cNvPr>
          <p:cNvGrpSpPr/>
          <p:nvPr/>
        </p:nvGrpSpPr>
        <p:grpSpPr>
          <a:xfrm>
            <a:off x="8221597" y="3230766"/>
            <a:ext cx="2843823" cy="1552728"/>
            <a:chOff x="8021253" y="3198267"/>
            <a:chExt cx="2843823" cy="1552728"/>
          </a:xfrm>
        </p:grpSpPr>
        <p:pic>
          <p:nvPicPr>
            <p:cNvPr id="88" name="Picture 2">
              <a:extLst>
                <a:ext uri="{FF2B5EF4-FFF2-40B4-BE49-F238E27FC236}">
                  <a16:creationId xmlns:a16="http://schemas.microsoft.com/office/drawing/2014/main" id="{1F155E76-B33D-434A-AE24-8E14654AE8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12E5B66-1098-45B9-A9F3-7F3FE57A7CE3}"/>
                </a:ext>
              </a:extLst>
            </p:cNvPr>
            <p:cNvSpPr txBox="1"/>
            <p:nvPr/>
          </p:nvSpPr>
          <p:spPr>
            <a:xfrm>
              <a:off x="8223624" y="3840664"/>
              <a:ext cx="26414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trắng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tinh</a:t>
              </a:r>
              <a:endParaRPr lang="en-US" sz="4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94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400985" y="0"/>
            <a:ext cx="11388161" cy="6517093"/>
          </a:xfrm>
          <a:prstGeom prst="roundRect">
            <a:avLst>
              <a:gd name="adj" fmla="val 11994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80" y="1044205"/>
            <a:ext cx="556960" cy="82151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22485"/>
            <a:ext cx="819160" cy="1721345"/>
          </a:xfrm>
          <a:prstGeom prst="rect">
            <a:avLst/>
          </a:prstGeom>
        </p:spPr>
      </p:pic>
      <p:grpSp>
        <p:nvGrpSpPr>
          <p:cNvPr id="28" name="组合 23"/>
          <p:cNvGrpSpPr/>
          <p:nvPr/>
        </p:nvGrpSpPr>
        <p:grpSpPr>
          <a:xfrm>
            <a:off x="8772667" y="5130429"/>
            <a:ext cx="3419333" cy="1564390"/>
            <a:chOff x="7361868" y="4839252"/>
            <a:chExt cx="4426359" cy="2160737"/>
          </a:xfrm>
        </p:grpSpPr>
        <p:pic>
          <p:nvPicPr>
            <p:cNvPr id="29" name="图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3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31" name="图片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32" name="图片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pic>
        <p:nvPicPr>
          <p:cNvPr id="59" name="图片 101">
            <a:extLst>
              <a:ext uri="{FF2B5EF4-FFF2-40B4-BE49-F238E27FC236}">
                <a16:creationId xmlns:a16="http://schemas.microsoft.com/office/drawing/2014/main" id="{FED5BEC2-21B5-4362-B608-FBB540016C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0" y="5493957"/>
            <a:ext cx="12196868" cy="1356902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3D70ADA7-C539-4ACD-A79D-70ED5FE10E64}"/>
              </a:ext>
            </a:extLst>
          </p:cNvPr>
          <p:cNvGrpSpPr/>
          <p:nvPr/>
        </p:nvGrpSpPr>
        <p:grpSpPr>
          <a:xfrm>
            <a:off x="1280451" y="696477"/>
            <a:ext cx="4119983" cy="4132675"/>
            <a:chOff x="1411000" y="1515425"/>
            <a:chExt cx="4119983" cy="4132675"/>
          </a:xfrm>
        </p:grpSpPr>
        <p:sp>
          <p:nvSpPr>
            <p:cNvPr id="65" name="TextBox 8">
              <a:extLst>
                <a:ext uri="{FF2B5EF4-FFF2-40B4-BE49-F238E27FC236}">
                  <a16:creationId xmlns:a16="http://schemas.microsoft.com/office/drawing/2014/main" id="{61B2B656-5AD7-484E-988C-0F3025E0F8E9}"/>
                </a:ext>
              </a:extLst>
            </p:cNvPr>
            <p:cNvSpPr txBox="1"/>
            <p:nvPr/>
          </p:nvSpPr>
          <p:spPr>
            <a:xfrm>
              <a:off x="2666524" y="3316312"/>
              <a:ext cx="1177009" cy="596322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Từ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ngữ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chỉ</a:t>
              </a:r>
              <a:endPara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âm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thanh</a:t>
              </a:r>
              <a:endPara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66" name="组合 10">
              <a:extLst>
                <a:ext uri="{FF2B5EF4-FFF2-40B4-BE49-F238E27FC236}">
                  <a16:creationId xmlns:a16="http://schemas.microsoft.com/office/drawing/2014/main" id="{6A07D10D-4B41-4A37-B1FE-0987552D312D}"/>
                </a:ext>
              </a:extLst>
            </p:cNvPr>
            <p:cNvGrpSpPr/>
            <p:nvPr/>
          </p:nvGrpSpPr>
          <p:grpSpPr>
            <a:xfrm>
              <a:off x="1411000" y="1515425"/>
              <a:ext cx="4119983" cy="3459950"/>
              <a:chOff x="1918357" y="1491175"/>
              <a:chExt cx="4119983" cy="3459950"/>
            </a:xfrm>
          </p:grpSpPr>
          <p:sp>
            <p:nvSpPr>
              <p:cNvPr id="69" name="任意多边形 4">
                <a:extLst>
                  <a:ext uri="{FF2B5EF4-FFF2-40B4-BE49-F238E27FC236}">
                    <a16:creationId xmlns:a16="http://schemas.microsoft.com/office/drawing/2014/main" id="{7C2D0BF5-963F-4858-AE1B-4D10C992B9E9}"/>
                  </a:ext>
                </a:extLst>
              </p:cNvPr>
              <p:cNvSpPr/>
              <p:nvPr/>
            </p:nvSpPr>
            <p:spPr>
              <a:xfrm>
                <a:off x="1918357" y="1491175"/>
                <a:ext cx="4119983" cy="3459950"/>
              </a:xfrm>
              <a:custGeom>
                <a:avLst/>
                <a:gdLst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10193 h 3407412"/>
                  <a:gd name="connsiteX1" fmla="*/ 817581 w 3808207"/>
                  <a:gd name="connsiteY1" fmla="*/ 228527 h 3407412"/>
                  <a:gd name="connsiteX2" fmla="*/ 564776 w 3808207"/>
                  <a:gd name="connsiteY2" fmla="*/ 728757 h 3407412"/>
                  <a:gd name="connsiteX3" fmla="*/ 107576 w 3808207"/>
                  <a:gd name="connsiteY3" fmla="*/ 1277397 h 3407412"/>
                  <a:gd name="connsiteX4" fmla="*/ 0 w 3808207"/>
                  <a:gd name="connsiteY4" fmla="*/ 2078842 h 3407412"/>
                  <a:gd name="connsiteX5" fmla="*/ 699247 w 3808207"/>
                  <a:gd name="connsiteY5" fmla="*/ 2740437 h 3407412"/>
                  <a:gd name="connsiteX6" fmla="*/ 1360842 w 3808207"/>
                  <a:gd name="connsiteY6" fmla="*/ 3391275 h 3407412"/>
                  <a:gd name="connsiteX7" fmla="*/ 2366682 w 3808207"/>
                  <a:gd name="connsiteY7" fmla="*/ 3310593 h 3407412"/>
                  <a:gd name="connsiteX8" fmla="*/ 3200400 w 3808207"/>
                  <a:gd name="connsiteY8" fmla="*/ 3407412 h 3407412"/>
                  <a:gd name="connsiteX9" fmla="*/ 3598433 w 3808207"/>
                  <a:gd name="connsiteY9" fmla="*/ 3063167 h 3407412"/>
                  <a:gd name="connsiteX10" fmla="*/ 3593054 w 3808207"/>
                  <a:gd name="connsiteY10" fmla="*/ 2498390 h 3407412"/>
                  <a:gd name="connsiteX11" fmla="*/ 3808207 w 3808207"/>
                  <a:gd name="connsiteY11" fmla="*/ 2025054 h 3407412"/>
                  <a:gd name="connsiteX12" fmla="*/ 3689873 w 3808207"/>
                  <a:gd name="connsiteY12" fmla="*/ 1379595 h 3407412"/>
                  <a:gd name="connsiteX13" fmla="*/ 3447826 w 3808207"/>
                  <a:gd name="connsiteY13" fmla="*/ 857849 h 3407412"/>
                  <a:gd name="connsiteX14" fmla="*/ 3458584 w 3808207"/>
                  <a:gd name="connsiteY14" fmla="*/ 454437 h 3407412"/>
                  <a:gd name="connsiteX15" fmla="*/ 2770094 w 3808207"/>
                  <a:gd name="connsiteY15" fmla="*/ 7995 h 3407412"/>
                  <a:gd name="connsiteX16" fmla="*/ 2264485 w 3808207"/>
                  <a:gd name="connsiteY16" fmla="*/ 163981 h 3407412"/>
                  <a:gd name="connsiteX17" fmla="*/ 1721224 w 3808207"/>
                  <a:gd name="connsiteY17" fmla="*/ 110193 h 3407412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37701"/>
                  <a:gd name="connsiteY0" fmla="*/ 110956 h 3408175"/>
                  <a:gd name="connsiteX1" fmla="*/ 817581 w 3837701"/>
                  <a:gd name="connsiteY1" fmla="*/ 229290 h 3408175"/>
                  <a:gd name="connsiteX2" fmla="*/ 564776 w 3837701"/>
                  <a:gd name="connsiteY2" fmla="*/ 729520 h 3408175"/>
                  <a:gd name="connsiteX3" fmla="*/ 107576 w 3837701"/>
                  <a:gd name="connsiteY3" fmla="*/ 1278160 h 3408175"/>
                  <a:gd name="connsiteX4" fmla="*/ 0 w 3837701"/>
                  <a:gd name="connsiteY4" fmla="*/ 2079605 h 3408175"/>
                  <a:gd name="connsiteX5" fmla="*/ 699247 w 3837701"/>
                  <a:gd name="connsiteY5" fmla="*/ 2741200 h 3408175"/>
                  <a:gd name="connsiteX6" fmla="*/ 1360842 w 3837701"/>
                  <a:gd name="connsiteY6" fmla="*/ 3392038 h 3408175"/>
                  <a:gd name="connsiteX7" fmla="*/ 2366682 w 3837701"/>
                  <a:gd name="connsiteY7" fmla="*/ 3311356 h 3408175"/>
                  <a:gd name="connsiteX8" fmla="*/ 3200400 w 3837701"/>
                  <a:gd name="connsiteY8" fmla="*/ 3408175 h 3408175"/>
                  <a:gd name="connsiteX9" fmla="*/ 3598433 w 3837701"/>
                  <a:gd name="connsiteY9" fmla="*/ 3063930 h 3408175"/>
                  <a:gd name="connsiteX10" fmla="*/ 3593054 w 3837701"/>
                  <a:gd name="connsiteY10" fmla="*/ 2499153 h 3408175"/>
                  <a:gd name="connsiteX11" fmla="*/ 3808207 w 3837701"/>
                  <a:gd name="connsiteY11" fmla="*/ 2025817 h 3408175"/>
                  <a:gd name="connsiteX12" fmla="*/ 3689873 w 3837701"/>
                  <a:gd name="connsiteY12" fmla="*/ 1380358 h 3408175"/>
                  <a:gd name="connsiteX13" fmla="*/ 3447826 w 3837701"/>
                  <a:gd name="connsiteY13" fmla="*/ 858612 h 3408175"/>
                  <a:gd name="connsiteX14" fmla="*/ 3458584 w 3837701"/>
                  <a:gd name="connsiteY14" fmla="*/ 455200 h 3408175"/>
                  <a:gd name="connsiteX15" fmla="*/ 2770094 w 3837701"/>
                  <a:gd name="connsiteY15" fmla="*/ 8758 h 3408175"/>
                  <a:gd name="connsiteX16" fmla="*/ 2264485 w 3837701"/>
                  <a:gd name="connsiteY16" fmla="*/ 164744 h 3408175"/>
                  <a:gd name="connsiteX17" fmla="*/ 1721224 w 3837701"/>
                  <a:gd name="connsiteY17" fmla="*/ 110956 h 3408175"/>
                  <a:gd name="connsiteX0" fmla="*/ 1721224 w 3874332"/>
                  <a:gd name="connsiteY0" fmla="*/ 110956 h 3408175"/>
                  <a:gd name="connsiteX1" fmla="*/ 817581 w 3874332"/>
                  <a:gd name="connsiteY1" fmla="*/ 229290 h 3408175"/>
                  <a:gd name="connsiteX2" fmla="*/ 564776 w 3874332"/>
                  <a:gd name="connsiteY2" fmla="*/ 729520 h 3408175"/>
                  <a:gd name="connsiteX3" fmla="*/ 107576 w 3874332"/>
                  <a:gd name="connsiteY3" fmla="*/ 1278160 h 3408175"/>
                  <a:gd name="connsiteX4" fmla="*/ 0 w 3874332"/>
                  <a:gd name="connsiteY4" fmla="*/ 2079605 h 3408175"/>
                  <a:gd name="connsiteX5" fmla="*/ 699247 w 3874332"/>
                  <a:gd name="connsiteY5" fmla="*/ 2741200 h 3408175"/>
                  <a:gd name="connsiteX6" fmla="*/ 1360842 w 3874332"/>
                  <a:gd name="connsiteY6" fmla="*/ 3392038 h 3408175"/>
                  <a:gd name="connsiteX7" fmla="*/ 2366682 w 3874332"/>
                  <a:gd name="connsiteY7" fmla="*/ 3311356 h 3408175"/>
                  <a:gd name="connsiteX8" fmla="*/ 3200400 w 3874332"/>
                  <a:gd name="connsiteY8" fmla="*/ 3408175 h 3408175"/>
                  <a:gd name="connsiteX9" fmla="*/ 3598433 w 3874332"/>
                  <a:gd name="connsiteY9" fmla="*/ 3063930 h 3408175"/>
                  <a:gd name="connsiteX10" fmla="*/ 3593054 w 3874332"/>
                  <a:gd name="connsiteY10" fmla="*/ 2499153 h 3408175"/>
                  <a:gd name="connsiteX11" fmla="*/ 3808207 w 3874332"/>
                  <a:gd name="connsiteY11" fmla="*/ 2025817 h 3408175"/>
                  <a:gd name="connsiteX12" fmla="*/ 3689873 w 3874332"/>
                  <a:gd name="connsiteY12" fmla="*/ 1380358 h 3408175"/>
                  <a:gd name="connsiteX13" fmla="*/ 3447826 w 3874332"/>
                  <a:gd name="connsiteY13" fmla="*/ 858612 h 3408175"/>
                  <a:gd name="connsiteX14" fmla="*/ 3458584 w 3874332"/>
                  <a:gd name="connsiteY14" fmla="*/ 455200 h 3408175"/>
                  <a:gd name="connsiteX15" fmla="*/ 2770094 w 3874332"/>
                  <a:gd name="connsiteY15" fmla="*/ 8758 h 3408175"/>
                  <a:gd name="connsiteX16" fmla="*/ 2264485 w 3874332"/>
                  <a:gd name="connsiteY16" fmla="*/ 164744 h 3408175"/>
                  <a:gd name="connsiteX17" fmla="*/ 1721224 w 3874332"/>
                  <a:gd name="connsiteY17" fmla="*/ 110956 h 3408175"/>
                  <a:gd name="connsiteX0" fmla="*/ 1721224 w 3877234"/>
                  <a:gd name="connsiteY0" fmla="*/ 110956 h 3408175"/>
                  <a:gd name="connsiteX1" fmla="*/ 817581 w 3877234"/>
                  <a:gd name="connsiteY1" fmla="*/ 229290 h 3408175"/>
                  <a:gd name="connsiteX2" fmla="*/ 564776 w 3877234"/>
                  <a:gd name="connsiteY2" fmla="*/ 729520 h 3408175"/>
                  <a:gd name="connsiteX3" fmla="*/ 107576 w 3877234"/>
                  <a:gd name="connsiteY3" fmla="*/ 1278160 h 3408175"/>
                  <a:gd name="connsiteX4" fmla="*/ 0 w 3877234"/>
                  <a:gd name="connsiteY4" fmla="*/ 2079605 h 3408175"/>
                  <a:gd name="connsiteX5" fmla="*/ 699247 w 3877234"/>
                  <a:gd name="connsiteY5" fmla="*/ 2741200 h 3408175"/>
                  <a:gd name="connsiteX6" fmla="*/ 1360842 w 3877234"/>
                  <a:gd name="connsiteY6" fmla="*/ 3392038 h 3408175"/>
                  <a:gd name="connsiteX7" fmla="*/ 2366682 w 3877234"/>
                  <a:gd name="connsiteY7" fmla="*/ 3311356 h 3408175"/>
                  <a:gd name="connsiteX8" fmla="*/ 3200400 w 3877234"/>
                  <a:gd name="connsiteY8" fmla="*/ 3408175 h 3408175"/>
                  <a:gd name="connsiteX9" fmla="*/ 3598433 w 3877234"/>
                  <a:gd name="connsiteY9" fmla="*/ 3063930 h 3408175"/>
                  <a:gd name="connsiteX10" fmla="*/ 3593054 w 3877234"/>
                  <a:gd name="connsiteY10" fmla="*/ 2499153 h 3408175"/>
                  <a:gd name="connsiteX11" fmla="*/ 3813586 w 3877234"/>
                  <a:gd name="connsiteY11" fmla="*/ 2063468 h 3408175"/>
                  <a:gd name="connsiteX12" fmla="*/ 3689873 w 3877234"/>
                  <a:gd name="connsiteY12" fmla="*/ 1380358 h 3408175"/>
                  <a:gd name="connsiteX13" fmla="*/ 3447826 w 3877234"/>
                  <a:gd name="connsiteY13" fmla="*/ 858612 h 3408175"/>
                  <a:gd name="connsiteX14" fmla="*/ 3458584 w 3877234"/>
                  <a:gd name="connsiteY14" fmla="*/ 455200 h 3408175"/>
                  <a:gd name="connsiteX15" fmla="*/ 2770094 w 3877234"/>
                  <a:gd name="connsiteY15" fmla="*/ 8758 h 3408175"/>
                  <a:gd name="connsiteX16" fmla="*/ 2264485 w 3877234"/>
                  <a:gd name="connsiteY16" fmla="*/ 164744 h 3408175"/>
                  <a:gd name="connsiteX17" fmla="*/ 1721224 w 3877234"/>
                  <a:gd name="connsiteY17" fmla="*/ 110956 h 3408175"/>
                  <a:gd name="connsiteX0" fmla="*/ 1721224 w 3879373"/>
                  <a:gd name="connsiteY0" fmla="*/ 110956 h 3408175"/>
                  <a:gd name="connsiteX1" fmla="*/ 817581 w 3879373"/>
                  <a:gd name="connsiteY1" fmla="*/ 229290 h 3408175"/>
                  <a:gd name="connsiteX2" fmla="*/ 564776 w 3879373"/>
                  <a:gd name="connsiteY2" fmla="*/ 729520 h 3408175"/>
                  <a:gd name="connsiteX3" fmla="*/ 107576 w 3879373"/>
                  <a:gd name="connsiteY3" fmla="*/ 1278160 h 3408175"/>
                  <a:gd name="connsiteX4" fmla="*/ 0 w 3879373"/>
                  <a:gd name="connsiteY4" fmla="*/ 2079605 h 3408175"/>
                  <a:gd name="connsiteX5" fmla="*/ 699247 w 3879373"/>
                  <a:gd name="connsiteY5" fmla="*/ 2741200 h 3408175"/>
                  <a:gd name="connsiteX6" fmla="*/ 1360842 w 3879373"/>
                  <a:gd name="connsiteY6" fmla="*/ 3392038 h 3408175"/>
                  <a:gd name="connsiteX7" fmla="*/ 2366682 w 3879373"/>
                  <a:gd name="connsiteY7" fmla="*/ 3311356 h 3408175"/>
                  <a:gd name="connsiteX8" fmla="*/ 3200400 w 3879373"/>
                  <a:gd name="connsiteY8" fmla="*/ 3408175 h 3408175"/>
                  <a:gd name="connsiteX9" fmla="*/ 3598433 w 3879373"/>
                  <a:gd name="connsiteY9" fmla="*/ 3063930 h 3408175"/>
                  <a:gd name="connsiteX10" fmla="*/ 3593054 w 3879373"/>
                  <a:gd name="connsiteY10" fmla="*/ 2499153 h 3408175"/>
                  <a:gd name="connsiteX11" fmla="*/ 3813586 w 3879373"/>
                  <a:gd name="connsiteY11" fmla="*/ 2063468 h 3408175"/>
                  <a:gd name="connsiteX12" fmla="*/ 3689873 w 3879373"/>
                  <a:gd name="connsiteY12" fmla="*/ 1380358 h 3408175"/>
                  <a:gd name="connsiteX13" fmla="*/ 3447826 w 3879373"/>
                  <a:gd name="connsiteY13" fmla="*/ 858612 h 3408175"/>
                  <a:gd name="connsiteX14" fmla="*/ 3458584 w 3879373"/>
                  <a:gd name="connsiteY14" fmla="*/ 455200 h 3408175"/>
                  <a:gd name="connsiteX15" fmla="*/ 2770094 w 3879373"/>
                  <a:gd name="connsiteY15" fmla="*/ 8758 h 3408175"/>
                  <a:gd name="connsiteX16" fmla="*/ 2264485 w 3879373"/>
                  <a:gd name="connsiteY16" fmla="*/ 164744 h 3408175"/>
                  <a:gd name="connsiteX17" fmla="*/ 1721224 w 38793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13275"/>
                  <a:gd name="connsiteX1" fmla="*/ 817581 w 3895073"/>
                  <a:gd name="connsiteY1" fmla="*/ 229290 h 3413275"/>
                  <a:gd name="connsiteX2" fmla="*/ 564776 w 3895073"/>
                  <a:gd name="connsiteY2" fmla="*/ 729520 h 3413275"/>
                  <a:gd name="connsiteX3" fmla="*/ 107576 w 3895073"/>
                  <a:gd name="connsiteY3" fmla="*/ 1278160 h 3413275"/>
                  <a:gd name="connsiteX4" fmla="*/ 0 w 3895073"/>
                  <a:gd name="connsiteY4" fmla="*/ 2079605 h 3413275"/>
                  <a:gd name="connsiteX5" fmla="*/ 699247 w 3895073"/>
                  <a:gd name="connsiteY5" fmla="*/ 2741200 h 3413275"/>
                  <a:gd name="connsiteX6" fmla="*/ 1360842 w 3895073"/>
                  <a:gd name="connsiteY6" fmla="*/ 3392038 h 3413275"/>
                  <a:gd name="connsiteX7" fmla="*/ 2366682 w 3895073"/>
                  <a:gd name="connsiteY7" fmla="*/ 3311356 h 3413275"/>
                  <a:gd name="connsiteX8" fmla="*/ 3200400 w 3895073"/>
                  <a:gd name="connsiteY8" fmla="*/ 3408175 h 3413275"/>
                  <a:gd name="connsiteX9" fmla="*/ 3598433 w 3895073"/>
                  <a:gd name="connsiteY9" fmla="*/ 3133854 h 3413275"/>
                  <a:gd name="connsiteX10" fmla="*/ 3593054 w 3895073"/>
                  <a:gd name="connsiteY10" fmla="*/ 2499153 h 3413275"/>
                  <a:gd name="connsiteX11" fmla="*/ 3840480 w 3895073"/>
                  <a:gd name="connsiteY11" fmla="*/ 2063468 h 3413275"/>
                  <a:gd name="connsiteX12" fmla="*/ 3689873 w 3895073"/>
                  <a:gd name="connsiteY12" fmla="*/ 1380358 h 3413275"/>
                  <a:gd name="connsiteX13" fmla="*/ 3447826 w 3895073"/>
                  <a:gd name="connsiteY13" fmla="*/ 858612 h 3413275"/>
                  <a:gd name="connsiteX14" fmla="*/ 3458584 w 3895073"/>
                  <a:gd name="connsiteY14" fmla="*/ 455200 h 3413275"/>
                  <a:gd name="connsiteX15" fmla="*/ 2770094 w 3895073"/>
                  <a:gd name="connsiteY15" fmla="*/ 8758 h 3413275"/>
                  <a:gd name="connsiteX16" fmla="*/ 2264485 w 3895073"/>
                  <a:gd name="connsiteY16" fmla="*/ 164744 h 3413275"/>
                  <a:gd name="connsiteX17" fmla="*/ 1721224 w 3895073"/>
                  <a:gd name="connsiteY17" fmla="*/ 110956 h 3413275"/>
                  <a:gd name="connsiteX0" fmla="*/ 1721224 w 3895073"/>
                  <a:gd name="connsiteY0" fmla="*/ 110956 h 3428654"/>
                  <a:gd name="connsiteX1" fmla="*/ 817581 w 3895073"/>
                  <a:gd name="connsiteY1" fmla="*/ 229290 h 3428654"/>
                  <a:gd name="connsiteX2" fmla="*/ 564776 w 3895073"/>
                  <a:gd name="connsiteY2" fmla="*/ 729520 h 3428654"/>
                  <a:gd name="connsiteX3" fmla="*/ 107576 w 3895073"/>
                  <a:gd name="connsiteY3" fmla="*/ 1278160 h 3428654"/>
                  <a:gd name="connsiteX4" fmla="*/ 0 w 3895073"/>
                  <a:gd name="connsiteY4" fmla="*/ 2079605 h 3428654"/>
                  <a:gd name="connsiteX5" fmla="*/ 699247 w 3895073"/>
                  <a:gd name="connsiteY5" fmla="*/ 2741200 h 3428654"/>
                  <a:gd name="connsiteX6" fmla="*/ 1360842 w 3895073"/>
                  <a:gd name="connsiteY6" fmla="*/ 3392038 h 3428654"/>
                  <a:gd name="connsiteX7" fmla="*/ 2366682 w 3895073"/>
                  <a:gd name="connsiteY7" fmla="*/ 3311356 h 3428654"/>
                  <a:gd name="connsiteX8" fmla="*/ 3200400 w 3895073"/>
                  <a:gd name="connsiteY8" fmla="*/ 3408175 h 3428654"/>
                  <a:gd name="connsiteX9" fmla="*/ 3598433 w 3895073"/>
                  <a:gd name="connsiteY9" fmla="*/ 3133854 h 3428654"/>
                  <a:gd name="connsiteX10" fmla="*/ 3593054 w 3895073"/>
                  <a:gd name="connsiteY10" fmla="*/ 2499153 h 3428654"/>
                  <a:gd name="connsiteX11" fmla="*/ 3840480 w 3895073"/>
                  <a:gd name="connsiteY11" fmla="*/ 2063468 h 3428654"/>
                  <a:gd name="connsiteX12" fmla="*/ 3689873 w 3895073"/>
                  <a:gd name="connsiteY12" fmla="*/ 1380358 h 3428654"/>
                  <a:gd name="connsiteX13" fmla="*/ 3447826 w 3895073"/>
                  <a:gd name="connsiteY13" fmla="*/ 858612 h 3428654"/>
                  <a:gd name="connsiteX14" fmla="*/ 3458584 w 3895073"/>
                  <a:gd name="connsiteY14" fmla="*/ 455200 h 3428654"/>
                  <a:gd name="connsiteX15" fmla="*/ 2770094 w 3895073"/>
                  <a:gd name="connsiteY15" fmla="*/ 8758 h 3428654"/>
                  <a:gd name="connsiteX16" fmla="*/ 2264485 w 3895073"/>
                  <a:gd name="connsiteY16" fmla="*/ 164744 h 3428654"/>
                  <a:gd name="connsiteX17" fmla="*/ 1721224 w 3895073"/>
                  <a:gd name="connsiteY17" fmla="*/ 110956 h 3428654"/>
                  <a:gd name="connsiteX0" fmla="*/ 1721224 w 3895073"/>
                  <a:gd name="connsiteY0" fmla="*/ 110956 h 3423733"/>
                  <a:gd name="connsiteX1" fmla="*/ 817581 w 3895073"/>
                  <a:gd name="connsiteY1" fmla="*/ 229290 h 3423733"/>
                  <a:gd name="connsiteX2" fmla="*/ 564776 w 3895073"/>
                  <a:gd name="connsiteY2" fmla="*/ 729520 h 3423733"/>
                  <a:gd name="connsiteX3" fmla="*/ 107576 w 3895073"/>
                  <a:gd name="connsiteY3" fmla="*/ 1278160 h 3423733"/>
                  <a:gd name="connsiteX4" fmla="*/ 0 w 3895073"/>
                  <a:gd name="connsiteY4" fmla="*/ 2079605 h 3423733"/>
                  <a:gd name="connsiteX5" fmla="*/ 699247 w 3895073"/>
                  <a:gd name="connsiteY5" fmla="*/ 2741200 h 3423733"/>
                  <a:gd name="connsiteX6" fmla="*/ 1376979 w 3895073"/>
                  <a:gd name="connsiteY6" fmla="*/ 3386659 h 3423733"/>
                  <a:gd name="connsiteX7" fmla="*/ 2366682 w 3895073"/>
                  <a:gd name="connsiteY7" fmla="*/ 3311356 h 3423733"/>
                  <a:gd name="connsiteX8" fmla="*/ 3200400 w 3895073"/>
                  <a:gd name="connsiteY8" fmla="*/ 3408175 h 3423733"/>
                  <a:gd name="connsiteX9" fmla="*/ 3598433 w 3895073"/>
                  <a:gd name="connsiteY9" fmla="*/ 3133854 h 3423733"/>
                  <a:gd name="connsiteX10" fmla="*/ 3593054 w 3895073"/>
                  <a:gd name="connsiteY10" fmla="*/ 2499153 h 3423733"/>
                  <a:gd name="connsiteX11" fmla="*/ 3840480 w 3895073"/>
                  <a:gd name="connsiteY11" fmla="*/ 2063468 h 3423733"/>
                  <a:gd name="connsiteX12" fmla="*/ 3689873 w 3895073"/>
                  <a:gd name="connsiteY12" fmla="*/ 1380358 h 3423733"/>
                  <a:gd name="connsiteX13" fmla="*/ 3447826 w 3895073"/>
                  <a:gd name="connsiteY13" fmla="*/ 858612 h 3423733"/>
                  <a:gd name="connsiteX14" fmla="*/ 3458584 w 3895073"/>
                  <a:gd name="connsiteY14" fmla="*/ 455200 h 3423733"/>
                  <a:gd name="connsiteX15" fmla="*/ 2770094 w 3895073"/>
                  <a:gd name="connsiteY15" fmla="*/ 8758 h 3423733"/>
                  <a:gd name="connsiteX16" fmla="*/ 2264485 w 3895073"/>
                  <a:gd name="connsiteY16" fmla="*/ 164744 h 3423733"/>
                  <a:gd name="connsiteX17" fmla="*/ 1721224 w 3895073"/>
                  <a:gd name="connsiteY17" fmla="*/ 110956 h 3423733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859872 w 4033721"/>
                  <a:gd name="connsiteY0" fmla="*/ 110956 h 3450277"/>
                  <a:gd name="connsiteX1" fmla="*/ 956229 w 4033721"/>
                  <a:gd name="connsiteY1" fmla="*/ 229290 h 3450277"/>
                  <a:gd name="connsiteX2" fmla="*/ 703424 w 4033721"/>
                  <a:gd name="connsiteY2" fmla="*/ 729520 h 3450277"/>
                  <a:gd name="connsiteX3" fmla="*/ 246224 w 4033721"/>
                  <a:gd name="connsiteY3" fmla="*/ 1278160 h 3450277"/>
                  <a:gd name="connsiteX4" fmla="*/ 138648 w 4033721"/>
                  <a:gd name="connsiteY4" fmla="*/ 2079605 h 3450277"/>
                  <a:gd name="connsiteX5" fmla="*/ 837895 w 4033721"/>
                  <a:gd name="connsiteY5" fmla="*/ 2741200 h 3450277"/>
                  <a:gd name="connsiteX6" fmla="*/ 1515627 w 4033721"/>
                  <a:gd name="connsiteY6" fmla="*/ 3386659 h 3450277"/>
                  <a:gd name="connsiteX7" fmla="*/ 2505330 w 4033721"/>
                  <a:gd name="connsiteY7" fmla="*/ 3311356 h 3450277"/>
                  <a:gd name="connsiteX8" fmla="*/ 3339048 w 4033721"/>
                  <a:gd name="connsiteY8" fmla="*/ 3408175 h 3450277"/>
                  <a:gd name="connsiteX9" fmla="*/ 3737081 w 4033721"/>
                  <a:gd name="connsiteY9" fmla="*/ 3133854 h 3450277"/>
                  <a:gd name="connsiteX10" fmla="*/ 3731702 w 4033721"/>
                  <a:gd name="connsiteY10" fmla="*/ 2499153 h 3450277"/>
                  <a:gd name="connsiteX11" fmla="*/ 3979128 w 4033721"/>
                  <a:gd name="connsiteY11" fmla="*/ 2063468 h 3450277"/>
                  <a:gd name="connsiteX12" fmla="*/ 3828521 w 4033721"/>
                  <a:gd name="connsiteY12" fmla="*/ 1380358 h 3450277"/>
                  <a:gd name="connsiteX13" fmla="*/ 3586474 w 4033721"/>
                  <a:gd name="connsiteY13" fmla="*/ 858612 h 3450277"/>
                  <a:gd name="connsiteX14" fmla="*/ 3597232 w 4033721"/>
                  <a:gd name="connsiteY14" fmla="*/ 455200 h 3450277"/>
                  <a:gd name="connsiteX15" fmla="*/ 2908742 w 4033721"/>
                  <a:gd name="connsiteY15" fmla="*/ 8758 h 3450277"/>
                  <a:gd name="connsiteX16" fmla="*/ 2403133 w 4033721"/>
                  <a:gd name="connsiteY16" fmla="*/ 164744 h 3450277"/>
                  <a:gd name="connsiteX17" fmla="*/ 1859872 w 4033721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47085 w 4020934"/>
                  <a:gd name="connsiteY0" fmla="*/ 110956 h 3450277"/>
                  <a:gd name="connsiteX1" fmla="*/ 943442 w 4020934"/>
                  <a:gd name="connsiteY1" fmla="*/ 229290 h 3450277"/>
                  <a:gd name="connsiteX2" fmla="*/ 690637 w 4020934"/>
                  <a:gd name="connsiteY2" fmla="*/ 729520 h 3450277"/>
                  <a:gd name="connsiteX3" fmla="*/ 233437 w 4020934"/>
                  <a:gd name="connsiteY3" fmla="*/ 1278160 h 3450277"/>
                  <a:gd name="connsiteX4" fmla="*/ 125861 w 4020934"/>
                  <a:gd name="connsiteY4" fmla="*/ 2079605 h 3450277"/>
                  <a:gd name="connsiteX5" fmla="*/ 825108 w 4020934"/>
                  <a:gd name="connsiteY5" fmla="*/ 2741200 h 3450277"/>
                  <a:gd name="connsiteX6" fmla="*/ 1502840 w 4020934"/>
                  <a:gd name="connsiteY6" fmla="*/ 3386659 h 3450277"/>
                  <a:gd name="connsiteX7" fmla="*/ 2492543 w 4020934"/>
                  <a:gd name="connsiteY7" fmla="*/ 3311356 h 3450277"/>
                  <a:gd name="connsiteX8" fmla="*/ 3326261 w 4020934"/>
                  <a:gd name="connsiteY8" fmla="*/ 3408175 h 3450277"/>
                  <a:gd name="connsiteX9" fmla="*/ 3724294 w 4020934"/>
                  <a:gd name="connsiteY9" fmla="*/ 3133854 h 3450277"/>
                  <a:gd name="connsiteX10" fmla="*/ 3718915 w 4020934"/>
                  <a:gd name="connsiteY10" fmla="*/ 2499153 h 3450277"/>
                  <a:gd name="connsiteX11" fmla="*/ 3966341 w 4020934"/>
                  <a:gd name="connsiteY11" fmla="*/ 2063468 h 3450277"/>
                  <a:gd name="connsiteX12" fmla="*/ 3815734 w 4020934"/>
                  <a:gd name="connsiteY12" fmla="*/ 1380358 h 3450277"/>
                  <a:gd name="connsiteX13" fmla="*/ 3573687 w 4020934"/>
                  <a:gd name="connsiteY13" fmla="*/ 858612 h 3450277"/>
                  <a:gd name="connsiteX14" fmla="*/ 3584445 w 4020934"/>
                  <a:gd name="connsiteY14" fmla="*/ 455200 h 3450277"/>
                  <a:gd name="connsiteX15" fmla="*/ 2895955 w 4020934"/>
                  <a:gd name="connsiteY15" fmla="*/ 8758 h 3450277"/>
                  <a:gd name="connsiteX16" fmla="*/ 2390346 w 4020934"/>
                  <a:gd name="connsiteY16" fmla="*/ 164744 h 3450277"/>
                  <a:gd name="connsiteX17" fmla="*/ 1847085 w 4020934"/>
                  <a:gd name="connsiteY17" fmla="*/ 110956 h 345027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2598 h 3511919"/>
                  <a:gd name="connsiteX1" fmla="*/ 943442 w 4020934"/>
                  <a:gd name="connsiteY1" fmla="*/ 290932 h 3511919"/>
                  <a:gd name="connsiteX2" fmla="*/ 690637 w 4020934"/>
                  <a:gd name="connsiteY2" fmla="*/ 791162 h 3511919"/>
                  <a:gd name="connsiteX3" fmla="*/ 233437 w 4020934"/>
                  <a:gd name="connsiteY3" fmla="*/ 1339802 h 3511919"/>
                  <a:gd name="connsiteX4" fmla="*/ 125861 w 4020934"/>
                  <a:gd name="connsiteY4" fmla="*/ 2141247 h 3511919"/>
                  <a:gd name="connsiteX5" fmla="*/ 825108 w 4020934"/>
                  <a:gd name="connsiteY5" fmla="*/ 2802842 h 3511919"/>
                  <a:gd name="connsiteX6" fmla="*/ 1502840 w 4020934"/>
                  <a:gd name="connsiteY6" fmla="*/ 3448301 h 3511919"/>
                  <a:gd name="connsiteX7" fmla="*/ 2492543 w 4020934"/>
                  <a:gd name="connsiteY7" fmla="*/ 3372998 h 3511919"/>
                  <a:gd name="connsiteX8" fmla="*/ 3326261 w 4020934"/>
                  <a:gd name="connsiteY8" fmla="*/ 3469817 h 3511919"/>
                  <a:gd name="connsiteX9" fmla="*/ 3724294 w 4020934"/>
                  <a:gd name="connsiteY9" fmla="*/ 3195496 h 3511919"/>
                  <a:gd name="connsiteX10" fmla="*/ 3718915 w 4020934"/>
                  <a:gd name="connsiteY10" fmla="*/ 2560795 h 3511919"/>
                  <a:gd name="connsiteX11" fmla="*/ 3966341 w 4020934"/>
                  <a:gd name="connsiteY11" fmla="*/ 2125110 h 3511919"/>
                  <a:gd name="connsiteX12" fmla="*/ 3815734 w 4020934"/>
                  <a:gd name="connsiteY12" fmla="*/ 1442000 h 3511919"/>
                  <a:gd name="connsiteX13" fmla="*/ 3573687 w 4020934"/>
                  <a:gd name="connsiteY13" fmla="*/ 920254 h 3511919"/>
                  <a:gd name="connsiteX14" fmla="*/ 3584445 w 4020934"/>
                  <a:gd name="connsiteY14" fmla="*/ 516842 h 3511919"/>
                  <a:gd name="connsiteX15" fmla="*/ 2895955 w 4020934"/>
                  <a:gd name="connsiteY15" fmla="*/ 70400 h 3511919"/>
                  <a:gd name="connsiteX16" fmla="*/ 2390346 w 4020934"/>
                  <a:gd name="connsiteY16" fmla="*/ 226386 h 3511919"/>
                  <a:gd name="connsiteX17" fmla="*/ 1847085 w 4020934"/>
                  <a:gd name="connsiteY17" fmla="*/ 172598 h 3511919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57390 h 3496711"/>
                  <a:gd name="connsiteX1" fmla="*/ 938063 w 4020934"/>
                  <a:gd name="connsiteY1" fmla="*/ 286482 h 3496711"/>
                  <a:gd name="connsiteX2" fmla="*/ 690637 w 4020934"/>
                  <a:gd name="connsiteY2" fmla="*/ 775954 h 3496711"/>
                  <a:gd name="connsiteX3" fmla="*/ 233437 w 4020934"/>
                  <a:gd name="connsiteY3" fmla="*/ 1324594 h 3496711"/>
                  <a:gd name="connsiteX4" fmla="*/ 125861 w 4020934"/>
                  <a:gd name="connsiteY4" fmla="*/ 2126039 h 3496711"/>
                  <a:gd name="connsiteX5" fmla="*/ 825108 w 4020934"/>
                  <a:gd name="connsiteY5" fmla="*/ 2787634 h 3496711"/>
                  <a:gd name="connsiteX6" fmla="*/ 1502840 w 4020934"/>
                  <a:gd name="connsiteY6" fmla="*/ 3433093 h 3496711"/>
                  <a:gd name="connsiteX7" fmla="*/ 2492543 w 4020934"/>
                  <a:gd name="connsiteY7" fmla="*/ 3357790 h 3496711"/>
                  <a:gd name="connsiteX8" fmla="*/ 3326261 w 4020934"/>
                  <a:gd name="connsiteY8" fmla="*/ 3454609 h 3496711"/>
                  <a:gd name="connsiteX9" fmla="*/ 3724294 w 4020934"/>
                  <a:gd name="connsiteY9" fmla="*/ 3180288 h 3496711"/>
                  <a:gd name="connsiteX10" fmla="*/ 3718915 w 4020934"/>
                  <a:gd name="connsiteY10" fmla="*/ 2545587 h 3496711"/>
                  <a:gd name="connsiteX11" fmla="*/ 3966341 w 4020934"/>
                  <a:gd name="connsiteY11" fmla="*/ 2109902 h 3496711"/>
                  <a:gd name="connsiteX12" fmla="*/ 3815734 w 4020934"/>
                  <a:gd name="connsiteY12" fmla="*/ 1426792 h 3496711"/>
                  <a:gd name="connsiteX13" fmla="*/ 3573687 w 4020934"/>
                  <a:gd name="connsiteY13" fmla="*/ 905046 h 3496711"/>
                  <a:gd name="connsiteX14" fmla="*/ 3584445 w 4020934"/>
                  <a:gd name="connsiteY14" fmla="*/ 501634 h 3496711"/>
                  <a:gd name="connsiteX15" fmla="*/ 2895955 w 4020934"/>
                  <a:gd name="connsiteY15" fmla="*/ 55192 h 3496711"/>
                  <a:gd name="connsiteX16" fmla="*/ 2390346 w 4020934"/>
                  <a:gd name="connsiteY16" fmla="*/ 211178 h 3496711"/>
                  <a:gd name="connsiteX17" fmla="*/ 1847085 w 4020934"/>
                  <a:gd name="connsiteY17" fmla="*/ 157390 h 3496711"/>
                  <a:gd name="connsiteX0" fmla="*/ 1847085 w 4020934"/>
                  <a:gd name="connsiteY0" fmla="*/ 170587 h 3509908"/>
                  <a:gd name="connsiteX1" fmla="*/ 938063 w 4020934"/>
                  <a:gd name="connsiteY1" fmla="*/ 299679 h 3509908"/>
                  <a:gd name="connsiteX2" fmla="*/ 690637 w 4020934"/>
                  <a:gd name="connsiteY2" fmla="*/ 789151 h 3509908"/>
                  <a:gd name="connsiteX3" fmla="*/ 233437 w 4020934"/>
                  <a:gd name="connsiteY3" fmla="*/ 1337791 h 3509908"/>
                  <a:gd name="connsiteX4" fmla="*/ 125861 w 4020934"/>
                  <a:gd name="connsiteY4" fmla="*/ 2139236 h 3509908"/>
                  <a:gd name="connsiteX5" fmla="*/ 825108 w 4020934"/>
                  <a:gd name="connsiteY5" fmla="*/ 2800831 h 3509908"/>
                  <a:gd name="connsiteX6" fmla="*/ 1502840 w 4020934"/>
                  <a:gd name="connsiteY6" fmla="*/ 3446290 h 3509908"/>
                  <a:gd name="connsiteX7" fmla="*/ 2492543 w 4020934"/>
                  <a:gd name="connsiteY7" fmla="*/ 3370987 h 3509908"/>
                  <a:gd name="connsiteX8" fmla="*/ 3326261 w 4020934"/>
                  <a:gd name="connsiteY8" fmla="*/ 3467806 h 3509908"/>
                  <a:gd name="connsiteX9" fmla="*/ 3724294 w 4020934"/>
                  <a:gd name="connsiteY9" fmla="*/ 3193485 h 3509908"/>
                  <a:gd name="connsiteX10" fmla="*/ 3718915 w 4020934"/>
                  <a:gd name="connsiteY10" fmla="*/ 2558784 h 3509908"/>
                  <a:gd name="connsiteX11" fmla="*/ 3966341 w 4020934"/>
                  <a:gd name="connsiteY11" fmla="*/ 2123099 h 3509908"/>
                  <a:gd name="connsiteX12" fmla="*/ 3815734 w 4020934"/>
                  <a:gd name="connsiteY12" fmla="*/ 1439989 h 3509908"/>
                  <a:gd name="connsiteX13" fmla="*/ 3573687 w 4020934"/>
                  <a:gd name="connsiteY13" fmla="*/ 918243 h 3509908"/>
                  <a:gd name="connsiteX14" fmla="*/ 3584445 w 4020934"/>
                  <a:gd name="connsiteY14" fmla="*/ 514831 h 3509908"/>
                  <a:gd name="connsiteX15" fmla="*/ 2895955 w 4020934"/>
                  <a:gd name="connsiteY15" fmla="*/ 68389 h 3509908"/>
                  <a:gd name="connsiteX16" fmla="*/ 2390346 w 4020934"/>
                  <a:gd name="connsiteY16" fmla="*/ 224375 h 3509908"/>
                  <a:gd name="connsiteX17" fmla="*/ 1847085 w 4020934"/>
                  <a:gd name="connsiteY17" fmla="*/ 170587 h 3509908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4216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63409 w 4048900"/>
                  <a:gd name="connsiteY0" fmla="*/ 143816 h 3483137"/>
                  <a:gd name="connsiteX1" fmla="*/ 949008 w 4048900"/>
                  <a:gd name="connsiteY1" fmla="*/ 305181 h 3483137"/>
                  <a:gd name="connsiteX2" fmla="*/ 706961 w 4048900"/>
                  <a:gd name="connsiteY2" fmla="*/ 762380 h 3483137"/>
                  <a:gd name="connsiteX3" fmla="*/ 249761 w 4048900"/>
                  <a:gd name="connsiteY3" fmla="*/ 1311020 h 3483137"/>
                  <a:gd name="connsiteX4" fmla="*/ 121084 w 4048900"/>
                  <a:gd name="connsiteY4" fmla="*/ 2119498 h 3483137"/>
                  <a:gd name="connsiteX5" fmla="*/ 841432 w 4048900"/>
                  <a:gd name="connsiteY5" fmla="*/ 2774060 h 3483137"/>
                  <a:gd name="connsiteX6" fmla="*/ 1519164 w 4048900"/>
                  <a:gd name="connsiteY6" fmla="*/ 3419519 h 3483137"/>
                  <a:gd name="connsiteX7" fmla="*/ 2508867 w 4048900"/>
                  <a:gd name="connsiteY7" fmla="*/ 3349595 h 3483137"/>
                  <a:gd name="connsiteX8" fmla="*/ 3342585 w 4048900"/>
                  <a:gd name="connsiteY8" fmla="*/ 3441035 h 3483137"/>
                  <a:gd name="connsiteX9" fmla="*/ 3740618 w 4048900"/>
                  <a:gd name="connsiteY9" fmla="*/ 3166714 h 3483137"/>
                  <a:gd name="connsiteX10" fmla="*/ 3708345 w 4048900"/>
                  <a:gd name="connsiteY10" fmla="*/ 2526634 h 3483137"/>
                  <a:gd name="connsiteX11" fmla="*/ 3982665 w 4048900"/>
                  <a:gd name="connsiteY11" fmla="*/ 2096328 h 3483137"/>
                  <a:gd name="connsiteX12" fmla="*/ 3832058 w 4048900"/>
                  <a:gd name="connsiteY12" fmla="*/ 1413218 h 3483137"/>
                  <a:gd name="connsiteX13" fmla="*/ 3590011 w 4048900"/>
                  <a:gd name="connsiteY13" fmla="*/ 891472 h 3483137"/>
                  <a:gd name="connsiteX14" fmla="*/ 3600769 w 4048900"/>
                  <a:gd name="connsiteY14" fmla="*/ 488060 h 3483137"/>
                  <a:gd name="connsiteX15" fmla="*/ 2912279 w 4048900"/>
                  <a:gd name="connsiteY15" fmla="*/ 41618 h 3483137"/>
                  <a:gd name="connsiteX16" fmla="*/ 2406670 w 4048900"/>
                  <a:gd name="connsiteY16" fmla="*/ 197604 h 3483137"/>
                  <a:gd name="connsiteX17" fmla="*/ 1863409 w 4048900"/>
                  <a:gd name="connsiteY17" fmla="*/ 143816 h 3483137"/>
                  <a:gd name="connsiteX0" fmla="*/ 1835513 w 4021004"/>
                  <a:gd name="connsiteY0" fmla="*/ 143816 h 3483137"/>
                  <a:gd name="connsiteX1" fmla="*/ 921112 w 4021004"/>
                  <a:gd name="connsiteY1" fmla="*/ 305181 h 3483137"/>
                  <a:gd name="connsiteX2" fmla="*/ 679065 w 4021004"/>
                  <a:gd name="connsiteY2" fmla="*/ 762380 h 3483137"/>
                  <a:gd name="connsiteX3" fmla="*/ 221865 w 4021004"/>
                  <a:gd name="connsiteY3" fmla="*/ 1311020 h 3483137"/>
                  <a:gd name="connsiteX4" fmla="*/ 93188 w 4021004"/>
                  <a:gd name="connsiteY4" fmla="*/ 2119498 h 3483137"/>
                  <a:gd name="connsiteX5" fmla="*/ 813536 w 4021004"/>
                  <a:gd name="connsiteY5" fmla="*/ 2774060 h 3483137"/>
                  <a:gd name="connsiteX6" fmla="*/ 1491268 w 4021004"/>
                  <a:gd name="connsiteY6" fmla="*/ 3419519 h 3483137"/>
                  <a:gd name="connsiteX7" fmla="*/ 2480971 w 4021004"/>
                  <a:gd name="connsiteY7" fmla="*/ 3349595 h 3483137"/>
                  <a:gd name="connsiteX8" fmla="*/ 3314689 w 4021004"/>
                  <a:gd name="connsiteY8" fmla="*/ 3441035 h 3483137"/>
                  <a:gd name="connsiteX9" fmla="*/ 3712722 w 4021004"/>
                  <a:gd name="connsiteY9" fmla="*/ 3166714 h 3483137"/>
                  <a:gd name="connsiteX10" fmla="*/ 3680449 w 4021004"/>
                  <a:gd name="connsiteY10" fmla="*/ 2526634 h 3483137"/>
                  <a:gd name="connsiteX11" fmla="*/ 3954769 w 4021004"/>
                  <a:gd name="connsiteY11" fmla="*/ 2096328 h 3483137"/>
                  <a:gd name="connsiteX12" fmla="*/ 3804162 w 4021004"/>
                  <a:gd name="connsiteY12" fmla="*/ 1413218 h 3483137"/>
                  <a:gd name="connsiteX13" fmla="*/ 3562115 w 4021004"/>
                  <a:gd name="connsiteY13" fmla="*/ 891472 h 3483137"/>
                  <a:gd name="connsiteX14" fmla="*/ 3572873 w 4021004"/>
                  <a:gd name="connsiteY14" fmla="*/ 488060 h 3483137"/>
                  <a:gd name="connsiteX15" fmla="*/ 2884383 w 4021004"/>
                  <a:gd name="connsiteY15" fmla="*/ 41618 h 3483137"/>
                  <a:gd name="connsiteX16" fmla="*/ 2378774 w 4021004"/>
                  <a:gd name="connsiteY16" fmla="*/ 197604 h 3483137"/>
                  <a:gd name="connsiteX17" fmla="*/ 1835513 w 4021004"/>
                  <a:gd name="connsiteY17" fmla="*/ 143816 h 3483137"/>
                  <a:gd name="connsiteX0" fmla="*/ 1847898 w 4033389"/>
                  <a:gd name="connsiteY0" fmla="*/ 143816 h 3483137"/>
                  <a:gd name="connsiteX1" fmla="*/ 933497 w 4033389"/>
                  <a:gd name="connsiteY1" fmla="*/ 305181 h 3483137"/>
                  <a:gd name="connsiteX2" fmla="*/ 691450 w 4033389"/>
                  <a:gd name="connsiteY2" fmla="*/ 762380 h 3483137"/>
                  <a:gd name="connsiteX3" fmla="*/ 234250 w 4033389"/>
                  <a:gd name="connsiteY3" fmla="*/ 1311020 h 3483137"/>
                  <a:gd name="connsiteX4" fmla="*/ 105573 w 4033389"/>
                  <a:gd name="connsiteY4" fmla="*/ 2119498 h 3483137"/>
                  <a:gd name="connsiteX5" fmla="*/ 825921 w 4033389"/>
                  <a:gd name="connsiteY5" fmla="*/ 2774060 h 3483137"/>
                  <a:gd name="connsiteX6" fmla="*/ 1503653 w 4033389"/>
                  <a:gd name="connsiteY6" fmla="*/ 3419519 h 3483137"/>
                  <a:gd name="connsiteX7" fmla="*/ 2493356 w 4033389"/>
                  <a:gd name="connsiteY7" fmla="*/ 3349595 h 3483137"/>
                  <a:gd name="connsiteX8" fmla="*/ 3327074 w 4033389"/>
                  <a:gd name="connsiteY8" fmla="*/ 3441035 h 3483137"/>
                  <a:gd name="connsiteX9" fmla="*/ 3725107 w 4033389"/>
                  <a:gd name="connsiteY9" fmla="*/ 3166714 h 3483137"/>
                  <a:gd name="connsiteX10" fmla="*/ 3692834 w 4033389"/>
                  <a:gd name="connsiteY10" fmla="*/ 2526634 h 3483137"/>
                  <a:gd name="connsiteX11" fmla="*/ 3967154 w 4033389"/>
                  <a:gd name="connsiteY11" fmla="*/ 2096328 h 3483137"/>
                  <a:gd name="connsiteX12" fmla="*/ 3816547 w 4033389"/>
                  <a:gd name="connsiteY12" fmla="*/ 1413218 h 3483137"/>
                  <a:gd name="connsiteX13" fmla="*/ 3574500 w 4033389"/>
                  <a:gd name="connsiteY13" fmla="*/ 891472 h 3483137"/>
                  <a:gd name="connsiteX14" fmla="*/ 3585258 w 4033389"/>
                  <a:gd name="connsiteY14" fmla="*/ 488060 h 3483137"/>
                  <a:gd name="connsiteX15" fmla="*/ 2896768 w 4033389"/>
                  <a:gd name="connsiteY15" fmla="*/ 41618 h 3483137"/>
                  <a:gd name="connsiteX16" fmla="*/ 2391159 w 4033389"/>
                  <a:gd name="connsiteY16" fmla="*/ 197604 h 3483137"/>
                  <a:gd name="connsiteX17" fmla="*/ 1847898 w 4033389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27074 w 4045737"/>
                  <a:gd name="connsiteY8" fmla="*/ 3441035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34108 w 4045737"/>
                  <a:gd name="connsiteY8" fmla="*/ 3462137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74114 w 4071953"/>
                  <a:gd name="connsiteY0" fmla="*/ 143816 h 3483137"/>
                  <a:gd name="connsiteX1" fmla="*/ 959713 w 4071953"/>
                  <a:gd name="connsiteY1" fmla="*/ 305181 h 3483137"/>
                  <a:gd name="connsiteX2" fmla="*/ 717666 w 4071953"/>
                  <a:gd name="connsiteY2" fmla="*/ 762380 h 3483137"/>
                  <a:gd name="connsiteX3" fmla="*/ 260466 w 4071953"/>
                  <a:gd name="connsiteY3" fmla="*/ 1311020 h 3483137"/>
                  <a:gd name="connsiteX4" fmla="*/ 131789 w 4071953"/>
                  <a:gd name="connsiteY4" fmla="*/ 2119498 h 3483137"/>
                  <a:gd name="connsiteX5" fmla="*/ 852137 w 4071953"/>
                  <a:gd name="connsiteY5" fmla="*/ 2774060 h 3483137"/>
                  <a:gd name="connsiteX6" fmla="*/ 1529869 w 4071953"/>
                  <a:gd name="connsiteY6" fmla="*/ 3419519 h 3483137"/>
                  <a:gd name="connsiteX7" fmla="*/ 2519572 w 4071953"/>
                  <a:gd name="connsiteY7" fmla="*/ 3349595 h 3483137"/>
                  <a:gd name="connsiteX8" fmla="*/ 3360324 w 4071953"/>
                  <a:gd name="connsiteY8" fmla="*/ 3462137 h 3483137"/>
                  <a:gd name="connsiteX9" fmla="*/ 3751323 w 4071953"/>
                  <a:gd name="connsiteY9" fmla="*/ 3166714 h 3483137"/>
                  <a:gd name="connsiteX10" fmla="*/ 3719050 w 4071953"/>
                  <a:gd name="connsiteY10" fmla="*/ 2526634 h 3483137"/>
                  <a:gd name="connsiteX11" fmla="*/ 3993370 w 4071953"/>
                  <a:gd name="connsiteY11" fmla="*/ 2096328 h 3483137"/>
                  <a:gd name="connsiteX12" fmla="*/ 3842763 w 4071953"/>
                  <a:gd name="connsiteY12" fmla="*/ 1413218 h 3483137"/>
                  <a:gd name="connsiteX13" fmla="*/ 3600716 w 4071953"/>
                  <a:gd name="connsiteY13" fmla="*/ 891472 h 3483137"/>
                  <a:gd name="connsiteX14" fmla="*/ 3611474 w 4071953"/>
                  <a:gd name="connsiteY14" fmla="*/ 488060 h 3483137"/>
                  <a:gd name="connsiteX15" fmla="*/ 2922984 w 4071953"/>
                  <a:gd name="connsiteY15" fmla="*/ 41618 h 3483137"/>
                  <a:gd name="connsiteX16" fmla="*/ 2417375 w 4071953"/>
                  <a:gd name="connsiteY16" fmla="*/ 197604 h 3483137"/>
                  <a:gd name="connsiteX17" fmla="*/ 1874114 w 4071953"/>
                  <a:gd name="connsiteY17" fmla="*/ 143816 h 3483137"/>
                  <a:gd name="connsiteX0" fmla="*/ 1887847 w 4085686"/>
                  <a:gd name="connsiteY0" fmla="*/ 143816 h 3483137"/>
                  <a:gd name="connsiteX1" fmla="*/ 973446 w 4085686"/>
                  <a:gd name="connsiteY1" fmla="*/ 305181 h 3483137"/>
                  <a:gd name="connsiteX2" fmla="*/ 731399 w 4085686"/>
                  <a:gd name="connsiteY2" fmla="*/ 762380 h 3483137"/>
                  <a:gd name="connsiteX3" fmla="*/ 231996 w 4085686"/>
                  <a:gd name="connsiteY3" fmla="*/ 1275851 h 3483137"/>
                  <a:gd name="connsiteX4" fmla="*/ 145522 w 4085686"/>
                  <a:gd name="connsiteY4" fmla="*/ 2119498 h 3483137"/>
                  <a:gd name="connsiteX5" fmla="*/ 865870 w 4085686"/>
                  <a:gd name="connsiteY5" fmla="*/ 2774060 h 3483137"/>
                  <a:gd name="connsiteX6" fmla="*/ 1543602 w 4085686"/>
                  <a:gd name="connsiteY6" fmla="*/ 3419519 h 3483137"/>
                  <a:gd name="connsiteX7" fmla="*/ 2533305 w 4085686"/>
                  <a:gd name="connsiteY7" fmla="*/ 3349595 h 3483137"/>
                  <a:gd name="connsiteX8" fmla="*/ 3374057 w 4085686"/>
                  <a:gd name="connsiteY8" fmla="*/ 3462137 h 3483137"/>
                  <a:gd name="connsiteX9" fmla="*/ 3765056 w 4085686"/>
                  <a:gd name="connsiteY9" fmla="*/ 3166714 h 3483137"/>
                  <a:gd name="connsiteX10" fmla="*/ 3732783 w 4085686"/>
                  <a:gd name="connsiteY10" fmla="*/ 2526634 h 3483137"/>
                  <a:gd name="connsiteX11" fmla="*/ 4007103 w 4085686"/>
                  <a:gd name="connsiteY11" fmla="*/ 2096328 h 3483137"/>
                  <a:gd name="connsiteX12" fmla="*/ 3856496 w 4085686"/>
                  <a:gd name="connsiteY12" fmla="*/ 1413218 h 3483137"/>
                  <a:gd name="connsiteX13" fmla="*/ 3614449 w 4085686"/>
                  <a:gd name="connsiteY13" fmla="*/ 891472 h 3483137"/>
                  <a:gd name="connsiteX14" fmla="*/ 3625207 w 4085686"/>
                  <a:gd name="connsiteY14" fmla="*/ 488060 h 3483137"/>
                  <a:gd name="connsiteX15" fmla="*/ 2936717 w 4085686"/>
                  <a:gd name="connsiteY15" fmla="*/ 41618 h 3483137"/>
                  <a:gd name="connsiteX16" fmla="*/ 2431108 w 4085686"/>
                  <a:gd name="connsiteY16" fmla="*/ 197604 h 3483137"/>
                  <a:gd name="connsiteX17" fmla="*/ 1887847 w 4085686"/>
                  <a:gd name="connsiteY17" fmla="*/ 143816 h 3483137"/>
                  <a:gd name="connsiteX0" fmla="*/ 1879987 w 4077826"/>
                  <a:gd name="connsiteY0" fmla="*/ 143816 h 3483137"/>
                  <a:gd name="connsiteX1" fmla="*/ 965586 w 4077826"/>
                  <a:gd name="connsiteY1" fmla="*/ 305181 h 3483137"/>
                  <a:gd name="connsiteX2" fmla="*/ 723539 w 4077826"/>
                  <a:gd name="connsiteY2" fmla="*/ 762380 h 3483137"/>
                  <a:gd name="connsiteX3" fmla="*/ 224136 w 4077826"/>
                  <a:gd name="connsiteY3" fmla="*/ 1275851 h 3483137"/>
                  <a:gd name="connsiteX4" fmla="*/ 137662 w 4077826"/>
                  <a:gd name="connsiteY4" fmla="*/ 2119498 h 3483137"/>
                  <a:gd name="connsiteX5" fmla="*/ 858010 w 4077826"/>
                  <a:gd name="connsiteY5" fmla="*/ 2774060 h 3483137"/>
                  <a:gd name="connsiteX6" fmla="*/ 1535742 w 4077826"/>
                  <a:gd name="connsiteY6" fmla="*/ 3419519 h 3483137"/>
                  <a:gd name="connsiteX7" fmla="*/ 2525445 w 4077826"/>
                  <a:gd name="connsiteY7" fmla="*/ 3349595 h 3483137"/>
                  <a:gd name="connsiteX8" fmla="*/ 3366197 w 4077826"/>
                  <a:gd name="connsiteY8" fmla="*/ 3462137 h 3483137"/>
                  <a:gd name="connsiteX9" fmla="*/ 3757196 w 4077826"/>
                  <a:gd name="connsiteY9" fmla="*/ 3166714 h 3483137"/>
                  <a:gd name="connsiteX10" fmla="*/ 3724923 w 4077826"/>
                  <a:gd name="connsiteY10" fmla="*/ 2526634 h 3483137"/>
                  <a:gd name="connsiteX11" fmla="*/ 3999243 w 4077826"/>
                  <a:gd name="connsiteY11" fmla="*/ 2096328 h 3483137"/>
                  <a:gd name="connsiteX12" fmla="*/ 3848636 w 4077826"/>
                  <a:gd name="connsiteY12" fmla="*/ 1413218 h 3483137"/>
                  <a:gd name="connsiteX13" fmla="*/ 3606589 w 4077826"/>
                  <a:gd name="connsiteY13" fmla="*/ 891472 h 3483137"/>
                  <a:gd name="connsiteX14" fmla="*/ 3617347 w 4077826"/>
                  <a:gd name="connsiteY14" fmla="*/ 488060 h 3483137"/>
                  <a:gd name="connsiteX15" fmla="*/ 2928857 w 4077826"/>
                  <a:gd name="connsiteY15" fmla="*/ 41618 h 3483137"/>
                  <a:gd name="connsiteX16" fmla="*/ 2423248 w 4077826"/>
                  <a:gd name="connsiteY16" fmla="*/ 197604 h 3483137"/>
                  <a:gd name="connsiteX17" fmla="*/ 1879987 w 4077826"/>
                  <a:gd name="connsiteY17" fmla="*/ 143816 h 3483137"/>
                  <a:gd name="connsiteX0" fmla="*/ 1870766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870766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512501 w 4068605"/>
                  <a:gd name="connsiteY16" fmla="*/ 148367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512501 w 4068605"/>
                  <a:gd name="connsiteY16" fmla="*/ 17736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22736 w 4068605"/>
                  <a:gd name="connsiteY10" fmla="*/ 2498514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78256 w 4119983"/>
                  <a:gd name="connsiteY0" fmla="*/ 172815 h 3512136"/>
                  <a:gd name="connsiteX1" fmla="*/ 979449 w 4119983"/>
                  <a:gd name="connsiteY1" fmla="*/ 334180 h 3512136"/>
                  <a:gd name="connsiteX2" fmla="*/ 737402 w 4119983"/>
                  <a:gd name="connsiteY2" fmla="*/ 791379 h 3512136"/>
                  <a:gd name="connsiteX3" fmla="*/ 237999 w 4119983"/>
                  <a:gd name="connsiteY3" fmla="*/ 1304850 h 3512136"/>
                  <a:gd name="connsiteX4" fmla="*/ 151525 w 4119983"/>
                  <a:gd name="connsiteY4" fmla="*/ 2148497 h 3512136"/>
                  <a:gd name="connsiteX5" fmla="*/ 871873 w 4119983"/>
                  <a:gd name="connsiteY5" fmla="*/ 2803059 h 3512136"/>
                  <a:gd name="connsiteX6" fmla="*/ 1549605 w 4119983"/>
                  <a:gd name="connsiteY6" fmla="*/ 3448518 h 3512136"/>
                  <a:gd name="connsiteX7" fmla="*/ 2539308 w 4119983"/>
                  <a:gd name="connsiteY7" fmla="*/ 3378594 h 3512136"/>
                  <a:gd name="connsiteX8" fmla="*/ 3380060 w 4119983"/>
                  <a:gd name="connsiteY8" fmla="*/ 3491136 h 3512136"/>
                  <a:gd name="connsiteX9" fmla="*/ 3771059 w 4119983"/>
                  <a:gd name="connsiteY9" fmla="*/ 3195713 h 3512136"/>
                  <a:gd name="connsiteX10" fmla="*/ 3745820 w 4119983"/>
                  <a:gd name="connsiteY10" fmla="*/ 2498514 h 3512136"/>
                  <a:gd name="connsiteX11" fmla="*/ 4062342 w 4119983"/>
                  <a:gd name="connsiteY11" fmla="*/ 2082487 h 3512136"/>
                  <a:gd name="connsiteX12" fmla="*/ 3862499 w 4119983"/>
                  <a:gd name="connsiteY12" fmla="*/ 1442217 h 3512136"/>
                  <a:gd name="connsiteX13" fmla="*/ 3620452 w 4119983"/>
                  <a:gd name="connsiteY13" fmla="*/ 920471 h 3512136"/>
                  <a:gd name="connsiteX14" fmla="*/ 3631210 w 4119983"/>
                  <a:gd name="connsiteY14" fmla="*/ 517059 h 3512136"/>
                  <a:gd name="connsiteX15" fmla="*/ 2977889 w 4119983"/>
                  <a:gd name="connsiteY15" fmla="*/ 14346 h 3512136"/>
                  <a:gd name="connsiteX16" fmla="*/ 2521517 w 4119983"/>
                  <a:gd name="connsiteY16" fmla="*/ 191646 h 3512136"/>
                  <a:gd name="connsiteX17" fmla="*/ 1978256 w 4119983"/>
                  <a:gd name="connsiteY17" fmla="*/ 172815 h 35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19983" h="3512136">
                    <a:moveTo>
                      <a:pt x="1978256" y="172815"/>
                    </a:moveTo>
                    <a:cubicBezTo>
                      <a:pt x="1779240" y="67031"/>
                      <a:pt x="1382861" y="-157086"/>
                      <a:pt x="979449" y="334180"/>
                    </a:cubicBezTo>
                    <a:cubicBezTo>
                      <a:pt x="895181" y="436377"/>
                      <a:pt x="816291" y="549333"/>
                      <a:pt x="737402" y="791379"/>
                    </a:cubicBezTo>
                    <a:cubicBezTo>
                      <a:pt x="671064" y="963501"/>
                      <a:pt x="627067" y="1052045"/>
                      <a:pt x="237999" y="1304850"/>
                    </a:cubicBezTo>
                    <a:cubicBezTo>
                      <a:pt x="-36597" y="1490488"/>
                      <a:pt x="-84453" y="1840387"/>
                      <a:pt x="151525" y="2148497"/>
                    </a:cubicBezTo>
                    <a:cubicBezTo>
                      <a:pt x="309304" y="2390544"/>
                      <a:pt x="853944" y="2501845"/>
                      <a:pt x="871873" y="2803059"/>
                    </a:cubicBezTo>
                    <a:cubicBezTo>
                      <a:pt x="920282" y="3331976"/>
                      <a:pt x="931040" y="3656498"/>
                      <a:pt x="1549605" y="3448518"/>
                    </a:cubicBezTo>
                    <a:cubicBezTo>
                      <a:pt x="1863369" y="3346320"/>
                      <a:pt x="2053421" y="3222608"/>
                      <a:pt x="2539308" y="3378594"/>
                    </a:cubicBezTo>
                    <a:cubicBezTo>
                      <a:pt x="2919412" y="3489757"/>
                      <a:pt x="3161321" y="3514444"/>
                      <a:pt x="3380060" y="3491136"/>
                    </a:cubicBezTo>
                    <a:cubicBezTo>
                      <a:pt x="3534253" y="3464242"/>
                      <a:pt x="3643759" y="3421623"/>
                      <a:pt x="3771059" y="3195713"/>
                    </a:cubicBezTo>
                    <a:cubicBezTo>
                      <a:pt x="3882221" y="2948287"/>
                      <a:pt x="3715341" y="2659879"/>
                      <a:pt x="3745820" y="2498514"/>
                    </a:cubicBezTo>
                    <a:cubicBezTo>
                      <a:pt x="3822916" y="2277983"/>
                      <a:pt x="3979867" y="2256274"/>
                      <a:pt x="4062342" y="2082487"/>
                    </a:cubicBezTo>
                    <a:cubicBezTo>
                      <a:pt x="4130474" y="1942638"/>
                      <a:pt x="4204261" y="1723065"/>
                      <a:pt x="3862499" y="1442217"/>
                    </a:cubicBezTo>
                    <a:cubicBezTo>
                      <a:pt x="3756716" y="1317309"/>
                      <a:pt x="3604316" y="1325675"/>
                      <a:pt x="3620452" y="920471"/>
                    </a:cubicBezTo>
                    <a:lnTo>
                      <a:pt x="3631210" y="517059"/>
                    </a:lnTo>
                    <a:cubicBezTo>
                      <a:pt x="3627624" y="330593"/>
                      <a:pt x="3457202" y="-81875"/>
                      <a:pt x="2977889" y="14346"/>
                    </a:cubicBezTo>
                    <a:cubicBezTo>
                      <a:pt x="2793216" y="55583"/>
                      <a:pt x="2690053" y="139651"/>
                      <a:pt x="2521517" y="191646"/>
                    </a:cubicBezTo>
                    <a:cubicBezTo>
                      <a:pt x="2300296" y="254592"/>
                      <a:pt x="2094796" y="223017"/>
                      <a:pt x="1978256" y="172815"/>
                    </a:cubicBezTo>
                    <a:close/>
                  </a:path>
                </a:pathLst>
              </a:custGeom>
              <a:noFill/>
              <a:ln w="28575" cap="flat" cmpd="sng" algn="ctr">
                <a:solidFill>
                  <a:srgbClr val="1E5AA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0" name="任意多边形 6">
                <a:extLst>
                  <a:ext uri="{FF2B5EF4-FFF2-40B4-BE49-F238E27FC236}">
                    <a16:creationId xmlns:a16="http://schemas.microsoft.com/office/drawing/2014/main" id="{C7913CC7-095B-49C1-8890-1812EC401BEF}"/>
                  </a:ext>
                </a:extLst>
              </p:cNvPr>
              <p:cNvSpPr/>
              <p:nvPr/>
            </p:nvSpPr>
            <p:spPr>
              <a:xfrm>
                <a:off x="2190941" y="1701991"/>
                <a:ext cx="3547136" cy="3034919"/>
              </a:xfrm>
              <a:custGeom>
                <a:avLst/>
                <a:gdLst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39707"/>
                  <a:gd name="connsiteX1" fmla="*/ 733759 w 3493095"/>
                  <a:gd name="connsiteY1" fmla="*/ 467957 h 2939707"/>
                  <a:gd name="connsiteX2" fmla="*/ 206634 w 3493095"/>
                  <a:gd name="connsiteY2" fmla="*/ 1145689 h 2939707"/>
                  <a:gd name="connsiteX3" fmla="*/ 298074 w 3493095"/>
                  <a:gd name="connsiteY3" fmla="*/ 1936376 h 2939707"/>
                  <a:gd name="connsiteX4" fmla="*/ 792926 w 3493095"/>
                  <a:gd name="connsiteY4" fmla="*/ 2630244 h 2939707"/>
                  <a:gd name="connsiteX5" fmla="*/ 1470657 w 3493095"/>
                  <a:gd name="connsiteY5" fmla="*/ 2899186 h 2939707"/>
                  <a:gd name="connsiteX6" fmla="*/ 2175283 w 3493095"/>
                  <a:gd name="connsiteY6" fmla="*/ 2904564 h 2939707"/>
                  <a:gd name="connsiteX7" fmla="*/ 3111199 w 3493095"/>
                  <a:gd name="connsiteY7" fmla="*/ 2775473 h 2939707"/>
                  <a:gd name="connsiteX8" fmla="*/ 3251048 w 3493095"/>
                  <a:gd name="connsiteY8" fmla="*/ 2366682 h 2939707"/>
                  <a:gd name="connsiteX9" fmla="*/ 3493095 w 3493095"/>
                  <a:gd name="connsiteY9" fmla="*/ 1715844 h 2939707"/>
                  <a:gd name="connsiteX10" fmla="*/ 3294079 w 3493095"/>
                  <a:gd name="connsiteY10" fmla="*/ 1226371 h 2939707"/>
                  <a:gd name="connsiteX11" fmla="*/ 3164987 w 3493095"/>
                  <a:gd name="connsiteY11" fmla="*/ 365760 h 2939707"/>
                  <a:gd name="connsiteX12" fmla="*/ 2562559 w 3493095"/>
                  <a:gd name="connsiteY12" fmla="*/ 0 h 2939707"/>
                  <a:gd name="connsiteX13" fmla="*/ 1594370 w 3493095"/>
                  <a:gd name="connsiteY13" fmla="*/ 102197 h 2939707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70657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78989"/>
                  <a:gd name="connsiteX1" fmla="*/ 733759 w 3493095"/>
                  <a:gd name="connsiteY1" fmla="*/ 467957 h 2978989"/>
                  <a:gd name="connsiteX2" fmla="*/ 206634 w 3493095"/>
                  <a:gd name="connsiteY2" fmla="*/ 1145689 h 2978989"/>
                  <a:gd name="connsiteX3" fmla="*/ 298074 w 3493095"/>
                  <a:gd name="connsiteY3" fmla="*/ 1936376 h 2978989"/>
                  <a:gd name="connsiteX4" fmla="*/ 792926 w 3493095"/>
                  <a:gd name="connsiteY4" fmla="*/ 2630244 h 2978989"/>
                  <a:gd name="connsiteX5" fmla="*/ 1449142 w 3493095"/>
                  <a:gd name="connsiteY5" fmla="*/ 2899186 h 2978989"/>
                  <a:gd name="connsiteX6" fmla="*/ 2175283 w 3493095"/>
                  <a:gd name="connsiteY6" fmla="*/ 2904564 h 2978989"/>
                  <a:gd name="connsiteX7" fmla="*/ 3111199 w 3493095"/>
                  <a:gd name="connsiteY7" fmla="*/ 2775473 h 2978989"/>
                  <a:gd name="connsiteX8" fmla="*/ 3251048 w 3493095"/>
                  <a:gd name="connsiteY8" fmla="*/ 2366682 h 2978989"/>
                  <a:gd name="connsiteX9" fmla="*/ 3493095 w 3493095"/>
                  <a:gd name="connsiteY9" fmla="*/ 1715844 h 2978989"/>
                  <a:gd name="connsiteX10" fmla="*/ 3294079 w 3493095"/>
                  <a:gd name="connsiteY10" fmla="*/ 1226371 h 2978989"/>
                  <a:gd name="connsiteX11" fmla="*/ 3164987 w 3493095"/>
                  <a:gd name="connsiteY11" fmla="*/ 365760 h 2978989"/>
                  <a:gd name="connsiteX12" fmla="*/ 2562559 w 3493095"/>
                  <a:gd name="connsiteY12" fmla="*/ 0 h 2978989"/>
                  <a:gd name="connsiteX13" fmla="*/ 1594370 w 3493095"/>
                  <a:gd name="connsiteY13" fmla="*/ 102197 h 2978989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111199 w 3493095"/>
                  <a:gd name="connsiteY7" fmla="*/ 2775473 h 3001392"/>
                  <a:gd name="connsiteX8" fmla="*/ 3251048 w 3493095"/>
                  <a:gd name="connsiteY8" fmla="*/ 2366682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51048 w 3493095"/>
                  <a:gd name="connsiteY8" fmla="*/ 2366682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72563 w 3493095"/>
                  <a:gd name="connsiteY8" fmla="*/ 2237590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8177"/>
                  <a:gd name="connsiteY0" fmla="*/ 135724 h 3034919"/>
                  <a:gd name="connsiteX1" fmla="*/ 733759 w 3498177"/>
                  <a:gd name="connsiteY1" fmla="*/ 501484 h 3034919"/>
                  <a:gd name="connsiteX2" fmla="*/ 206634 w 3498177"/>
                  <a:gd name="connsiteY2" fmla="*/ 1179216 h 3034919"/>
                  <a:gd name="connsiteX3" fmla="*/ 298074 w 3498177"/>
                  <a:gd name="connsiteY3" fmla="*/ 1969903 h 3034919"/>
                  <a:gd name="connsiteX4" fmla="*/ 792926 w 3498177"/>
                  <a:gd name="connsiteY4" fmla="*/ 2663771 h 3034919"/>
                  <a:gd name="connsiteX5" fmla="*/ 1449142 w 3498177"/>
                  <a:gd name="connsiteY5" fmla="*/ 2932713 h 3034919"/>
                  <a:gd name="connsiteX6" fmla="*/ 2175283 w 3498177"/>
                  <a:gd name="connsiteY6" fmla="*/ 2938091 h 3034919"/>
                  <a:gd name="connsiteX7" fmla="*/ 3245670 w 3498177"/>
                  <a:gd name="connsiteY7" fmla="*/ 2809000 h 3034919"/>
                  <a:gd name="connsiteX8" fmla="*/ 3267184 w 3498177"/>
                  <a:gd name="connsiteY8" fmla="*/ 2238845 h 3034919"/>
                  <a:gd name="connsiteX9" fmla="*/ 3493095 w 3498177"/>
                  <a:gd name="connsiteY9" fmla="*/ 1749371 h 3034919"/>
                  <a:gd name="connsiteX10" fmla="*/ 3294079 w 3498177"/>
                  <a:gd name="connsiteY10" fmla="*/ 1259898 h 3034919"/>
                  <a:gd name="connsiteX11" fmla="*/ 3164987 w 3498177"/>
                  <a:gd name="connsiteY11" fmla="*/ 399287 h 3034919"/>
                  <a:gd name="connsiteX12" fmla="*/ 2562559 w 3498177"/>
                  <a:gd name="connsiteY12" fmla="*/ 33527 h 3034919"/>
                  <a:gd name="connsiteX13" fmla="*/ 1594370 w 3498177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49654"/>
                  <a:gd name="connsiteY0" fmla="*/ 135724 h 3034919"/>
                  <a:gd name="connsiteX1" fmla="*/ 733759 w 3549654"/>
                  <a:gd name="connsiteY1" fmla="*/ 501484 h 3034919"/>
                  <a:gd name="connsiteX2" fmla="*/ 206634 w 3549654"/>
                  <a:gd name="connsiteY2" fmla="*/ 1179216 h 3034919"/>
                  <a:gd name="connsiteX3" fmla="*/ 298074 w 3549654"/>
                  <a:gd name="connsiteY3" fmla="*/ 1969903 h 3034919"/>
                  <a:gd name="connsiteX4" fmla="*/ 792926 w 3549654"/>
                  <a:gd name="connsiteY4" fmla="*/ 2663771 h 3034919"/>
                  <a:gd name="connsiteX5" fmla="*/ 1449142 w 3549654"/>
                  <a:gd name="connsiteY5" fmla="*/ 2932713 h 3034919"/>
                  <a:gd name="connsiteX6" fmla="*/ 2175283 w 3549654"/>
                  <a:gd name="connsiteY6" fmla="*/ 2938091 h 3034919"/>
                  <a:gd name="connsiteX7" fmla="*/ 3245670 w 3549654"/>
                  <a:gd name="connsiteY7" fmla="*/ 2809000 h 3034919"/>
                  <a:gd name="connsiteX8" fmla="*/ 3267184 w 3549654"/>
                  <a:gd name="connsiteY8" fmla="*/ 2238845 h 3034919"/>
                  <a:gd name="connsiteX9" fmla="*/ 3541505 w 3549654"/>
                  <a:gd name="connsiteY9" fmla="*/ 1738614 h 3034919"/>
                  <a:gd name="connsiteX10" fmla="*/ 3294079 w 3549654"/>
                  <a:gd name="connsiteY10" fmla="*/ 1259898 h 3034919"/>
                  <a:gd name="connsiteX11" fmla="*/ 3164987 w 3549654"/>
                  <a:gd name="connsiteY11" fmla="*/ 399287 h 3034919"/>
                  <a:gd name="connsiteX12" fmla="*/ 2562559 w 3549654"/>
                  <a:gd name="connsiteY12" fmla="*/ 33527 h 3034919"/>
                  <a:gd name="connsiteX13" fmla="*/ 1594370 w 3549654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47136" h="3034919">
                    <a:moveTo>
                      <a:pt x="1594370" y="135724"/>
                    </a:moveTo>
                    <a:cubicBezTo>
                      <a:pt x="1043938" y="4840"/>
                      <a:pt x="832370" y="261230"/>
                      <a:pt x="733759" y="501484"/>
                    </a:cubicBezTo>
                    <a:cubicBezTo>
                      <a:pt x="611839" y="872624"/>
                      <a:pt x="409236" y="953305"/>
                      <a:pt x="206634" y="1179216"/>
                    </a:cubicBezTo>
                    <a:cubicBezTo>
                      <a:pt x="-160919" y="1523460"/>
                      <a:pt x="20168" y="1792402"/>
                      <a:pt x="298074" y="1969903"/>
                    </a:cubicBezTo>
                    <a:cubicBezTo>
                      <a:pt x="791133" y="2190435"/>
                      <a:pt x="762446" y="2362557"/>
                      <a:pt x="792926" y="2663771"/>
                    </a:cubicBezTo>
                    <a:cubicBezTo>
                      <a:pt x="868230" y="3038495"/>
                      <a:pt x="1147928" y="3004430"/>
                      <a:pt x="1449142" y="2932713"/>
                    </a:cubicBezTo>
                    <a:cubicBezTo>
                      <a:pt x="1879448" y="2762383"/>
                      <a:pt x="2003160" y="2909404"/>
                      <a:pt x="2175283" y="2938091"/>
                    </a:cubicBezTo>
                    <a:cubicBezTo>
                      <a:pt x="3035895" y="3147866"/>
                      <a:pt x="3164988" y="2975743"/>
                      <a:pt x="3245670" y="2809000"/>
                    </a:cubicBezTo>
                    <a:cubicBezTo>
                      <a:pt x="3319180" y="2575917"/>
                      <a:pt x="3258220" y="2418139"/>
                      <a:pt x="3267184" y="2238845"/>
                    </a:cubicBezTo>
                    <a:cubicBezTo>
                      <a:pt x="3320973" y="2043415"/>
                      <a:pt x="3482338" y="1934045"/>
                      <a:pt x="3541505" y="1738614"/>
                    </a:cubicBezTo>
                    <a:cubicBezTo>
                      <a:pt x="3577364" y="1500152"/>
                      <a:pt x="3435721" y="1385403"/>
                      <a:pt x="3294079" y="1259898"/>
                    </a:cubicBezTo>
                    <a:cubicBezTo>
                      <a:pt x="3089683" y="1032195"/>
                      <a:pt x="3208018" y="686157"/>
                      <a:pt x="3164987" y="399287"/>
                    </a:cubicBezTo>
                    <a:cubicBezTo>
                      <a:pt x="3028723" y="-99150"/>
                      <a:pt x="2693443" y="-5918"/>
                      <a:pt x="2562559" y="33527"/>
                    </a:cubicBezTo>
                    <a:cubicBezTo>
                      <a:pt x="2046191" y="271989"/>
                      <a:pt x="1857933" y="203856"/>
                      <a:pt x="1594370" y="135724"/>
                    </a:cubicBezTo>
                    <a:close/>
                  </a:path>
                </a:pathLst>
              </a:custGeom>
              <a:noFill/>
              <a:ln w="12700" cap="flat" cmpd="sng" algn="ctr">
                <a:solidFill>
                  <a:srgbClr val="1E5AA4"/>
                </a:solidFill>
                <a:prstDash val="lgDash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67" name="图片 5">
              <a:extLst>
                <a:ext uri="{FF2B5EF4-FFF2-40B4-BE49-F238E27FC236}">
                  <a16:creationId xmlns:a16="http://schemas.microsoft.com/office/drawing/2014/main" id="{B63ADFB0-6C66-4DD2-8E2B-A1C68002B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837" y="4076907"/>
              <a:ext cx="1370330" cy="1571193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E2D44D-BB68-4357-96DA-DA19A42B4019}"/>
              </a:ext>
            </a:extLst>
          </p:cNvPr>
          <p:cNvGrpSpPr/>
          <p:nvPr/>
        </p:nvGrpSpPr>
        <p:grpSpPr>
          <a:xfrm>
            <a:off x="5486576" y="290920"/>
            <a:ext cx="2921192" cy="1498051"/>
            <a:chOff x="5365299" y="1198006"/>
            <a:chExt cx="2921192" cy="1498051"/>
          </a:xfrm>
        </p:grpSpPr>
        <p:pic>
          <p:nvPicPr>
            <p:cNvPr id="72" name="Picture 4">
              <a:extLst>
                <a:ext uri="{FF2B5EF4-FFF2-40B4-BE49-F238E27FC236}">
                  <a16:creationId xmlns:a16="http://schemas.microsoft.com/office/drawing/2014/main" id="{7114BF34-9271-4128-B104-D09F678771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28" b="19622" l="36702" r="90071">
                          <a14:foregroundMark x1="37411" y1="9811" x2="37411" y2="9811"/>
                          <a14:foregroundMark x1="36702" y1="18440" x2="36702" y2="18440"/>
                          <a14:foregroundMark x1="36702" y1="10165" x2="36702" y2="10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74" r="3333" b="78156"/>
            <a:stretch/>
          </p:blipFill>
          <p:spPr bwMode="auto">
            <a:xfrm>
              <a:off x="5365299" y="1198006"/>
              <a:ext cx="2921192" cy="1498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1BBCC42-A662-47AE-AC18-87037DF48483}"/>
                </a:ext>
              </a:extLst>
            </p:cNvPr>
            <p:cNvSpPr txBox="1"/>
            <p:nvPr/>
          </p:nvSpPr>
          <p:spPr>
            <a:xfrm>
              <a:off x="5656672" y="1748911"/>
              <a:ext cx="23186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xôn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xao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E203AEA-9AFF-4EF5-BFB0-769ACBCC176A}"/>
              </a:ext>
            </a:extLst>
          </p:cNvPr>
          <p:cNvGrpSpPr/>
          <p:nvPr/>
        </p:nvGrpSpPr>
        <p:grpSpPr>
          <a:xfrm>
            <a:off x="7995978" y="247525"/>
            <a:ext cx="3195848" cy="1395517"/>
            <a:chOff x="7821791" y="1719540"/>
            <a:chExt cx="3195848" cy="1395517"/>
          </a:xfrm>
        </p:grpSpPr>
        <p:pic>
          <p:nvPicPr>
            <p:cNvPr id="75" name="Picture 2">
              <a:extLst>
                <a:ext uri="{FF2B5EF4-FFF2-40B4-BE49-F238E27FC236}">
                  <a16:creationId xmlns:a16="http://schemas.microsoft.com/office/drawing/2014/main" id="{98938DF0-F03B-4EE4-A1A4-C5B22701F4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986" b="38298" l="7447" r="60993">
                          <a14:foregroundMark x1="59397" y1="29196" x2="59397" y2="29196"/>
                          <a14:foregroundMark x1="36879" y1="21986" x2="36879" y2="21986"/>
                          <a14:foregroundMark x1="60993" y1="27305" x2="60993" y2="27305"/>
                          <a14:foregroundMark x1="49291" y1="38180" x2="49291" y2="38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" t="20361" r="35574" b="59663"/>
            <a:stretch/>
          </p:blipFill>
          <p:spPr bwMode="auto">
            <a:xfrm>
              <a:off x="7821791" y="1719540"/>
              <a:ext cx="2921191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FB02FD9-F664-46EF-B9D8-40728B6E5C66}"/>
                </a:ext>
              </a:extLst>
            </p:cNvPr>
            <p:cNvSpPr txBox="1"/>
            <p:nvPr/>
          </p:nvSpPr>
          <p:spPr>
            <a:xfrm>
              <a:off x="8275320" y="2223732"/>
              <a:ext cx="27423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ầ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ầm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19109B8-1E3D-4093-8EF5-7E7B8DBB4213}"/>
              </a:ext>
            </a:extLst>
          </p:cNvPr>
          <p:cNvGrpSpPr/>
          <p:nvPr/>
        </p:nvGrpSpPr>
        <p:grpSpPr>
          <a:xfrm>
            <a:off x="5596739" y="1945597"/>
            <a:ext cx="2606557" cy="1395517"/>
            <a:chOff x="5475462" y="2852683"/>
            <a:chExt cx="2606557" cy="1395517"/>
          </a:xfrm>
        </p:grpSpPr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3EF5BABD-12E5-4349-A007-94BEC9FC45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1135" b="58038" l="35993" r="87234">
                          <a14:foregroundMark x1="39716" y1="47163" x2="38652" y2="47163"/>
                          <a14:foregroundMark x1="35993" y1="47518" x2="35993" y2="47518"/>
                          <a14:foregroundMark x1="87411" y1="50473" x2="87411" y2="50473"/>
                          <a14:foregroundMark x1="63652" y1="41135" x2="63652" y2="411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85" t="39836" r="8704" b="39817"/>
            <a:stretch/>
          </p:blipFill>
          <p:spPr bwMode="auto">
            <a:xfrm>
              <a:off x="5475462" y="2852683"/>
              <a:ext cx="2606557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4424E47-6B10-4638-A0E8-902E690DF8A5}"/>
                </a:ext>
              </a:extLst>
            </p:cNvPr>
            <p:cNvSpPr txBox="1"/>
            <p:nvPr/>
          </p:nvSpPr>
          <p:spPr>
            <a:xfrm>
              <a:off x="5826978" y="3292886"/>
              <a:ext cx="22550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r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óc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rách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7CB191D-3FD6-4F8D-8CEF-59CA85C2BDF2}"/>
              </a:ext>
            </a:extLst>
          </p:cNvPr>
          <p:cNvGrpSpPr/>
          <p:nvPr/>
        </p:nvGrpSpPr>
        <p:grpSpPr>
          <a:xfrm>
            <a:off x="8365551" y="1692231"/>
            <a:ext cx="2843823" cy="1552728"/>
            <a:chOff x="8021253" y="3198267"/>
            <a:chExt cx="2843823" cy="1552728"/>
          </a:xfrm>
        </p:grpSpPr>
        <p:pic>
          <p:nvPicPr>
            <p:cNvPr id="81" name="Picture 2">
              <a:extLst>
                <a:ext uri="{FF2B5EF4-FFF2-40B4-BE49-F238E27FC236}">
                  <a16:creationId xmlns:a16="http://schemas.microsoft.com/office/drawing/2014/main" id="{A808AE69-5163-4A02-B12E-5D4C53D018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6BB259-55B1-4CD4-AF21-C11FC7E7D2F3}"/>
                </a:ext>
              </a:extLst>
            </p:cNvPr>
            <p:cNvSpPr txBox="1"/>
            <p:nvPr/>
          </p:nvSpPr>
          <p:spPr>
            <a:xfrm>
              <a:off x="8296626" y="3840664"/>
              <a:ext cx="25684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xao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C81E9C0-9A93-42C6-973D-1FAA362338EF}"/>
              </a:ext>
            </a:extLst>
          </p:cNvPr>
          <p:cNvGrpSpPr/>
          <p:nvPr/>
        </p:nvGrpSpPr>
        <p:grpSpPr>
          <a:xfrm>
            <a:off x="5552028" y="3244959"/>
            <a:ext cx="2853638" cy="1424331"/>
            <a:chOff x="5430751" y="4152045"/>
            <a:chExt cx="2853638" cy="1424331"/>
          </a:xfrm>
        </p:grpSpPr>
        <p:pic>
          <p:nvPicPr>
            <p:cNvPr id="84" name="Picture 2">
              <a:extLst>
                <a:ext uri="{FF2B5EF4-FFF2-40B4-BE49-F238E27FC236}">
                  <a16:creationId xmlns:a16="http://schemas.microsoft.com/office/drawing/2014/main" id="{87235D84-1AD2-43C3-AE9D-1F318E71A4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24" b="96809" l="41844" r="93262">
                          <a14:foregroundMark x1="41844" y1="91371" x2="41844" y2="91371"/>
                          <a14:foregroundMark x1="68262" y1="80496" x2="68262" y2="80496"/>
                          <a14:foregroundMark x1="90603" y1="88889" x2="90603" y2="88889"/>
                          <a14:foregroundMark x1="73227" y1="81797" x2="73227" y2="81797"/>
                          <a14:foregroundMark x1="63298" y1="81087" x2="63298" y2="81087"/>
                          <a14:foregroundMark x1="56915" y1="82742" x2="56915" y2="82742"/>
                          <a14:foregroundMark x1="59929" y1="81797" x2="59929" y2="81797"/>
                          <a14:foregroundMark x1="70213" y1="81087" x2="70213" y2="81087"/>
                          <a14:foregroundMark x1="77305" y1="80024" x2="77305" y2="80024"/>
                          <a14:foregroundMark x1="93262" y1="84870" x2="93262" y2="848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9" t="78156" r="5072" b="1075"/>
            <a:stretch/>
          </p:blipFill>
          <p:spPr bwMode="auto">
            <a:xfrm>
              <a:off x="5430751" y="4152045"/>
              <a:ext cx="2669569" cy="1424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8F7F095-AB94-46B1-937A-F652163AB699}"/>
                </a:ext>
              </a:extLst>
            </p:cNvPr>
            <p:cNvSpPr txBox="1"/>
            <p:nvPr/>
          </p:nvSpPr>
          <p:spPr>
            <a:xfrm>
              <a:off x="5730240" y="4681658"/>
              <a:ext cx="25541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tách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Rounded Rectangle 54">
            <a:extLst>
              <a:ext uri="{FF2B5EF4-FFF2-40B4-BE49-F238E27FC236}">
                <a16:creationId xmlns:a16="http://schemas.microsoft.com/office/drawing/2014/main" id="{5BCEAF2E-4993-4EA2-A56A-4699F98B78BA}"/>
              </a:ext>
            </a:extLst>
          </p:cNvPr>
          <p:cNvSpPr/>
          <p:nvPr/>
        </p:nvSpPr>
        <p:spPr>
          <a:xfrm>
            <a:off x="2793697" y="4987706"/>
            <a:ext cx="8386463" cy="7831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rơi</a:t>
            </a:r>
            <a:r>
              <a:rPr lang="en-US" sz="40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tách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mái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hiên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6A5F2E7-805C-44A3-8E24-FB54F205C6B6}"/>
              </a:ext>
            </a:extLst>
          </p:cNvPr>
          <p:cNvGrpSpPr/>
          <p:nvPr/>
        </p:nvGrpSpPr>
        <p:grpSpPr>
          <a:xfrm>
            <a:off x="8397513" y="3094772"/>
            <a:ext cx="2628226" cy="1552728"/>
            <a:chOff x="8021253" y="3198267"/>
            <a:chExt cx="2628226" cy="1552728"/>
          </a:xfrm>
        </p:grpSpPr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id="{8275E5C4-EB49-4842-B82A-99CF7B9A9E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928F52D-A7D3-4A93-853D-62266301DF52}"/>
                </a:ext>
              </a:extLst>
            </p:cNvPr>
            <p:cNvSpPr txBox="1"/>
            <p:nvPr/>
          </p:nvSpPr>
          <p:spPr>
            <a:xfrm>
              <a:off x="8081029" y="3827221"/>
              <a:ext cx="25684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 vu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35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671</Words>
  <Application>Microsoft Office PowerPoint</Application>
  <PresentationFormat>Widescreen</PresentationFormat>
  <Paragraphs>104</Paragraphs>
  <Slides>17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等线</vt:lpstr>
      <vt:lpstr>等线 Light</vt:lpstr>
      <vt:lpstr>Arial</vt:lpstr>
      <vt:lpstr>Arial-Rounded</vt:lpstr>
      <vt:lpstr>Calibri</vt:lpstr>
      <vt:lpstr>Odibee Sans</vt:lpstr>
      <vt:lpstr>SVN-SAF</vt:lpstr>
      <vt:lpstr>Times New Roman</vt:lpstr>
      <vt:lpstr>UVN Banh Mi</vt:lpstr>
      <vt:lpstr>UVN Gia Dinh</vt:lpstr>
      <vt:lpstr>华康方圆体W7</vt:lpstr>
      <vt:lpstr>方正卡通简体</vt:lpstr>
      <vt:lpstr>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Yến Hải</cp:lastModifiedBy>
  <cp:revision>24</cp:revision>
  <dcterms:created xsi:type="dcterms:W3CDTF">2022-06-21T02:14:53Z</dcterms:created>
  <dcterms:modified xsi:type="dcterms:W3CDTF">2022-10-07T01:44:45Z</dcterms:modified>
</cp:coreProperties>
</file>