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79" r:id="rId2"/>
    <p:sldId id="378" r:id="rId3"/>
    <p:sldId id="269" r:id="rId4"/>
    <p:sldId id="259" r:id="rId5"/>
    <p:sldId id="288" r:id="rId6"/>
    <p:sldId id="260" r:id="rId7"/>
    <p:sldId id="261" r:id="rId8"/>
    <p:sldId id="263" r:id="rId9"/>
    <p:sldId id="262" r:id="rId10"/>
    <p:sldId id="270" r:id="rId11"/>
    <p:sldId id="283" r:id="rId12"/>
    <p:sldId id="290" r:id="rId13"/>
    <p:sldId id="265" r:id="rId14"/>
    <p:sldId id="291" r:id="rId15"/>
    <p:sldId id="284" r:id="rId16"/>
    <p:sldId id="287" r:id="rId17"/>
    <p:sldId id="377" r:id="rId18"/>
    <p:sldId id="30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33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52EB39-FCCE-4BD9-9ECD-8CC86FD23A5C}" type="doc">
      <dgm:prSet loTypeId="urn:microsoft.com/office/officeart/2005/8/layout/vList3" loCatId="list" qsTypeId="urn:microsoft.com/office/officeart/2005/8/quickstyle/3d9" qsCatId="3D" csTypeId="urn:microsoft.com/office/officeart/2005/8/colors/accent1_2" csCatId="accent1" phldr="1"/>
      <dgm:spPr/>
    </dgm:pt>
    <dgm:pt modelId="{E54B4119-C29E-4A81-B66C-9F2B425B54B2}">
      <dgm:prSet phldrT="[Text]" custT="1"/>
      <dgm:spPr/>
      <dgm:t>
        <a:bodyPr/>
        <a:lstStyle/>
        <a:p>
          <a:endParaRPr lang="en-US" sz="2900" dirty="0">
            <a:solidFill>
              <a:srgbClr val="FFC000"/>
            </a:solidFill>
          </a:endParaRPr>
        </a:p>
        <a:p>
          <a:r>
            <a:rPr lang="en-US" sz="3600" b="1" dirty="0" err="1">
              <a:solidFill>
                <a:srgbClr val="FFC000"/>
              </a:solidFill>
            </a:rPr>
            <a:t>Thanh</a:t>
          </a:r>
          <a:endParaRPr lang="en-US" sz="3600" b="1" dirty="0">
            <a:solidFill>
              <a:srgbClr val="FFC000"/>
            </a:solidFill>
          </a:endParaRPr>
        </a:p>
      </dgm:t>
    </dgm:pt>
    <dgm:pt modelId="{F475CEC4-C887-4AC3-B7A6-923141CC5B8D}" type="sibTrans" cxnId="{34911CEB-B750-428F-AF4C-2F5A09DE4931}">
      <dgm:prSet/>
      <dgm:spPr/>
      <dgm:t>
        <a:bodyPr/>
        <a:lstStyle/>
        <a:p>
          <a:endParaRPr lang="en-US"/>
        </a:p>
      </dgm:t>
    </dgm:pt>
    <dgm:pt modelId="{88E0DD40-4F63-474D-B3EF-1D726F4BDF3E}" type="parTrans" cxnId="{34911CEB-B750-428F-AF4C-2F5A09DE4931}">
      <dgm:prSet/>
      <dgm:spPr/>
      <dgm:t>
        <a:bodyPr/>
        <a:lstStyle/>
        <a:p>
          <a:endParaRPr lang="en-US"/>
        </a:p>
      </dgm:t>
    </dgm:pt>
    <dgm:pt modelId="{1888CDAF-2814-4C45-A8B1-A43A6498C58B}" type="pres">
      <dgm:prSet presAssocID="{3652EB39-FCCE-4BD9-9ECD-8CC86FD23A5C}" presName="linearFlow" presStyleCnt="0">
        <dgm:presLayoutVars>
          <dgm:dir/>
          <dgm:resizeHandles val="exact"/>
        </dgm:presLayoutVars>
      </dgm:prSet>
      <dgm:spPr/>
    </dgm:pt>
    <dgm:pt modelId="{431F0C60-0743-4809-BB4E-4CEEC9A47A8C}" type="pres">
      <dgm:prSet presAssocID="{E54B4119-C29E-4A81-B66C-9F2B425B54B2}" presName="composite" presStyleCnt="0"/>
      <dgm:spPr/>
    </dgm:pt>
    <dgm:pt modelId="{6D2FCE7D-725F-4713-A213-7C54D7FE6ABB}" type="pres">
      <dgm:prSet presAssocID="{E54B4119-C29E-4A81-B66C-9F2B425B54B2}" presName="imgShp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AE8634B-4697-4DC4-8D08-1EB4140ED6BC}" type="pres">
      <dgm:prSet presAssocID="{E54B4119-C29E-4A81-B66C-9F2B425B54B2}" presName="txShp" presStyleLbl="node1" presStyleIdx="0" presStyleCnt="1" custLinFactNeighborX="516" custLinFactNeighborY="7929">
        <dgm:presLayoutVars>
          <dgm:bulletEnabled val="1"/>
        </dgm:presLayoutVars>
      </dgm:prSet>
      <dgm:spPr/>
    </dgm:pt>
  </dgm:ptLst>
  <dgm:cxnLst>
    <dgm:cxn modelId="{56C1E5AA-27C7-478E-BB5D-EAF6D96736BF}" type="presOf" srcId="{E54B4119-C29E-4A81-B66C-9F2B425B54B2}" destId="{6AE8634B-4697-4DC4-8D08-1EB4140ED6BC}" srcOrd="0" destOrd="0" presId="urn:microsoft.com/office/officeart/2005/8/layout/vList3"/>
    <dgm:cxn modelId="{4E9A3EC8-565A-47B7-8171-0CDE4961C606}" type="presOf" srcId="{3652EB39-FCCE-4BD9-9ECD-8CC86FD23A5C}" destId="{1888CDAF-2814-4C45-A8B1-A43A6498C58B}" srcOrd="0" destOrd="0" presId="urn:microsoft.com/office/officeart/2005/8/layout/vList3"/>
    <dgm:cxn modelId="{34911CEB-B750-428F-AF4C-2F5A09DE4931}" srcId="{3652EB39-FCCE-4BD9-9ECD-8CC86FD23A5C}" destId="{E54B4119-C29E-4A81-B66C-9F2B425B54B2}" srcOrd="0" destOrd="0" parTransId="{88E0DD40-4F63-474D-B3EF-1D726F4BDF3E}" sibTransId="{F475CEC4-C887-4AC3-B7A6-923141CC5B8D}"/>
    <dgm:cxn modelId="{B58276F6-9163-4BD9-91EE-2BFB25C38B9A}" type="presParOf" srcId="{1888CDAF-2814-4C45-A8B1-A43A6498C58B}" destId="{431F0C60-0743-4809-BB4E-4CEEC9A47A8C}" srcOrd="0" destOrd="0" presId="urn:microsoft.com/office/officeart/2005/8/layout/vList3"/>
    <dgm:cxn modelId="{1DDBB292-0788-4D7F-A677-C5985303E058}" type="presParOf" srcId="{431F0C60-0743-4809-BB4E-4CEEC9A47A8C}" destId="{6D2FCE7D-725F-4713-A213-7C54D7FE6ABB}" srcOrd="0" destOrd="0" presId="urn:microsoft.com/office/officeart/2005/8/layout/vList3"/>
    <dgm:cxn modelId="{E012DBAB-7200-4F6E-B777-DDE2D3676062}" type="presParOf" srcId="{431F0C60-0743-4809-BB4E-4CEEC9A47A8C}" destId="{6AE8634B-4697-4DC4-8D08-1EB4140ED6B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8634B-4697-4DC4-8D08-1EB4140ED6BC}">
      <dsp:nvSpPr>
        <dsp:cNvPr id="0" name=""/>
        <dsp:cNvSpPr/>
      </dsp:nvSpPr>
      <dsp:spPr>
        <a:xfrm rot="10800000">
          <a:off x="931223" y="961384"/>
          <a:ext cx="2432304" cy="12240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9794" tIns="110490" rIns="206248" bIns="110490" numCol="1" spcCol="1270" anchor="ctr" anchorCtr="0">
          <a:noAutofit/>
          <a:sp3d extrusionH="28000" prstMaterial="matte"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 dirty="0">
            <a:solidFill>
              <a:srgbClr val="FFC000"/>
            </a:solidFill>
          </a:endParaRP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>
              <a:solidFill>
                <a:srgbClr val="FFC000"/>
              </a:solidFill>
            </a:rPr>
            <a:t>Thanh</a:t>
          </a:r>
          <a:endParaRPr lang="en-US" sz="3600" b="1" kern="1200" dirty="0">
            <a:solidFill>
              <a:srgbClr val="FFC000"/>
            </a:solidFill>
          </a:endParaRPr>
        </a:p>
      </dsp:txBody>
      <dsp:txXfrm rot="10800000">
        <a:off x="1237248" y="961384"/>
        <a:ext cx="2126279" cy="1224099"/>
      </dsp:txXfrm>
    </dsp:sp>
    <dsp:sp modelId="{6D2FCE7D-725F-4713-A213-7C54D7FE6ABB}">
      <dsp:nvSpPr>
        <dsp:cNvPr id="0" name=""/>
        <dsp:cNvSpPr/>
      </dsp:nvSpPr>
      <dsp:spPr>
        <a:xfrm>
          <a:off x="306623" y="864325"/>
          <a:ext cx="1224099" cy="122409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0A7EE-F031-4231-B809-8A2526C7E179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DE76F-A756-482D-9B93-9D1669FE0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84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DE76F-A756-482D-9B93-9D1669FE05E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01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DE76F-A756-482D-9B93-9D1669FE05E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5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69753AB-2E5D-4A9C-A043-67B4196491C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BE73F34-837D-4D48-9F69-0DE825A9453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29078B-32CF-467B-B9A6-96632BF57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8200" y="0"/>
            <a:ext cx="1014497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7F7194-0570-4190-98B5-6872821D85C4}"/>
              </a:ext>
            </a:extLst>
          </p:cNvPr>
          <p:cNvSpPr/>
          <p:nvPr/>
        </p:nvSpPr>
        <p:spPr>
          <a:xfrm>
            <a:off x="685801" y="1821426"/>
            <a:ext cx="70866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Luyện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từ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và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câu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7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Cấu</a:t>
            </a:r>
            <a:r>
              <a:rPr lang="en-US" sz="7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7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tạo</a:t>
            </a:r>
            <a:r>
              <a:rPr lang="en-US" sz="7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7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của</a:t>
            </a:r>
            <a:r>
              <a:rPr lang="en-US" sz="7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72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tiếng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</a:t>
            </a:r>
            <a:endParaRPr lang="en-US" sz="3600" b="1" i="1" spc="50" dirty="0">
              <a:ln w="11430"/>
              <a:solidFill>
                <a:srgbClr val="FF33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AFF42B-7575-4C0F-A0C2-C166336D1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666249"/>
            <a:ext cx="3482341" cy="228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1189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176364"/>
              </p:ext>
            </p:extLst>
          </p:nvPr>
        </p:nvGraphicFramePr>
        <p:xfrm>
          <a:off x="0" y="0"/>
          <a:ext cx="9201150" cy="6970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0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5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987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Tiếng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Âm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bg1"/>
                          </a:solidFill>
                        </a:rPr>
                        <a:t>đầu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Vần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Thanh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Bầu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ơi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thương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lấy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bí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cùng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Tuy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rằng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khác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giống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nhưng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chung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một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giàn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BEC3BCB-0D5E-4E29-8BFD-21C7DA6CC909}"/>
              </a:ext>
            </a:extLst>
          </p:cNvPr>
          <p:cNvSpPr txBox="1"/>
          <p:nvPr/>
        </p:nvSpPr>
        <p:spPr>
          <a:xfrm>
            <a:off x="2514600" y="554385"/>
            <a:ext cx="586740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7376F7-17C8-4153-A222-698A1120FF67}"/>
              </a:ext>
            </a:extLst>
          </p:cNvPr>
          <p:cNvSpPr txBox="1"/>
          <p:nvPr/>
        </p:nvSpPr>
        <p:spPr>
          <a:xfrm>
            <a:off x="2541270" y="5148017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nh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AB6D8C-8533-4055-9831-BC3FC48C51A2}"/>
              </a:ext>
            </a:extLst>
          </p:cNvPr>
          <p:cNvSpPr txBox="1"/>
          <p:nvPr/>
        </p:nvSpPr>
        <p:spPr>
          <a:xfrm>
            <a:off x="2514600" y="19812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4B1371-849E-463F-884A-8A5EA3ABF77F}"/>
              </a:ext>
            </a:extLst>
          </p:cNvPr>
          <p:cNvSpPr txBox="1"/>
          <p:nvPr/>
        </p:nvSpPr>
        <p:spPr>
          <a:xfrm>
            <a:off x="2552700" y="238571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05207-4011-4F52-9F36-609E58928EC4}"/>
              </a:ext>
            </a:extLst>
          </p:cNvPr>
          <p:cNvSpPr txBox="1"/>
          <p:nvPr/>
        </p:nvSpPr>
        <p:spPr>
          <a:xfrm>
            <a:off x="2533650" y="280481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9F3E2-FE30-4721-BCE0-A57DC4370F86}"/>
              </a:ext>
            </a:extLst>
          </p:cNvPr>
          <p:cNvSpPr txBox="1"/>
          <p:nvPr/>
        </p:nvSpPr>
        <p:spPr>
          <a:xfrm>
            <a:off x="2533650" y="3334181"/>
            <a:ext cx="586740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D13834-19D6-468A-AF58-3A2941320074}"/>
              </a:ext>
            </a:extLst>
          </p:cNvPr>
          <p:cNvSpPr txBox="1"/>
          <p:nvPr/>
        </p:nvSpPr>
        <p:spPr>
          <a:xfrm>
            <a:off x="2533650" y="37719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CA6A0B-7810-40A1-95EF-29D5820A399E}"/>
              </a:ext>
            </a:extLst>
          </p:cNvPr>
          <p:cNvSpPr txBox="1"/>
          <p:nvPr/>
        </p:nvSpPr>
        <p:spPr>
          <a:xfrm>
            <a:off x="2560320" y="426781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kh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6A37F5-2421-4C68-827E-1CB01F79406E}"/>
              </a:ext>
            </a:extLst>
          </p:cNvPr>
          <p:cNvSpPr txBox="1"/>
          <p:nvPr/>
        </p:nvSpPr>
        <p:spPr>
          <a:xfrm>
            <a:off x="2537460" y="470088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gi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3C3099-ECB8-4390-BE28-BB71ED1A569E}"/>
              </a:ext>
            </a:extLst>
          </p:cNvPr>
          <p:cNvSpPr txBox="1"/>
          <p:nvPr/>
        </p:nvSpPr>
        <p:spPr>
          <a:xfrm>
            <a:off x="2533650" y="15240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th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7DF729-544E-41D7-B9BE-3F05CF579576}"/>
              </a:ext>
            </a:extLst>
          </p:cNvPr>
          <p:cNvSpPr txBox="1"/>
          <p:nvPr/>
        </p:nvSpPr>
        <p:spPr>
          <a:xfrm>
            <a:off x="2529840" y="5587841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ch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8F717D-87E7-42B2-9F3D-DE6571E8133D}"/>
              </a:ext>
            </a:extLst>
          </p:cNvPr>
          <p:cNvSpPr txBox="1"/>
          <p:nvPr/>
        </p:nvSpPr>
        <p:spPr>
          <a:xfrm>
            <a:off x="2537460" y="6047273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847DA0-949C-43B6-BD12-02BA53BC72BA}"/>
              </a:ext>
            </a:extLst>
          </p:cNvPr>
          <p:cNvSpPr txBox="1"/>
          <p:nvPr/>
        </p:nvSpPr>
        <p:spPr>
          <a:xfrm>
            <a:off x="2548890" y="641985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gi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DAFF10-3766-4958-A75C-217A0F0C023A}"/>
              </a:ext>
            </a:extLst>
          </p:cNvPr>
          <p:cNvSpPr txBox="1"/>
          <p:nvPr/>
        </p:nvSpPr>
        <p:spPr>
          <a:xfrm>
            <a:off x="5234940" y="514559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âu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E1A1FB-2A3F-4ADF-87C3-A4BC127518F1}"/>
              </a:ext>
            </a:extLst>
          </p:cNvPr>
          <p:cNvSpPr txBox="1"/>
          <p:nvPr/>
        </p:nvSpPr>
        <p:spPr>
          <a:xfrm>
            <a:off x="5040630" y="5088583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ưng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826B5A-9504-4F51-844A-388080AAF07B}"/>
              </a:ext>
            </a:extLst>
          </p:cNvPr>
          <p:cNvSpPr txBox="1"/>
          <p:nvPr/>
        </p:nvSpPr>
        <p:spPr>
          <a:xfrm>
            <a:off x="5273040" y="2345889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FC98B3-C074-4C11-9D5B-A22B2D3AA2F6}"/>
              </a:ext>
            </a:extLst>
          </p:cNvPr>
          <p:cNvSpPr txBox="1"/>
          <p:nvPr/>
        </p:nvSpPr>
        <p:spPr>
          <a:xfrm>
            <a:off x="5029200" y="2764989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ung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2295C5-3F10-4890-9E00-F7C71FA5BD35}"/>
              </a:ext>
            </a:extLst>
          </p:cNvPr>
          <p:cNvSpPr txBox="1"/>
          <p:nvPr/>
        </p:nvSpPr>
        <p:spPr>
          <a:xfrm>
            <a:off x="5008245" y="3713887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ăng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F8FED2-3056-4FA6-B0EA-0DA8741F4AC2}"/>
              </a:ext>
            </a:extLst>
          </p:cNvPr>
          <p:cNvSpPr txBox="1"/>
          <p:nvPr/>
        </p:nvSpPr>
        <p:spPr>
          <a:xfrm>
            <a:off x="5280660" y="4227984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FF0000"/>
                </a:solidFill>
              </a:rPr>
              <a:t>ac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5D846A8-7A15-402F-8D01-F1FE43F3E224}"/>
              </a:ext>
            </a:extLst>
          </p:cNvPr>
          <p:cNvSpPr txBox="1"/>
          <p:nvPr/>
        </p:nvSpPr>
        <p:spPr>
          <a:xfrm>
            <a:off x="5029200" y="4643103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ông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27B73C-8D46-48E7-8C79-E39ED695979C}"/>
              </a:ext>
            </a:extLst>
          </p:cNvPr>
          <p:cNvSpPr txBox="1"/>
          <p:nvPr/>
        </p:nvSpPr>
        <p:spPr>
          <a:xfrm>
            <a:off x="5029200" y="1484174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ương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97C032-D8EA-4C08-BE0D-769AD29EED1D}"/>
              </a:ext>
            </a:extLst>
          </p:cNvPr>
          <p:cNvSpPr txBox="1"/>
          <p:nvPr/>
        </p:nvSpPr>
        <p:spPr>
          <a:xfrm>
            <a:off x="5040630" y="5548015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ung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C0F918-D00E-4D97-BBA6-F8DCA5F8536D}"/>
              </a:ext>
            </a:extLst>
          </p:cNvPr>
          <p:cNvSpPr txBox="1"/>
          <p:nvPr/>
        </p:nvSpPr>
        <p:spPr>
          <a:xfrm>
            <a:off x="5257800" y="6007447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ôt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A6DA6F1-32DD-4A14-B0CE-E7BEF590F3C7}"/>
              </a:ext>
            </a:extLst>
          </p:cNvPr>
          <p:cNvSpPr txBox="1"/>
          <p:nvPr/>
        </p:nvSpPr>
        <p:spPr>
          <a:xfrm>
            <a:off x="5269230" y="648698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FF0000"/>
                </a:solidFill>
              </a:rPr>
              <a:t>an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B1AE5E-E7B3-48D0-841C-8723F7208256}"/>
              </a:ext>
            </a:extLst>
          </p:cNvPr>
          <p:cNvSpPr txBox="1"/>
          <p:nvPr/>
        </p:nvSpPr>
        <p:spPr>
          <a:xfrm>
            <a:off x="5219700" y="9906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ơi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44E821D-1A63-4706-99A7-399B4124E41D}"/>
              </a:ext>
            </a:extLst>
          </p:cNvPr>
          <p:cNvSpPr txBox="1"/>
          <p:nvPr/>
        </p:nvSpPr>
        <p:spPr>
          <a:xfrm>
            <a:off x="5234940" y="1923998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ây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63F2586-5C42-4F34-878A-DC36BEB49743}"/>
              </a:ext>
            </a:extLst>
          </p:cNvPr>
          <p:cNvSpPr txBox="1"/>
          <p:nvPr/>
        </p:nvSpPr>
        <p:spPr>
          <a:xfrm>
            <a:off x="5234940" y="329534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uy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439F4FD-C09B-437F-9EEA-6EEDF7C80C1E}"/>
              </a:ext>
            </a:extLst>
          </p:cNvPr>
          <p:cNvSpPr txBox="1"/>
          <p:nvPr/>
        </p:nvSpPr>
        <p:spPr>
          <a:xfrm>
            <a:off x="7277100" y="533400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70AD590-C7D8-48D2-BAC6-984162ADC6B6}"/>
              </a:ext>
            </a:extLst>
          </p:cNvPr>
          <p:cNvSpPr txBox="1"/>
          <p:nvPr/>
        </p:nvSpPr>
        <p:spPr>
          <a:xfrm>
            <a:off x="7277100" y="1009441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8032A55-838D-4EEF-8220-CEA8DEB91A0A}"/>
              </a:ext>
            </a:extLst>
          </p:cNvPr>
          <p:cNvSpPr txBox="1"/>
          <p:nvPr/>
        </p:nvSpPr>
        <p:spPr>
          <a:xfrm>
            <a:off x="7429500" y="1942839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7CCD6BF-AB83-45EC-98FF-8DF1BB18E714}"/>
              </a:ext>
            </a:extLst>
          </p:cNvPr>
          <p:cNvSpPr txBox="1"/>
          <p:nvPr/>
        </p:nvSpPr>
        <p:spPr>
          <a:xfrm>
            <a:off x="7277100" y="1443335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4BEDD4F-F002-4474-8160-166632C89DF3}"/>
              </a:ext>
            </a:extLst>
          </p:cNvPr>
          <p:cNvSpPr txBox="1"/>
          <p:nvPr/>
        </p:nvSpPr>
        <p:spPr>
          <a:xfrm>
            <a:off x="7429500" y="2382131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157F9D2-94AA-4E70-8F96-ED5DAAF4387A}"/>
              </a:ext>
            </a:extLst>
          </p:cNvPr>
          <p:cNvSpPr txBox="1"/>
          <p:nvPr/>
        </p:nvSpPr>
        <p:spPr>
          <a:xfrm>
            <a:off x="7292340" y="278141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FD11D25-8930-4026-9FA6-AC33BA7C6996}"/>
              </a:ext>
            </a:extLst>
          </p:cNvPr>
          <p:cNvSpPr txBox="1"/>
          <p:nvPr/>
        </p:nvSpPr>
        <p:spPr>
          <a:xfrm>
            <a:off x="7307580" y="3233870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9C31558-E478-4CC7-98B6-96F6425F1297}"/>
              </a:ext>
            </a:extLst>
          </p:cNvPr>
          <p:cNvSpPr txBox="1"/>
          <p:nvPr/>
        </p:nvSpPr>
        <p:spPr>
          <a:xfrm>
            <a:off x="7292340" y="554533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8ED4D73-A6DA-4516-80FB-F06C7453AF7A}"/>
              </a:ext>
            </a:extLst>
          </p:cNvPr>
          <p:cNvSpPr txBox="1"/>
          <p:nvPr/>
        </p:nvSpPr>
        <p:spPr>
          <a:xfrm>
            <a:off x="7317105" y="5126176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DA74B8C-E956-4D24-A479-52E35AF99BC5}"/>
              </a:ext>
            </a:extLst>
          </p:cNvPr>
          <p:cNvSpPr txBox="1"/>
          <p:nvPr/>
        </p:nvSpPr>
        <p:spPr>
          <a:xfrm>
            <a:off x="7317105" y="3752876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3A4CC72-C4BD-4EFF-99CB-B5F9E162B00C}"/>
              </a:ext>
            </a:extLst>
          </p:cNvPr>
          <p:cNvSpPr txBox="1"/>
          <p:nvPr/>
        </p:nvSpPr>
        <p:spPr>
          <a:xfrm>
            <a:off x="7273290" y="6472535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FA95472-4AE9-4EE8-98E3-91EF12C6EFE4}"/>
              </a:ext>
            </a:extLst>
          </p:cNvPr>
          <p:cNvSpPr txBox="1"/>
          <p:nvPr/>
        </p:nvSpPr>
        <p:spPr>
          <a:xfrm>
            <a:off x="7429500" y="4247354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01C235C-07C2-43B9-A87D-23ECF0529A08}"/>
              </a:ext>
            </a:extLst>
          </p:cNvPr>
          <p:cNvSpPr txBox="1"/>
          <p:nvPr/>
        </p:nvSpPr>
        <p:spPr>
          <a:xfrm>
            <a:off x="7448550" y="4661163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67DA00-3105-43BF-8890-82F0CE0520FB}"/>
              </a:ext>
            </a:extLst>
          </p:cNvPr>
          <p:cNvSpPr txBox="1"/>
          <p:nvPr/>
        </p:nvSpPr>
        <p:spPr>
          <a:xfrm>
            <a:off x="7266016" y="6019800"/>
            <a:ext cx="1245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nặng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5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37" grpId="0"/>
      <p:bldP spid="39" grpId="0"/>
      <p:bldP spid="41" grpId="0"/>
      <p:bldP spid="43" grpId="0"/>
      <p:bldP spid="45" grpId="0"/>
      <p:bldP spid="47" grpId="0"/>
      <p:bldP spid="49" grpId="0"/>
      <p:bldP spid="73" grpId="0"/>
      <p:bldP spid="75" grpId="0"/>
      <p:bldP spid="77" grpId="0"/>
      <p:bldP spid="79" grpId="0"/>
      <p:bldP spid="101" grpId="0"/>
      <p:bldP spid="103" grpId="0"/>
      <p:bldP spid="107" grpId="0"/>
      <p:bldP spid="109" grpId="0"/>
      <p:bldP spid="111" grpId="0"/>
      <p:bldP spid="113" grpId="0"/>
      <p:bldP spid="115" grpId="0"/>
      <p:bldP spid="117" grpId="0"/>
      <p:bldP spid="119" grpId="0"/>
      <p:bldP spid="121" grpId="0"/>
      <p:bldP spid="123" grpId="0"/>
      <p:bldP spid="125" grpId="0"/>
      <p:bldP spid="1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186DBF-E196-4A57-A116-EE797BF80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81400" y="-1752600"/>
            <a:ext cx="13030200" cy="9772650"/>
          </a:xfrm>
          <a:prstGeom prst="rect">
            <a:avLst/>
          </a:prstGeom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819150" y="293529"/>
            <a:ext cx="6967616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1.Mỗi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11289" name="Group 25"/>
          <p:cNvGraphicFramePr>
            <a:graphicFrameLocks noGrp="1"/>
          </p:cNvGraphicFramePr>
          <p:nvPr/>
        </p:nvGraphicFramePr>
        <p:xfrm>
          <a:off x="2286000" y="2803525"/>
          <a:ext cx="4724400" cy="1402080"/>
        </p:xfrm>
        <a:graphic>
          <a:graphicData uri="http://schemas.openxmlformats.org/drawingml/2006/table">
            <a:tbl>
              <a:tblPr/>
              <a:tblGrid>
                <a:gridCol w="231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Thanh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Âm</a:t>
                      </a: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đầu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Vần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819150" y="5035609"/>
            <a:ext cx="76581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2.Tiếng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0139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3E764-292A-41E2-A82D-AF4AF4737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5600" y="1752600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5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54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069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-379845"/>
            <a:ext cx="11201399" cy="78149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670720"/>
            <a:ext cx="7315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(Tr.7).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27624"/>
              </p:ext>
            </p:extLst>
          </p:nvPr>
        </p:nvGraphicFramePr>
        <p:xfrm>
          <a:off x="2667000" y="4300701"/>
          <a:ext cx="6096000" cy="1158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5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2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Âm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</a:rPr>
                        <a:t>đầu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Vần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Thanh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   </a:t>
                      </a:r>
                      <a:r>
                        <a:rPr lang="en-US" sz="3200" b="1" dirty="0" err="1"/>
                        <a:t>Nhiễu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 </a:t>
                      </a:r>
                      <a:r>
                        <a:rPr lang="en-US" sz="3200" b="1" baseline="0" dirty="0"/>
                        <a:t>  </a:t>
                      </a:r>
                      <a:r>
                        <a:rPr lang="en-US" sz="3200" b="1" baseline="0" dirty="0" err="1"/>
                        <a:t>nh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   </a:t>
                      </a:r>
                      <a:r>
                        <a:rPr lang="en-US" sz="3200" b="1" dirty="0" err="1"/>
                        <a:t>iêu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 </a:t>
                      </a:r>
                      <a:r>
                        <a:rPr lang="en-US" sz="3200" b="1" dirty="0" err="1"/>
                        <a:t>ngã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43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906212"/>
              </p:ext>
            </p:extLst>
          </p:nvPr>
        </p:nvGraphicFramePr>
        <p:xfrm>
          <a:off x="0" y="0"/>
          <a:ext cx="9201150" cy="6970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4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0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5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987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Tiếng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Âm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chemeClr val="bg1"/>
                          </a:solidFill>
                        </a:rPr>
                        <a:t>đầu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Vần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Thanh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Nhiễu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điều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phủ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lấy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giá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gương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Người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trong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một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nước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phải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thương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nhau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45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cùng</a:t>
                      </a:r>
                      <a:endParaRPr lang="en-US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BEC3BCB-0D5E-4E29-8BFD-21C7DA6CC909}"/>
              </a:ext>
            </a:extLst>
          </p:cNvPr>
          <p:cNvSpPr txBox="1"/>
          <p:nvPr/>
        </p:nvSpPr>
        <p:spPr>
          <a:xfrm>
            <a:off x="2514600" y="55438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nh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7376F7-17C8-4153-A222-698A1120FF67}"/>
              </a:ext>
            </a:extLst>
          </p:cNvPr>
          <p:cNvSpPr txBox="1"/>
          <p:nvPr/>
        </p:nvSpPr>
        <p:spPr>
          <a:xfrm>
            <a:off x="2541270" y="5148017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ph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AB6D8C-8533-4055-9831-BC3FC48C51A2}"/>
              </a:ext>
            </a:extLst>
          </p:cNvPr>
          <p:cNvSpPr txBox="1"/>
          <p:nvPr/>
        </p:nvSpPr>
        <p:spPr>
          <a:xfrm>
            <a:off x="2514600" y="19812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4B1371-849E-463F-884A-8A5EA3ABF77F}"/>
              </a:ext>
            </a:extLst>
          </p:cNvPr>
          <p:cNvSpPr txBox="1"/>
          <p:nvPr/>
        </p:nvSpPr>
        <p:spPr>
          <a:xfrm>
            <a:off x="2552700" y="238571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gi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05207-4011-4F52-9F36-609E58928EC4}"/>
              </a:ext>
            </a:extLst>
          </p:cNvPr>
          <p:cNvSpPr txBox="1"/>
          <p:nvPr/>
        </p:nvSpPr>
        <p:spPr>
          <a:xfrm>
            <a:off x="2533650" y="280481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9F3E2-FE30-4721-BCE0-A57DC4370F86}"/>
              </a:ext>
            </a:extLst>
          </p:cNvPr>
          <p:cNvSpPr txBox="1"/>
          <p:nvPr/>
        </p:nvSpPr>
        <p:spPr>
          <a:xfrm>
            <a:off x="2533650" y="3334181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D13834-19D6-468A-AF58-3A2941320074}"/>
              </a:ext>
            </a:extLst>
          </p:cNvPr>
          <p:cNvSpPr txBox="1"/>
          <p:nvPr/>
        </p:nvSpPr>
        <p:spPr>
          <a:xfrm>
            <a:off x="2533650" y="37719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tr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CA6A0B-7810-40A1-95EF-29D5820A399E}"/>
              </a:ext>
            </a:extLst>
          </p:cNvPr>
          <p:cNvSpPr txBox="1"/>
          <p:nvPr/>
        </p:nvSpPr>
        <p:spPr>
          <a:xfrm>
            <a:off x="2560320" y="426781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6A37F5-2421-4C68-827E-1CB01F79406E}"/>
              </a:ext>
            </a:extLst>
          </p:cNvPr>
          <p:cNvSpPr txBox="1"/>
          <p:nvPr/>
        </p:nvSpPr>
        <p:spPr>
          <a:xfrm>
            <a:off x="2537460" y="470088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3C3099-ECB8-4390-BE28-BB71ED1A569E}"/>
              </a:ext>
            </a:extLst>
          </p:cNvPr>
          <p:cNvSpPr txBox="1"/>
          <p:nvPr/>
        </p:nvSpPr>
        <p:spPr>
          <a:xfrm>
            <a:off x="2533650" y="15240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ph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7DF729-544E-41D7-B9BE-3F05CF579576}"/>
              </a:ext>
            </a:extLst>
          </p:cNvPr>
          <p:cNvSpPr txBox="1"/>
          <p:nvPr/>
        </p:nvSpPr>
        <p:spPr>
          <a:xfrm>
            <a:off x="2529840" y="5587841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7030A0"/>
                </a:solidFill>
              </a:rPr>
              <a:t>th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8F717D-87E7-42B2-9F3D-DE6571E8133D}"/>
              </a:ext>
            </a:extLst>
          </p:cNvPr>
          <p:cNvSpPr txBox="1"/>
          <p:nvPr/>
        </p:nvSpPr>
        <p:spPr>
          <a:xfrm>
            <a:off x="2537460" y="6047273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847DA0-949C-43B6-BD12-02BA53BC72BA}"/>
              </a:ext>
            </a:extLst>
          </p:cNvPr>
          <p:cNvSpPr txBox="1"/>
          <p:nvPr/>
        </p:nvSpPr>
        <p:spPr>
          <a:xfrm>
            <a:off x="2548890" y="6472535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DAFF10-3766-4958-A75C-217A0F0C023A}"/>
              </a:ext>
            </a:extLst>
          </p:cNvPr>
          <p:cNvSpPr txBox="1"/>
          <p:nvPr/>
        </p:nvSpPr>
        <p:spPr>
          <a:xfrm>
            <a:off x="5234940" y="514559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iêu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E1A1FB-2A3F-4ADF-87C3-A4BC127518F1}"/>
              </a:ext>
            </a:extLst>
          </p:cNvPr>
          <p:cNvSpPr txBox="1"/>
          <p:nvPr/>
        </p:nvSpPr>
        <p:spPr>
          <a:xfrm>
            <a:off x="5040630" y="5088583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FF0000"/>
                </a:solidFill>
              </a:rPr>
              <a:t>ai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826B5A-9504-4F51-844A-388080AAF07B}"/>
              </a:ext>
            </a:extLst>
          </p:cNvPr>
          <p:cNvSpPr txBox="1"/>
          <p:nvPr/>
        </p:nvSpPr>
        <p:spPr>
          <a:xfrm>
            <a:off x="5273040" y="2345889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FC98B3-C074-4C11-9D5B-A22B2D3AA2F6}"/>
              </a:ext>
            </a:extLst>
          </p:cNvPr>
          <p:cNvSpPr txBox="1"/>
          <p:nvPr/>
        </p:nvSpPr>
        <p:spPr>
          <a:xfrm>
            <a:off x="5029200" y="2764989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ương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2295C5-3F10-4890-9E00-F7C71FA5BD35}"/>
              </a:ext>
            </a:extLst>
          </p:cNvPr>
          <p:cNvSpPr txBox="1"/>
          <p:nvPr/>
        </p:nvSpPr>
        <p:spPr>
          <a:xfrm>
            <a:off x="5008245" y="3713887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ong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F8FED2-3056-4FA6-B0EA-0DA8741F4AC2}"/>
              </a:ext>
            </a:extLst>
          </p:cNvPr>
          <p:cNvSpPr txBox="1"/>
          <p:nvPr/>
        </p:nvSpPr>
        <p:spPr>
          <a:xfrm>
            <a:off x="5280660" y="4227984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ôt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5D846A8-7A15-402F-8D01-F1FE43F3E224}"/>
              </a:ext>
            </a:extLst>
          </p:cNvPr>
          <p:cNvSpPr txBox="1"/>
          <p:nvPr/>
        </p:nvSpPr>
        <p:spPr>
          <a:xfrm>
            <a:off x="5029200" y="4643103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ươc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27B73C-8D46-48E7-8C79-E39ED695979C}"/>
              </a:ext>
            </a:extLst>
          </p:cNvPr>
          <p:cNvSpPr txBox="1"/>
          <p:nvPr/>
        </p:nvSpPr>
        <p:spPr>
          <a:xfrm>
            <a:off x="4953000" y="1484174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97C032-D8EA-4C08-BE0D-769AD29EED1D}"/>
              </a:ext>
            </a:extLst>
          </p:cNvPr>
          <p:cNvSpPr txBox="1"/>
          <p:nvPr/>
        </p:nvSpPr>
        <p:spPr>
          <a:xfrm>
            <a:off x="5040630" y="5548015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ương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C0F918-D00E-4D97-BBA6-F8DCA5F8536D}"/>
              </a:ext>
            </a:extLst>
          </p:cNvPr>
          <p:cNvSpPr txBox="1"/>
          <p:nvPr/>
        </p:nvSpPr>
        <p:spPr>
          <a:xfrm>
            <a:off x="5257800" y="6007447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FF0000"/>
                </a:solidFill>
              </a:rPr>
              <a:t>au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A6DA6F1-32DD-4A14-B0CE-E7BEF590F3C7}"/>
              </a:ext>
            </a:extLst>
          </p:cNvPr>
          <p:cNvSpPr txBox="1"/>
          <p:nvPr/>
        </p:nvSpPr>
        <p:spPr>
          <a:xfrm>
            <a:off x="5105400" y="6486980"/>
            <a:ext cx="84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ung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B1AE5E-E7B3-48D0-841C-8723F7208256}"/>
              </a:ext>
            </a:extLst>
          </p:cNvPr>
          <p:cNvSpPr txBox="1"/>
          <p:nvPr/>
        </p:nvSpPr>
        <p:spPr>
          <a:xfrm>
            <a:off x="5219700" y="990600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iêu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44E821D-1A63-4706-99A7-399B4124E41D}"/>
              </a:ext>
            </a:extLst>
          </p:cNvPr>
          <p:cNvSpPr txBox="1"/>
          <p:nvPr/>
        </p:nvSpPr>
        <p:spPr>
          <a:xfrm>
            <a:off x="5234940" y="1923998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ây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63F2586-5C42-4F34-878A-DC36BEB49743}"/>
              </a:ext>
            </a:extLst>
          </p:cNvPr>
          <p:cNvSpPr txBox="1"/>
          <p:nvPr/>
        </p:nvSpPr>
        <p:spPr>
          <a:xfrm>
            <a:off x="5025390" y="3295345"/>
            <a:ext cx="107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</a:rPr>
              <a:t>ươi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439F4FD-C09B-437F-9EEA-6EEDF7C80C1E}"/>
              </a:ext>
            </a:extLst>
          </p:cNvPr>
          <p:cNvSpPr txBox="1"/>
          <p:nvPr/>
        </p:nvSpPr>
        <p:spPr>
          <a:xfrm>
            <a:off x="7277100" y="533400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ngã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70AD590-C7D8-48D2-BAC6-984162ADC6B6}"/>
              </a:ext>
            </a:extLst>
          </p:cNvPr>
          <p:cNvSpPr txBox="1"/>
          <p:nvPr/>
        </p:nvSpPr>
        <p:spPr>
          <a:xfrm>
            <a:off x="7277100" y="1009441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8032A55-838D-4EEF-8220-CEA8DEB91A0A}"/>
              </a:ext>
            </a:extLst>
          </p:cNvPr>
          <p:cNvSpPr txBox="1"/>
          <p:nvPr/>
        </p:nvSpPr>
        <p:spPr>
          <a:xfrm>
            <a:off x="7429500" y="1942839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7CCD6BF-AB83-45EC-98FF-8DF1BB18E714}"/>
              </a:ext>
            </a:extLst>
          </p:cNvPr>
          <p:cNvSpPr txBox="1"/>
          <p:nvPr/>
        </p:nvSpPr>
        <p:spPr>
          <a:xfrm>
            <a:off x="7277100" y="1443335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hỏi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4BEDD4F-F002-4474-8160-166632C89DF3}"/>
              </a:ext>
            </a:extLst>
          </p:cNvPr>
          <p:cNvSpPr txBox="1"/>
          <p:nvPr/>
        </p:nvSpPr>
        <p:spPr>
          <a:xfrm>
            <a:off x="7429500" y="2382131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157F9D2-94AA-4E70-8F96-ED5DAAF4387A}"/>
              </a:ext>
            </a:extLst>
          </p:cNvPr>
          <p:cNvSpPr txBox="1"/>
          <p:nvPr/>
        </p:nvSpPr>
        <p:spPr>
          <a:xfrm>
            <a:off x="7292340" y="278141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FD11D25-8930-4026-9FA6-AC33BA7C6996}"/>
              </a:ext>
            </a:extLst>
          </p:cNvPr>
          <p:cNvSpPr txBox="1"/>
          <p:nvPr/>
        </p:nvSpPr>
        <p:spPr>
          <a:xfrm>
            <a:off x="7307580" y="3233870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9C31558-E478-4CC7-98B6-96F6425F1297}"/>
              </a:ext>
            </a:extLst>
          </p:cNvPr>
          <p:cNvSpPr txBox="1"/>
          <p:nvPr/>
        </p:nvSpPr>
        <p:spPr>
          <a:xfrm>
            <a:off x="7292340" y="554533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8ED4D73-A6DA-4516-80FB-F06C7453AF7A}"/>
              </a:ext>
            </a:extLst>
          </p:cNvPr>
          <p:cNvSpPr txBox="1"/>
          <p:nvPr/>
        </p:nvSpPr>
        <p:spPr>
          <a:xfrm>
            <a:off x="7317105" y="5126176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hỏi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DA74B8C-E956-4D24-A479-52E35AF99BC5}"/>
              </a:ext>
            </a:extLst>
          </p:cNvPr>
          <p:cNvSpPr txBox="1"/>
          <p:nvPr/>
        </p:nvSpPr>
        <p:spPr>
          <a:xfrm>
            <a:off x="7317105" y="3752876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3A4CC72-C4BD-4EFF-99CB-B5F9E162B00C}"/>
              </a:ext>
            </a:extLst>
          </p:cNvPr>
          <p:cNvSpPr txBox="1"/>
          <p:nvPr/>
        </p:nvSpPr>
        <p:spPr>
          <a:xfrm>
            <a:off x="7273290" y="6472535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huyền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FA95472-4AE9-4EE8-98E3-91EF12C6EFE4}"/>
              </a:ext>
            </a:extLst>
          </p:cNvPr>
          <p:cNvSpPr txBox="1"/>
          <p:nvPr/>
        </p:nvSpPr>
        <p:spPr>
          <a:xfrm>
            <a:off x="7429500" y="4247354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nặng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01C235C-07C2-43B9-A87D-23ECF0529A08}"/>
              </a:ext>
            </a:extLst>
          </p:cNvPr>
          <p:cNvSpPr txBox="1"/>
          <p:nvPr/>
        </p:nvSpPr>
        <p:spPr>
          <a:xfrm>
            <a:off x="7448550" y="4661163"/>
            <a:ext cx="95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sắc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67DA00-3105-43BF-8890-82F0CE0520FB}"/>
              </a:ext>
            </a:extLst>
          </p:cNvPr>
          <p:cNvSpPr txBox="1"/>
          <p:nvPr/>
        </p:nvSpPr>
        <p:spPr>
          <a:xfrm>
            <a:off x="7266016" y="6019800"/>
            <a:ext cx="1245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00B050"/>
                </a:solidFill>
              </a:rPr>
              <a:t>ngang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D759B3-5B18-49E2-B4E6-4F79C87F074E}"/>
              </a:ext>
            </a:extLst>
          </p:cNvPr>
          <p:cNvSpPr txBox="1"/>
          <p:nvPr/>
        </p:nvSpPr>
        <p:spPr>
          <a:xfrm>
            <a:off x="2514600" y="1028618"/>
            <a:ext cx="58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>
                <a:solidFill>
                  <a:srgbClr val="7030A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61352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37" grpId="0"/>
      <p:bldP spid="39" grpId="0"/>
      <p:bldP spid="41" grpId="0"/>
      <p:bldP spid="43" grpId="0"/>
      <p:bldP spid="45" grpId="0"/>
      <p:bldP spid="47" grpId="0"/>
      <p:bldP spid="49" grpId="0"/>
      <p:bldP spid="73" grpId="0"/>
      <p:bldP spid="75" grpId="0"/>
      <p:bldP spid="77" grpId="0"/>
      <p:bldP spid="79" grpId="0"/>
      <p:bldP spid="101" grpId="0"/>
      <p:bldP spid="103" grpId="0"/>
      <p:bldP spid="107" grpId="0"/>
      <p:bldP spid="109" grpId="0"/>
      <p:bldP spid="111" grpId="0"/>
      <p:bldP spid="113" grpId="0"/>
      <p:bldP spid="115" grpId="0"/>
      <p:bldP spid="117" grpId="0"/>
      <p:bldP spid="119" grpId="0"/>
      <p:bldP spid="121" grpId="0"/>
      <p:bldP spid="123" grpId="0"/>
      <p:bldP spid="125" grpId="0"/>
      <p:bldP spid="127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8A0A12-6B1A-42B4-8ED6-A381480C0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6" y="-1828801"/>
            <a:ext cx="11439525" cy="11439525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523851"/>
              </p:ext>
            </p:extLst>
          </p:nvPr>
        </p:nvGraphicFramePr>
        <p:xfrm>
          <a:off x="1327149" y="2616070"/>
          <a:ext cx="2971800" cy="1815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15882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Sao</a:t>
                      </a:r>
                    </a:p>
                  </a:txBody>
                  <a:tcPr marT="45732" marB="457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897766"/>
              </p:ext>
            </p:extLst>
          </p:nvPr>
        </p:nvGraphicFramePr>
        <p:xfrm>
          <a:off x="5638800" y="2519689"/>
          <a:ext cx="1981200" cy="1682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2532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ao</a:t>
                      </a:r>
                      <a:endParaRPr lang="en-US" sz="6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T="45733" marB="45733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3810000" y="3198812"/>
            <a:ext cx="1828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285750"/>
            <a:ext cx="701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(Tr.7).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Bớt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(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1683E4-7605-4EDF-AA71-A5E3E0CC8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898" y="3735486"/>
            <a:ext cx="4548294" cy="25584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1E523A-2DFA-4DAE-B0DC-76DA496F3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606" y="3783142"/>
            <a:ext cx="4248994" cy="250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0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63D3F56-9B09-442A-A902-26A87EE33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62866" y="-147850"/>
            <a:ext cx="14359466" cy="8077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04800" y="1997125"/>
            <a:ext cx="4038600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THỬ TÀI ĐOÁN CHỮ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800" y="3204950"/>
            <a:ext cx="5410200" cy="1371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b="1" dirty="0"/>
              <a:t>                </a:t>
            </a:r>
            <a:r>
              <a:rPr lang="en-US" sz="2000" b="1" dirty="0" err="1"/>
              <a:t>Che</a:t>
            </a:r>
            <a:r>
              <a:rPr lang="en-US" sz="2000" b="1" dirty="0"/>
              <a:t> </a:t>
            </a:r>
            <a:r>
              <a:rPr lang="en-US" sz="2000" b="1" dirty="0" err="1"/>
              <a:t>nắng</a:t>
            </a:r>
            <a:r>
              <a:rPr lang="en-US" sz="2000" b="1" dirty="0"/>
              <a:t> </a:t>
            </a:r>
            <a:r>
              <a:rPr lang="en-US" sz="2000" b="1" dirty="0" err="1"/>
              <a:t>thì</a:t>
            </a:r>
            <a:r>
              <a:rPr lang="en-US" sz="2000" b="1" dirty="0"/>
              <a:t> </a:t>
            </a:r>
            <a:r>
              <a:rPr lang="en-US" sz="2000" b="1" dirty="0" err="1"/>
              <a:t>lấy</a:t>
            </a:r>
            <a:r>
              <a:rPr lang="en-US" sz="2000" b="1" dirty="0"/>
              <a:t> </a:t>
            </a:r>
            <a:r>
              <a:rPr lang="en-US" sz="2000" b="1" dirty="0" err="1"/>
              <a:t>nửa</a:t>
            </a:r>
            <a:r>
              <a:rPr lang="en-US" sz="2000" b="1" dirty="0"/>
              <a:t> </a:t>
            </a:r>
            <a:r>
              <a:rPr lang="en-US" sz="2000" b="1" dirty="0" err="1"/>
              <a:t>đầu</a:t>
            </a:r>
            <a:r>
              <a:rPr lang="en-US" sz="2000" b="1" dirty="0"/>
              <a:t>,</a:t>
            </a:r>
            <a:br>
              <a:rPr lang="en-US" sz="2000" b="1" dirty="0"/>
            </a:br>
            <a:r>
              <a:rPr lang="en-US" sz="2000" b="1" dirty="0"/>
              <a:t>        </a:t>
            </a:r>
            <a:r>
              <a:rPr lang="en-US" sz="2000" b="1" dirty="0" err="1"/>
              <a:t>Đựng</a:t>
            </a:r>
            <a:r>
              <a:rPr lang="en-US" sz="2000" b="1" dirty="0"/>
              <a:t> </a:t>
            </a:r>
            <a:r>
              <a:rPr lang="en-US" sz="2000" b="1" dirty="0" err="1"/>
              <a:t>cơm</a:t>
            </a:r>
            <a:r>
              <a:rPr lang="en-US" sz="2000" b="1" dirty="0"/>
              <a:t> </a:t>
            </a:r>
            <a:r>
              <a:rPr lang="en-US" sz="2000" b="1" dirty="0" err="1"/>
              <a:t>thì</a:t>
            </a:r>
            <a:r>
              <a:rPr lang="en-US" sz="2000" b="1" dirty="0"/>
              <a:t> </a:t>
            </a:r>
            <a:r>
              <a:rPr lang="en-US" sz="2000" b="1" dirty="0" err="1"/>
              <a:t>lấy</a:t>
            </a:r>
            <a:r>
              <a:rPr lang="en-US" sz="2000" b="1" dirty="0"/>
              <a:t> </a:t>
            </a:r>
            <a:r>
              <a:rPr lang="en-US" sz="2000" b="1" dirty="0" err="1"/>
              <a:t>nửa</a:t>
            </a:r>
            <a:r>
              <a:rPr lang="en-US" sz="2000" b="1" dirty="0"/>
              <a:t> </a:t>
            </a:r>
            <a:r>
              <a:rPr lang="en-US" sz="2000" b="1" dirty="0" err="1"/>
              <a:t>sau</a:t>
            </a:r>
            <a:r>
              <a:rPr lang="en-US" sz="2000" b="1" dirty="0"/>
              <a:t> </a:t>
            </a:r>
            <a:r>
              <a:rPr lang="en-US" sz="2000" b="1" dirty="0" err="1"/>
              <a:t>mà</a:t>
            </a:r>
            <a:r>
              <a:rPr lang="en-US" sz="2000" b="1" dirty="0"/>
              <a:t> </a:t>
            </a:r>
            <a:r>
              <a:rPr lang="en-US" sz="2000" b="1" dirty="0" err="1"/>
              <a:t>dùng</a:t>
            </a:r>
            <a:r>
              <a:rPr lang="en-US" sz="2000" b="1" dirty="0"/>
              <a:t>!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                              </a:t>
            </a:r>
            <a:r>
              <a:rPr lang="en-US" sz="2000" b="1" i="1" dirty="0"/>
              <a:t>( </a:t>
            </a:r>
            <a:r>
              <a:rPr lang="en-US" sz="2000" b="1" i="1" dirty="0" err="1"/>
              <a:t>Là</a:t>
            </a:r>
            <a:r>
              <a:rPr lang="en-US" sz="2000" b="1" i="1" dirty="0"/>
              <a:t> </a:t>
            </a:r>
            <a:r>
              <a:rPr lang="en-US" sz="2000" b="1" i="1" dirty="0" err="1"/>
              <a:t>những</a:t>
            </a:r>
            <a:r>
              <a:rPr lang="en-US" sz="2000" b="1" i="1" dirty="0"/>
              <a:t> </a:t>
            </a:r>
            <a:r>
              <a:rPr lang="en-US" sz="2000" b="1" i="1" dirty="0" err="1"/>
              <a:t>chữ</a:t>
            </a:r>
            <a:r>
              <a:rPr lang="en-US" sz="2000" b="1" i="1" dirty="0"/>
              <a:t> </a:t>
            </a:r>
            <a:r>
              <a:rPr lang="en-US" sz="2000" b="1" i="1" dirty="0" err="1"/>
              <a:t>gì</a:t>
            </a:r>
            <a:r>
              <a:rPr lang="en-US" sz="2000" b="1" i="1" dirty="0"/>
              <a:t>? )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04800" y="4800600"/>
            <a:ext cx="5410200" cy="1828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dirty="0"/>
              <a:t>                         </a:t>
            </a:r>
            <a:r>
              <a:rPr lang="en-US" sz="2000" b="1" dirty="0" err="1">
                <a:solidFill>
                  <a:schemeClr val="tx1"/>
                </a:solidFill>
              </a:rPr>
              <a:t>Cắt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đầu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chỉ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còn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có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râu</a:t>
            </a:r>
            <a:endParaRPr lang="en-US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</a:rPr>
              <a:t>            </a:t>
            </a:r>
            <a:r>
              <a:rPr lang="en-US" sz="2000" b="1" dirty="0" err="1">
                <a:solidFill>
                  <a:schemeClr val="tx1"/>
                </a:solidFill>
              </a:rPr>
              <a:t>Chắp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vào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lại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đủ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đuôi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mình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đầu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chân</a:t>
            </a:r>
            <a:r>
              <a:rPr lang="en-US" sz="2000" b="1" dirty="0">
                <a:solidFill>
                  <a:schemeClr val="tx1"/>
                </a:solidFill>
              </a:rPr>
              <a:t>!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                                    </a:t>
            </a:r>
            <a:r>
              <a:rPr lang="en-US" sz="2000" b="1" i="1" dirty="0">
                <a:solidFill>
                  <a:schemeClr val="tx1"/>
                </a:solidFill>
              </a:rPr>
              <a:t>(</a:t>
            </a:r>
            <a:r>
              <a:rPr lang="en-US" sz="2000" b="1" i="1" dirty="0" err="1">
                <a:solidFill>
                  <a:schemeClr val="tx1"/>
                </a:solidFill>
              </a:rPr>
              <a:t>Là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những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chữ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gì</a:t>
            </a:r>
            <a:r>
              <a:rPr lang="en-US" sz="2000" b="1" i="1" dirty="0">
                <a:solidFill>
                  <a:schemeClr val="tx1"/>
                </a:solidFill>
              </a:rPr>
              <a:t>?)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359D89-B3C0-4013-91E7-ACE9477B1FA9}"/>
              </a:ext>
            </a:extLst>
          </p:cNvPr>
          <p:cNvSpPr txBox="1"/>
          <p:nvPr/>
        </p:nvSpPr>
        <p:spPr>
          <a:xfrm>
            <a:off x="5715000" y="2407176"/>
            <a:ext cx="3314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Ô </a:t>
            </a:r>
            <a:r>
              <a:rPr lang="en-US" sz="4000" b="1" dirty="0" err="1">
                <a:solidFill>
                  <a:srgbClr val="FF0000"/>
                </a:solidFill>
              </a:rPr>
              <a:t>tô</a:t>
            </a:r>
            <a:endParaRPr lang="vi-VN" sz="4000" b="1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D4F0F4-3BE5-4481-B2C5-1F4E4BFEF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3164" y="2965545"/>
            <a:ext cx="2035176" cy="13522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0C48B2-5CFD-4179-95EB-DD13277240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62" t="19333" r="3473" b="15333"/>
          <a:stretch/>
        </p:blipFill>
        <p:spPr>
          <a:xfrm>
            <a:off x="7277236" y="3106388"/>
            <a:ext cx="1804986" cy="12456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E7463E-13D4-4A33-82C4-4F78AF78B8D5}"/>
              </a:ext>
            </a:extLst>
          </p:cNvPr>
          <p:cNvSpPr txBox="1"/>
          <p:nvPr/>
        </p:nvSpPr>
        <p:spPr>
          <a:xfrm>
            <a:off x="5843850" y="4343409"/>
            <a:ext cx="3228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trâu</a:t>
            </a:r>
            <a:endParaRPr lang="vi-VN" sz="4000" b="1" dirty="0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BF29ED9-5214-4DC4-897B-69F1971F4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6973" y="4979188"/>
            <a:ext cx="2931850" cy="16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5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b-f30-zpg.zdn.vn/5969845647167497549/a1595afdfa8a06d45f9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8" y="0"/>
            <a:ext cx="91461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65810" y="2971800"/>
            <a:ext cx="56779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DẶN DÒ</a:t>
            </a:r>
          </a:p>
          <a:p>
            <a:pPr marL="457200" indent="-457200">
              <a:buFontTx/>
              <a:buChar char="-"/>
            </a:pP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30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đố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30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LTVC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000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endParaRPr lang="en-US" sz="30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5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6D710A-2E49-4203-9F42-4ECD52D43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1430" y="-1295400"/>
            <a:ext cx="9785430" cy="97854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E9A15A-A859-4EC9-9954-7DC38B54D867}"/>
              </a:ext>
            </a:extLst>
          </p:cNvPr>
          <p:cNvSpPr/>
          <p:nvPr/>
        </p:nvSpPr>
        <p:spPr>
          <a:xfrm>
            <a:off x="304800" y="1981200"/>
            <a:ext cx="650530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</a:t>
            </a:r>
          </a:p>
          <a:p>
            <a:pPr algn="ctr"/>
            <a:r>
              <a:rPr lang="en-US" sz="6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TỐT</a:t>
            </a:r>
            <a:endParaRPr lang="en-US" sz="66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626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38E8D57-A9CE-46D8-8D86-7AB37A096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485" y="0"/>
            <a:ext cx="1014497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8B4037-939B-437A-A92D-43D091DEB0D4}"/>
              </a:ext>
            </a:extLst>
          </p:cNvPr>
          <p:cNvSpPr txBox="1"/>
          <p:nvPr/>
        </p:nvSpPr>
        <p:spPr>
          <a:xfrm>
            <a:off x="2133600" y="533400"/>
            <a:ext cx="487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DUNG DĂNG DUNG DẺ</a:t>
            </a:r>
          </a:p>
          <a:p>
            <a:pPr algn="ctr"/>
            <a:endParaRPr lang="vi-VN" sz="2800" dirty="0"/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Dung dăng dung dẻ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Dắt trẻ đi chơi.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Đến cửa nhà trời,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Lạy cậu lạy mợ,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Cho cháu về quê,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Cho dê đi học,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Cho cóc ở nhà,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Cho gà bới bếp,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Xì xà xì xụp</a:t>
            </a:r>
          </a:p>
          <a:p>
            <a:pPr algn="ctr"/>
            <a:r>
              <a:rPr lang="vi-VN" sz="2800" dirty="0">
                <a:solidFill>
                  <a:srgbClr val="00B050"/>
                </a:solidFill>
              </a:rPr>
              <a:t>Ngồi thụp xuống đây.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768C92-3037-4090-9E23-DE3A58DF766C}"/>
              </a:ext>
            </a:extLst>
          </p:cNvPr>
          <p:cNvSpPr txBox="1"/>
          <p:nvPr/>
        </p:nvSpPr>
        <p:spPr>
          <a:xfrm>
            <a:off x="3352800" y="5970657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endParaRPr lang="vi-VN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0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214895"/>
            <a:ext cx="4114801" cy="419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5406" y="4627952"/>
            <a:ext cx="830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    </a:t>
            </a:r>
            <a:r>
              <a:rPr lang="en-US" sz="3200" b="1" dirty="0" err="1">
                <a:solidFill>
                  <a:srgbClr val="FF3300"/>
                </a:solidFill>
              </a:rPr>
              <a:t>Bầu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ơi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thương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lấy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bí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cùng</a:t>
            </a:r>
            <a:endParaRPr lang="en-US" sz="3200" b="1" dirty="0">
              <a:solidFill>
                <a:srgbClr val="FF3300"/>
              </a:solidFill>
            </a:endParaRPr>
          </a:p>
          <a:p>
            <a:r>
              <a:rPr lang="en-US" sz="3200" b="1" dirty="0" err="1">
                <a:solidFill>
                  <a:srgbClr val="FF3300"/>
                </a:solidFill>
              </a:rPr>
              <a:t>Tuy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rằng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khác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giống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nhưng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chung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một</a:t>
            </a:r>
            <a:r>
              <a:rPr lang="en-US" sz="3200" b="1" dirty="0">
                <a:solidFill>
                  <a:srgbClr val="FF3300"/>
                </a:solidFill>
              </a:rPr>
              <a:t> </a:t>
            </a:r>
            <a:r>
              <a:rPr lang="en-US" sz="3200" b="1" dirty="0" err="1">
                <a:solidFill>
                  <a:srgbClr val="FF3300"/>
                </a:solidFill>
              </a:rPr>
              <a:t>giàn</a:t>
            </a:r>
            <a:r>
              <a:rPr lang="en-US" sz="3200" b="1" dirty="0">
                <a:solidFill>
                  <a:srgbClr val="FF3300"/>
                </a:solidFill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214895"/>
            <a:ext cx="4498833" cy="41910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7B7C0E-160D-4FCB-85B0-88D2BA7FF3C2}"/>
              </a:ext>
            </a:extLst>
          </p:cNvPr>
          <p:cNvSpPr txBox="1"/>
          <p:nvPr/>
        </p:nvSpPr>
        <p:spPr>
          <a:xfrm>
            <a:off x="855406" y="5927229"/>
            <a:ext cx="8305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Em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hãy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đọc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thầm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và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đếm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xem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câu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tục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ngữ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có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bao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nhiêu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 </a:t>
            </a:r>
            <a:r>
              <a:rPr lang="en-US" sz="2800" b="1" dirty="0" err="1">
                <a:solidFill>
                  <a:srgbClr val="C6E7FC">
                    <a:lumMod val="50000"/>
                  </a:srgbClr>
                </a:solidFill>
              </a:rPr>
              <a:t>tiếng</a:t>
            </a:r>
            <a:r>
              <a:rPr lang="en-US" sz="2800" b="1" dirty="0">
                <a:solidFill>
                  <a:srgbClr val="C6E7FC">
                    <a:lumMod val="50000"/>
                  </a:srgbClr>
                </a:solidFill>
              </a:rPr>
              <a:t>?</a:t>
            </a: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50047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22124" y="762000"/>
            <a:ext cx="9166123" cy="3886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Bầu</a:t>
            </a:r>
            <a:r>
              <a:rPr lang="en-US" sz="3200" b="1" dirty="0">
                <a:solidFill>
                  <a:srgbClr val="FF0000"/>
                </a:solidFill>
              </a:rPr>
              <a:t> / </a:t>
            </a:r>
            <a:r>
              <a:rPr lang="en-US" sz="3200" b="1" dirty="0" err="1">
                <a:solidFill>
                  <a:srgbClr val="FF0000"/>
                </a:solidFill>
              </a:rPr>
              <a:t>ơi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thương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lấy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bí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cùng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200" b="1" i="1" dirty="0">
                <a:solidFill>
                  <a:schemeClr val="bg2">
                    <a:lumMod val="25000"/>
                  </a:schemeClr>
                </a:solidFill>
              </a:rPr>
              <a:t>6 </a:t>
            </a:r>
            <a:r>
              <a:rPr lang="en-US" sz="3200" b="1" i="1" dirty="0" err="1">
                <a:solidFill>
                  <a:schemeClr val="bg2">
                    <a:lumMod val="25000"/>
                  </a:schemeClr>
                </a:solidFill>
              </a:rPr>
              <a:t>tiếng</a:t>
            </a:r>
            <a:endParaRPr lang="en-US" sz="3200" b="1" i="1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en-US" sz="3200" b="1" i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3200" b="1" dirty="0" err="1">
                <a:solidFill>
                  <a:srgbClr val="FF0000"/>
                </a:solidFill>
              </a:rPr>
              <a:t>Tuy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rằng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khác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giống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nhưng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chung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một</a:t>
            </a:r>
            <a:r>
              <a:rPr lang="en-US" sz="3200" b="1" dirty="0">
                <a:solidFill>
                  <a:srgbClr val="FF0000"/>
                </a:solidFill>
              </a:rPr>
              <a:t>/ </a:t>
            </a:r>
            <a:r>
              <a:rPr lang="en-US" sz="3200" b="1" dirty="0" err="1">
                <a:solidFill>
                  <a:srgbClr val="FF0000"/>
                </a:solidFill>
              </a:rPr>
              <a:t>giàn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200" b="1" i="1" dirty="0">
                <a:solidFill>
                  <a:schemeClr val="tx2"/>
                </a:solidFill>
              </a:rPr>
              <a:t>8 </a:t>
            </a:r>
            <a:r>
              <a:rPr lang="en-US" sz="3200" b="1" i="1" dirty="0" err="1">
                <a:solidFill>
                  <a:schemeClr val="tx2"/>
                </a:solidFill>
              </a:rPr>
              <a:t>tiếng</a:t>
            </a:r>
            <a:endParaRPr lang="en-US" sz="3200" b="1" i="1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79CD8B-EE14-4889-BFFB-80AECE8CA16C}"/>
              </a:ext>
            </a:extLst>
          </p:cNvPr>
          <p:cNvSpPr txBox="1"/>
          <p:nvPr/>
        </p:nvSpPr>
        <p:spPr>
          <a:xfrm>
            <a:off x="3200400" y="4876800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endParaRPr lang="vi-VN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12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8B4037-939B-437A-A92D-43D091DEB0D4}"/>
              </a:ext>
            </a:extLst>
          </p:cNvPr>
          <p:cNvSpPr txBox="1"/>
          <p:nvPr/>
        </p:nvSpPr>
        <p:spPr>
          <a:xfrm>
            <a:off x="1292942" y="5671244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</a:rPr>
              <a:t>Mùa hè hoa phượng vĩ nở đỏ rực.</a:t>
            </a:r>
            <a:endParaRPr lang="vi-VN" sz="32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5BB813-F851-4D1D-BE06-14F3FBA3AA4B}"/>
              </a:ext>
            </a:extLst>
          </p:cNvPr>
          <p:cNvSpPr txBox="1"/>
          <p:nvPr/>
        </p:nvSpPr>
        <p:spPr>
          <a:xfrm>
            <a:off x="914400" y="6256019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2">
                    <a:lumMod val="50000"/>
                  </a:schemeClr>
                </a:solidFill>
              </a:rPr>
              <a:t>8 tiếng</a:t>
            </a:r>
            <a:endParaRPr lang="vi-VN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2CCDEA-E0EE-4A58-8451-338107380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22" y="29496"/>
            <a:ext cx="8206556" cy="545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3880AA-F2B1-4662-ADE8-9A1E5B38E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2400" y="-1981200"/>
            <a:ext cx="11988800" cy="8991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24000" y="1295400"/>
            <a:ext cx="6858000" cy="1447800"/>
          </a:xfrm>
          <a:prstGeom prst="roundRect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2. </a:t>
            </a:r>
            <a:r>
              <a:rPr lang="en-US" sz="3600" b="1" dirty="0" err="1"/>
              <a:t>Đánh</a:t>
            </a:r>
            <a:r>
              <a:rPr lang="en-US" sz="3600" b="1" dirty="0"/>
              <a:t> </a:t>
            </a:r>
            <a:r>
              <a:rPr lang="en-US" sz="3600" b="1" dirty="0" err="1"/>
              <a:t>vần</a:t>
            </a:r>
            <a:r>
              <a:rPr lang="en-US" sz="3600" b="1" dirty="0"/>
              <a:t> </a:t>
            </a:r>
            <a:r>
              <a:rPr lang="en-US" sz="3600" b="1" dirty="0" err="1"/>
              <a:t>lại</a:t>
            </a:r>
            <a:r>
              <a:rPr lang="en-US" sz="3600" b="1" dirty="0"/>
              <a:t> </a:t>
            </a:r>
            <a:r>
              <a:rPr lang="en-US" sz="3600" b="1" dirty="0" err="1"/>
              <a:t>tiếng</a:t>
            </a:r>
            <a:r>
              <a:rPr lang="en-US" sz="3600" b="1" dirty="0"/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bầu</a:t>
            </a:r>
            <a:r>
              <a:rPr lang="en-US" sz="3600" b="1" dirty="0"/>
              <a:t> </a:t>
            </a:r>
            <a:r>
              <a:rPr lang="en-US" sz="3600" b="1" dirty="0" err="1"/>
              <a:t>và</a:t>
            </a:r>
            <a:r>
              <a:rPr lang="en-US" sz="3600" b="1" dirty="0"/>
              <a:t> </a:t>
            </a:r>
            <a:r>
              <a:rPr lang="en-US" sz="3600" b="1" dirty="0" err="1"/>
              <a:t>ghi</a:t>
            </a:r>
            <a:r>
              <a:rPr lang="en-US" sz="3600" b="1" dirty="0"/>
              <a:t> </a:t>
            </a:r>
            <a:r>
              <a:rPr lang="en-US" sz="3600" b="1" dirty="0" err="1"/>
              <a:t>lại</a:t>
            </a:r>
            <a:r>
              <a:rPr lang="en-US" sz="3600" b="1" dirty="0"/>
              <a:t> </a:t>
            </a:r>
            <a:r>
              <a:rPr lang="en-US" sz="3600" b="1" dirty="0" err="1"/>
              <a:t>cách</a:t>
            </a:r>
            <a:r>
              <a:rPr lang="en-US" sz="3600" b="1" dirty="0"/>
              <a:t> </a:t>
            </a:r>
            <a:r>
              <a:rPr lang="en-US" sz="3600" b="1" dirty="0" err="1"/>
              <a:t>đánh</a:t>
            </a:r>
            <a:r>
              <a:rPr lang="en-US" sz="3600" b="1" dirty="0"/>
              <a:t> </a:t>
            </a:r>
            <a:r>
              <a:rPr lang="en-US" sz="3600" b="1" dirty="0" err="1"/>
              <a:t>vần</a:t>
            </a:r>
            <a:r>
              <a:rPr lang="en-US" sz="3600" b="1" dirty="0"/>
              <a:t> </a:t>
            </a:r>
            <a:r>
              <a:rPr lang="en-US" sz="3600" b="1" dirty="0" err="1"/>
              <a:t>đó</a:t>
            </a:r>
            <a:r>
              <a:rPr lang="en-US" sz="3600" b="1" dirty="0"/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26010" y="3303326"/>
            <a:ext cx="6743700" cy="157347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Bờ</a:t>
            </a:r>
            <a:r>
              <a:rPr lang="en-US" sz="3600" b="1" dirty="0">
                <a:solidFill>
                  <a:srgbClr val="FF0000"/>
                </a:solidFill>
              </a:rPr>
              <a:t> - </a:t>
            </a:r>
            <a:r>
              <a:rPr lang="en-US" sz="3600" b="1" dirty="0" err="1">
                <a:solidFill>
                  <a:srgbClr val="FF0000"/>
                </a:solidFill>
              </a:rPr>
              <a:t>âu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600" b="1" dirty="0" err="1">
                <a:solidFill>
                  <a:srgbClr val="FF0000"/>
                </a:solidFill>
              </a:rPr>
              <a:t>bâu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600" b="1" dirty="0" err="1">
                <a:solidFill>
                  <a:srgbClr val="FF0000"/>
                </a:solidFill>
              </a:rPr>
              <a:t>huyền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600" b="1" dirty="0" err="1">
                <a:solidFill>
                  <a:srgbClr val="FF0000"/>
                </a:solidFill>
              </a:rPr>
              <a:t>bầu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9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7EC19C-D56E-43F8-9052-4171CBEF2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" y="-381000"/>
            <a:ext cx="10763250" cy="86106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069309"/>
              </p:ext>
            </p:extLst>
          </p:nvPr>
        </p:nvGraphicFramePr>
        <p:xfrm>
          <a:off x="838200" y="3429000"/>
          <a:ext cx="6096000" cy="198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64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3200" dirty="0"/>
                        <a:t>   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Bầu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</a:p>
                    <a:p>
                      <a:pPr algn="ctr"/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b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âu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</a:rPr>
                        <a:t>huyền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loud Callout 6"/>
          <p:cNvSpPr/>
          <p:nvPr/>
        </p:nvSpPr>
        <p:spPr>
          <a:xfrm>
            <a:off x="1981200" y="339852"/>
            <a:ext cx="4572000" cy="2441448"/>
          </a:xfrm>
          <a:prstGeom prst="cloudCallout">
            <a:avLst>
              <a:gd name="adj1" fmla="val -30982"/>
              <a:gd name="adj2" fmla="val 68649"/>
            </a:avLst>
          </a:prstGeom>
        </p:spPr>
        <p:style>
          <a:lnRef idx="2">
            <a:schemeClr val="accent5"/>
          </a:lnRef>
          <a:fillRef idx="100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</a:rPr>
              <a:t>Tiếng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“</a:t>
            </a:r>
            <a:r>
              <a:rPr lang="en-US" sz="3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Bầu</a:t>
            </a:r>
            <a:r>
              <a:rPr lang="en-US" sz="3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” </a:t>
            </a:r>
            <a:r>
              <a:rPr lang="en-US" sz="3200" b="1" i="1" dirty="0">
                <a:solidFill>
                  <a:srgbClr val="FF0000"/>
                </a:solidFill>
              </a:rPr>
              <a:t>do </a:t>
            </a:r>
            <a:r>
              <a:rPr lang="en-US" sz="3200" b="1" i="1" dirty="0" err="1">
                <a:solidFill>
                  <a:srgbClr val="FF0000"/>
                </a:solidFill>
              </a:rPr>
              <a:t>những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bộ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phận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nào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tạo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thành</a:t>
            </a:r>
            <a:r>
              <a:rPr lang="en-US" sz="3200" b="1" i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5364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484" y="-69422"/>
            <a:ext cx="9524999" cy="6858000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449985889"/>
              </p:ext>
            </p:extLst>
          </p:nvPr>
        </p:nvGraphicFramePr>
        <p:xfrm>
          <a:off x="2209800" y="1371600"/>
          <a:ext cx="3657600" cy="295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12"/>
          <p:cNvSpPr/>
          <p:nvPr/>
        </p:nvSpPr>
        <p:spPr>
          <a:xfrm rot="198703">
            <a:off x="3467234" y="3409061"/>
            <a:ext cx="1752600" cy="136505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C000"/>
                </a:solidFill>
              </a:rPr>
              <a:t>Âm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đầu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186518">
            <a:off x="4985145" y="2971186"/>
            <a:ext cx="1676400" cy="1231016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C000"/>
                </a:solidFill>
              </a:rPr>
              <a:t>Vần</a:t>
            </a:r>
            <a:endParaRPr lang="en-US" sz="3200" b="1" dirty="0">
              <a:solidFill>
                <a:srgbClr val="FFC000"/>
              </a:solidFill>
            </a:endParaRPr>
          </a:p>
        </p:txBody>
      </p:sp>
      <p:cxnSp>
        <p:nvCxnSpPr>
          <p:cNvPr id="25" name="Straight Connector 24"/>
          <p:cNvCxnSpPr>
            <a:endCxn id="30" idx="4"/>
          </p:cNvCxnSpPr>
          <p:nvPr/>
        </p:nvCxnSpPr>
        <p:spPr>
          <a:xfrm flipV="1">
            <a:off x="2258704" y="4380932"/>
            <a:ext cx="416257" cy="6073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Freeform 29"/>
          <p:cNvSpPr/>
          <p:nvPr/>
        </p:nvSpPr>
        <p:spPr>
          <a:xfrm>
            <a:off x="2543375" y="2028744"/>
            <a:ext cx="4945941" cy="4250176"/>
          </a:xfrm>
          <a:custGeom>
            <a:avLst/>
            <a:gdLst>
              <a:gd name="connsiteX0" fmla="*/ 117938 w 4945941"/>
              <a:gd name="connsiteY0" fmla="*/ 2174767 h 4250176"/>
              <a:gd name="connsiteX1" fmla="*/ 1632839 w 4945941"/>
              <a:gd name="connsiteY1" fmla="*/ 4221931 h 4250176"/>
              <a:gd name="connsiteX2" fmla="*/ 4935598 w 4945941"/>
              <a:gd name="connsiteY2" fmla="*/ 837286 h 4250176"/>
              <a:gd name="connsiteX3" fmla="*/ 445484 w 4945941"/>
              <a:gd name="connsiteY3" fmla="*/ 86659 h 4250176"/>
              <a:gd name="connsiteX4" fmla="*/ 131586 w 4945941"/>
              <a:gd name="connsiteY4" fmla="*/ 2352188 h 4250176"/>
              <a:gd name="connsiteX5" fmla="*/ 172529 w 4945941"/>
              <a:gd name="connsiteY5" fmla="*/ 2270301 h 425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45941" h="4250176">
                <a:moveTo>
                  <a:pt x="117938" y="2174767"/>
                </a:moveTo>
                <a:cubicBezTo>
                  <a:pt x="473917" y="3309805"/>
                  <a:pt x="829896" y="4444844"/>
                  <a:pt x="1632839" y="4221931"/>
                </a:cubicBezTo>
                <a:cubicBezTo>
                  <a:pt x="2435782" y="3999018"/>
                  <a:pt x="5133491" y="1526498"/>
                  <a:pt x="4935598" y="837286"/>
                </a:cubicBezTo>
                <a:cubicBezTo>
                  <a:pt x="4737706" y="148074"/>
                  <a:pt x="1246153" y="-165825"/>
                  <a:pt x="445484" y="86659"/>
                </a:cubicBezTo>
                <a:cubicBezTo>
                  <a:pt x="-355185" y="339143"/>
                  <a:pt x="177078" y="1988248"/>
                  <a:pt x="131586" y="2352188"/>
                </a:cubicBezTo>
                <a:cubicBezTo>
                  <a:pt x="86094" y="2716128"/>
                  <a:pt x="129311" y="2493214"/>
                  <a:pt x="172529" y="2270301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1066800" y="4988258"/>
            <a:ext cx="17526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Tiếng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19066" y="1048157"/>
            <a:ext cx="4495532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Cấu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tạo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của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tiếng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67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C71B63-28BD-44DB-87BE-D19663548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0" y="0"/>
            <a:ext cx="10304766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200" y="838200"/>
            <a:ext cx="8991600" cy="518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32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32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eriod"/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  <a:p>
            <a:pPr marL="514350" indent="-514350">
              <a:buAutoNum type="alphaLcPeriod"/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”?</a:t>
            </a:r>
          </a:p>
        </p:txBody>
      </p:sp>
    </p:spTree>
    <p:extLst>
      <p:ext uri="{BB962C8B-B14F-4D97-AF65-F5344CB8AC3E}">
        <p14:creationId xmlns:p14="http://schemas.microsoft.com/office/powerpoint/2010/main" val="3199741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519</TotalTime>
  <Words>619</Words>
  <Application>Microsoft Office PowerPoint</Application>
  <PresentationFormat>On-screen Show (4:3)</PresentationFormat>
  <Paragraphs>220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Candara</vt:lpstr>
      <vt:lpstr>Symbol</vt:lpstr>
      <vt:lpstr>Tahoma</vt:lpstr>
      <vt:lpstr>Times New Roman</vt:lpstr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từ và câu lớp 4</dc:title>
  <dc:creator>Admin</dc:creator>
  <cp:lastModifiedBy>Dương Thị Lan Anh</cp:lastModifiedBy>
  <cp:revision>57</cp:revision>
  <dcterms:created xsi:type="dcterms:W3CDTF">2015-08-09T04:14:25Z</dcterms:created>
  <dcterms:modified xsi:type="dcterms:W3CDTF">2022-09-06T03:10:15Z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2022-09-06T03:10:15Z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f3141f2a-4138-401e-966a-5dd6309b52a8</vt:lpwstr>
  </property>
  <property fmtid="{D5CDD505-2E9C-101B-9397-08002B2CF9AE}" pid="8" name="MSIP_Label_defa4170-0d19-0005-0004-bc88714345d2_ContentBits">
    <vt:lpwstr>0</vt:lpwstr>
  </property>
</Properties>
</file>