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332" r:id="rId2"/>
    <p:sldId id="338" r:id="rId3"/>
    <p:sldId id="354" r:id="rId4"/>
    <p:sldId id="340" r:id="rId5"/>
    <p:sldId id="310" r:id="rId6"/>
    <p:sldId id="341" r:id="rId7"/>
    <p:sldId id="345" r:id="rId8"/>
    <p:sldId id="346" r:id="rId9"/>
    <p:sldId id="347" r:id="rId10"/>
    <p:sldId id="348" r:id="rId11"/>
    <p:sldId id="352" r:id="rId12"/>
    <p:sldId id="349" r:id="rId13"/>
    <p:sldId id="353" r:id="rId14"/>
    <p:sldId id="350" r:id="rId15"/>
    <p:sldId id="351" r:id="rId16"/>
    <p:sldId id="342" r:id="rId17"/>
    <p:sldId id="327" r:id="rId18"/>
    <p:sldId id="357" r:id="rId19"/>
    <p:sldId id="343" r:id="rId20"/>
    <p:sldId id="339" r:id="rId21"/>
  </p:sldIdLst>
  <p:sldSz cx="12192000" cy="6858000"/>
  <p:notesSz cx="6858000" cy="9144000"/>
  <p:custDataLst>
    <p:tags r:id="rId2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F02"/>
    <a:srgbClr val="329061"/>
    <a:srgbClr val="6EBA35"/>
    <a:srgbClr val="A7CF82"/>
    <a:srgbClr val="A7CF80"/>
    <a:srgbClr val="FE0000"/>
    <a:srgbClr val="F6C522"/>
    <a:srgbClr val="C10000"/>
    <a:srgbClr val="FFC000"/>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26" autoAdjust="0"/>
    <p:restoredTop sz="94206" autoAdjust="0"/>
  </p:normalViewPr>
  <p:slideViewPr>
    <p:cSldViewPr snapToGrid="0">
      <p:cViewPr varScale="1">
        <p:scale>
          <a:sx n="68" d="100"/>
          <a:sy n="68" d="100"/>
        </p:scale>
        <p:origin x="930" y="60"/>
      </p:cViewPr>
      <p:guideLst>
        <p:guide orient="horz" pos="2160"/>
        <p:guide pos="3840"/>
      </p:guideLst>
    </p:cSldViewPr>
  </p:slideViewPr>
  <p:outlineViewPr>
    <p:cViewPr>
      <p:scale>
        <a:sx n="33" d="100"/>
        <a:sy n="33" d="100"/>
      </p:scale>
      <p:origin x="0" y="-864"/>
    </p:cViewPr>
  </p:outlineViewPr>
  <p:notesTextViewPr>
    <p:cViewPr>
      <p:scale>
        <a:sx n="1" d="1"/>
        <a:sy n="1" d="1"/>
      </p:scale>
      <p:origin x="0" y="0"/>
    </p:cViewPr>
  </p:notesTextViewPr>
  <p:sorterViewPr>
    <p:cViewPr varScale="1">
      <p:scale>
        <a:sx n="1" d="1"/>
        <a:sy n="1" d="1"/>
      </p:scale>
      <p:origin x="0" y="-1086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05F0CB-AB51-4235-8687-0B6A7E7BA954}" type="datetimeFigureOut">
              <a:rPr lang="zh-CN" altLang="en-US" smtClean="0"/>
              <a:pPr/>
              <a:t>2023/7/19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50E973-9B0B-4F39-8D13-B383A8BEBCC1}" type="slidenum">
              <a:rPr lang="zh-CN" altLang="en-US" smtClean="0"/>
              <a:pPr/>
              <a:t>‹#›</a:t>
            </a:fld>
            <a:endParaRPr lang="zh-CN" altLang="en-US"/>
          </a:p>
        </p:txBody>
      </p:sp>
    </p:spTree>
    <p:extLst>
      <p:ext uri="{BB962C8B-B14F-4D97-AF65-F5344CB8AC3E}">
        <p14:creationId xmlns:p14="http://schemas.microsoft.com/office/powerpoint/2010/main" val="1786809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050E973-9B0B-4F39-8D13-B383A8BEBCC1}" type="slidenum">
              <a:rPr lang="zh-CN" altLang="en-US" smtClean="0"/>
              <a:pPr/>
              <a:t>1</a:t>
            </a:fld>
            <a:endParaRPr lang="zh-CN" altLang="en-US"/>
          </a:p>
        </p:txBody>
      </p:sp>
    </p:spTree>
    <p:extLst>
      <p:ext uri="{BB962C8B-B14F-4D97-AF65-F5344CB8AC3E}">
        <p14:creationId xmlns:p14="http://schemas.microsoft.com/office/powerpoint/2010/main" val="2185659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3D0A73-BD1C-4216-819B-C2A516B94082}" type="slidenum">
              <a:rPr lang="zh-CN" altLang="en-US" smtClean="0"/>
              <a:pPr/>
              <a:t>5</a:t>
            </a:fld>
            <a:endParaRPr lang="zh-CN" altLang="en-US"/>
          </a:p>
        </p:txBody>
      </p:sp>
    </p:spTree>
    <p:extLst>
      <p:ext uri="{BB962C8B-B14F-4D97-AF65-F5344CB8AC3E}">
        <p14:creationId xmlns:p14="http://schemas.microsoft.com/office/powerpoint/2010/main" val="3191497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pPr/>
              <a:t>10</a:t>
            </a:fld>
            <a:endParaRPr lang="zh-CN" altLang="en-US"/>
          </a:p>
        </p:txBody>
      </p:sp>
    </p:spTree>
    <p:extLst>
      <p:ext uri="{BB962C8B-B14F-4D97-AF65-F5344CB8AC3E}">
        <p14:creationId xmlns:p14="http://schemas.microsoft.com/office/powerpoint/2010/main" val="3472198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pPr/>
              <a:t>12</a:t>
            </a:fld>
            <a:endParaRPr lang="zh-CN" altLang="en-US"/>
          </a:p>
        </p:txBody>
      </p:sp>
    </p:spTree>
    <p:extLst>
      <p:ext uri="{BB962C8B-B14F-4D97-AF65-F5344CB8AC3E}">
        <p14:creationId xmlns:p14="http://schemas.microsoft.com/office/powerpoint/2010/main" val="335719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pPr/>
              <a:t>14</a:t>
            </a:fld>
            <a:endParaRPr lang="zh-CN" altLang="en-US"/>
          </a:p>
        </p:txBody>
      </p:sp>
    </p:spTree>
    <p:extLst>
      <p:ext uri="{BB962C8B-B14F-4D97-AF65-F5344CB8AC3E}">
        <p14:creationId xmlns:p14="http://schemas.microsoft.com/office/powerpoint/2010/main" val="1409612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pPr/>
              <a:t>15</a:t>
            </a:fld>
            <a:endParaRPr lang="zh-CN" altLang="en-US"/>
          </a:p>
        </p:txBody>
      </p:sp>
    </p:spTree>
    <p:extLst>
      <p:ext uri="{BB962C8B-B14F-4D97-AF65-F5344CB8AC3E}">
        <p14:creationId xmlns:p14="http://schemas.microsoft.com/office/powerpoint/2010/main" val="3200780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pPr/>
              <a:t>16</a:t>
            </a:fld>
            <a:endParaRPr lang="zh-CN" altLang="en-US"/>
          </a:p>
        </p:txBody>
      </p:sp>
    </p:spTree>
    <p:extLst>
      <p:ext uri="{BB962C8B-B14F-4D97-AF65-F5344CB8AC3E}">
        <p14:creationId xmlns:p14="http://schemas.microsoft.com/office/powerpoint/2010/main" val="3480672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pPr/>
              <a:t>17</a:t>
            </a:fld>
            <a:endParaRPr lang="zh-CN" altLang="en-US"/>
          </a:p>
        </p:txBody>
      </p:sp>
    </p:spTree>
    <p:extLst>
      <p:ext uri="{BB962C8B-B14F-4D97-AF65-F5344CB8AC3E}">
        <p14:creationId xmlns:p14="http://schemas.microsoft.com/office/powerpoint/2010/main" val="3484284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050E973-9B0B-4F39-8D13-B383A8BEBCC1}" type="slidenum">
              <a:rPr lang="zh-CN" altLang="en-US" smtClean="0"/>
              <a:pPr/>
              <a:t>20</a:t>
            </a:fld>
            <a:endParaRPr lang="zh-CN" altLang="en-US"/>
          </a:p>
        </p:txBody>
      </p:sp>
    </p:spTree>
    <p:extLst>
      <p:ext uri="{BB962C8B-B14F-4D97-AF65-F5344CB8AC3E}">
        <p14:creationId xmlns:p14="http://schemas.microsoft.com/office/powerpoint/2010/main" val="3958403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transition spd="slow" advClick="0" advTm="0">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6830590"/>
      </p:ext>
    </p:extLst>
  </p:cSld>
  <p:clrMapOvr>
    <a:masterClrMapping/>
  </p:clrMapOvr>
  <p:transition spd="slow" advClick="0" advTm="0">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EBF585A-A565-448C-A0F9-FF2FA03C6E74}" type="datetimeFigureOut">
              <a:rPr lang="zh-CN" altLang="en-US" smtClean="0"/>
              <a:pPr/>
              <a:t>2023/7/19</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3362607B-C3C5-4423-BE98-0A3E96D36AB8}" type="slidenum">
              <a:rPr lang="zh-CN" altLang="en-US" smtClean="0"/>
              <a:pPr/>
              <a:t>‹#›</a:t>
            </a:fld>
            <a:endParaRPr lang="zh-CN" altLang="en-US"/>
          </a:p>
        </p:txBody>
      </p:sp>
    </p:spTree>
    <p:extLst>
      <p:ext uri="{BB962C8B-B14F-4D97-AF65-F5344CB8AC3E}">
        <p14:creationId xmlns:p14="http://schemas.microsoft.com/office/powerpoint/2010/main" val="2704492869"/>
      </p:ext>
    </p:extLst>
  </p:cSld>
  <p:clrMapOvr>
    <a:masterClrMapping/>
  </p:clrMapOvr>
  <p:transition spd="slow" advClick="0" advTm="0">
    <p:randomBar dir="vert"/>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5" cstate="print">
            <a:extLst>
              <a:ext uri="{28A0092B-C50C-407E-A947-70E740481C1C}">
                <a14:useLocalDpi xmlns:a14="http://schemas.microsoft.com/office/drawing/2010/main" val="0"/>
              </a:ext>
            </a:extLst>
          </a:blip>
          <a:srcRect t="61421" b="609"/>
          <a:stretch/>
        </p:blipFill>
        <p:spPr>
          <a:xfrm>
            <a:off x="15894" y="18387"/>
            <a:ext cx="12174936" cy="6839613"/>
          </a:xfrm>
          <a:prstGeom prst="rect">
            <a:avLst/>
          </a:prstGeom>
        </p:spPr>
      </p:pic>
      <p:pic>
        <p:nvPicPr>
          <p:cNvPr id="9" name="图片 8"/>
          <p:cNvPicPr>
            <a:picLocks noChangeAspect="1"/>
          </p:cNvPicPr>
          <p:nvPr userDrawn="1"/>
        </p:nvPicPr>
        <p:blipFill rotWithShape="1">
          <a:blip r:embed="rId6" cstate="print">
            <a:extLst>
              <a:ext uri="{28A0092B-C50C-407E-A947-70E740481C1C}">
                <a14:useLocalDpi xmlns:a14="http://schemas.microsoft.com/office/drawing/2010/main" val="0"/>
              </a:ext>
            </a:extLst>
          </a:blip>
          <a:srcRect t="22718"/>
          <a:stretch/>
        </p:blipFill>
        <p:spPr>
          <a:xfrm>
            <a:off x="100031" y="2"/>
            <a:ext cx="1302050" cy="1179384"/>
          </a:xfrm>
          <a:prstGeom prst="rect">
            <a:avLst/>
          </a:prstGeom>
        </p:spPr>
      </p:pic>
      <p:sp>
        <p:nvSpPr>
          <p:cNvPr id="7" name="矩形 6"/>
          <p:cNvSpPr/>
          <p:nvPr userDrawn="1"/>
        </p:nvSpPr>
        <p:spPr>
          <a:xfrm>
            <a:off x="3048000" y="2551837"/>
            <a:ext cx="6096000" cy="352982"/>
          </a:xfrm>
          <a:prstGeom prst="rect">
            <a:avLst/>
          </a:prstGeom>
        </p:spPr>
        <p:txBody>
          <a:bodyPr>
            <a:spAutoFit/>
          </a:bodyPr>
          <a:lstStyle/>
          <a:p>
            <a:pPr algn="just">
              <a:lnSpc>
                <a:spcPct val="150000"/>
              </a:lnSpc>
            </a:pPr>
            <a:r>
              <a:rPr lang="zh-CN" altLang="en-US" sz="600" dirty="0">
                <a:solidFill>
                  <a:schemeClr val="bg1">
                    <a:alpha val="0"/>
                  </a:schemeClr>
                </a:solidFill>
                <a:latin typeface="微软雅黑" panose="020B0503020204020204" pitchFamily="34" charset="-122"/>
                <a:ea typeface="微软雅黑" panose="020B0503020204020204" pitchFamily="34" charset="-122"/>
              </a:rPr>
              <a:t>感谢您下载包图网平台上提供的</a:t>
            </a:r>
            <a:r>
              <a:rPr lang="en-US" altLang="zh-CN" sz="600" dirty="0">
                <a:solidFill>
                  <a:schemeClr val="bg1">
                    <a:alpha val="0"/>
                  </a:schemeClr>
                </a:solidFill>
                <a:latin typeface="微软雅黑" panose="020B0503020204020204" pitchFamily="34" charset="-122"/>
                <a:ea typeface="微软雅黑" panose="020B0503020204020204" pitchFamily="34" charset="-122"/>
              </a:rPr>
              <a:t>PPT</a:t>
            </a:r>
            <a:r>
              <a:rPr lang="zh-CN" altLang="en-US" sz="600" dirty="0">
                <a:solidFill>
                  <a:schemeClr val="bg1">
                    <a:alpha val="0"/>
                  </a:schemeClr>
                </a:solidFill>
                <a:latin typeface="微软雅黑" panose="020B0503020204020204" pitchFamily="34" charset="-122"/>
                <a:ea typeface="微软雅黑" panose="020B0503020204020204" pitchFamily="34" charset="-122"/>
              </a:rPr>
              <a:t>作品，为了您和包图网以及原创作者的利益，请勿复制、传播、销售，否则将承担法律责任！包图网将对作品进行维权，按照传播下载次数进行十倍的索取赔偿！</a:t>
            </a:r>
            <a:endParaRPr lang="en-US" altLang="zh-CN" sz="600" dirty="0">
              <a:solidFill>
                <a:schemeClr val="bg1">
                  <a:alpha val="0"/>
                </a:schemeClr>
              </a:solidFill>
              <a:latin typeface="微软雅黑" panose="020B0503020204020204" pitchFamily="34" charset="-122"/>
              <a:ea typeface="微软雅黑" panose="020B0503020204020204" pitchFamily="3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5" r:id="rId3"/>
  </p:sldLayoutIdLst>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t="61421" b="609"/>
          <a:stretch/>
        </p:blipFill>
        <p:spPr>
          <a:xfrm>
            <a:off x="0" y="18387"/>
            <a:ext cx="12174936" cy="6839613"/>
          </a:xfrm>
          <a:prstGeom prst="rect">
            <a:avLst/>
          </a:prstGeom>
        </p:spPr>
      </p:pic>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b="32609"/>
          <a:stretch/>
        </p:blipFill>
        <p:spPr>
          <a:xfrm>
            <a:off x="24633" y="3885642"/>
            <a:ext cx="12166197" cy="3002504"/>
          </a:xfrm>
          <a:prstGeom prst="rect">
            <a:avLst/>
          </a:prstGeom>
        </p:spPr>
      </p:pic>
      <p:sp>
        <p:nvSpPr>
          <p:cNvPr id="10" name="矩形 9"/>
          <p:cNvSpPr/>
          <p:nvPr/>
        </p:nvSpPr>
        <p:spPr>
          <a:xfrm>
            <a:off x="1108364" y="2933877"/>
            <a:ext cx="10733354" cy="1107996"/>
          </a:xfrm>
          <a:prstGeom prst="rect">
            <a:avLst/>
          </a:prstGeom>
          <a:noFill/>
        </p:spPr>
        <p:txBody>
          <a:bodyPr wrap="square">
            <a:spAutoFit/>
          </a:bodyPr>
          <a:lstStyle/>
          <a:p>
            <a:pPr algn="ctr"/>
            <a:r>
              <a:rPr lang="en-US" altLang="zh-CN" sz="6600" b="1" dirty="0" err="1">
                <a:ln w="28575" cmpd="thickThin">
                  <a:solidFill>
                    <a:srgbClr val="A7CF82"/>
                  </a:solidFill>
                </a:ln>
                <a:solidFill>
                  <a:srgbClr val="21801A"/>
                </a:solidFill>
                <a:latin typeface="UTM Loko" panose="02040603050506020204" pitchFamily="18" charset="0"/>
                <a:ea typeface="微软雅黑" pitchFamily="34" charset="-122"/>
              </a:rPr>
              <a:t>Dế</a:t>
            </a:r>
            <a:r>
              <a:rPr lang="en-US" altLang="zh-CN" sz="6600" b="1" dirty="0">
                <a:ln w="28575" cmpd="thickThin">
                  <a:solidFill>
                    <a:srgbClr val="A7CF82"/>
                  </a:solidFill>
                </a:ln>
                <a:solidFill>
                  <a:srgbClr val="21801A"/>
                </a:solidFill>
                <a:latin typeface="UTM Loko" panose="02040603050506020204" pitchFamily="18" charset="0"/>
                <a:ea typeface="微软雅黑" pitchFamily="34" charset="-122"/>
              </a:rPr>
              <a:t> </a:t>
            </a:r>
            <a:r>
              <a:rPr lang="en-US" altLang="zh-CN" sz="6600" b="1" dirty="0" err="1">
                <a:ln w="28575" cmpd="thickThin">
                  <a:solidFill>
                    <a:srgbClr val="A7CF82"/>
                  </a:solidFill>
                </a:ln>
                <a:solidFill>
                  <a:srgbClr val="21801A"/>
                </a:solidFill>
                <a:latin typeface="UTM Loko" panose="02040603050506020204" pitchFamily="18" charset="0"/>
                <a:ea typeface="微软雅黑" pitchFamily="34" charset="-122"/>
              </a:rPr>
              <a:t>Mèn</a:t>
            </a:r>
            <a:r>
              <a:rPr lang="en-US" altLang="zh-CN" sz="6600" b="1" dirty="0">
                <a:ln w="28575" cmpd="thickThin">
                  <a:solidFill>
                    <a:srgbClr val="A7CF82"/>
                  </a:solidFill>
                </a:ln>
                <a:solidFill>
                  <a:srgbClr val="21801A"/>
                </a:solidFill>
                <a:latin typeface="UTM Loko" panose="02040603050506020204" pitchFamily="18" charset="0"/>
                <a:ea typeface="微软雅黑" pitchFamily="34" charset="-122"/>
              </a:rPr>
              <a:t> </a:t>
            </a:r>
            <a:r>
              <a:rPr lang="en-US" altLang="zh-CN" sz="6600" b="1" dirty="0" err="1">
                <a:ln w="28575" cmpd="thickThin">
                  <a:solidFill>
                    <a:srgbClr val="A7CF82"/>
                  </a:solidFill>
                </a:ln>
                <a:solidFill>
                  <a:srgbClr val="21801A"/>
                </a:solidFill>
                <a:latin typeface="UTM Loko" panose="02040603050506020204" pitchFamily="18" charset="0"/>
                <a:ea typeface="微软雅黑" pitchFamily="34" charset="-122"/>
              </a:rPr>
              <a:t>bênh</a:t>
            </a:r>
            <a:r>
              <a:rPr lang="en-US" altLang="zh-CN" sz="6600" b="1" dirty="0">
                <a:ln w="28575" cmpd="thickThin">
                  <a:solidFill>
                    <a:srgbClr val="A7CF82"/>
                  </a:solidFill>
                </a:ln>
                <a:solidFill>
                  <a:srgbClr val="21801A"/>
                </a:solidFill>
                <a:latin typeface="UTM Loko" panose="02040603050506020204" pitchFamily="18" charset="0"/>
                <a:ea typeface="微软雅黑" pitchFamily="34" charset="-122"/>
              </a:rPr>
              <a:t> </a:t>
            </a:r>
            <a:r>
              <a:rPr lang="en-US" altLang="zh-CN" sz="6600" b="1" dirty="0" err="1">
                <a:ln w="28575" cmpd="thickThin">
                  <a:solidFill>
                    <a:srgbClr val="A7CF82"/>
                  </a:solidFill>
                </a:ln>
                <a:solidFill>
                  <a:srgbClr val="21801A"/>
                </a:solidFill>
                <a:latin typeface="UTM Loko" panose="02040603050506020204" pitchFamily="18" charset="0"/>
                <a:ea typeface="微软雅黑" pitchFamily="34" charset="-122"/>
              </a:rPr>
              <a:t>vực</a:t>
            </a:r>
            <a:r>
              <a:rPr lang="en-US" altLang="zh-CN" sz="6600" b="1" dirty="0">
                <a:ln w="28575" cmpd="thickThin">
                  <a:solidFill>
                    <a:srgbClr val="A7CF82"/>
                  </a:solidFill>
                </a:ln>
                <a:solidFill>
                  <a:srgbClr val="21801A"/>
                </a:solidFill>
                <a:latin typeface="UTM Loko" panose="02040603050506020204" pitchFamily="18" charset="0"/>
                <a:ea typeface="微软雅黑" pitchFamily="34" charset="-122"/>
              </a:rPr>
              <a:t> </a:t>
            </a:r>
            <a:r>
              <a:rPr lang="en-US" altLang="zh-CN" sz="6600" b="1" dirty="0" err="1">
                <a:ln w="28575" cmpd="thickThin">
                  <a:solidFill>
                    <a:srgbClr val="A7CF82"/>
                  </a:solidFill>
                </a:ln>
                <a:solidFill>
                  <a:srgbClr val="21801A"/>
                </a:solidFill>
                <a:latin typeface="UTM Loko" panose="02040603050506020204" pitchFamily="18" charset="0"/>
                <a:ea typeface="微软雅黑" pitchFamily="34" charset="-122"/>
              </a:rPr>
              <a:t>kẻ</a:t>
            </a:r>
            <a:r>
              <a:rPr lang="en-US" altLang="zh-CN" sz="6600" b="1" dirty="0">
                <a:ln w="28575" cmpd="thickThin">
                  <a:solidFill>
                    <a:srgbClr val="A7CF82"/>
                  </a:solidFill>
                </a:ln>
                <a:solidFill>
                  <a:srgbClr val="21801A"/>
                </a:solidFill>
                <a:latin typeface="UTM Loko" panose="02040603050506020204" pitchFamily="18" charset="0"/>
                <a:ea typeface="微软雅黑" pitchFamily="34" charset="-122"/>
              </a:rPr>
              <a:t> </a:t>
            </a:r>
            <a:r>
              <a:rPr lang="en-US" altLang="zh-CN" sz="6600" b="1" dirty="0" err="1">
                <a:ln w="28575" cmpd="thickThin">
                  <a:solidFill>
                    <a:srgbClr val="A7CF82"/>
                  </a:solidFill>
                </a:ln>
                <a:solidFill>
                  <a:srgbClr val="21801A"/>
                </a:solidFill>
                <a:latin typeface="UTM Loko" panose="02040603050506020204" pitchFamily="18" charset="0"/>
                <a:ea typeface="微软雅黑" pitchFamily="34" charset="-122"/>
              </a:rPr>
              <a:t>yếu</a:t>
            </a:r>
            <a:endParaRPr lang="en-US" altLang="zh-CN" sz="6600" b="1" dirty="0">
              <a:ln w="28575" cmpd="thickThin">
                <a:solidFill>
                  <a:srgbClr val="A7CF82"/>
                </a:solidFill>
              </a:ln>
              <a:solidFill>
                <a:srgbClr val="21801A"/>
              </a:solidFill>
              <a:latin typeface="UTM Loko" panose="02040603050506020204" pitchFamily="18" charset="0"/>
              <a:ea typeface="微软雅黑" pitchFamily="34" charset="-122"/>
            </a:endParaRPr>
          </a:p>
        </p:txBody>
      </p:sp>
      <p:sp>
        <p:nvSpPr>
          <p:cNvPr id="11" name="TextBox 7"/>
          <p:cNvSpPr>
            <a:spLocks noChangeArrowheads="1"/>
          </p:cNvSpPr>
          <p:nvPr/>
        </p:nvSpPr>
        <p:spPr bwMode="auto">
          <a:xfrm>
            <a:off x="6528374" y="4638763"/>
            <a:ext cx="441654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defRPr/>
            </a:pPr>
            <a:r>
              <a:rPr lang="en-US" altLang="zh-CN" sz="3600" b="1" dirty="0" err="1">
                <a:latin typeface="Times New Roman" panose="02020603050405020304" pitchFamily="18" charset="0"/>
                <a:ea typeface="微软雅黑" pitchFamily="34" charset="-122"/>
                <a:cs typeface="Times New Roman" panose="02020603050405020304" pitchFamily="18" charset="0"/>
                <a:sym typeface="微软雅黑" pitchFamily="34" charset="-122"/>
              </a:rPr>
              <a:t>Tô</a:t>
            </a:r>
            <a:r>
              <a:rPr lang="en-US" altLang="zh-CN" sz="3600" b="1" dirty="0">
                <a:latin typeface="Times New Roman" panose="02020603050405020304" pitchFamily="18" charset="0"/>
                <a:ea typeface="微软雅黑" pitchFamily="34" charset="-122"/>
                <a:cs typeface="Times New Roman" panose="02020603050405020304" pitchFamily="18" charset="0"/>
                <a:sym typeface="微软雅黑" pitchFamily="34" charset="-122"/>
              </a:rPr>
              <a:t> </a:t>
            </a:r>
            <a:r>
              <a:rPr lang="en-US" altLang="zh-CN" sz="3600" b="1" dirty="0" err="1">
                <a:latin typeface="Times New Roman" panose="02020603050405020304" pitchFamily="18" charset="0"/>
                <a:ea typeface="微软雅黑" pitchFamily="34" charset="-122"/>
                <a:cs typeface="Times New Roman" panose="02020603050405020304" pitchFamily="18" charset="0"/>
                <a:sym typeface="微软雅黑" pitchFamily="34" charset="-122"/>
              </a:rPr>
              <a:t>Hoài</a:t>
            </a:r>
            <a:endParaRPr lang="zh-CN" altLang="en-US" sz="3600" b="1" dirty="0">
              <a:latin typeface="Times New Roman" panose="02020603050405020304" pitchFamily="18" charset="0"/>
              <a:ea typeface="微软雅黑" pitchFamily="34" charset="-122"/>
              <a:cs typeface="Times New Roman" panose="02020603050405020304" pitchFamily="18" charset="0"/>
              <a:sym typeface="微软雅黑" pitchFamily="34" charset="-122"/>
            </a:endParaRPr>
          </a:p>
        </p:txBody>
      </p:sp>
      <p:sp>
        <p:nvSpPr>
          <p:cNvPr id="12" name="矩形 11"/>
          <p:cNvSpPr/>
          <p:nvPr/>
        </p:nvSpPr>
        <p:spPr>
          <a:xfrm>
            <a:off x="4860537" y="1466030"/>
            <a:ext cx="2822712" cy="769441"/>
          </a:xfrm>
          <a:custGeom>
            <a:avLst/>
            <a:gdLst>
              <a:gd name="connsiteX0" fmla="*/ 0 w 2822712"/>
              <a:gd name="connsiteY0" fmla="*/ 0 h 769441"/>
              <a:gd name="connsiteX1" fmla="*/ 564542 w 2822712"/>
              <a:gd name="connsiteY1" fmla="*/ 0 h 769441"/>
              <a:gd name="connsiteX2" fmla="*/ 1072631 w 2822712"/>
              <a:gd name="connsiteY2" fmla="*/ 0 h 769441"/>
              <a:gd name="connsiteX3" fmla="*/ 1552492 w 2822712"/>
              <a:gd name="connsiteY3" fmla="*/ 0 h 769441"/>
              <a:gd name="connsiteX4" fmla="*/ 2145261 w 2822712"/>
              <a:gd name="connsiteY4" fmla="*/ 0 h 769441"/>
              <a:gd name="connsiteX5" fmla="*/ 2822712 w 2822712"/>
              <a:gd name="connsiteY5" fmla="*/ 0 h 769441"/>
              <a:gd name="connsiteX6" fmla="*/ 2822712 w 2822712"/>
              <a:gd name="connsiteY6" fmla="*/ 369332 h 769441"/>
              <a:gd name="connsiteX7" fmla="*/ 2822712 w 2822712"/>
              <a:gd name="connsiteY7" fmla="*/ 769441 h 769441"/>
              <a:gd name="connsiteX8" fmla="*/ 2314624 w 2822712"/>
              <a:gd name="connsiteY8" fmla="*/ 769441 h 769441"/>
              <a:gd name="connsiteX9" fmla="*/ 1834763 w 2822712"/>
              <a:gd name="connsiteY9" fmla="*/ 769441 h 769441"/>
              <a:gd name="connsiteX10" fmla="*/ 1213766 w 2822712"/>
              <a:gd name="connsiteY10" fmla="*/ 769441 h 769441"/>
              <a:gd name="connsiteX11" fmla="*/ 733905 w 2822712"/>
              <a:gd name="connsiteY11" fmla="*/ 769441 h 769441"/>
              <a:gd name="connsiteX12" fmla="*/ 0 w 2822712"/>
              <a:gd name="connsiteY12" fmla="*/ 769441 h 769441"/>
              <a:gd name="connsiteX13" fmla="*/ 0 w 2822712"/>
              <a:gd name="connsiteY13" fmla="*/ 369332 h 769441"/>
              <a:gd name="connsiteX14" fmla="*/ 0 w 2822712"/>
              <a:gd name="connsiteY14"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22712" h="769441" fill="none" extrusionOk="0">
                <a:moveTo>
                  <a:pt x="0" y="0"/>
                </a:moveTo>
                <a:cubicBezTo>
                  <a:pt x="206304" y="-3180"/>
                  <a:pt x="447716" y="8340"/>
                  <a:pt x="564542" y="0"/>
                </a:cubicBezTo>
                <a:cubicBezTo>
                  <a:pt x="681368" y="-8340"/>
                  <a:pt x="899279" y="41815"/>
                  <a:pt x="1072631" y="0"/>
                </a:cubicBezTo>
                <a:cubicBezTo>
                  <a:pt x="1245983" y="-41815"/>
                  <a:pt x="1442612" y="43740"/>
                  <a:pt x="1552492" y="0"/>
                </a:cubicBezTo>
                <a:cubicBezTo>
                  <a:pt x="1662372" y="-43740"/>
                  <a:pt x="1926395" y="15330"/>
                  <a:pt x="2145261" y="0"/>
                </a:cubicBezTo>
                <a:cubicBezTo>
                  <a:pt x="2364127" y="-15330"/>
                  <a:pt x="2490502" y="38173"/>
                  <a:pt x="2822712" y="0"/>
                </a:cubicBezTo>
                <a:cubicBezTo>
                  <a:pt x="2843231" y="120950"/>
                  <a:pt x="2807426" y="292642"/>
                  <a:pt x="2822712" y="369332"/>
                </a:cubicBezTo>
                <a:cubicBezTo>
                  <a:pt x="2837998" y="446022"/>
                  <a:pt x="2786842" y="578312"/>
                  <a:pt x="2822712" y="769441"/>
                </a:cubicBezTo>
                <a:cubicBezTo>
                  <a:pt x="2568942" y="770350"/>
                  <a:pt x="2508296" y="728140"/>
                  <a:pt x="2314624" y="769441"/>
                </a:cubicBezTo>
                <a:cubicBezTo>
                  <a:pt x="2120952" y="810742"/>
                  <a:pt x="1970277" y="753867"/>
                  <a:pt x="1834763" y="769441"/>
                </a:cubicBezTo>
                <a:cubicBezTo>
                  <a:pt x="1699249" y="785015"/>
                  <a:pt x="1455639" y="756114"/>
                  <a:pt x="1213766" y="769441"/>
                </a:cubicBezTo>
                <a:cubicBezTo>
                  <a:pt x="971893" y="782768"/>
                  <a:pt x="940535" y="744711"/>
                  <a:pt x="733905" y="769441"/>
                </a:cubicBezTo>
                <a:cubicBezTo>
                  <a:pt x="527275" y="794171"/>
                  <a:pt x="264562" y="705811"/>
                  <a:pt x="0" y="769441"/>
                </a:cubicBezTo>
                <a:cubicBezTo>
                  <a:pt x="-33489" y="671499"/>
                  <a:pt x="29796" y="502459"/>
                  <a:pt x="0" y="369332"/>
                </a:cubicBezTo>
                <a:cubicBezTo>
                  <a:pt x="-29796" y="236205"/>
                  <a:pt x="24502" y="92081"/>
                  <a:pt x="0" y="0"/>
                </a:cubicBezTo>
                <a:close/>
              </a:path>
              <a:path w="2822712" h="769441" stroke="0" extrusionOk="0">
                <a:moveTo>
                  <a:pt x="0" y="0"/>
                </a:moveTo>
                <a:cubicBezTo>
                  <a:pt x="143886" y="-56011"/>
                  <a:pt x="491896" y="35937"/>
                  <a:pt x="620997" y="0"/>
                </a:cubicBezTo>
                <a:cubicBezTo>
                  <a:pt x="750098" y="-35937"/>
                  <a:pt x="971563" y="44337"/>
                  <a:pt x="1185539" y="0"/>
                </a:cubicBezTo>
                <a:cubicBezTo>
                  <a:pt x="1399515" y="-44337"/>
                  <a:pt x="1584543" y="1621"/>
                  <a:pt x="1806536" y="0"/>
                </a:cubicBezTo>
                <a:cubicBezTo>
                  <a:pt x="2028529" y="-1621"/>
                  <a:pt x="2594268" y="74361"/>
                  <a:pt x="2822712" y="0"/>
                </a:cubicBezTo>
                <a:cubicBezTo>
                  <a:pt x="2834032" y="184618"/>
                  <a:pt x="2805046" y="253989"/>
                  <a:pt x="2822712" y="369332"/>
                </a:cubicBezTo>
                <a:cubicBezTo>
                  <a:pt x="2840378" y="484675"/>
                  <a:pt x="2788699" y="651755"/>
                  <a:pt x="2822712" y="769441"/>
                </a:cubicBezTo>
                <a:cubicBezTo>
                  <a:pt x="2539590" y="780665"/>
                  <a:pt x="2359152" y="708256"/>
                  <a:pt x="2201715" y="769441"/>
                </a:cubicBezTo>
                <a:cubicBezTo>
                  <a:pt x="2044278" y="830626"/>
                  <a:pt x="1719232" y="764119"/>
                  <a:pt x="1580719" y="769441"/>
                </a:cubicBezTo>
                <a:cubicBezTo>
                  <a:pt x="1442206" y="774763"/>
                  <a:pt x="1255027" y="750416"/>
                  <a:pt x="1016176" y="769441"/>
                </a:cubicBezTo>
                <a:cubicBezTo>
                  <a:pt x="777325" y="788466"/>
                  <a:pt x="255438" y="676480"/>
                  <a:pt x="0" y="769441"/>
                </a:cubicBezTo>
                <a:cubicBezTo>
                  <a:pt x="-5687" y="691335"/>
                  <a:pt x="17729" y="533854"/>
                  <a:pt x="0" y="384721"/>
                </a:cubicBezTo>
                <a:cubicBezTo>
                  <a:pt x="-17729" y="235588"/>
                  <a:pt x="45339" y="153770"/>
                  <a:pt x="0" y="0"/>
                </a:cubicBezTo>
                <a:close/>
              </a:path>
            </a:pathLst>
          </a:custGeom>
          <a:ln>
            <a:extLst>
              <a:ext uri="{C807C97D-BFC1-408E-A445-0C87EB9F89A2}">
                <ask:lineSketchStyleProps xmlns:ask="http://schemas.microsoft.com/office/drawing/2018/sketchyshapes" sd="1836632089">
                  <a:prstGeom prst="rect">
                    <a:avLst/>
                  </a:prstGeom>
                  <ask:type>
                    <ask:lineSketchScribble/>
                  </ask:type>
                </ask:lineSketchStyleProps>
              </a:ext>
            </a:extLst>
          </a:ln>
        </p:spPr>
        <p:style>
          <a:lnRef idx="2">
            <a:schemeClr val="accent3"/>
          </a:lnRef>
          <a:fillRef idx="1">
            <a:schemeClr val="lt1"/>
          </a:fillRef>
          <a:effectRef idx="0">
            <a:schemeClr val="accent3"/>
          </a:effectRef>
          <a:fontRef idx="minor">
            <a:schemeClr val="dk1"/>
          </a:fontRef>
        </p:style>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altLang="zh-CN" sz="4400" b="1" dirty="0" err="1">
                <a:ln/>
                <a:solidFill>
                  <a:schemeClr val="accent3"/>
                </a:solidFill>
                <a:latin typeface="UTM Cabaret" panose="02040603050506020204" pitchFamily="18" charset="0"/>
                <a:ea typeface="迷你简蝶语" panose="02010604000101010101" pitchFamily="2" charset="-122"/>
                <a:cs typeface="Times New Roman" panose="02020603050405020304" pitchFamily="18" charset="0"/>
              </a:rPr>
              <a:t>Tập</a:t>
            </a:r>
            <a:r>
              <a:rPr lang="en-US" altLang="zh-CN" sz="4400" b="1" dirty="0">
                <a:ln/>
                <a:solidFill>
                  <a:schemeClr val="accent3"/>
                </a:solidFill>
                <a:latin typeface="UTM Cabaret" panose="02040603050506020204" pitchFamily="18" charset="0"/>
                <a:ea typeface="迷你简蝶语" panose="02010604000101010101" pitchFamily="2" charset="-122"/>
                <a:cs typeface="Times New Roman" panose="02020603050405020304" pitchFamily="18" charset="0"/>
              </a:rPr>
              <a:t> </a:t>
            </a:r>
            <a:r>
              <a:rPr lang="en-US" altLang="zh-CN" sz="4400" b="1" dirty="0" err="1">
                <a:ln/>
                <a:solidFill>
                  <a:schemeClr val="accent3"/>
                </a:solidFill>
                <a:latin typeface="UTM Cabaret" panose="02040603050506020204" pitchFamily="18" charset="0"/>
                <a:ea typeface="迷你简蝶语" panose="02010604000101010101" pitchFamily="2" charset="-122"/>
                <a:cs typeface="Times New Roman" panose="02020603050405020304" pitchFamily="18" charset="0"/>
              </a:rPr>
              <a:t>đọc</a:t>
            </a:r>
            <a:endParaRPr lang="en-US" altLang="zh-CN" sz="4400" b="1" dirty="0">
              <a:ln/>
              <a:solidFill>
                <a:schemeClr val="accent3"/>
              </a:solidFill>
              <a:latin typeface="UTM Cabaret" panose="02040603050506020204" pitchFamily="18" charset="0"/>
              <a:ea typeface="迷你简蝶语" panose="02010604000101010101" pitchFamily="2" charset="-122"/>
              <a:cs typeface="Times New Roman" panose="02020603050405020304" pitchFamily="18" charset="0"/>
            </a:endParaRPr>
          </a:p>
        </p:txBody>
      </p:sp>
      <p:pic>
        <p:nvPicPr>
          <p:cNvPr id="13" name="图片 12"/>
          <p:cNvPicPr>
            <a:picLocks noChangeAspect="1"/>
          </p:cNvPicPr>
          <p:nvPr/>
        </p:nvPicPr>
        <p:blipFill rotWithShape="1">
          <a:blip r:embed="rId5" cstate="print">
            <a:extLst>
              <a:ext uri="{28A0092B-C50C-407E-A947-70E740481C1C}">
                <a14:useLocalDpi xmlns:a14="http://schemas.microsoft.com/office/drawing/2010/main" val="0"/>
              </a:ext>
            </a:extLst>
          </a:blip>
          <a:srcRect t="22718"/>
          <a:stretch/>
        </p:blipFill>
        <p:spPr>
          <a:xfrm>
            <a:off x="24634" y="18387"/>
            <a:ext cx="4259132" cy="3857881"/>
          </a:xfrm>
          <a:prstGeom prst="rect">
            <a:avLst/>
          </a:prstGeom>
        </p:spPr>
      </p:pic>
      <p:pic>
        <p:nvPicPr>
          <p:cNvPr id="14" name="图片 13"/>
          <p:cNvPicPr>
            <a:picLocks noChangeAspect="1"/>
          </p:cNvPicPr>
          <p:nvPr/>
        </p:nvPicPr>
        <p:blipFill rotWithShape="1">
          <a:blip r:embed="rId6">
            <a:extLst>
              <a:ext uri="{28A0092B-C50C-407E-A947-70E740481C1C}">
                <a14:useLocalDpi xmlns:a14="http://schemas.microsoft.com/office/drawing/2010/main" val="0"/>
              </a:ext>
            </a:extLst>
          </a:blip>
          <a:srcRect l="20023" b="67764"/>
          <a:stretch/>
        </p:blipFill>
        <p:spPr>
          <a:xfrm flipV="1">
            <a:off x="6751320" y="-1"/>
            <a:ext cx="5477370" cy="2207748"/>
          </a:xfrm>
          <a:prstGeom prst="rect">
            <a:avLst/>
          </a:prstGeom>
        </p:spPr>
      </p:pic>
    </p:spTree>
    <p:extLst>
      <p:ext uri="{BB962C8B-B14F-4D97-AF65-F5344CB8AC3E}">
        <p14:creationId xmlns:p14="http://schemas.microsoft.com/office/powerpoint/2010/main" val="20327431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12"/>
                                        </p:tgtEl>
                                        <p:attrNameLst>
                                          <p:attrName>style.visibility</p:attrName>
                                        </p:attrNameLst>
                                      </p:cBhvr>
                                      <p:to>
                                        <p:strVal val="visible"/>
                                      </p:to>
                                    </p:set>
                                    <p:set>
                                      <p:cBhvr>
                                        <p:cTn id="7" dur="455" fill="hold">
                                          <p:stCondLst>
                                            <p:cond delay="0"/>
                                          </p:stCondLst>
                                        </p:cTn>
                                        <p:tgtEl>
                                          <p:spTgt spid="12"/>
                                        </p:tgtEl>
                                        <p:attrNameLst>
                                          <p:attrName>style.rotation</p:attrName>
                                        </p:attrNameLst>
                                      </p:cBhvr>
                                      <p:to>
                                        <p:strVal val="-45.0"/>
                                      </p:to>
                                    </p:set>
                                    <p:anim calcmode="lin" valueType="num">
                                      <p:cBhvr>
                                        <p:cTn id="8" dur="455" fill="hold">
                                          <p:stCondLst>
                                            <p:cond delay="455"/>
                                          </p:stCondLst>
                                        </p:cTn>
                                        <p:tgtEl>
                                          <p:spTgt spid="1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1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1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12"/>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3500"/>
                            </p:stCondLst>
                            <p:childTnLst>
                              <p:par>
                                <p:cTn id="13" presetID="22" presetClass="entr" presetSubtype="4"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par>
                          <p:cTn id="16" fill="hold">
                            <p:stCondLst>
                              <p:cond delay="4000"/>
                            </p:stCondLst>
                            <p:childTnLst>
                              <p:par>
                                <p:cTn id="17" presetID="38" presetClass="entr" presetSubtype="0" accel="50000" fill="hold" grpId="0" nodeType="afterEffect">
                                  <p:stCondLst>
                                    <p:cond delay="0"/>
                                  </p:stCondLst>
                                  <p:iterate type="lt">
                                    <p:tmPct val="50000"/>
                                  </p:iterate>
                                  <p:childTnLst>
                                    <p:set>
                                      <p:cBhvr>
                                        <p:cTn id="18" dur="1" fill="hold">
                                          <p:stCondLst>
                                            <p:cond delay="0"/>
                                          </p:stCondLst>
                                        </p:cTn>
                                        <p:tgtEl>
                                          <p:spTgt spid="10"/>
                                        </p:tgtEl>
                                        <p:attrNameLst>
                                          <p:attrName>style.visibility</p:attrName>
                                        </p:attrNameLst>
                                      </p:cBhvr>
                                      <p:to>
                                        <p:strVal val="visible"/>
                                      </p:to>
                                    </p:set>
                                    <p:set>
                                      <p:cBhvr>
                                        <p:cTn id="19" dur="455" fill="hold">
                                          <p:stCondLst>
                                            <p:cond delay="0"/>
                                          </p:stCondLst>
                                        </p:cTn>
                                        <p:tgtEl>
                                          <p:spTgt spid="10"/>
                                        </p:tgtEl>
                                        <p:attrNameLst>
                                          <p:attrName>style.rotation</p:attrName>
                                        </p:attrNameLst>
                                      </p:cBhvr>
                                      <p:to>
                                        <p:strVal val="-45.0"/>
                                      </p:to>
                                    </p:set>
                                    <p:anim calcmode="lin" valueType="num">
                                      <p:cBhvr>
                                        <p:cTn id="20" dur="455" fill="hold">
                                          <p:stCondLst>
                                            <p:cond delay="455"/>
                                          </p:stCondLst>
                                        </p:cTn>
                                        <p:tgtEl>
                                          <p:spTgt spid="10"/>
                                        </p:tgtEl>
                                        <p:attrNameLst>
                                          <p:attrName>style.rotation</p:attrName>
                                        </p:attrNameLst>
                                      </p:cBhvr>
                                      <p:tavLst>
                                        <p:tav tm="0">
                                          <p:val>
                                            <p:fltVal val="-45"/>
                                          </p:val>
                                        </p:tav>
                                        <p:tav tm="69900">
                                          <p:val>
                                            <p:fltVal val="45"/>
                                          </p:val>
                                        </p:tav>
                                        <p:tav tm="100000">
                                          <p:val>
                                            <p:fltVal val="0"/>
                                          </p:val>
                                        </p:tav>
                                      </p:tavLst>
                                    </p:anim>
                                    <p:anim calcmode="lin" valueType="num">
                                      <p:cBhvr>
                                        <p:cTn id="21" dur="455" fill="hold">
                                          <p:stCondLst>
                                            <p:cond delay="0"/>
                                          </p:stCondLst>
                                        </p:cTn>
                                        <p:tgtEl>
                                          <p:spTgt spid="10"/>
                                        </p:tgtEl>
                                        <p:attrNameLst>
                                          <p:attrName>ppt_y</p:attrName>
                                        </p:attrNameLst>
                                      </p:cBhvr>
                                      <p:tavLst>
                                        <p:tav tm="0">
                                          <p:val>
                                            <p:strVal val="#ppt_y-1"/>
                                          </p:val>
                                        </p:tav>
                                        <p:tav tm="100000">
                                          <p:val>
                                            <p:strVal val="#ppt_y-(0.354*#ppt_w-0.172*#ppt_h)"/>
                                          </p:val>
                                        </p:tav>
                                      </p:tavLst>
                                    </p:anim>
                                    <p:anim calcmode="lin" valueType="num">
                                      <p:cBhvr>
                                        <p:cTn id="22" dur="156" decel="50000" autoRev="1" fill="hold">
                                          <p:stCondLst>
                                            <p:cond delay="455"/>
                                          </p:stCondLst>
                                        </p:cTn>
                                        <p:tgtEl>
                                          <p:spTgt spid="10"/>
                                        </p:tgtEl>
                                        <p:attrNameLst>
                                          <p:attrName>ppt_y</p:attrName>
                                        </p:attrNameLst>
                                      </p:cBhvr>
                                      <p:tavLst>
                                        <p:tav tm="0">
                                          <p:val>
                                            <p:strVal val="#ppt_y-(0.354*#ppt_w-0.172*#ppt_h)"/>
                                          </p:val>
                                        </p:tav>
                                        <p:tav tm="100000">
                                          <p:val>
                                            <p:strVal val="#ppt_y-(0.354*#ppt_w-0.172*#ppt_h)-#ppt_h/2"/>
                                          </p:val>
                                        </p:tav>
                                      </p:tavLst>
                                    </p:anim>
                                    <p:anim calcmode="lin" valueType="num">
                                      <p:cBhvr>
                                        <p:cTn id="23" dur="136" fill="hold">
                                          <p:stCondLst>
                                            <p:cond delay="864"/>
                                          </p:stCondLst>
                                        </p:cTn>
                                        <p:tgtEl>
                                          <p:spTgt spid="10"/>
                                        </p:tgtEl>
                                        <p:attrNameLst>
                                          <p:attrName>ppt_y</p:attrName>
                                        </p:attrNameLst>
                                      </p:cBhvr>
                                      <p:tavLst>
                                        <p:tav tm="0">
                                          <p:val>
                                            <p:strVal val="#ppt_y-(0.354*#ppt_w-0.172*#ppt_h)"/>
                                          </p:val>
                                        </p:tav>
                                        <p:tav tm="100000">
                                          <p:val>
                                            <p:strVal val="#ppt_y"/>
                                          </p:val>
                                        </p:tav>
                                      </p:tavLst>
                                    </p:anim>
                                  </p:childTnLst>
                                </p:cTn>
                              </p:par>
                            </p:childTnLst>
                          </p:cTn>
                        </p:par>
                        <p:par>
                          <p:cTn id="24" fill="hold">
                            <p:stCondLst>
                              <p:cond delay="13000"/>
                            </p:stCondLst>
                            <p:childTnLst>
                              <p:par>
                                <p:cTn id="25" presetID="22" presetClass="entr" presetSubtype="8" fill="hold" grpId="0" nodeType="afterEffect">
                                  <p:stCondLst>
                                    <p:cond delay="0"/>
                                  </p:stCondLst>
                                  <p:iterate type="lt">
                                    <p:tmPct val="30000"/>
                                  </p:iterate>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351942" y="635630"/>
            <a:ext cx="9792919" cy="1608224"/>
          </a:xfrm>
          <a:prstGeom prst="roundRect">
            <a:avLst>
              <a:gd name="adj" fmla="val 0"/>
            </a:avLst>
          </a:prstGeom>
          <a:noFill/>
          <a:ln w="28575">
            <a:solidFill>
              <a:srgbClr val="6EBA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5" name="矩形 93"/>
          <p:cNvSpPr/>
          <p:nvPr/>
        </p:nvSpPr>
        <p:spPr>
          <a:xfrm>
            <a:off x="1301725" y="616852"/>
            <a:ext cx="383991" cy="38404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6EB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6" name="矩形 93"/>
          <p:cNvSpPr/>
          <p:nvPr/>
        </p:nvSpPr>
        <p:spPr>
          <a:xfrm rot="10800000">
            <a:off x="10811087" y="1950338"/>
            <a:ext cx="383991" cy="38404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6EB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15" name="TextBox 14">
            <a:extLst>
              <a:ext uri="{FF2B5EF4-FFF2-40B4-BE49-F238E27FC236}">
                <a16:creationId xmlns:a16="http://schemas.microsoft.com/office/drawing/2014/main" id="{61C4424E-55C3-4DC5-A1CF-0C44EFFD1034}"/>
              </a:ext>
            </a:extLst>
          </p:cNvPr>
          <p:cNvSpPr txBox="1"/>
          <p:nvPr/>
        </p:nvSpPr>
        <p:spPr>
          <a:xfrm>
            <a:off x="1849123" y="952277"/>
            <a:ext cx="9295738" cy="1323439"/>
          </a:xfrm>
          <a:prstGeom prst="rect">
            <a:avLst/>
          </a:prstGeom>
          <a:noFill/>
        </p:spPr>
        <p:txBody>
          <a:bodyPr wrap="square">
            <a:spAutoFit/>
          </a:bodyPr>
          <a:lstStyle/>
          <a:p>
            <a:pPr lvl="0">
              <a:spcBef>
                <a:spcPct val="50000"/>
              </a:spcBef>
            </a:pPr>
            <a:r>
              <a:rPr lang="en-US" altLang="en-US" sz="4000" b="1" dirty="0" err="1">
                <a:latin typeface="Times New Roman" panose="02020603050405020304" pitchFamily="18" charset="0"/>
                <a:cs typeface="Times New Roman" panose="02020603050405020304" pitchFamily="18" charset="0"/>
                <a:sym typeface="Wingdings" panose="05000000000000000000" pitchFamily="2" charset="2"/>
              </a:rPr>
              <a:t>Câu</a:t>
            </a:r>
            <a:r>
              <a:rPr lang="en-US" altLang="en-US" sz="4000" b="1" dirty="0">
                <a:latin typeface="Times New Roman" panose="02020603050405020304" pitchFamily="18" charset="0"/>
                <a:cs typeface="Times New Roman" panose="02020603050405020304" pitchFamily="18" charset="0"/>
                <a:sym typeface="Wingdings" panose="05000000000000000000" pitchFamily="2" charset="2"/>
              </a:rPr>
              <a:t> </a:t>
            </a:r>
            <a:r>
              <a:rPr lang="en-US" altLang="en-US" sz="4000" b="1" dirty="0" err="1">
                <a:latin typeface="Times New Roman" panose="02020603050405020304" pitchFamily="18" charset="0"/>
                <a:cs typeface="Times New Roman" panose="02020603050405020304" pitchFamily="18" charset="0"/>
                <a:sym typeface="Wingdings" panose="05000000000000000000" pitchFamily="2" charset="2"/>
              </a:rPr>
              <a:t>hỏi</a:t>
            </a:r>
            <a:r>
              <a:rPr lang="en-US" altLang="en-US" sz="4000" b="1" dirty="0">
                <a:latin typeface="Times New Roman" panose="02020603050405020304" pitchFamily="18" charset="0"/>
                <a:cs typeface="Times New Roman" panose="02020603050405020304" pitchFamily="18" charset="0"/>
                <a:sym typeface="Wingdings" panose="05000000000000000000" pitchFamily="2" charset="2"/>
              </a:rPr>
              <a:t> 1:</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Tìm</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những</a:t>
            </a:r>
            <a:r>
              <a:rPr lang="en-US" altLang="en-US" sz="4000" b="1" dirty="0">
                <a:latin typeface="Times New Roman" panose="02020603050405020304" pitchFamily="18" charset="0"/>
                <a:cs typeface="Times New Roman" panose="02020603050405020304" pitchFamily="18" charset="0"/>
              </a:rPr>
              <a:t> chi </a:t>
            </a:r>
            <a:r>
              <a:rPr lang="en-US" altLang="en-US" sz="4000" b="1" dirty="0" err="1">
                <a:latin typeface="Times New Roman" panose="02020603050405020304" pitchFamily="18" charset="0"/>
                <a:cs typeface="Times New Roman" panose="02020603050405020304" pitchFamily="18" charset="0"/>
              </a:rPr>
              <a:t>tiết</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cho</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thấy</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chị</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Nh</a:t>
            </a:r>
            <a:r>
              <a:rPr lang="en-US" altLang="en-US" sz="4000" b="1" dirty="0" err="1">
                <a:latin typeface="Times New Roman" panose="02020603050405020304" pitchFamily="18" charset="0"/>
                <a:ea typeface="Times New Roman" panose="02020603050405020304" pitchFamily="18" charset="0"/>
              </a:rPr>
              <a:t>à</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Trò</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rất</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yếu</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ớt</a:t>
            </a:r>
            <a:r>
              <a:rPr lang="en-US" altLang="en-US" sz="4000" b="1" dirty="0">
                <a:latin typeface="Times New Roman" panose="02020603050405020304" pitchFamily="18" charset="0"/>
                <a:cs typeface="Times New Roman" panose="02020603050405020304" pitchFamily="18" charset="0"/>
              </a:rPr>
              <a:t>. </a:t>
            </a:r>
            <a:endParaRPr lang="en-US" altLang="en-US" sz="4000" b="1" dirty="0">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a16="http://schemas.microsoft.com/office/drawing/2014/main" id="{3A0D3455-C87A-4B52-BDCE-09EAC2882C53}"/>
              </a:ext>
            </a:extLst>
          </p:cNvPr>
          <p:cNvSpPr/>
          <p:nvPr/>
        </p:nvSpPr>
        <p:spPr>
          <a:xfrm>
            <a:off x="4429760" y="378572"/>
            <a:ext cx="4490720" cy="52322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Tìm</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hiểu</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bài</a:t>
            </a:r>
            <a:endPar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endParaRPr>
          </a:p>
        </p:txBody>
      </p:sp>
      <p:sp>
        <p:nvSpPr>
          <p:cNvPr id="11" name="Freeform 5"/>
          <p:cNvSpPr>
            <a:spLocks/>
          </p:cNvSpPr>
          <p:nvPr/>
        </p:nvSpPr>
        <p:spPr bwMode="auto">
          <a:xfrm>
            <a:off x="3797941" y="168244"/>
            <a:ext cx="944880" cy="784033"/>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6EBA35"/>
          </a:solidFill>
          <a:ln w="63500" cap="flat">
            <a:noFill/>
            <a:prstDash val="solid"/>
            <a:miter lim="800000"/>
            <a:headEnd/>
            <a:tailEnd/>
          </a:ln>
          <a:effectLst/>
        </p:spPr>
        <p:txBody>
          <a:bodyPr vert="horz" wrap="square" lIns="121883" tIns="60941" rIns="121883" bIns="60941" numCol="1" anchor="t" anchorCtr="0" compatLnSpc="1">
            <a:prstTxWarp prst="textNoShape">
              <a:avLst/>
            </a:prstTxWarp>
          </a:bodyPr>
          <a:lstStyle/>
          <a:p>
            <a:endParaRPr lang="zh-CN" altLang="en-US" sz="2399">
              <a:solidFill>
                <a:schemeClr val="bg1"/>
              </a:solidFill>
            </a:endParaRPr>
          </a:p>
        </p:txBody>
      </p:sp>
      <p:pic>
        <p:nvPicPr>
          <p:cNvPr id="16" name="图片 29">
            <a:extLst>
              <a:ext uri="{FF2B5EF4-FFF2-40B4-BE49-F238E27FC236}">
                <a16:creationId xmlns:a16="http://schemas.microsoft.com/office/drawing/2014/main" id="{D6998931-1977-4FE2-8A7B-3C2DA6684062}"/>
              </a:ext>
            </a:extLst>
          </p:cNvPr>
          <p:cNvPicPr>
            <a:picLocks noChangeAspect="1"/>
          </p:cNvPicPr>
          <p:nvPr/>
        </p:nvPicPr>
        <p:blipFill rotWithShape="1">
          <a:blip r:embed="rId3">
            <a:extLst>
              <a:ext uri="{28A0092B-C50C-407E-A947-70E740481C1C}">
                <a14:useLocalDpi xmlns:a14="http://schemas.microsoft.com/office/drawing/2010/main" val="0"/>
              </a:ext>
            </a:extLst>
          </a:blip>
          <a:srcRect b="56888"/>
          <a:stretch/>
        </p:blipFill>
        <p:spPr>
          <a:xfrm>
            <a:off x="25803" y="5277366"/>
            <a:ext cx="12166197" cy="1580440"/>
          </a:xfrm>
          <a:prstGeom prst="rect">
            <a:avLst/>
          </a:prstGeom>
        </p:spPr>
      </p:pic>
      <p:pic>
        <p:nvPicPr>
          <p:cNvPr id="20" name="图片 5">
            <a:extLst>
              <a:ext uri="{FF2B5EF4-FFF2-40B4-BE49-F238E27FC236}">
                <a16:creationId xmlns:a16="http://schemas.microsoft.com/office/drawing/2014/main" id="{A251096B-1829-4E4F-A296-F1B096ABDD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53373" y="-223810"/>
            <a:ext cx="1179455" cy="1224705"/>
          </a:xfrm>
          <a:prstGeom prst="rect">
            <a:avLst/>
          </a:prstGeom>
        </p:spPr>
      </p:pic>
      <p:pic>
        <p:nvPicPr>
          <p:cNvPr id="4" name="Picture 3" descr="A picture containing vector graphics&#10;&#10;Description automatically generated">
            <a:extLst>
              <a:ext uri="{FF2B5EF4-FFF2-40B4-BE49-F238E27FC236}">
                <a16:creationId xmlns:a16="http://schemas.microsoft.com/office/drawing/2014/main" id="{EFA9B6B3-7279-4A22-A5A8-69B56243C209}"/>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31990" y="731382"/>
            <a:ext cx="1416720" cy="1416720"/>
          </a:xfrm>
          <a:prstGeom prst="rect">
            <a:avLst/>
          </a:prstGeom>
        </p:spPr>
      </p:pic>
      <p:sp>
        <p:nvSpPr>
          <p:cNvPr id="18" name="Text Box 20">
            <a:extLst>
              <a:ext uri="{FF2B5EF4-FFF2-40B4-BE49-F238E27FC236}">
                <a16:creationId xmlns:a16="http://schemas.microsoft.com/office/drawing/2014/main" id="{EA4DAAC6-2D7A-478B-9298-67F9F4866AFD}"/>
              </a:ext>
            </a:extLst>
          </p:cNvPr>
          <p:cNvSpPr txBox="1">
            <a:spLocks noChangeArrowheads="1"/>
          </p:cNvSpPr>
          <p:nvPr/>
        </p:nvSpPr>
        <p:spPr bwMode="auto">
          <a:xfrm>
            <a:off x="3153373" y="2479051"/>
            <a:ext cx="8455990" cy="3046988"/>
          </a:xfrm>
          <a:prstGeom prst="rect">
            <a:avLst/>
          </a:prstGeom>
          <a:noFill/>
          <a:ln w="9525">
            <a:noFill/>
            <a:miter lim="800000"/>
          </a:ln>
        </p:spPr>
        <p:txBody>
          <a:bodyPr wrap="square">
            <a:spAutoFit/>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algn="just" eaLnBrk="1" hangingPunct="1">
              <a:buFont typeface="Arial" panose="020B0604020202020204" pitchFamily="34" charset="0"/>
              <a:buChar char="•"/>
            </a:pPr>
            <a:r>
              <a:rPr lang="en-US" altLang="x-none" sz="3200" b="1" dirty="0">
                <a:solidFill>
                  <a:srgbClr val="222A35"/>
                </a:solidFill>
                <a:latin typeface="Times New Roman" panose="02020603050405020304" pitchFamily="18" charset="0"/>
                <a:cs typeface="Times New Roman" panose="02020603050405020304" pitchFamily="18" charset="0"/>
              </a:rPr>
              <a:t> </a:t>
            </a:r>
            <a:r>
              <a:rPr lang="en-US" altLang="x-none" sz="3200" b="1" dirty="0">
                <a:solidFill>
                  <a:srgbClr val="222A35"/>
                </a:solidFill>
                <a:latin typeface="Times New Roman" panose="02020603050405020304" pitchFamily="18" charset="0"/>
                <a:cs typeface="Times New Roman" panose="02020603050405020304" pitchFamily="18" charset="0"/>
                <a:sym typeface="Wingdings" panose="05000000000000000000" pitchFamily="2" charset="2"/>
              </a:rPr>
              <a:t>Thân hình chị bé nhỏ, gầy yếu, người bự những phấn như mới lột</a:t>
            </a:r>
            <a:r>
              <a:rPr lang="en-US" altLang="x-none" sz="3200" b="1" dirty="0">
                <a:solidFill>
                  <a:srgbClr val="222A35"/>
                </a:solidFill>
                <a:latin typeface="Times New Roman" panose="02020603050405020304" pitchFamily="18" charset="0"/>
                <a:cs typeface="Times New Roman" panose="02020603050405020304" pitchFamily="18" charset="0"/>
              </a:rPr>
              <a:t>. </a:t>
            </a:r>
          </a:p>
          <a:p>
            <a:pPr algn="just" eaLnBrk="1" hangingPunct="1">
              <a:buFont typeface="Arial" panose="020B0604020202020204" pitchFamily="34" charset="0"/>
              <a:buChar char="•"/>
            </a:pPr>
            <a:r>
              <a:rPr lang="en-US" altLang="x-none" sz="3200" b="1" dirty="0">
                <a:solidFill>
                  <a:srgbClr val="222A35"/>
                </a:solidFill>
                <a:latin typeface="Times New Roman" panose="02020603050405020304" pitchFamily="18" charset="0"/>
                <a:cs typeface="Times New Roman" panose="02020603050405020304" pitchFamily="18" charset="0"/>
              </a:rPr>
              <a:t> </a:t>
            </a:r>
            <a:r>
              <a:rPr lang="en-US" altLang="x-none" sz="3200" b="1" dirty="0" err="1">
                <a:solidFill>
                  <a:srgbClr val="222A35"/>
                </a:solidFill>
                <a:latin typeface="Times New Roman" panose="02020603050405020304" pitchFamily="18" charset="0"/>
                <a:cs typeface="Times New Roman" panose="02020603050405020304" pitchFamily="18" charset="0"/>
              </a:rPr>
              <a:t>Cánh</a:t>
            </a:r>
            <a:r>
              <a:rPr lang="en-US" altLang="x-none" sz="3200" b="1" dirty="0">
                <a:solidFill>
                  <a:srgbClr val="222A35"/>
                </a:solidFill>
                <a:latin typeface="Times New Roman" panose="02020603050405020304" pitchFamily="18" charset="0"/>
                <a:cs typeface="Times New Roman" panose="02020603050405020304" pitchFamily="18" charset="0"/>
              </a:rPr>
              <a:t> chị mỏng, ngắn chùn chùn, quá yếu, lại chưa quen </a:t>
            </a:r>
            <a:r>
              <a:rPr lang="en-US" altLang="x-none" sz="3200" b="1" dirty="0" err="1">
                <a:solidFill>
                  <a:srgbClr val="222A35"/>
                </a:solidFill>
                <a:latin typeface="Times New Roman" panose="02020603050405020304" pitchFamily="18" charset="0"/>
                <a:cs typeface="Times New Roman" panose="02020603050405020304" pitchFamily="18" charset="0"/>
              </a:rPr>
              <a:t>mở</a:t>
            </a:r>
            <a:r>
              <a:rPr lang="en-US" altLang="x-none" sz="3200" b="1" dirty="0">
                <a:solidFill>
                  <a:srgbClr val="222A35"/>
                </a:solidFill>
                <a:latin typeface="Times New Roman" panose="02020603050405020304" pitchFamily="18" charset="0"/>
                <a:cs typeface="Times New Roman" panose="02020603050405020304" pitchFamily="18" charset="0"/>
              </a:rPr>
              <a:t>.</a:t>
            </a:r>
          </a:p>
          <a:p>
            <a:pPr algn="just" eaLnBrk="1" hangingPunct="1">
              <a:buFont typeface="Arial" panose="020B0604020202020204" pitchFamily="34" charset="0"/>
              <a:buChar char="•"/>
            </a:pPr>
            <a:r>
              <a:rPr lang="en-US" altLang="x-none" sz="3200" b="1" dirty="0">
                <a:solidFill>
                  <a:srgbClr val="222A35"/>
                </a:solidFill>
                <a:latin typeface="Times New Roman" panose="02020603050405020304" pitchFamily="18" charset="0"/>
                <a:cs typeface="Times New Roman" panose="02020603050405020304" pitchFamily="18" charset="0"/>
              </a:rPr>
              <a:t> </a:t>
            </a:r>
            <a:r>
              <a:rPr lang="en-US" altLang="x-none" sz="3200" b="1" dirty="0" err="1">
                <a:solidFill>
                  <a:srgbClr val="222A35"/>
                </a:solidFill>
                <a:latin typeface="Times New Roman" panose="02020603050405020304" pitchFamily="18" charset="0"/>
                <a:cs typeface="Times New Roman" panose="02020603050405020304" pitchFamily="18" charset="0"/>
              </a:rPr>
              <a:t>Vì</a:t>
            </a:r>
            <a:r>
              <a:rPr lang="en-US" altLang="x-none" sz="3200" b="1" dirty="0">
                <a:solidFill>
                  <a:srgbClr val="222A35"/>
                </a:solidFill>
                <a:latin typeface="Times New Roman" panose="02020603050405020304" pitchFamily="18" charset="0"/>
                <a:cs typeface="Times New Roman" panose="02020603050405020304" pitchFamily="18" charset="0"/>
              </a:rPr>
              <a:t> ốm yếu, chị kiếm bữa cũng chẳng đủ nên lâm v</a:t>
            </a:r>
            <a:r>
              <a:rPr lang="en-US" altLang="x-none" sz="3200" b="1" dirty="0">
                <a:solidFill>
                  <a:srgbClr val="222A35"/>
                </a:solidFill>
                <a:latin typeface="Times New Roman" panose="02020603050405020304" pitchFamily="18" charset="0"/>
                <a:ea typeface="Times New Roman" panose="02020603050405020304" pitchFamily="18" charset="0"/>
              </a:rPr>
              <a:t>à</a:t>
            </a:r>
            <a:r>
              <a:rPr lang="en-US" altLang="x-none" sz="3200" b="1" dirty="0">
                <a:solidFill>
                  <a:srgbClr val="222A35"/>
                </a:solidFill>
                <a:latin typeface="Times New Roman" panose="02020603050405020304" pitchFamily="18" charset="0"/>
                <a:cs typeface="Times New Roman" panose="02020603050405020304" pitchFamily="18" charset="0"/>
              </a:rPr>
              <a:t>o cảnh nghèo túng.</a:t>
            </a:r>
            <a:endParaRPr lang="en-US" altLang="x-none" sz="3200" b="1" dirty="0">
              <a:solidFill>
                <a:srgbClr val="222A35"/>
              </a:solidFill>
              <a:latin typeface="Times New Roman" panose="02020603050405020304" pitchFamily="18" charset="0"/>
              <a:ea typeface="Times New Roman" panose="02020603050405020304" pitchFamily="18" charset="0"/>
            </a:endParaRPr>
          </a:p>
        </p:txBody>
      </p:sp>
      <p:pic>
        <p:nvPicPr>
          <p:cNvPr id="7" name="Picture 6" descr="A picture containing text&#10;&#10;Description automatically generated">
            <a:extLst>
              <a:ext uri="{FF2B5EF4-FFF2-40B4-BE49-F238E27FC236}">
                <a16:creationId xmlns:a16="http://schemas.microsoft.com/office/drawing/2014/main" id="{D840A17D-D1A1-4634-89A0-B1A5AD94D624}"/>
              </a:ext>
            </a:extLst>
          </p:cNvPr>
          <p:cNvPicPr>
            <a:picLocks noChangeAspect="1"/>
          </p:cNvPicPr>
          <p:nvPr/>
        </p:nvPicPr>
        <p:blipFill rotWithShape="1">
          <a:blip r:embed="rId6">
            <a:extLst>
              <a:ext uri="{28A0092B-C50C-407E-A947-70E740481C1C}">
                <a14:useLocalDpi xmlns:a14="http://schemas.microsoft.com/office/drawing/2010/main" val="0"/>
              </a:ext>
            </a:extLst>
          </a:blip>
          <a:srcRect l="25652" t="8488" r="220" b="19696"/>
          <a:stretch/>
        </p:blipFill>
        <p:spPr>
          <a:xfrm>
            <a:off x="801857" y="2464749"/>
            <a:ext cx="2211857" cy="2888635"/>
          </a:xfrm>
          <a:prstGeom prst="rect">
            <a:avLst/>
          </a:prstGeom>
        </p:spPr>
      </p:pic>
    </p:spTree>
    <p:extLst>
      <p:ext uri="{BB962C8B-B14F-4D97-AF65-F5344CB8AC3E}">
        <p14:creationId xmlns:p14="http://schemas.microsoft.com/office/powerpoint/2010/main" val="393387809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randombar(horizontal)">
                                      <p:cBhvr>
                                        <p:cTn id="18" dur="500"/>
                                        <p:tgtEl>
                                          <p:spTgt spid="7"/>
                                        </p:tgtEl>
                                      </p:cBhvr>
                                    </p:animEffect>
                                  </p:childTnLst>
                                </p:cTn>
                              </p:par>
                              <p:par>
                                <p:cTn id="19" presetID="42"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person holding a lizard&#10;&#10;Description automatically generated with low confidence">
            <a:extLst>
              <a:ext uri="{FF2B5EF4-FFF2-40B4-BE49-F238E27FC236}">
                <a16:creationId xmlns:a16="http://schemas.microsoft.com/office/drawing/2014/main" id="{E109DC65-175A-4D14-81DF-583F26856C22}"/>
              </a:ext>
            </a:extLst>
          </p:cNvPr>
          <p:cNvPicPr>
            <a:picLocks noChangeAspect="1"/>
          </p:cNvPicPr>
          <p:nvPr/>
        </p:nvPicPr>
        <p:blipFill rotWithShape="1">
          <a:blip r:embed="rId2">
            <a:extLst>
              <a:ext uri="{28A0092B-C50C-407E-A947-70E740481C1C}">
                <a14:useLocalDpi xmlns:a14="http://schemas.microsoft.com/office/drawing/2010/main" val="0"/>
              </a:ext>
            </a:extLst>
          </a:blip>
          <a:srcRect l="20837" r="3123"/>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5" name="Rectangle 4">
            <a:extLst>
              <a:ext uri="{FF2B5EF4-FFF2-40B4-BE49-F238E27FC236}">
                <a16:creationId xmlns:a16="http://schemas.microsoft.com/office/drawing/2014/main" id="{634A964E-3229-4BAB-82E8-FBDD036A4AE4}"/>
              </a:ext>
            </a:extLst>
          </p:cNvPr>
          <p:cNvSpPr/>
          <p:nvPr/>
        </p:nvSpPr>
        <p:spPr>
          <a:xfrm>
            <a:off x="3402620" y="4831088"/>
            <a:ext cx="4389734" cy="769441"/>
          </a:xfrm>
          <a:custGeom>
            <a:avLst/>
            <a:gdLst>
              <a:gd name="connsiteX0" fmla="*/ 0 w 4389734"/>
              <a:gd name="connsiteY0" fmla="*/ 0 h 769441"/>
              <a:gd name="connsiteX1" fmla="*/ 548717 w 4389734"/>
              <a:gd name="connsiteY1" fmla="*/ 0 h 769441"/>
              <a:gd name="connsiteX2" fmla="*/ 1097434 w 4389734"/>
              <a:gd name="connsiteY2" fmla="*/ 0 h 769441"/>
              <a:gd name="connsiteX3" fmla="*/ 1733945 w 4389734"/>
              <a:gd name="connsiteY3" fmla="*/ 0 h 769441"/>
              <a:gd name="connsiteX4" fmla="*/ 2238764 w 4389734"/>
              <a:gd name="connsiteY4" fmla="*/ 0 h 769441"/>
              <a:gd name="connsiteX5" fmla="*/ 2699686 w 4389734"/>
              <a:gd name="connsiteY5" fmla="*/ 0 h 769441"/>
              <a:gd name="connsiteX6" fmla="*/ 3160608 w 4389734"/>
              <a:gd name="connsiteY6" fmla="*/ 0 h 769441"/>
              <a:gd name="connsiteX7" fmla="*/ 3753223 w 4389734"/>
              <a:gd name="connsiteY7" fmla="*/ 0 h 769441"/>
              <a:gd name="connsiteX8" fmla="*/ 4389734 w 4389734"/>
              <a:gd name="connsiteY8" fmla="*/ 0 h 769441"/>
              <a:gd name="connsiteX9" fmla="*/ 4389734 w 4389734"/>
              <a:gd name="connsiteY9" fmla="*/ 361637 h 769441"/>
              <a:gd name="connsiteX10" fmla="*/ 4389734 w 4389734"/>
              <a:gd name="connsiteY10" fmla="*/ 769441 h 769441"/>
              <a:gd name="connsiteX11" fmla="*/ 3753223 w 4389734"/>
              <a:gd name="connsiteY11" fmla="*/ 769441 h 769441"/>
              <a:gd name="connsiteX12" fmla="*/ 3292301 w 4389734"/>
              <a:gd name="connsiteY12" fmla="*/ 769441 h 769441"/>
              <a:gd name="connsiteX13" fmla="*/ 2787481 w 4389734"/>
              <a:gd name="connsiteY13" fmla="*/ 769441 h 769441"/>
              <a:gd name="connsiteX14" fmla="*/ 2326559 w 4389734"/>
              <a:gd name="connsiteY14" fmla="*/ 769441 h 769441"/>
              <a:gd name="connsiteX15" fmla="*/ 1865637 w 4389734"/>
              <a:gd name="connsiteY15" fmla="*/ 769441 h 769441"/>
              <a:gd name="connsiteX16" fmla="*/ 1360818 w 4389734"/>
              <a:gd name="connsiteY16" fmla="*/ 769441 h 769441"/>
              <a:gd name="connsiteX17" fmla="*/ 855998 w 4389734"/>
              <a:gd name="connsiteY17" fmla="*/ 769441 h 769441"/>
              <a:gd name="connsiteX18" fmla="*/ 0 w 4389734"/>
              <a:gd name="connsiteY18" fmla="*/ 769441 h 769441"/>
              <a:gd name="connsiteX19" fmla="*/ 0 w 4389734"/>
              <a:gd name="connsiteY19" fmla="*/ 377026 h 769441"/>
              <a:gd name="connsiteX20" fmla="*/ 0 w 4389734"/>
              <a:gd name="connsiteY20"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89734" h="769441" fill="none" extrusionOk="0">
                <a:moveTo>
                  <a:pt x="0" y="0"/>
                </a:moveTo>
                <a:cubicBezTo>
                  <a:pt x="264571" y="-10073"/>
                  <a:pt x="411802" y="44383"/>
                  <a:pt x="548717" y="0"/>
                </a:cubicBezTo>
                <a:cubicBezTo>
                  <a:pt x="685632" y="-44383"/>
                  <a:pt x="921685" y="50818"/>
                  <a:pt x="1097434" y="0"/>
                </a:cubicBezTo>
                <a:cubicBezTo>
                  <a:pt x="1273183" y="-50818"/>
                  <a:pt x="1523635" y="42444"/>
                  <a:pt x="1733945" y="0"/>
                </a:cubicBezTo>
                <a:cubicBezTo>
                  <a:pt x="1944255" y="-42444"/>
                  <a:pt x="2103825" y="40077"/>
                  <a:pt x="2238764" y="0"/>
                </a:cubicBezTo>
                <a:cubicBezTo>
                  <a:pt x="2373703" y="-40077"/>
                  <a:pt x="2516718" y="14735"/>
                  <a:pt x="2699686" y="0"/>
                </a:cubicBezTo>
                <a:cubicBezTo>
                  <a:pt x="2882654" y="-14735"/>
                  <a:pt x="3060108" y="14171"/>
                  <a:pt x="3160608" y="0"/>
                </a:cubicBezTo>
                <a:cubicBezTo>
                  <a:pt x="3261108" y="-14171"/>
                  <a:pt x="3555087" y="8533"/>
                  <a:pt x="3753223" y="0"/>
                </a:cubicBezTo>
                <a:cubicBezTo>
                  <a:pt x="3951360" y="-8533"/>
                  <a:pt x="4249426" y="50159"/>
                  <a:pt x="4389734" y="0"/>
                </a:cubicBezTo>
                <a:cubicBezTo>
                  <a:pt x="4411580" y="79727"/>
                  <a:pt x="4378256" y="288635"/>
                  <a:pt x="4389734" y="361637"/>
                </a:cubicBezTo>
                <a:cubicBezTo>
                  <a:pt x="4401212" y="434639"/>
                  <a:pt x="4375830" y="591728"/>
                  <a:pt x="4389734" y="769441"/>
                </a:cubicBezTo>
                <a:cubicBezTo>
                  <a:pt x="4175259" y="772793"/>
                  <a:pt x="4025145" y="752260"/>
                  <a:pt x="3753223" y="769441"/>
                </a:cubicBezTo>
                <a:cubicBezTo>
                  <a:pt x="3481301" y="786622"/>
                  <a:pt x="3467609" y="742640"/>
                  <a:pt x="3292301" y="769441"/>
                </a:cubicBezTo>
                <a:cubicBezTo>
                  <a:pt x="3116993" y="796242"/>
                  <a:pt x="3018389" y="727092"/>
                  <a:pt x="2787481" y="769441"/>
                </a:cubicBezTo>
                <a:cubicBezTo>
                  <a:pt x="2556573" y="811790"/>
                  <a:pt x="2527998" y="721773"/>
                  <a:pt x="2326559" y="769441"/>
                </a:cubicBezTo>
                <a:cubicBezTo>
                  <a:pt x="2125120" y="817109"/>
                  <a:pt x="1990778" y="724477"/>
                  <a:pt x="1865637" y="769441"/>
                </a:cubicBezTo>
                <a:cubicBezTo>
                  <a:pt x="1740496" y="814405"/>
                  <a:pt x="1587245" y="726915"/>
                  <a:pt x="1360818" y="769441"/>
                </a:cubicBezTo>
                <a:cubicBezTo>
                  <a:pt x="1134391" y="811967"/>
                  <a:pt x="1060069" y="762747"/>
                  <a:pt x="855998" y="769441"/>
                </a:cubicBezTo>
                <a:cubicBezTo>
                  <a:pt x="651927" y="776135"/>
                  <a:pt x="357296" y="717694"/>
                  <a:pt x="0" y="769441"/>
                </a:cubicBezTo>
                <a:cubicBezTo>
                  <a:pt x="-16757" y="650997"/>
                  <a:pt x="3772" y="550896"/>
                  <a:pt x="0" y="377026"/>
                </a:cubicBezTo>
                <a:cubicBezTo>
                  <a:pt x="-3772" y="203156"/>
                  <a:pt x="19481" y="160931"/>
                  <a:pt x="0" y="0"/>
                </a:cubicBezTo>
                <a:close/>
              </a:path>
              <a:path w="4389734" h="769441" stroke="0" extrusionOk="0">
                <a:moveTo>
                  <a:pt x="0" y="0"/>
                </a:moveTo>
                <a:cubicBezTo>
                  <a:pt x="142096" y="-46247"/>
                  <a:pt x="249972" y="40648"/>
                  <a:pt x="460922" y="0"/>
                </a:cubicBezTo>
                <a:cubicBezTo>
                  <a:pt x="671872" y="-40648"/>
                  <a:pt x="892822" y="44543"/>
                  <a:pt x="1009639" y="0"/>
                </a:cubicBezTo>
                <a:cubicBezTo>
                  <a:pt x="1126456" y="-44543"/>
                  <a:pt x="1477181" y="60721"/>
                  <a:pt x="1602253" y="0"/>
                </a:cubicBezTo>
                <a:cubicBezTo>
                  <a:pt x="1727325" y="-60721"/>
                  <a:pt x="1838727" y="11559"/>
                  <a:pt x="2019278" y="0"/>
                </a:cubicBezTo>
                <a:cubicBezTo>
                  <a:pt x="2199830" y="-11559"/>
                  <a:pt x="2438964" y="58622"/>
                  <a:pt x="2611892" y="0"/>
                </a:cubicBezTo>
                <a:cubicBezTo>
                  <a:pt x="2784820" y="-58622"/>
                  <a:pt x="3045722" y="62782"/>
                  <a:pt x="3248403" y="0"/>
                </a:cubicBezTo>
                <a:cubicBezTo>
                  <a:pt x="3451084" y="-62782"/>
                  <a:pt x="3614039" y="41964"/>
                  <a:pt x="3709325" y="0"/>
                </a:cubicBezTo>
                <a:cubicBezTo>
                  <a:pt x="3804611" y="-41964"/>
                  <a:pt x="4116905" y="49060"/>
                  <a:pt x="4389734" y="0"/>
                </a:cubicBezTo>
                <a:cubicBezTo>
                  <a:pt x="4423509" y="165484"/>
                  <a:pt x="4357101" y="253855"/>
                  <a:pt x="4389734" y="369332"/>
                </a:cubicBezTo>
                <a:cubicBezTo>
                  <a:pt x="4422367" y="484809"/>
                  <a:pt x="4350241" y="674511"/>
                  <a:pt x="4389734" y="769441"/>
                </a:cubicBezTo>
                <a:cubicBezTo>
                  <a:pt x="4206046" y="804731"/>
                  <a:pt x="4103725" y="742190"/>
                  <a:pt x="3928812" y="769441"/>
                </a:cubicBezTo>
                <a:cubicBezTo>
                  <a:pt x="3753899" y="796692"/>
                  <a:pt x="3643174" y="730121"/>
                  <a:pt x="3467890" y="769441"/>
                </a:cubicBezTo>
                <a:cubicBezTo>
                  <a:pt x="3292606" y="808761"/>
                  <a:pt x="3160620" y="732721"/>
                  <a:pt x="2875276" y="769441"/>
                </a:cubicBezTo>
                <a:cubicBezTo>
                  <a:pt x="2589932" y="806161"/>
                  <a:pt x="2635817" y="747368"/>
                  <a:pt x="2414354" y="769441"/>
                </a:cubicBezTo>
                <a:cubicBezTo>
                  <a:pt x="2192891" y="791514"/>
                  <a:pt x="2101474" y="748526"/>
                  <a:pt x="1997329" y="769441"/>
                </a:cubicBezTo>
                <a:cubicBezTo>
                  <a:pt x="1893185" y="790356"/>
                  <a:pt x="1658183" y="711269"/>
                  <a:pt x="1492510" y="769441"/>
                </a:cubicBezTo>
                <a:cubicBezTo>
                  <a:pt x="1326837" y="827613"/>
                  <a:pt x="1162356" y="724122"/>
                  <a:pt x="1075485" y="769441"/>
                </a:cubicBezTo>
                <a:cubicBezTo>
                  <a:pt x="988615" y="814760"/>
                  <a:pt x="770921" y="765225"/>
                  <a:pt x="570665" y="769441"/>
                </a:cubicBezTo>
                <a:cubicBezTo>
                  <a:pt x="370409" y="773657"/>
                  <a:pt x="222813" y="765034"/>
                  <a:pt x="0" y="769441"/>
                </a:cubicBezTo>
                <a:cubicBezTo>
                  <a:pt x="-35020" y="587666"/>
                  <a:pt x="31080" y="474257"/>
                  <a:pt x="0" y="369332"/>
                </a:cubicBezTo>
                <a:cubicBezTo>
                  <a:pt x="-31080" y="264407"/>
                  <a:pt x="19985" y="88630"/>
                  <a:pt x="0" y="0"/>
                </a:cubicBezTo>
                <a:close/>
              </a:path>
            </a:pathLst>
          </a:custGeom>
          <a:solidFill>
            <a:schemeClr val="bg1"/>
          </a:solidFill>
          <a:ln w="28575">
            <a:solidFill>
              <a:srgbClr val="6EBA35"/>
            </a:solidFill>
            <a:extLst>
              <a:ext uri="{C807C97D-BFC1-408E-A445-0C87EB9F89A2}">
                <ask:lineSketchStyleProps xmlns:ask="http://schemas.microsoft.com/office/drawing/2018/sketchyshapes" sd="1255533040">
                  <a:prstGeom prst="rect">
                    <a:avLst/>
                  </a:prstGeom>
                  <ask:type>
                    <ask:lineSketchScribble/>
                  </ask:type>
                </ask:lineSketchStyleProps>
              </a:ext>
            </a:extLst>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err="1">
                <a:latin typeface="Times New Roman" panose="02020603050405020304" pitchFamily="18" charset="0"/>
                <a:cs typeface="Times New Roman" panose="02020603050405020304" pitchFamily="18" charset="0"/>
              </a:rPr>
              <a:t>như</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mới</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lột</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17502612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351942" y="635630"/>
            <a:ext cx="9792919" cy="1608224"/>
          </a:xfrm>
          <a:prstGeom prst="roundRect">
            <a:avLst>
              <a:gd name="adj" fmla="val 0"/>
            </a:avLst>
          </a:prstGeom>
          <a:noFill/>
          <a:ln w="28575">
            <a:solidFill>
              <a:srgbClr val="6EBA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5" name="矩形 93"/>
          <p:cNvSpPr/>
          <p:nvPr/>
        </p:nvSpPr>
        <p:spPr>
          <a:xfrm>
            <a:off x="1301725" y="616852"/>
            <a:ext cx="383991" cy="38404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6EB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6" name="矩形 93"/>
          <p:cNvSpPr/>
          <p:nvPr/>
        </p:nvSpPr>
        <p:spPr>
          <a:xfrm rot="10800000">
            <a:off x="10811087" y="1950338"/>
            <a:ext cx="383991" cy="38404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6EB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15" name="TextBox 14">
            <a:extLst>
              <a:ext uri="{FF2B5EF4-FFF2-40B4-BE49-F238E27FC236}">
                <a16:creationId xmlns:a16="http://schemas.microsoft.com/office/drawing/2014/main" id="{61C4424E-55C3-4DC5-A1CF-0C44EFFD1034}"/>
              </a:ext>
            </a:extLst>
          </p:cNvPr>
          <p:cNvSpPr txBox="1"/>
          <p:nvPr/>
        </p:nvSpPr>
        <p:spPr>
          <a:xfrm>
            <a:off x="1849123" y="952277"/>
            <a:ext cx="9295738" cy="1323439"/>
          </a:xfrm>
          <a:prstGeom prst="rect">
            <a:avLst/>
          </a:prstGeom>
          <a:noFill/>
        </p:spPr>
        <p:txBody>
          <a:bodyPr wrap="square">
            <a:spAutoFit/>
          </a:bodyPr>
          <a:lstStyle/>
          <a:p>
            <a:pPr lvl="0">
              <a:spcBef>
                <a:spcPct val="50000"/>
              </a:spcBef>
            </a:pPr>
            <a:r>
              <a:rPr lang="en-US" altLang="en-US" sz="2800" b="1" dirty="0">
                <a:solidFill>
                  <a:schemeClr val="bg2"/>
                </a:solidFill>
                <a:cs typeface="Arial" panose="020B0604020202020204" pitchFamily="34" charset="0"/>
              </a:rPr>
              <a:t> </a:t>
            </a:r>
            <a:r>
              <a:rPr lang="en-US" altLang="en-US" sz="4000" b="1" u="sng" dirty="0" err="1">
                <a:latin typeface="Times New Roman" panose="02020603050405020304" pitchFamily="18" charset="0"/>
                <a:cs typeface="Times New Roman" panose="02020603050405020304" pitchFamily="18" charset="0"/>
                <a:sym typeface="Wingdings" panose="05000000000000000000" pitchFamily="2" charset="2"/>
              </a:rPr>
              <a:t>Câu</a:t>
            </a:r>
            <a:r>
              <a:rPr lang="en-US" altLang="en-US" sz="4000" b="1" u="sng" dirty="0">
                <a:latin typeface="Times New Roman" panose="02020603050405020304" pitchFamily="18" charset="0"/>
                <a:cs typeface="Times New Roman" panose="02020603050405020304" pitchFamily="18" charset="0"/>
                <a:sym typeface="Wingdings" panose="05000000000000000000" pitchFamily="2" charset="2"/>
              </a:rPr>
              <a:t> </a:t>
            </a:r>
            <a:r>
              <a:rPr lang="en-US" altLang="en-US" sz="4000" b="1" u="sng" dirty="0" err="1">
                <a:latin typeface="Times New Roman" panose="02020603050405020304" pitchFamily="18" charset="0"/>
                <a:cs typeface="Times New Roman" panose="02020603050405020304" pitchFamily="18" charset="0"/>
                <a:sym typeface="Wingdings" panose="05000000000000000000" pitchFamily="2" charset="2"/>
              </a:rPr>
              <a:t>hỏi</a:t>
            </a:r>
            <a:r>
              <a:rPr lang="en-US" altLang="en-US" sz="4000" b="1" u="sng" dirty="0">
                <a:latin typeface="Times New Roman" panose="02020603050405020304" pitchFamily="18" charset="0"/>
                <a:cs typeface="Times New Roman" panose="02020603050405020304" pitchFamily="18" charset="0"/>
                <a:sym typeface="Wingdings" panose="05000000000000000000" pitchFamily="2" charset="2"/>
              </a:rPr>
              <a:t> 2</a:t>
            </a:r>
            <a:r>
              <a:rPr lang="en-US" altLang="en-US" sz="4000" b="1" dirty="0">
                <a:latin typeface="Times New Roman" panose="02020603050405020304" pitchFamily="18" charset="0"/>
                <a:cs typeface="Times New Roman" panose="02020603050405020304" pitchFamily="18" charset="0"/>
                <a:sym typeface="Wingdings" panose="05000000000000000000" pitchFamily="2" charset="2"/>
              </a:rPr>
              <a:t>:</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Nh</a:t>
            </a:r>
            <a:r>
              <a:rPr lang="en-US" altLang="en-US" sz="4000" b="1" dirty="0" err="1">
                <a:latin typeface="Times New Roman" panose="02020603050405020304" pitchFamily="18" charset="0"/>
                <a:ea typeface="Times New Roman" panose="02020603050405020304" pitchFamily="18" charset="0"/>
              </a:rPr>
              <a:t>à</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Trò</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bị</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bọn</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nhện</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ức</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hiếp</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đe</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dọa</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như</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thế</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n</a:t>
            </a:r>
            <a:r>
              <a:rPr lang="en-US" altLang="en-US" sz="4000" b="1" dirty="0" err="1">
                <a:latin typeface="Times New Roman" panose="02020603050405020304" pitchFamily="18" charset="0"/>
                <a:ea typeface="Times New Roman" panose="02020603050405020304" pitchFamily="18" charset="0"/>
              </a:rPr>
              <a:t>à</a:t>
            </a:r>
            <a:r>
              <a:rPr lang="en-US" altLang="en-US" sz="4000" b="1" dirty="0" err="1">
                <a:latin typeface="Times New Roman" panose="02020603050405020304" pitchFamily="18" charset="0"/>
                <a:cs typeface="Times New Roman" panose="02020603050405020304" pitchFamily="18" charset="0"/>
              </a:rPr>
              <a:t>o</a:t>
            </a:r>
            <a:r>
              <a:rPr lang="en-US" altLang="en-US" sz="4000" b="1" dirty="0">
                <a:latin typeface="Times New Roman" panose="02020603050405020304" pitchFamily="18" charset="0"/>
                <a:cs typeface="Times New Roman" panose="02020603050405020304" pitchFamily="18" charset="0"/>
              </a:rPr>
              <a:t>? </a:t>
            </a:r>
            <a:endParaRPr lang="en-US" altLang="en-US" sz="3200" b="1" dirty="0">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a16="http://schemas.microsoft.com/office/drawing/2014/main" id="{3A0D3455-C87A-4B52-BDCE-09EAC2882C53}"/>
              </a:ext>
            </a:extLst>
          </p:cNvPr>
          <p:cNvSpPr/>
          <p:nvPr/>
        </p:nvSpPr>
        <p:spPr>
          <a:xfrm>
            <a:off x="4429760" y="378572"/>
            <a:ext cx="4490720" cy="52322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Tìm</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hiểu</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bài</a:t>
            </a:r>
            <a:endPar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endParaRPr>
          </a:p>
        </p:txBody>
      </p:sp>
      <p:sp>
        <p:nvSpPr>
          <p:cNvPr id="11" name="Freeform 5"/>
          <p:cNvSpPr>
            <a:spLocks/>
          </p:cNvSpPr>
          <p:nvPr/>
        </p:nvSpPr>
        <p:spPr bwMode="auto">
          <a:xfrm>
            <a:off x="3868279" y="168244"/>
            <a:ext cx="869115" cy="83265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6EBA35"/>
          </a:solidFill>
          <a:ln w="63500" cap="flat">
            <a:noFill/>
            <a:prstDash val="solid"/>
            <a:miter lim="800000"/>
            <a:headEnd/>
            <a:tailEnd/>
          </a:ln>
          <a:effectLst/>
        </p:spPr>
        <p:txBody>
          <a:bodyPr vert="horz" wrap="square" lIns="121883" tIns="60941" rIns="121883" bIns="60941" numCol="1" anchor="t" anchorCtr="0" compatLnSpc="1">
            <a:prstTxWarp prst="textNoShape">
              <a:avLst/>
            </a:prstTxWarp>
          </a:bodyPr>
          <a:lstStyle/>
          <a:p>
            <a:endParaRPr lang="zh-CN" altLang="en-US" sz="2399">
              <a:solidFill>
                <a:schemeClr val="bg1"/>
              </a:solidFill>
            </a:endParaRPr>
          </a:p>
        </p:txBody>
      </p:sp>
      <p:pic>
        <p:nvPicPr>
          <p:cNvPr id="16" name="图片 29">
            <a:extLst>
              <a:ext uri="{FF2B5EF4-FFF2-40B4-BE49-F238E27FC236}">
                <a16:creationId xmlns:a16="http://schemas.microsoft.com/office/drawing/2014/main" id="{D6998931-1977-4FE2-8A7B-3C2DA6684062}"/>
              </a:ext>
            </a:extLst>
          </p:cNvPr>
          <p:cNvPicPr>
            <a:picLocks noChangeAspect="1"/>
          </p:cNvPicPr>
          <p:nvPr/>
        </p:nvPicPr>
        <p:blipFill rotWithShape="1">
          <a:blip r:embed="rId3">
            <a:extLst>
              <a:ext uri="{28A0092B-C50C-407E-A947-70E740481C1C}">
                <a14:useLocalDpi xmlns:a14="http://schemas.microsoft.com/office/drawing/2010/main" val="0"/>
              </a:ext>
            </a:extLst>
          </a:blip>
          <a:srcRect b="56888"/>
          <a:stretch/>
        </p:blipFill>
        <p:spPr>
          <a:xfrm>
            <a:off x="25803" y="5277366"/>
            <a:ext cx="12166197" cy="1580440"/>
          </a:xfrm>
          <a:prstGeom prst="rect">
            <a:avLst/>
          </a:prstGeom>
        </p:spPr>
      </p:pic>
      <p:pic>
        <p:nvPicPr>
          <p:cNvPr id="20" name="图片 5">
            <a:extLst>
              <a:ext uri="{FF2B5EF4-FFF2-40B4-BE49-F238E27FC236}">
                <a16:creationId xmlns:a16="http://schemas.microsoft.com/office/drawing/2014/main" id="{A251096B-1829-4E4F-A296-F1B096ABDD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53373" y="-223810"/>
            <a:ext cx="1179455" cy="1224705"/>
          </a:xfrm>
          <a:prstGeom prst="rect">
            <a:avLst/>
          </a:prstGeom>
        </p:spPr>
      </p:pic>
      <p:pic>
        <p:nvPicPr>
          <p:cNvPr id="4" name="Picture 3" descr="A picture containing vector graphics&#10;&#10;Description automatically generated">
            <a:extLst>
              <a:ext uri="{FF2B5EF4-FFF2-40B4-BE49-F238E27FC236}">
                <a16:creationId xmlns:a16="http://schemas.microsoft.com/office/drawing/2014/main" id="{EFA9B6B3-7279-4A22-A5A8-69B56243C209}"/>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31990" y="731382"/>
            <a:ext cx="1416720" cy="1416720"/>
          </a:xfrm>
          <a:prstGeom prst="rect">
            <a:avLst/>
          </a:prstGeom>
        </p:spPr>
      </p:pic>
      <p:sp>
        <p:nvSpPr>
          <p:cNvPr id="12" name="Text Box 20">
            <a:extLst>
              <a:ext uri="{FF2B5EF4-FFF2-40B4-BE49-F238E27FC236}">
                <a16:creationId xmlns:a16="http://schemas.microsoft.com/office/drawing/2014/main" id="{D86FDB5A-595F-4C61-B824-BDD9E23EE573}"/>
              </a:ext>
            </a:extLst>
          </p:cNvPr>
          <p:cNvSpPr txBox="1">
            <a:spLocks noChangeArrowheads="1"/>
          </p:cNvSpPr>
          <p:nvPr/>
        </p:nvSpPr>
        <p:spPr bwMode="auto">
          <a:xfrm>
            <a:off x="1301725" y="2536799"/>
            <a:ext cx="9979252" cy="2554288"/>
          </a:xfrm>
          <a:prstGeom prst="rect">
            <a:avLst/>
          </a:prstGeom>
          <a:noFill/>
          <a:ln w="9525">
            <a:noFill/>
            <a:miter lim="800000"/>
          </a:ln>
        </p:spPr>
        <p:txBody>
          <a:bodyPr wrap="square">
            <a:spAutoFit/>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algn="just" eaLnBrk="1" hangingPunct="1">
              <a:buNone/>
            </a:pPr>
            <a:r>
              <a:rPr lang="en-US" altLang="x-none" sz="2400" b="1" dirty="0">
                <a:solidFill>
                  <a:srgbClr val="222A35"/>
                </a:solidFill>
                <a:latin typeface="Arial" panose="020B0604020202020204" pitchFamily="34" charset="0"/>
                <a:sym typeface="Wingdings" panose="05000000000000000000" pitchFamily="2" charset="2"/>
              </a:rPr>
              <a:t>     </a:t>
            </a:r>
            <a:r>
              <a:rPr lang="en-US" altLang="x-none" sz="3200" b="1" dirty="0">
                <a:solidFill>
                  <a:srgbClr val="222A35"/>
                </a:solidFill>
                <a:latin typeface="Times New Roman" panose="02020603050405020304" pitchFamily="18" charset="0"/>
                <a:cs typeface="Times New Roman" panose="02020603050405020304" pitchFamily="18" charset="0"/>
                <a:sym typeface="Wingdings" panose="05000000000000000000" pitchFamily="2" charset="2"/>
              </a:rPr>
              <a:t>Trước đây, mẹ Nh</a:t>
            </a:r>
            <a:r>
              <a:rPr lang="en-US" altLang="x-none" sz="3200" b="1" dirty="0">
                <a:solidFill>
                  <a:srgbClr val="222A35"/>
                </a:solidFill>
                <a:latin typeface="Times New Roman" panose="02020603050405020304" pitchFamily="18" charset="0"/>
                <a:ea typeface="Times New Roman" panose="02020603050405020304" pitchFamily="18" charset="0"/>
                <a:sym typeface="Wingdings" panose="05000000000000000000" pitchFamily="2" charset="2"/>
              </a:rPr>
              <a:t>à</a:t>
            </a:r>
            <a:r>
              <a:rPr lang="en-US" altLang="x-none" sz="3200" b="1" dirty="0">
                <a:solidFill>
                  <a:srgbClr val="222A35"/>
                </a:solidFill>
                <a:latin typeface="Times New Roman" panose="02020603050405020304" pitchFamily="18" charset="0"/>
                <a:cs typeface="Times New Roman" panose="02020603050405020304" pitchFamily="18" charset="0"/>
                <a:sym typeface="Wingdings" panose="05000000000000000000" pitchFamily="2" charset="2"/>
              </a:rPr>
              <a:t> Trò có vay lương ăn của bọn nhện. Sau đấy chưa trả được thì đã chết. Nh</a:t>
            </a:r>
            <a:r>
              <a:rPr lang="en-US" altLang="x-none" sz="3200" b="1" dirty="0">
                <a:solidFill>
                  <a:srgbClr val="222A35"/>
                </a:solidFill>
                <a:latin typeface="Times New Roman" panose="02020603050405020304" pitchFamily="18" charset="0"/>
                <a:ea typeface="Times New Roman" panose="02020603050405020304" pitchFamily="18" charset="0"/>
                <a:sym typeface="Wingdings" panose="05000000000000000000" pitchFamily="2" charset="2"/>
              </a:rPr>
              <a:t>à</a:t>
            </a:r>
            <a:r>
              <a:rPr lang="en-US" altLang="x-none" sz="3200" b="1" dirty="0">
                <a:solidFill>
                  <a:srgbClr val="222A35"/>
                </a:solidFill>
                <a:latin typeface="Times New Roman" panose="02020603050405020304" pitchFamily="18" charset="0"/>
                <a:cs typeface="Times New Roman" panose="02020603050405020304" pitchFamily="18" charset="0"/>
                <a:sym typeface="Wingdings" panose="05000000000000000000" pitchFamily="2" charset="2"/>
              </a:rPr>
              <a:t> Trò ốm yếu, kiếm không đủ ăn, không trả được nợ. Bọn nhện đã đánh Nh</a:t>
            </a:r>
            <a:r>
              <a:rPr lang="en-US" altLang="x-none" sz="3200" b="1" dirty="0">
                <a:solidFill>
                  <a:srgbClr val="222A35"/>
                </a:solidFill>
                <a:latin typeface="Times New Roman" panose="02020603050405020304" pitchFamily="18" charset="0"/>
                <a:ea typeface="Times New Roman" panose="02020603050405020304" pitchFamily="18" charset="0"/>
                <a:sym typeface="Wingdings" panose="05000000000000000000" pitchFamily="2" charset="2"/>
              </a:rPr>
              <a:t>à</a:t>
            </a:r>
            <a:r>
              <a:rPr lang="en-US" altLang="x-none" sz="3200" b="1" dirty="0">
                <a:solidFill>
                  <a:srgbClr val="222A35"/>
                </a:solidFill>
                <a:latin typeface="Times New Roman" panose="02020603050405020304" pitchFamily="18" charset="0"/>
                <a:cs typeface="Times New Roman" panose="02020603050405020304" pitchFamily="18" charset="0"/>
                <a:sym typeface="Wingdings" panose="05000000000000000000" pitchFamily="2" charset="2"/>
              </a:rPr>
              <a:t> Trò mấy bận. Lần n</a:t>
            </a:r>
            <a:r>
              <a:rPr lang="en-US" altLang="x-none" sz="3200" b="1" dirty="0">
                <a:solidFill>
                  <a:srgbClr val="222A35"/>
                </a:solidFill>
                <a:latin typeface="Times New Roman" panose="02020603050405020304" pitchFamily="18" charset="0"/>
                <a:ea typeface="Times New Roman" panose="02020603050405020304" pitchFamily="18" charset="0"/>
                <a:sym typeface="Wingdings" panose="05000000000000000000" pitchFamily="2" charset="2"/>
              </a:rPr>
              <a:t>à</a:t>
            </a:r>
            <a:r>
              <a:rPr lang="en-US" altLang="x-none" sz="3200" b="1" dirty="0">
                <a:solidFill>
                  <a:srgbClr val="222A35"/>
                </a:solidFill>
                <a:latin typeface="Times New Roman" panose="02020603050405020304" pitchFamily="18" charset="0"/>
                <a:cs typeface="Times New Roman" panose="02020603050405020304" pitchFamily="18" charset="0"/>
                <a:sym typeface="Wingdings" panose="05000000000000000000" pitchFamily="2" charset="2"/>
              </a:rPr>
              <a:t>y chúng chăng tơ chặn đường, đe dọa bắt chị ăn thịt.</a:t>
            </a:r>
            <a:endParaRPr lang="en-US" altLang="x-none" sz="2400" b="1" dirty="0">
              <a:solidFill>
                <a:srgbClr val="222A35"/>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4458002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3A5C14-ED91-4CD1-809E-D29FF97C9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56065185-5C34-4F86-AA96-AA4D065B0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01600" sx="102000" sy="102000" algn="ctr"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 picture containing spider, arthropod, invertebrate, outdoor object&#10;&#10;Description automatically generated">
            <a:extLst>
              <a:ext uri="{FF2B5EF4-FFF2-40B4-BE49-F238E27FC236}">
                <a16:creationId xmlns:a16="http://schemas.microsoft.com/office/drawing/2014/main" id="{A8E469F9-5A2F-4AE2-A7B6-D63AC476641A}"/>
              </a:ext>
            </a:extLst>
          </p:cNvPr>
          <p:cNvPicPr>
            <a:picLocks noChangeAspect="1"/>
          </p:cNvPicPr>
          <p:nvPr/>
        </p:nvPicPr>
        <p:blipFill rotWithShape="1">
          <a:blip r:embed="rId2">
            <a:extLst>
              <a:ext uri="{28A0092B-C50C-407E-A947-70E740481C1C}">
                <a14:useLocalDpi xmlns:a14="http://schemas.microsoft.com/office/drawing/2010/main" val="0"/>
              </a:ext>
            </a:extLst>
          </a:blip>
          <a:srcRect r="3753" b="-1"/>
          <a:stretch/>
        </p:blipFill>
        <p:spPr>
          <a:xfrm>
            <a:off x="1114426" y="10"/>
            <a:ext cx="9963149" cy="6857990"/>
          </a:xfrm>
          <a:custGeom>
            <a:avLst/>
            <a:gdLst/>
            <a:ahLst/>
            <a:cxnLst/>
            <a:rect l="l" t="t" r="r" b="b"/>
            <a:pathLst>
              <a:path w="9948672" h="6858000">
                <a:moveTo>
                  <a:pt x="1593452" y="0"/>
                </a:moveTo>
                <a:lnTo>
                  <a:pt x="8355220" y="0"/>
                </a:lnTo>
                <a:lnTo>
                  <a:pt x="8491722" y="130333"/>
                </a:lnTo>
                <a:cubicBezTo>
                  <a:pt x="9391900" y="1031820"/>
                  <a:pt x="9948672" y="2277214"/>
                  <a:pt x="9948672" y="3652838"/>
                </a:cubicBezTo>
                <a:cubicBezTo>
                  <a:pt x="9948672" y="4856509"/>
                  <a:pt x="9522393" y="5960473"/>
                  <a:pt x="8812775" y="6821583"/>
                </a:cubicBezTo>
                <a:lnTo>
                  <a:pt x="8781276" y="6858000"/>
                </a:lnTo>
                <a:lnTo>
                  <a:pt x="1167397" y="6858000"/>
                </a:lnTo>
                <a:lnTo>
                  <a:pt x="1135897" y="6821583"/>
                </a:lnTo>
                <a:cubicBezTo>
                  <a:pt x="426279" y="5960473"/>
                  <a:pt x="0" y="4856509"/>
                  <a:pt x="0" y="3652838"/>
                </a:cubicBezTo>
                <a:cubicBezTo>
                  <a:pt x="0" y="2277214"/>
                  <a:pt x="556772" y="1031820"/>
                  <a:pt x="1456950" y="130333"/>
                </a:cubicBezTo>
                <a:close/>
              </a:path>
            </a:pathLst>
          </a:custGeom>
        </p:spPr>
      </p:pic>
      <p:sp>
        <p:nvSpPr>
          <p:cNvPr id="6" name="Rectangle 5">
            <a:extLst>
              <a:ext uri="{FF2B5EF4-FFF2-40B4-BE49-F238E27FC236}">
                <a16:creationId xmlns:a16="http://schemas.microsoft.com/office/drawing/2014/main" id="{1956D626-2908-4248-A2FE-35FC397B4DBF}"/>
              </a:ext>
            </a:extLst>
          </p:cNvPr>
          <p:cNvSpPr/>
          <p:nvPr/>
        </p:nvSpPr>
        <p:spPr>
          <a:xfrm>
            <a:off x="498647" y="389716"/>
            <a:ext cx="4389734" cy="769441"/>
          </a:xfrm>
          <a:custGeom>
            <a:avLst/>
            <a:gdLst>
              <a:gd name="connsiteX0" fmla="*/ 0 w 4389734"/>
              <a:gd name="connsiteY0" fmla="*/ 0 h 769441"/>
              <a:gd name="connsiteX1" fmla="*/ 548717 w 4389734"/>
              <a:gd name="connsiteY1" fmla="*/ 0 h 769441"/>
              <a:gd name="connsiteX2" fmla="*/ 1097434 w 4389734"/>
              <a:gd name="connsiteY2" fmla="*/ 0 h 769441"/>
              <a:gd name="connsiteX3" fmla="*/ 1733945 w 4389734"/>
              <a:gd name="connsiteY3" fmla="*/ 0 h 769441"/>
              <a:gd name="connsiteX4" fmla="*/ 2238764 w 4389734"/>
              <a:gd name="connsiteY4" fmla="*/ 0 h 769441"/>
              <a:gd name="connsiteX5" fmla="*/ 2699686 w 4389734"/>
              <a:gd name="connsiteY5" fmla="*/ 0 h 769441"/>
              <a:gd name="connsiteX6" fmla="*/ 3160608 w 4389734"/>
              <a:gd name="connsiteY6" fmla="*/ 0 h 769441"/>
              <a:gd name="connsiteX7" fmla="*/ 3753223 w 4389734"/>
              <a:gd name="connsiteY7" fmla="*/ 0 h 769441"/>
              <a:gd name="connsiteX8" fmla="*/ 4389734 w 4389734"/>
              <a:gd name="connsiteY8" fmla="*/ 0 h 769441"/>
              <a:gd name="connsiteX9" fmla="*/ 4389734 w 4389734"/>
              <a:gd name="connsiteY9" fmla="*/ 361637 h 769441"/>
              <a:gd name="connsiteX10" fmla="*/ 4389734 w 4389734"/>
              <a:gd name="connsiteY10" fmla="*/ 769441 h 769441"/>
              <a:gd name="connsiteX11" fmla="*/ 3753223 w 4389734"/>
              <a:gd name="connsiteY11" fmla="*/ 769441 h 769441"/>
              <a:gd name="connsiteX12" fmla="*/ 3292301 w 4389734"/>
              <a:gd name="connsiteY12" fmla="*/ 769441 h 769441"/>
              <a:gd name="connsiteX13" fmla="*/ 2787481 w 4389734"/>
              <a:gd name="connsiteY13" fmla="*/ 769441 h 769441"/>
              <a:gd name="connsiteX14" fmla="*/ 2326559 w 4389734"/>
              <a:gd name="connsiteY14" fmla="*/ 769441 h 769441"/>
              <a:gd name="connsiteX15" fmla="*/ 1865637 w 4389734"/>
              <a:gd name="connsiteY15" fmla="*/ 769441 h 769441"/>
              <a:gd name="connsiteX16" fmla="*/ 1360818 w 4389734"/>
              <a:gd name="connsiteY16" fmla="*/ 769441 h 769441"/>
              <a:gd name="connsiteX17" fmla="*/ 855998 w 4389734"/>
              <a:gd name="connsiteY17" fmla="*/ 769441 h 769441"/>
              <a:gd name="connsiteX18" fmla="*/ 0 w 4389734"/>
              <a:gd name="connsiteY18" fmla="*/ 769441 h 769441"/>
              <a:gd name="connsiteX19" fmla="*/ 0 w 4389734"/>
              <a:gd name="connsiteY19" fmla="*/ 377026 h 769441"/>
              <a:gd name="connsiteX20" fmla="*/ 0 w 4389734"/>
              <a:gd name="connsiteY20"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89734" h="769441" fill="none" extrusionOk="0">
                <a:moveTo>
                  <a:pt x="0" y="0"/>
                </a:moveTo>
                <a:cubicBezTo>
                  <a:pt x="264571" y="-10073"/>
                  <a:pt x="411802" y="44383"/>
                  <a:pt x="548717" y="0"/>
                </a:cubicBezTo>
                <a:cubicBezTo>
                  <a:pt x="685632" y="-44383"/>
                  <a:pt x="921685" y="50818"/>
                  <a:pt x="1097434" y="0"/>
                </a:cubicBezTo>
                <a:cubicBezTo>
                  <a:pt x="1273183" y="-50818"/>
                  <a:pt x="1523635" y="42444"/>
                  <a:pt x="1733945" y="0"/>
                </a:cubicBezTo>
                <a:cubicBezTo>
                  <a:pt x="1944255" y="-42444"/>
                  <a:pt x="2103825" y="40077"/>
                  <a:pt x="2238764" y="0"/>
                </a:cubicBezTo>
                <a:cubicBezTo>
                  <a:pt x="2373703" y="-40077"/>
                  <a:pt x="2516718" y="14735"/>
                  <a:pt x="2699686" y="0"/>
                </a:cubicBezTo>
                <a:cubicBezTo>
                  <a:pt x="2882654" y="-14735"/>
                  <a:pt x="3060108" y="14171"/>
                  <a:pt x="3160608" y="0"/>
                </a:cubicBezTo>
                <a:cubicBezTo>
                  <a:pt x="3261108" y="-14171"/>
                  <a:pt x="3555087" y="8533"/>
                  <a:pt x="3753223" y="0"/>
                </a:cubicBezTo>
                <a:cubicBezTo>
                  <a:pt x="3951360" y="-8533"/>
                  <a:pt x="4249426" y="50159"/>
                  <a:pt x="4389734" y="0"/>
                </a:cubicBezTo>
                <a:cubicBezTo>
                  <a:pt x="4411580" y="79727"/>
                  <a:pt x="4378256" y="288635"/>
                  <a:pt x="4389734" y="361637"/>
                </a:cubicBezTo>
                <a:cubicBezTo>
                  <a:pt x="4401212" y="434639"/>
                  <a:pt x="4375830" y="591728"/>
                  <a:pt x="4389734" y="769441"/>
                </a:cubicBezTo>
                <a:cubicBezTo>
                  <a:pt x="4175259" y="772793"/>
                  <a:pt x="4025145" y="752260"/>
                  <a:pt x="3753223" y="769441"/>
                </a:cubicBezTo>
                <a:cubicBezTo>
                  <a:pt x="3481301" y="786622"/>
                  <a:pt x="3467609" y="742640"/>
                  <a:pt x="3292301" y="769441"/>
                </a:cubicBezTo>
                <a:cubicBezTo>
                  <a:pt x="3116993" y="796242"/>
                  <a:pt x="3018389" y="727092"/>
                  <a:pt x="2787481" y="769441"/>
                </a:cubicBezTo>
                <a:cubicBezTo>
                  <a:pt x="2556573" y="811790"/>
                  <a:pt x="2527998" y="721773"/>
                  <a:pt x="2326559" y="769441"/>
                </a:cubicBezTo>
                <a:cubicBezTo>
                  <a:pt x="2125120" y="817109"/>
                  <a:pt x="1990778" y="724477"/>
                  <a:pt x="1865637" y="769441"/>
                </a:cubicBezTo>
                <a:cubicBezTo>
                  <a:pt x="1740496" y="814405"/>
                  <a:pt x="1587245" y="726915"/>
                  <a:pt x="1360818" y="769441"/>
                </a:cubicBezTo>
                <a:cubicBezTo>
                  <a:pt x="1134391" y="811967"/>
                  <a:pt x="1060069" y="762747"/>
                  <a:pt x="855998" y="769441"/>
                </a:cubicBezTo>
                <a:cubicBezTo>
                  <a:pt x="651927" y="776135"/>
                  <a:pt x="357296" y="717694"/>
                  <a:pt x="0" y="769441"/>
                </a:cubicBezTo>
                <a:cubicBezTo>
                  <a:pt x="-16757" y="650997"/>
                  <a:pt x="3772" y="550896"/>
                  <a:pt x="0" y="377026"/>
                </a:cubicBezTo>
                <a:cubicBezTo>
                  <a:pt x="-3772" y="203156"/>
                  <a:pt x="19481" y="160931"/>
                  <a:pt x="0" y="0"/>
                </a:cubicBezTo>
                <a:close/>
              </a:path>
              <a:path w="4389734" h="769441" stroke="0" extrusionOk="0">
                <a:moveTo>
                  <a:pt x="0" y="0"/>
                </a:moveTo>
                <a:cubicBezTo>
                  <a:pt x="142096" y="-46247"/>
                  <a:pt x="249972" y="40648"/>
                  <a:pt x="460922" y="0"/>
                </a:cubicBezTo>
                <a:cubicBezTo>
                  <a:pt x="671872" y="-40648"/>
                  <a:pt x="892822" y="44543"/>
                  <a:pt x="1009639" y="0"/>
                </a:cubicBezTo>
                <a:cubicBezTo>
                  <a:pt x="1126456" y="-44543"/>
                  <a:pt x="1477181" y="60721"/>
                  <a:pt x="1602253" y="0"/>
                </a:cubicBezTo>
                <a:cubicBezTo>
                  <a:pt x="1727325" y="-60721"/>
                  <a:pt x="1838727" y="11559"/>
                  <a:pt x="2019278" y="0"/>
                </a:cubicBezTo>
                <a:cubicBezTo>
                  <a:pt x="2199830" y="-11559"/>
                  <a:pt x="2438964" y="58622"/>
                  <a:pt x="2611892" y="0"/>
                </a:cubicBezTo>
                <a:cubicBezTo>
                  <a:pt x="2784820" y="-58622"/>
                  <a:pt x="3045722" y="62782"/>
                  <a:pt x="3248403" y="0"/>
                </a:cubicBezTo>
                <a:cubicBezTo>
                  <a:pt x="3451084" y="-62782"/>
                  <a:pt x="3614039" y="41964"/>
                  <a:pt x="3709325" y="0"/>
                </a:cubicBezTo>
                <a:cubicBezTo>
                  <a:pt x="3804611" y="-41964"/>
                  <a:pt x="4116905" y="49060"/>
                  <a:pt x="4389734" y="0"/>
                </a:cubicBezTo>
                <a:cubicBezTo>
                  <a:pt x="4423509" y="165484"/>
                  <a:pt x="4357101" y="253855"/>
                  <a:pt x="4389734" y="369332"/>
                </a:cubicBezTo>
                <a:cubicBezTo>
                  <a:pt x="4422367" y="484809"/>
                  <a:pt x="4350241" y="674511"/>
                  <a:pt x="4389734" y="769441"/>
                </a:cubicBezTo>
                <a:cubicBezTo>
                  <a:pt x="4206046" y="804731"/>
                  <a:pt x="4103725" y="742190"/>
                  <a:pt x="3928812" y="769441"/>
                </a:cubicBezTo>
                <a:cubicBezTo>
                  <a:pt x="3753899" y="796692"/>
                  <a:pt x="3643174" y="730121"/>
                  <a:pt x="3467890" y="769441"/>
                </a:cubicBezTo>
                <a:cubicBezTo>
                  <a:pt x="3292606" y="808761"/>
                  <a:pt x="3160620" y="732721"/>
                  <a:pt x="2875276" y="769441"/>
                </a:cubicBezTo>
                <a:cubicBezTo>
                  <a:pt x="2589932" y="806161"/>
                  <a:pt x="2635817" y="747368"/>
                  <a:pt x="2414354" y="769441"/>
                </a:cubicBezTo>
                <a:cubicBezTo>
                  <a:pt x="2192891" y="791514"/>
                  <a:pt x="2101474" y="748526"/>
                  <a:pt x="1997329" y="769441"/>
                </a:cubicBezTo>
                <a:cubicBezTo>
                  <a:pt x="1893185" y="790356"/>
                  <a:pt x="1658183" y="711269"/>
                  <a:pt x="1492510" y="769441"/>
                </a:cubicBezTo>
                <a:cubicBezTo>
                  <a:pt x="1326837" y="827613"/>
                  <a:pt x="1162356" y="724122"/>
                  <a:pt x="1075485" y="769441"/>
                </a:cubicBezTo>
                <a:cubicBezTo>
                  <a:pt x="988615" y="814760"/>
                  <a:pt x="770921" y="765225"/>
                  <a:pt x="570665" y="769441"/>
                </a:cubicBezTo>
                <a:cubicBezTo>
                  <a:pt x="370409" y="773657"/>
                  <a:pt x="222813" y="765034"/>
                  <a:pt x="0" y="769441"/>
                </a:cubicBezTo>
                <a:cubicBezTo>
                  <a:pt x="-35020" y="587666"/>
                  <a:pt x="31080" y="474257"/>
                  <a:pt x="0" y="369332"/>
                </a:cubicBezTo>
                <a:cubicBezTo>
                  <a:pt x="-31080" y="264407"/>
                  <a:pt x="19985" y="88630"/>
                  <a:pt x="0" y="0"/>
                </a:cubicBezTo>
                <a:close/>
              </a:path>
            </a:pathLst>
          </a:custGeom>
          <a:solidFill>
            <a:schemeClr val="bg1"/>
          </a:solidFill>
          <a:ln w="28575">
            <a:solidFill>
              <a:srgbClr val="6EBA35"/>
            </a:solidFill>
            <a:extLst>
              <a:ext uri="{C807C97D-BFC1-408E-A445-0C87EB9F89A2}">
                <ask:lineSketchStyleProps xmlns:ask="http://schemas.microsoft.com/office/drawing/2018/sketchyshapes" sd="1255533040">
                  <a:prstGeom prst="rect">
                    <a:avLst/>
                  </a:prstGeom>
                  <ask:type>
                    <ask:lineSketchScribble/>
                  </ask:type>
                </ask:lineSketchStyleProps>
              </a:ext>
            </a:extLst>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err="1">
                <a:latin typeface="Times New Roman" panose="02020603050405020304" pitchFamily="18" charset="0"/>
                <a:cs typeface="Times New Roman" panose="02020603050405020304" pitchFamily="18" charset="0"/>
              </a:rPr>
              <a:t>nhện</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chăng</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tơ</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78245242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351942" y="635630"/>
            <a:ext cx="9792919" cy="1608224"/>
          </a:xfrm>
          <a:prstGeom prst="roundRect">
            <a:avLst>
              <a:gd name="adj" fmla="val 0"/>
            </a:avLst>
          </a:prstGeom>
          <a:noFill/>
          <a:ln w="28575">
            <a:solidFill>
              <a:srgbClr val="6EBA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5" name="矩形 93"/>
          <p:cNvSpPr/>
          <p:nvPr/>
        </p:nvSpPr>
        <p:spPr>
          <a:xfrm>
            <a:off x="1301725" y="616852"/>
            <a:ext cx="383991" cy="38404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6EB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6" name="矩形 93"/>
          <p:cNvSpPr/>
          <p:nvPr/>
        </p:nvSpPr>
        <p:spPr>
          <a:xfrm rot="10800000">
            <a:off x="10811087" y="1950338"/>
            <a:ext cx="383991" cy="38404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6EB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15" name="TextBox 14">
            <a:extLst>
              <a:ext uri="{FF2B5EF4-FFF2-40B4-BE49-F238E27FC236}">
                <a16:creationId xmlns:a16="http://schemas.microsoft.com/office/drawing/2014/main" id="{61C4424E-55C3-4DC5-A1CF-0C44EFFD1034}"/>
              </a:ext>
            </a:extLst>
          </p:cNvPr>
          <p:cNvSpPr txBox="1"/>
          <p:nvPr/>
        </p:nvSpPr>
        <p:spPr>
          <a:xfrm>
            <a:off x="1557723" y="952277"/>
            <a:ext cx="9295738" cy="1323439"/>
          </a:xfrm>
          <a:prstGeom prst="rect">
            <a:avLst/>
          </a:prstGeom>
          <a:noFill/>
        </p:spPr>
        <p:txBody>
          <a:bodyPr wrap="square">
            <a:spAutoFit/>
          </a:bodyPr>
          <a:lstStyle/>
          <a:p>
            <a:pPr>
              <a:spcBef>
                <a:spcPct val="50000"/>
              </a:spcBef>
            </a:pPr>
            <a:r>
              <a:rPr lang="en-US" altLang="en-US" sz="2800" b="1" dirty="0">
                <a:solidFill>
                  <a:schemeClr val="bg2"/>
                </a:solidFill>
                <a:cs typeface="Arial" panose="020B0604020202020204" pitchFamily="34" charset="0"/>
              </a:rPr>
              <a:t> </a:t>
            </a:r>
            <a:r>
              <a:rPr lang="en-US" altLang="en-US" sz="3200" b="1" dirty="0">
                <a:latin typeface="Times New Roman" panose="02020603050405020304" pitchFamily="18" charset="0"/>
                <a:cs typeface="Times New Roman" panose="02020603050405020304" pitchFamily="18" charset="0"/>
              </a:rPr>
              <a:t> </a:t>
            </a:r>
            <a:r>
              <a:rPr lang="en-US" altLang="en-US" sz="3600" b="1" u="sng" dirty="0" err="1">
                <a:latin typeface="Times New Roman" panose="02020603050405020304" pitchFamily="18" charset="0"/>
                <a:cs typeface="Times New Roman" panose="02020603050405020304" pitchFamily="18" charset="0"/>
                <a:sym typeface="Wingdings" panose="05000000000000000000" pitchFamily="2" charset="2"/>
              </a:rPr>
              <a:t>Câu</a:t>
            </a:r>
            <a:r>
              <a:rPr lang="en-US" altLang="en-US" sz="3600" b="1" u="sng" dirty="0">
                <a:latin typeface="Times New Roman" panose="02020603050405020304" pitchFamily="18" charset="0"/>
                <a:cs typeface="Times New Roman" panose="02020603050405020304" pitchFamily="18" charset="0"/>
                <a:sym typeface="Wingdings" panose="05000000000000000000" pitchFamily="2" charset="2"/>
              </a:rPr>
              <a:t> </a:t>
            </a:r>
            <a:r>
              <a:rPr lang="en-US" altLang="en-US" sz="3600" b="1" u="sng" dirty="0" err="1">
                <a:latin typeface="Times New Roman" panose="02020603050405020304" pitchFamily="18" charset="0"/>
                <a:cs typeface="Times New Roman" panose="02020603050405020304" pitchFamily="18" charset="0"/>
                <a:sym typeface="Wingdings" panose="05000000000000000000" pitchFamily="2" charset="2"/>
              </a:rPr>
              <a:t>hỏi</a:t>
            </a:r>
            <a:r>
              <a:rPr lang="en-US" altLang="en-US" sz="3600" b="1" u="sng" dirty="0">
                <a:latin typeface="Times New Roman" panose="02020603050405020304" pitchFamily="18" charset="0"/>
                <a:cs typeface="Times New Roman" panose="02020603050405020304" pitchFamily="18" charset="0"/>
                <a:sym typeface="Wingdings" panose="05000000000000000000" pitchFamily="2" charset="2"/>
              </a:rPr>
              <a:t> 3</a:t>
            </a:r>
            <a:r>
              <a:rPr lang="en-US" altLang="en-US" sz="3600" b="1" dirty="0">
                <a:latin typeface="Times New Roman" panose="02020603050405020304" pitchFamily="18" charset="0"/>
                <a:cs typeface="Times New Roman" panose="02020603050405020304" pitchFamily="18" charset="0"/>
                <a:sym typeface="Wingdings" panose="05000000000000000000" pitchFamily="2" charset="2"/>
              </a:rPr>
              <a:t>:</a:t>
            </a:r>
            <a:r>
              <a:rPr lang="en-US" altLang="en-US" sz="36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Những</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lời</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nói</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v</a:t>
            </a:r>
            <a:r>
              <a:rPr lang="en-US" altLang="en-US" sz="4000" b="1" dirty="0" err="1">
                <a:latin typeface="Times New Roman" panose="02020603050405020304" pitchFamily="18" charset="0"/>
                <a:ea typeface="Times New Roman" panose="02020603050405020304" pitchFamily="18" charset="0"/>
              </a:rPr>
              <a:t>à</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cử</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chỉ</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n</a:t>
            </a:r>
            <a:r>
              <a:rPr lang="en-US" altLang="en-US" sz="4000" b="1" dirty="0" err="1">
                <a:latin typeface="Times New Roman" panose="02020603050405020304" pitchFamily="18" charset="0"/>
                <a:ea typeface="Times New Roman" panose="02020603050405020304" pitchFamily="18" charset="0"/>
              </a:rPr>
              <a:t>à</a:t>
            </a:r>
            <a:r>
              <a:rPr lang="en-US" altLang="en-US" sz="4000" b="1" dirty="0" err="1">
                <a:latin typeface="Times New Roman" panose="02020603050405020304" pitchFamily="18" charset="0"/>
                <a:cs typeface="Times New Roman" panose="02020603050405020304" pitchFamily="18" charset="0"/>
              </a:rPr>
              <a:t>o</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nói</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lên</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tấm</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lòng</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nghĩa</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hiệp</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của</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Dế</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Mèn</a:t>
            </a:r>
            <a:r>
              <a:rPr lang="en-US" altLang="en-US" sz="4000" b="1" dirty="0">
                <a:latin typeface="Times New Roman" panose="02020603050405020304" pitchFamily="18" charset="0"/>
                <a:cs typeface="Times New Roman" panose="02020603050405020304" pitchFamily="18" charset="0"/>
              </a:rPr>
              <a:t>?</a:t>
            </a:r>
            <a:endParaRPr lang="en-US" altLang="en-US" sz="3600" b="1" dirty="0">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a16="http://schemas.microsoft.com/office/drawing/2014/main" id="{3A0D3455-C87A-4B52-BDCE-09EAC2882C53}"/>
              </a:ext>
            </a:extLst>
          </p:cNvPr>
          <p:cNvSpPr/>
          <p:nvPr/>
        </p:nvSpPr>
        <p:spPr>
          <a:xfrm>
            <a:off x="4429760" y="378572"/>
            <a:ext cx="4490720" cy="52322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Tìm</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hiểu</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bài</a:t>
            </a:r>
            <a:endPar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endParaRPr>
          </a:p>
        </p:txBody>
      </p:sp>
      <p:sp>
        <p:nvSpPr>
          <p:cNvPr id="11" name="Freeform 5"/>
          <p:cNvSpPr>
            <a:spLocks/>
          </p:cNvSpPr>
          <p:nvPr/>
        </p:nvSpPr>
        <p:spPr bwMode="auto">
          <a:xfrm>
            <a:off x="3627120" y="168244"/>
            <a:ext cx="1067962" cy="95663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6EBA35"/>
          </a:solidFill>
          <a:ln w="63500" cap="flat">
            <a:noFill/>
            <a:prstDash val="solid"/>
            <a:miter lim="800000"/>
            <a:headEnd/>
            <a:tailEnd/>
          </a:ln>
          <a:effectLst/>
        </p:spPr>
        <p:txBody>
          <a:bodyPr vert="horz" wrap="square" lIns="121883" tIns="60941" rIns="121883" bIns="60941" numCol="1" anchor="t" anchorCtr="0" compatLnSpc="1">
            <a:prstTxWarp prst="textNoShape">
              <a:avLst/>
            </a:prstTxWarp>
          </a:bodyPr>
          <a:lstStyle/>
          <a:p>
            <a:endParaRPr lang="zh-CN" altLang="en-US" sz="2399">
              <a:solidFill>
                <a:schemeClr val="bg1"/>
              </a:solidFill>
            </a:endParaRPr>
          </a:p>
        </p:txBody>
      </p:sp>
      <p:pic>
        <p:nvPicPr>
          <p:cNvPr id="16" name="图片 29">
            <a:extLst>
              <a:ext uri="{FF2B5EF4-FFF2-40B4-BE49-F238E27FC236}">
                <a16:creationId xmlns:a16="http://schemas.microsoft.com/office/drawing/2014/main" id="{D6998931-1977-4FE2-8A7B-3C2DA6684062}"/>
              </a:ext>
            </a:extLst>
          </p:cNvPr>
          <p:cNvPicPr>
            <a:picLocks noChangeAspect="1"/>
          </p:cNvPicPr>
          <p:nvPr/>
        </p:nvPicPr>
        <p:blipFill rotWithShape="1">
          <a:blip r:embed="rId3">
            <a:extLst>
              <a:ext uri="{28A0092B-C50C-407E-A947-70E740481C1C}">
                <a14:useLocalDpi xmlns:a14="http://schemas.microsoft.com/office/drawing/2010/main" val="0"/>
              </a:ext>
            </a:extLst>
          </a:blip>
          <a:srcRect b="56888"/>
          <a:stretch/>
        </p:blipFill>
        <p:spPr>
          <a:xfrm>
            <a:off x="25803" y="5277366"/>
            <a:ext cx="12166197" cy="1580440"/>
          </a:xfrm>
          <a:prstGeom prst="rect">
            <a:avLst/>
          </a:prstGeom>
        </p:spPr>
      </p:pic>
      <p:pic>
        <p:nvPicPr>
          <p:cNvPr id="20" name="图片 5">
            <a:extLst>
              <a:ext uri="{FF2B5EF4-FFF2-40B4-BE49-F238E27FC236}">
                <a16:creationId xmlns:a16="http://schemas.microsoft.com/office/drawing/2014/main" id="{A251096B-1829-4E4F-A296-F1B096ABDD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53373" y="-223810"/>
            <a:ext cx="1179455" cy="1224705"/>
          </a:xfrm>
          <a:prstGeom prst="rect">
            <a:avLst/>
          </a:prstGeom>
        </p:spPr>
      </p:pic>
      <p:pic>
        <p:nvPicPr>
          <p:cNvPr id="4" name="Picture 3" descr="A picture containing vector graphics&#10;&#10;Description automatically generated">
            <a:extLst>
              <a:ext uri="{FF2B5EF4-FFF2-40B4-BE49-F238E27FC236}">
                <a16:creationId xmlns:a16="http://schemas.microsoft.com/office/drawing/2014/main" id="{EFA9B6B3-7279-4A22-A5A8-69B56243C209}"/>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31990" y="731382"/>
            <a:ext cx="1416720" cy="1416720"/>
          </a:xfrm>
          <a:prstGeom prst="rect">
            <a:avLst/>
          </a:prstGeom>
        </p:spPr>
      </p:pic>
      <p:pic>
        <p:nvPicPr>
          <p:cNvPr id="12" name="Picture 11">
            <a:extLst>
              <a:ext uri="{FF2B5EF4-FFF2-40B4-BE49-F238E27FC236}">
                <a16:creationId xmlns:a16="http://schemas.microsoft.com/office/drawing/2014/main" id="{C54BCE4E-FF76-4637-B936-90DAE8FC6882}"/>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112261" y="2848799"/>
            <a:ext cx="2181628" cy="3056923"/>
          </a:xfrm>
          <a:prstGeom prst="rect">
            <a:avLst/>
          </a:prstGeom>
        </p:spPr>
      </p:pic>
      <p:grpSp>
        <p:nvGrpSpPr>
          <p:cNvPr id="8" name="Group 7">
            <a:extLst>
              <a:ext uri="{FF2B5EF4-FFF2-40B4-BE49-F238E27FC236}">
                <a16:creationId xmlns:a16="http://schemas.microsoft.com/office/drawing/2014/main" id="{BA310585-7310-4AEC-A1F9-F9EF888CBB71}"/>
              </a:ext>
            </a:extLst>
          </p:cNvPr>
          <p:cNvGrpSpPr/>
          <p:nvPr/>
        </p:nvGrpSpPr>
        <p:grpSpPr>
          <a:xfrm>
            <a:off x="3095094" y="4293705"/>
            <a:ext cx="8613502" cy="983662"/>
            <a:chOff x="3095094" y="4293705"/>
            <a:chExt cx="8613502" cy="983662"/>
          </a:xfrm>
        </p:grpSpPr>
        <p:sp>
          <p:nvSpPr>
            <p:cNvPr id="22" name="TextBox 21">
              <a:extLst>
                <a:ext uri="{FF2B5EF4-FFF2-40B4-BE49-F238E27FC236}">
                  <a16:creationId xmlns:a16="http://schemas.microsoft.com/office/drawing/2014/main" id="{556304A0-8ADC-40C4-88AC-3372A2B9234C}"/>
                </a:ext>
              </a:extLst>
            </p:cNvPr>
            <p:cNvSpPr txBox="1"/>
            <p:nvPr/>
          </p:nvSpPr>
          <p:spPr>
            <a:xfrm>
              <a:off x="5059017" y="4388502"/>
              <a:ext cx="6649579" cy="83099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457200"/>
              <a:r>
                <a:rPr lang="en-US" altLang="x-none" sz="2400" b="1" dirty="0" err="1">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xòe</a:t>
              </a:r>
              <a:r>
                <a:rPr lang="en-US" altLang="x-none" sz="2400" b="1" dirty="0">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cả</a:t>
              </a:r>
              <a:r>
                <a:rPr lang="en-US" altLang="x-none" sz="2400" b="1" dirty="0">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hai</a:t>
              </a:r>
              <a:r>
                <a:rPr lang="en-US" altLang="x-none" sz="2400" b="1" dirty="0">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c</a:t>
              </a:r>
              <a:r>
                <a:rPr lang="en-US" altLang="x-none" sz="2400" b="1" dirty="0" err="1">
                  <a:solidFill>
                    <a:srgbClr val="329061"/>
                  </a:solidFill>
                  <a:latin typeface="Times New Roman" panose="02020603050405020304" pitchFamily="18" charset="0"/>
                  <a:ea typeface="Times New Roman" panose="02020603050405020304" pitchFamily="18" charset="0"/>
                  <a:sym typeface="Wingdings" panose="05000000000000000000" pitchFamily="2" charset="2"/>
                </a:rPr>
                <a:t>à</a:t>
              </a:r>
              <a:r>
                <a:rPr lang="en-US" altLang="x-none" sz="2400" b="1" dirty="0" err="1">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ng</a:t>
              </a:r>
              <a:r>
                <a:rPr lang="en-US" altLang="x-none" sz="2400" b="1" dirty="0">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 ra </a:t>
              </a:r>
            </a:p>
            <a:p>
              <a:pPr marL="457200"/>
              <a:r>
                <a:rPr lang="en-US" altLang="x-none" sz="2400" b="1" dirty="0" err="1">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dắt</a:t>
              </a:r>
              <a:r>
                <a:rPr lang="en-US" altLang="x-none" sz="2400" b="1" dirty="0">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Nh</a:t>
              </a:r>
              <a:r>
                <a:rPr lang="en-US" altLang="x-none" sz="2400" b="1" dirty="0" err="1">
                  <a:solidFill>
                    <a:srgbClr val="329061"/>
                  </a:solidFill>
                  <a:latin typeface="Times New Roman" panose="02020603050405020304" pitchFamily="18" charset="0"/>
                  <a:ea typeface="Times New Roman" panose="02020603050405020304" pitchFamily="18" charset="0"/>
                  <a:sym typeface="Wingdings" panose="05000000000000000000" pitchFamily="2" charset="2"/>
                </a:rPr>
                <a:t>à</a:t>
              </a:r>
              <a:r>
                <a:rPr lang="en-US" altLang="x-none" sz="2400" b="1" dirty="0">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Trò</a:t>
              </a:r>
              <a:r>
                <a:rPr lang="en-US" altLang="x-none" sz="2400" b="1" dirty="0">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329061"/>
                  </a:solidFill>
                  <a:latin typeface="Times New Roman" panose="02020603050405020304" pitchFamily="18" charset="0"/>
                  <a:cs typeface="Times New Roman" panose="02020603050405020304" pitchFamily="18" charset="0"/>
                  <a:sym typeface="Wingdings" panose="05000000000000000000" pitchFamily="2" charset="2"/>
                </a:rPr>
                <a:t>đi</a:t>
              </a:r>
              <a:endParaRPr lang="en-US" sz="2400" dirty="0">
                <a:solidFill>
                  <a:srgbClr val="329061"/>
                </a:solidFill>
              </a:endParaRPr>
            </a:p>
          </p:txBody>
        </p:sp>
        <p:sp>
          <p:nvSpPr>
            <p:cNvPr id="18" name="任意多边形 21">
              <a:extLst>
                <a:ext uri="{FF2B5EF4-FFF2-40B4-BE49-F238E27FC236}">
                  <a16:creationId xmlns:a16="http://schemas.microsoft.com/office/drawing/2014/main" id="{3337C3FD-9931-4963-89E9-6B14CA479944}"/>
                </a:ext>
              </a:extLst>
            </p:cNvPr>
            <p:cNvSpPr>
              <a:spLocks noChangeArrowheads="1"/>
            </p:cNvSpPr>
            <p:nvPr/>
          </p:nvSpPr>
          <p:spPr bwMode="auto">
            <a:xfrm>
              <a:off x="3095094" y="4293705"/>
              <a:ext cx="2411184" cy="983662"/>
            </a:xfrm>
            <a:custGeom>
              <a:avLst/>
              <a:gdLst>
                <a:gd name="T0" fmla="*/ 0 w 2132065"/>
                <a:gd name="T1" fmla="*/ 0 h 852826"/>
                <a:gd name="T2" fmla="*/ 1705652 w 2132065"/>
                <a:gd name="T3" fmla="*/ 0 h 852826"/>
                <a:gd name="T4" fmla="*/ 2132065 w 2132065"/>
                <a:gd name="T5" fmla="*/ 426413 h 852826"/>
                <a:gd name="T6" fmla="*/ 1705652 w 2132065"/>
                <a:gd name="T7" fmla="*/ 852826 h 852826"/>
                <a:gd name="T8" fmla="*/ 0 w 2132065"/>
                <a:gd name="T9" fmla="*/ 852826 h 852826"/>
                <a:gd name="T10" fmla="*/ 426413 w 2132065"/>
                <a:gd name="T11" fmla="*/ 426413 h 852826"/>
                <a:gd name="T12" fmla="*/ 0 w 2132065"/>
                <a:gd name="T13" fmla="*/ 0 h 852826"/>
                <a:gd name="T14" fmla="*/ 0 60000 65536"/>
                <a:gd name="T15" fmla="*/ 0 60000 65536"/>
                <a:gd name="T16" fmla="*/ 0 60000 65536"/>
                <a:gd name="T17" fmla="*/ 0 60000 65536"/>
                <a:gd name="T18" fmla="*/ 0 60000 65536"/>
                <a:gd name="T19" fmla="*/ 0 60000 65536"/>
                <a:gd name="T20" fmla="*/ 0 60000 65536"/>
                <a:gd name="T21" fmla="*/ 0 w 2132065"/>
                <a:gd name="T22" fmla="*/ 0 h 852826"/>
                <a:gd name="T23" fmla="*/ 2132065 w 2132065"/>
                <a:gd name="T24" fmla="*/ 852826 h 8528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32065" h="852826">
                  <a:moveTo>
                    <a:pt x="0" y="0"/>
                  </a:moveTo>
                  <a:lnTo>
                    <a:pt x="1705652" y="0"/>
                  </a:lnTo>
                  <a:lnTo>
                    <a:pt x="2132065" y="426413"/>
                  </a:lnTo>
                  <a:lnTo>
                    <a:pt x="1705652" y="852826"/>
                  </a:lnTo>
                  <a:lnTo>
                    <a:pt x="0" y="852826"/>
                  </a:lnTo>
                  <a:lnTo>
                    <a:pt x="426413" y="426413"/>
                  </a:lnTo>
                  <a:lnTo>
                    <a:pt x="0" y="0"/>
                  </a:lnTo>
                  <a:close/>
                </a:path>
              </a:pathLst>
            </a:custGeom>
            <a:solidFill>
              <a:srgbClr val="A7CF82"/>
            </a:solidFill>
            <a:ln>
              <a:noFill/>
            </a:ln>
          </p:spPr>
          <p:txBody>
            <a:bodyPr lIns="436573" tIns="5080" rIns="426413" bIns="5080" anchor="ctr"/>
            <a:lstStyle>
              <a:lvl1pPr defTabSz="355600">
                <a:defRPr>
                  <a:solidFill>
                    <a:schemeClr val="tx1"/>
                  </a:solidFill>
                  <a:latin typeface="Calibri" panose="020F0502020204030204" pitchFamily="34" charset="0"/>
                  <a:ea typeface="宋体" panose="02010600030101010101" pitchFamily="2" charset="-122"/>
                </a:defRPr>
              </a:lvl1pPr>
              <a:lvl2pPr marL="742950" indent="-285750" defTabSz="355600">
                <a:defRPr>
                  <a:solidFill>
                    <a:schemeClr val="tx1"/>
                  </a:solidFill>
                  <a:latin typeface="Calibri" panose="020F0502020204030204" pitchFamily="34" charset="0"/>
                  <a:ea typeface="宋体" panose="02010600030101010101" pitchFamily="2" charset="-122"/>
                </a:defRPr>
              </a:lvl2pPr>
              <a:lvl3pPr marL="1143000" indent="-228600" defTabSz="355600">
                <a:defRPr>
                  <a:solidFill>
                    <a:schemeClr val="tx1"/>
                  </a:solidFill>
                  <a:latin typeface="Calibri" panose="020F0502020204030204" pitchFamily="34" charset="0"/>
                  <a:ea typeface="宋体" panose="02010600030101010101" pitchFamily="2" charset="-122"/>
                </a:defRPr>
              </a:lvl3pPr>
              <a:lvl4pPr marL="1600200" indent="-228600" defTabSz="355600">
                <a:defRPr>
                  <a:solidFill>
                    <a:schemeClr val="tx1"/>
                  </a:solidFill>
                  <a:latin typeface="Calibri" panose="020F0502020204030204" pitchFamily="34" charset="0"/>
                  <a:ea typeface="宋体" panose="02010600030101010101" pitchFamily="2" charset="-122"/>
                </a:defRPr>
              </a:lvl4pPr>
              <a:lvl5pPr marL="2057400" indent="-228600" defTabSz="355600">
                <a:defRPr>
                  <a:solidFill>
                    <a:schemeClr val="tx1"/>
                  </a:solidFill>
                  <a:latin typeface="Calibri" panose="020F0502020204030204" pitchFamily="34" charset="0"/>
                  <a:ea typeface="宋体" panose="02010600030101010101" pitchFamily="2" charset="-122"/>
                </a:defRPr>
              </a:lvl5pPr>
              <a:lvl6pPr marL="2514600" indent="-228600" defTabSz="355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355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355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355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lnSpc>
                  <a:spcPct val="90000"/>
                </a:lnSpc>
                <a:spcAft>
                  <a:spcPct val="35000"/>
                </a:spcAft>
              </a:pPr>
              <a:r>
                <a:rPr lang="en-US" altLang="zh-CN" sz="2400" b="1" dirty="0" err="1">
                  <a:latin typeface="Times New Roman" panose="02020603050405020304" pitchFamily="18" charset="0"/>
                  <a:cs typeface="Times New Roman" panose="02020603050405020304" pitchFamily="18" charset="0"/>
                </a:rPr>
                <a:t>Cử</a:t>
              </a:r>
              <a:r>
                <a:rPr lang="en-US" altLang="zh-CN" sz="2400" b="1" dirty="0">
                  <a:latin typeface="Times New Roman" panose="02020603050405020304" pitchFamily="18" charset="0"/>
                  <a:cs typeface="Times New Roman" panose="02020603050405020304" pitchFamily="18" charset="0"/>
                </a:rPr>
                <a:t> </a:t>
              </a:r>
              <a:r>
                <a:rPr lang="en-US" altLang="zh-CN" sz="2400" b="1" dirty="0" err="1">
                  <a:latin typeface="Times New Roman" panose="02020603050405020304" pitchFamily="18" charset="0"/>
                  <a:cs typeface="Times New Roman" panose="02020603050405020304" pitchFamily="18" charset="0"/>
                </a:rPr>
                <a:t>chỉ</a:t>
              </a:r>
              <a:r>
                <a:rPr lang="en-US" altLang="zh-CN" sz="2400" b="1" dirty="0">
                  <a:latin typeface="Times New Roman" panose="02020603050405020304" pitchFamily="18" charset="0"/>
                  <a:cs typeface="Times New Roman" panose="02020603050405020304" pitchFamily="18" charset="0"/>
                </a:rPr>
                <a:t> </a:t>
              </a:r>
              <a:r>
                <a:rPr lang="en-US" altLang="zh-CN" sz="2400" b="1" dirty="0" err="1">
                  <a:latin typeface="Times New Roman" panose="02020603050405020304" pitchFamily="18" charset="0"/>
                  <a:cs typeface="Times New Roman" panose="02020603050405020304" pitchFamily="18" charset="0"/>
                </a:rPr>
                <a:t>và</a:t>
              </a:r>
              <a:r>
                <a:rPr lang="en-US" altLang="zh-CN" sz="2400" b="1" dirty="0">
                  <a:latin typeface="Times New Roman" panose="02020603050405020304" pitchFamily="18" charset="0"/>
                  <a:cs typeface="Times New Roman" panose="02020603050405020304" pitchFamily="18" charset="0"/>
                </a:rPr>
                <a:t> </a:t>
              </a:r>
              <a:r>
                <a:rPr lang="en-US" altLang="zh-CN" sz="2400" b="1" dirty="0" err="1">
                  <a:latin typeface="Times New Roman" panose="02020603050405020304" pitchFamily="18" charset="0"/>
                  <a:cs typeface="Times New Roman" panose="02020603050405020304" pitchFamily="18" charset="0"/>
                </a:rPr>
                <a:t>hành</a:t>
              </a:r>
              <a:r>
                <a:rPr lang="en-US" altLang="zh-CN" sz="2400" b="1" dirty="0">
                  <a:latin typeface="Times New Roman" panose="02020603050405020304" pitchFamily="18" charset="0"/>
                  <a:cs typeface="Times New Roman" panose="02020603050405020304" pitchFamily="18" charset="0"/>
                </a:rPr>
                <a:t> </a:t>
              </a:r>
              <a:r>
                <a:rPr lang="en-US" altLang="zh-CN" sz="2400" b="1" dirty="0" err="1">
                  <a:latin typeface="Times New Roman" panose="02020603050405020304" pitchFamily="18" charset="0"/>
                  <a:cs typeface="Times New Roman" panose="02020603050405020304" pitchFamily="18" charset="0"/>
                </a:rPr>
                <a:t>động</a:t>
              </a:r>
              <a:endParaRPr lang="en-US" altLang="zh-CN" sz="2400" b="1" dirty="0">
                <a:latin typeface="Times New Roman" panose="02020603050405020304" pitchFamily="18" charset="0"/>
                <a:cs typeface="Times New Roman" panose="02020603050405020304" pitchFamily="18" charset="0"/>
              </a:endParaRPr>
            </a:p>
          </p:txBody>
        </p:sp>
      </p:grpSp>
      <p:grpSp>
        <p:nvGrpSpPr>
          <p:cNvPr id="7" name="Group 6">
            <a:extLst>
              <a:ext uri="{FF2B5EF4-FFF2-40B4-BE49-F238E27FC236}">
                <a16:creationId xmlns:a16="http://schemas.microsoft.com/office/drawing/2014/main" id="{72BCE726-51ED-448E-B4C0-0CDF2563DF03}"/>
              </a:ext>
            </a:extLst>
          </p:cNvPr>
          <p:cNvGrpSpPr/>
          <p:nvPr/>
        </p:nvGrpSpPr>
        <p:grpSpPr>
          <a:xfrm>
            <a:off x="3153373" y="3050955"/>
            <a:ext cx="8555223" cy="980101"/>
            <a:chOff x="3153373" y="3050955"/>
            <a:chExt cx="8555223" cy="980101"/>
          </a:xfrm>
        </p:grpSpPr>
        <p:sp>
          <p:nvSpPr>
            <p:cNvPr id="19" name="TextBox 18">
              <a:extLst>
                <a:ext uri="{FF2B5EF4-FFF2-40B4-BE49-F238E27FC236}">
                  <a16:creationId xmlns:a16="http://schemas.microsoft.com/office/drawing/2014/main" id="{D3D776EC-B386-4C92-B84C-3D5177DFB53C}"/>
                </a:ext>
              </a:extLst>
            </p:cNvPr>
            <p:cNvSpPr txBox="1"/>
            <p:nvPr/>
          </p:nvSpPr>
          <p:spPr>
            <a:xfrm>
              <a:off x="5059017" y="3124360"/>
              <a:ext cx="6649579" cy="83099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457200"/>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Em</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đừng</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sợ</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Hãy</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trở</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về</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cùng</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với</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tôi</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đây</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Đứa</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độc</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ác</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không</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thể</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cậy</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khỏe</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ăn</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hiếp</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kẻ</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x-none" sz="2400" b="1" dirty="0" err="1">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yếu</a:t>
              </a:r>
              <a:r>
                <a:rPr lang="en-US" altLang="x-none" sz="2400" b="1" dirty="0">
                  <a:solidFill>
                    <a:srgbClr val="6EBA35"/>
                  </a:solidFill>
                  <a:latin typeface="Times New Roman" panose="02020603050405020304" pitchFamily="18" charset="0"/>
                  <a:cs typeface="Times New Roman" panose="02020603050405020304" pitchFamily="18" charset="0"/>
                  <a:sym typeface="Wingdings" panose="05000000000000000000" pitchFamily="2" charset="2"/>
                </a:rPr>
                <a:t>.</a:t>
              </a:r>
              <a:endParaRPr lang="en-US" sz="2400" dirty="0">
                <a:solidFill>
                  <a:srgbClr val="6EBA35"/>
                </a:solidFill>
              </a:endParaRPr>
            </a:p>
          </p:txBody>
        </p:sp>
        <p:sp>
          <p:nvSpPr>
            <p:cNvPr id="17" name="任意多边形 18">
              <a:extLst>
                <a:ext uri="{FF2B5EF4-FFF2-40B4-BE49-F238E27FC236}">
                  <a16:creationId xmlns:a16="http://schemas.microsoft.com/office/drawing/2014/main" id="{86D9D954-A893-4304-9DAB-9E50541EC3AF}"/>
                </a:ext>
              </a:extLst>
            </p:cNvPr>
            <p:cNvSpPr>
              <a:spLocks noChangeArrowheads="1"/>
            </p:cNvSpPr>
            <p:nvPr/>
          </p:nvSpPr>
          <p:spPr bwMode="auto">
            <a:xfrm>
              <a:off x="3153373" y="3050955"/>
              <a:ext cx="2411184" cy="980101"/>
            </a:xfrm>
            <a:custGeom>
              <a:avLst/>
              <a:gdLst>
                <a:gd name="T0" fmla="*/ 0 w 2132065"/>
                <a:gd name="T1" fmla="*/ 0 h 852826"/>
                <a:gd name="T2" fmla="*/ 1705652 w 2132065"/>
                <a:gd name="T3" fmla="*/ 0 h 852826"/>
                <a:gd name="T4" fmla="*/ 2132065 w 2132065"/>
                <a:gd name="T5" fmla="*/ 426413 h 852826"/>
                <a:gd name="T6" fmla="*/ 1705652 w 2132065"/>
                <a:gd name="T7" fmla="*/ 852826 h 852826"/>
                <a:gd name="T8" fmla="*/ 0 w 2132065"/>
                <a:gd name="T9" fmla="*/ 852826 h 852826"/>
                <a:gd name="T10" fmla="*/ 426413 w 2132065"/>
                <a:gd name="T11" fmla="*/ 426413 h 852826"/>
                <a:gd name="T12" fmla="*/ 0 w 2132065"/>
                <a:gd name="T13" fmla="*/ 0 h 852826"/>
                <a:gd name="T14" fmla="*/ 0 60000 65536"/>
                <a:gd name="T15" fmla="*/ 0 60000 65536"/>
                <a:gd name="T16" fmla="*/ 0 60000 65536"/>
                <a:gd name="T17" fmla="*/ 0 60000 65536"/>
                <a:gd name="T18" fmla="*/ 0 60000 65536"/>
                <a:gd name="T19" fmla="*/ 0 60000 65536"/>
                <a:gd name="T20" fmla="*/ 0 60000 65536"/>
                <a:gd name="T21" fmla="*/ 0 w 2132065"/>
                <a:gd name="T22" fmla="*/ 0 h 852826"/>
                <a:gd name="T23" fmla="*/ 2132065 w 2132065"/>
                <a:gd name="T24" fmla="*/ 852826 h 8528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32065" h="852826">
                  <a:moveTo>
                    <a:pt x="0" y="0"/>
                  </a:moveTo>
                  <a:lnTo>
                    <a:pt x="1705652" y="0"/>
                  </a:lnTo>
                  <a:lnTo>
                    <a:pt x="2132065" y="426413"/>
                  </a:lnTo>
                  <a:lnTo>
                    <a:pt x="1705652" y="852826"/>
                  </a:lnTo>
                  <a:lnTo>
                    <a:pt x="0" y="852826"/>
                  </a:lnTo>
                  <a:lnTo>
                    <a:pt x="426413" y="426413"/>
                  </a:lnTo>
                  <a:lnTo>
                    <a:pt x="0" y="0"/>
                  </a:lnTo>
                  <a:close/>
                </a:path>
              </a:pathLst>
            </a:custGeom>
            <a:solidFill>
              <a:srgbClr val="6EBA35"/>
            </a:solidFill>
            <a:ln>
              <a:noFill/>
            </a:ln>
          </p:spPr>
          <p:txBody>
            <a:bodyPr lIns="436573" tIns="5080" rIns="426413" bIns="5080" anchor="ctr"/>
            <a:lstStyle>
              <a:lvl1pPr defTabSz="355600">
                <a:defRPr>
                  <a:solidFill>
                    <a:schemeClr val="tx1"/>
                  </a:solidFill>
                  <a:latin typeface="Calibri" panose="020F0502020204030204" pitchFamily="34" charset="0"/>
                  <a:ea typeface="宋体" panose="02010600030101010101" pitchFamily="2" charset="-122"/>
                </a:defRPr>
              </a:lvl1pPr>
              <a:lvl2pPr marL="742950" indent="-285750" defTabSz="355600">
                <a:defRPr>
                  <a:solidFill>
                    <a:schemeClr val="tx1"/>
                  </a:solidFill>
                  <a:latin typeface="Calibri" panose="020F0502020204030204" pitchFamily="34" charset="0"/>
                  <a:ea typeface="宋体" panose="02010600030101010101" pitchFamily="2" charset="-122"/>
                </a:defRPr>
              </a:lvl2pPr>
              <a:lvl3pPr marL="1143000" indent="-228600" defTabSz="355600">
                <a:defRPr>
                  <a:solidFill>
                    <a:schemeClr val="tx1"/>
                  </a:solidFill>
                  <a:latin typeface="Calibri" panose="020F0502020204030204" pitchFamily="34" charset="0"/>
                  <a:ea typeface="宋体" panose="02010600030101010101" pitchFamily="2" charset="-122"/>
                </a:defRPr>
              </a:lvl3pPr>
              <a:lvl4pPr marL="1600200" indent="-228600" defTabSz="355600">
                <a:defRPr>
                  <a:solidFill>
                    <a:schemeClr val="tx1"/>
                  </a:solidFill>
                  <a:latin typeface="Calibri" panose="020F0502020204030204" pitchFamily="34" charset="0"/>
                  <a:ea typeface="宋体" panose="02010600030101010101" pitchFamily="2" charset="-122"/>
                </a:defRPr>
              </a:lvl4pPr>
              <a:lvl5pPr marL="2057400" indent="-228600" defTabSz="355600">
                <a:defRPr>
                  <a:solidFill>
                    <a:schemeClr val="tx1"/>
                  </a:solidFill>
                  <a:latin typeface="Calibri" panose="020F0502020204030204" pitchFamily="34" charset="0"/>
                  <a:ea typeface="宋体" panose="02010600030101010101" pitchFamily="2" charset="-122"/>
                </a:defRPr>
              </a:lvl5pPr>
              <a:lvl6pPr marL="2514600" indent="-228600" defTabSz="355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355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355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355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lnSpc>
                  <a:spcPct val="90000"/>
                </a:lnSpc>
                <a:spcAft>
                  <a:spcPct val="35000"/>
                </a:spcAft>
              </a:pPr>
              <a:r>
                <a:rPr lang="en-US" altLang="zh-CN" sz="3200" b="1" dirty="0" err="1">
                  <a:solidFill>
                    <a:srgbClr val="FFFFFF"/>
                  </a:solidFill>
                  <a:latin typeface="Times New Roman" panose="02020603050405020304" pitchFamily="18" charset="0"/>
                  <a:cs typeface="Times New Roman" panose="02020603050405020304" pitchFamily="18" charset="0"/>
                </a:rPr>
                <a:t>Lời</a:t>
              </a:r>
              <a:r>
                <a:rPr lang="en-US" altLang="zh-CN" sz="3200" b="1" dirty="0">
                  <a:solidFill>
                    <a:srgbClr val="FFFFFF"/>
                  </a:solidFill>
                  <a:latin typeface="Times New Roman" panose="02020603050405020304" pitchFamily="18" charset="0"/>
                  <a:cs typeface="Times New Roman" panose="02020603050405020304" pitchFamily="18" charset="0"/>
                </a:rPr>
                <a:t> </a:t>
              </a:r>
              <a:r>
                <a:rPr lang="en-US" altLang="zh-CN" sz="3200" b="1" dirty="0" err="1">
                  <a:solidFill>
                    <a:srgbClr val="FFFFFF"/>
                  </a:solidFill>
                  <a:latin typeface="Times New Roman" panose="02020603050405020304" pitchFamily="18" charset="0"/>
                  <a:cs typeface="Times New Roman" panose="02020603050405020304" pitchFamily="18" charset="0"/>
                </a:rPr>
                <a:t>nói</a:t>
              </a:r>
              <a:endParaRPr lang="en-US" altLang="zh-CN" sz="3200" b="1" dirty="0">
                <a:solidFill>
                  <a:srgbClr val="FFFFFF"/>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11024429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circle(in)">
                                      <p:cBhvr>
                                        <p:cTn id="18" dur="2000"/>
                                        <p:tgtEl>
                                          <p:spTgt spid="12"/>
                                        </p:tgtEl>
                                      </p:cBhvr>
                                    </p:animEffect>
                                  </p:childTnLst>
                                </p:cTn>
                              </p:par>
                            </p:childTnLst>
                          </p:cTn>
                        </p:par>
                        <p:par>
                          <p:cTn id="19" fill="hold">
                            <p:stCondLst>
                              <p:cond delay="2000"/>
                            </p:stCondLst>
                            <p:childTnLst>
                              <p:par>
                                <p:cTn id="20" presetID="42" presetClass="entr" presetSubtype="0"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351942" y="635630"/>
            <a:ext cx="9792919" cy="1608224"/>
          </a:xfrm>
          <a:prstGeom prst="roundRect">
            <a:avLst>
              <a:gd name="adj" fmla="val 0"/>
            </a:avLst>
          </a:prstGeom>
          <a:noFill/>
          <a:ln w="28575">
            <a:solidFill>
              <a:srgbClr val="6EBA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5" name="矩形 93"/>
          <p:cNvSpPr/>
          <p:nvPr/>
        </p:nvSpPr>
        <p:spPr>
          <a:xfrm>
            <a:off x="1301725" y="616852"/>
            <a:ext cx="383991" cy="38404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6EB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6" name="矩形 93"/>
          <p:cNvSpPr/>
          <p:nvPr/>
        </p:nvSpPr>
        <p:spPr>
          <a:xfrm rot="10800000">
            <a:off x="10811087" y="1950338"/>
            <a:ext cx="383991" cy="38404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6EB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15" name="TextBox 14">
            <a:extLst>
              <a:ext uri="{FF2B5EF4-FFF2-40B4-BE49-F238E27FC236}">
                <a16:creationId xmlns:a16="http://schemas.microsoft.com/office/drawing/2014/main" id="{61C4424E-55C3-4DC5-A1CF-0C44EFFD1034}"/>
              </a:ext>
            </a:extLst>
          </p:cNvPr>
          <p:cNvSpPr txBox="1"/>
          <p:nvPr/>
        </p:nvSpPr>
        <p:spPr>
          <a:xfrm>
            <a:off x="1557722" y="952277"/>
            <a:ext cx="9508041" cy="2031325"/>
          </a:xfrm>
          <a:prstGeom prst="rect">
            <a:avLst/>
          </a:prstGeom>
          <a:noFill/>
        </p:spPr>
        <p:txBody>
          <a:bodyPr wrap="square">
            <a:spAutoFit/>
          </a:bodyPr>
          <a:lstStyle/>
          <a:p>
            <a:pPr>
              <a:spcBef>
                <a:spcPct val="50000"/>
              </a:spcBef>
            </a:pPr>
            <a:r>
              <a:rPr lang="en-US" altLang="en-US" sz="2800" b="1" dirty="0">
                <a:solidFill>
                  <a:schemeClr val="bg2"/>
                </a:solidFill>
                <a:cs typeface="Arial" panose="020B0604020202020204" pitchFamily="34" charset="0"/>
              </a:rPr>
              <a:t> </a:t>
            </a:r>
            <a:r>
              <a:rPr lang="en-US" altLang="en-US" sz="3200" b="1" dirty="0">
                <a:latin typeface="Times New Roman" panose="02020603050405020304" pitchFamily="18" charset="0"/>
                <a:cs typeface="Times New Roman" panose="02020603050405020304" pitchFamily="18" charset="0"/>
              </a:rPr>
              <a:t> </a:t>
            </a:r>
            <a:r>
              <a:rPr lang="en-US" altLang="en-US" sz="3600" b="1" u="sng" dirty="0" err="1">
                <a:latin typeface="Times New Roman" panose="02020603050405020304" pitchFamily="18" charset="0"/>
                <a:cs typeface="Times New Roman" panose="02020603050405020304" pitchFamily="18" charset="0"/>
                <a:sym typeface="Wingdings" panose="05000000000000000000" pitchFamily="2" charset="2"/>
              </a:rPr>
              <a:t>Câu</a:t>
            </a:r>
            <a:r>
              <a:rPr lang="en-US" altLang="en-US" sz="3600" b="1" u="sng" dirty="0">
                <a:latin typeface="Times New Roman" panose="02020603050405020304" pitchFamily="18" charset="0"/>
                <a:cs typeface="Times New Roman" panose="02020603050405020304" pitchFamily="18" charset="0"/>
                <a:sym typeface="Wingdings" panose="05000000000000000000" pitchFamily="2" charset="2"/>
              </a:rPr>
              <a:t> </a:t>
            </a:r>
            <a:r>
              <a:rPr lang="en-US" altLang="en-US" sz="3600" b="1" u="sng" dirty="0" err="1">
                <a:latin typeface="Times New Roman" panose="02020603050405020304" pitchFamily="18" charset="0"/>
                <a:cs typeface="Times New Roman" panose="02020603050405020304" pitchFamily="18" charset="0"/>
                <a:sym typeface="Wingdings" panose="05000000000000000000" pitchFamily="2" charset="2"/>
              </a:rPr>
              <a:t>hỏi</a:t>
            </a:r>
            <a:r>
              <a:rPr lang="en-US" altLang="en-US" sz="3600" b="1" u="sng" dirty="0">
                <a:latin typeface="Times New Roman" panose="02020603050405020304" pitchFamily="18" charset="0"/>
                <a:cs typeface="Times New Roman" panose="02020603050405020304" pitchFamily="18" charset="0"/>
                <a:sym typeface="Wingdings" panose="05000000000000000000" pitchFamily="2" charset="2"/>
              </a:rPr>
              <a:t> 4</a:t>
            </a:r>
            <a:r>
              <a:rPr lang="en-US" altLang="en-US" sz="3600" b="1" dirty="0">
                <a:latin typeface="Times New Roman" panose="02020603050405020304" pitchFamily="18" charset="0"/>
                <a:cs typeface="Times New Roman" panose="02020603050405020304" pitchFamily="18" charset="0"/>
                <a:sym typeface="Wingdings" panose="05000000000000000000" pitchFamily="2" charset="2"/>
              </a:rPr>
              <a: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Nêu</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một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hình</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ảnh</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nhân</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hóa</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m</a:t>
            </a:r>
            <a:r>
              <a:rPr lang="en-US" altLang="en-US" sz="3600" b="1" dirty="0" err="1">
                <a:latin typeface="Times New Roman" panose="02020603050405020304" pitchFamily="18" charset="0"/>
                <a:ea typeface="Times New Roman" panose="02020603050405020304" pitchFamily="18" charset="0"/>
              </a:rPr>
              <a:t>à</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em</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thích</a:t>
            </a:r>
            <a:r>
              <a:rPr lang="en-US" altLang="en-US" sz="3600" b="1" dirty="0">
                <a:latin typeface="Times New Roman" panose="02020603050405020304" pitchFamily="18" charset="0"/>
                <a:cs typeface="Times New Roman" panose="02020603050405020304" pitchFamily="18" charset="0"/>
              </a:rPr>
              <a:t>. Cho </a:t>
            </a:r>
            <a:r>
              <a:rPr lang="en-US" altLang="en-US" sz="3600" b="1" dirty="0" err="1">
                <a:latin typeface="Times New Roman" panose="02020603050405020304" pitchFamily="18" charset="0"/>
                <a:cs typeface="Times New Roman" panose="02020603050405020304" pitchFamily="18" charset="0"/>
              </a:rPr>
              <a:t>biết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vì</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sao</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em</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thích</a:t>
            </a:r>
            <a:r>
              <a:rPr lang="en-US" altLang="en-US" sz="3600" b="1" dirty="0">
                <a:latin typeface="Times New Roman" panose="02020603050405020304" pitchFamily="18" charset="0"/>
                <a:cs typeface="Times New Roman" panose="02020603050405020304" pitchFamily="18" charset="0"/>
              </a:rPr>
              <a:t>?</a:t>
            </a:r>
            <a:endParaRPr lang="en-US" altLang="en-US" sz="3600" b="1" dirty="0">
              <a:latin typeface="Times New Roman" panose="02020603050405020304" pitchFamily="18" charset="0"/>
              <a:ea typeface="Times New Roman" panose="02020603050405020304" pitchFamily="18" charset="0"/>
            </a:endParaRPr>
          </a:p>
          <a:p>
            <a:pPr>
              <a:spcBef>
                <a:spcPct val="50000"/>
              </a:spcBef>
            </a:pPr>
            <a:endParaRPr lang="en-US" altLang="en-US" sz="3600" b="1" dirty="0">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a16="http://schemas.microsoft.com/office/drawing/2014/main" id="{3A0D3455-C87A-4B52-BDCE-09EAC2882C53}"/>
              </a:ext>
            </a:extLst>
          </p:cNvPr>
          <p:cNvSpPr/>
          <p:nvPr/>
        </p:nvSpPr>
        <p:spPr>
          <a:xfrm>
            <a:off x="4429760" y="378572"/>
            <a:ext cx="4490720" cy="52322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Tìm</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hiểu</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bài</a:t>
            </a:r>
            <a:endPar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endParaRPr>
          </a:p>
        </p:txBody>
      </p:sp>
      <p:sp>
        <p:nvSpPr>
          <p:cNvPr id="11" name="Freeform 5"/>
          <p:cNvSpPr>
            <a:spLocks/>
          </p:cNvSpPr>
          <p:nvPr/>
        </p:nvSpPr>
        <p:spPr bwMode="auto">
          <a:xfrm>
            <a:off x="3627120" y="168244"/>
            <a:ext cx="1025267" cy="83265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6EBA35"/>
          </a:solidFill>
          <a:ln w="63500" cap="flat">
            <a:noFill/>
            <a:prstDash val="solid"/>
            <a:miter lim="800000"/>
            <a:headEnd/>
            <a:tailEnd/>
          </a:ln>
          <a:effectLst/>
        </p:spPr>
        <p:txBody>
          <a:bodyPr vert="horz" wrap="square" lIns="121883" tIns="60941" rIns="121883" bIns="60941" numCol="1" anchor="t" anchorCtr="0" compatLnSpc="1">
            <a:prstTxWarp prst="textNoShape">
              <a:avLst/>
            </a:prstTxWarp>
          </a:bodyPr>
          <a:lstStyle/>
          <a:p>
            <a:endParaRPr lang="zh-CN" altLang="en-US" sz="2399">
              <a:solidFill>
                <a:schemeClr val="bg1"/>
              </a:solidFill>
            </a:endParaRPr>
          </a:p>
        </p:txBody>
      </p:sp>
      <p:pic>
        <p:nvPicPr>
          <p:cNvPr id="16" name="图片 29">
            <a:extLst>
              <a:ext uri="{FF2B5EF4-FFF2-40B4-BE49-F238E27FC236}">
                <a16:creationId xmlns:a16="http://schemas.microsoft.com/office/drawing/2014/main" id="{D6998931-1977-4FE2-8A7B-3C2DA6684062}"/>
              </a:ext>
            </a:extLst>
          </p:cNvPr>
          <p:cNvPicPr>
            <a:picLocks noChangeAspect="1"/>
          </p:cNvPicPr>
          <p:nvPr/>
        </p:nvPicPr>
        <p:blipFill rotWithShape="1">
          <a:blip r:embed="rId3">
            <a:extLst>
              <a:ext uri="{28A0092B-C50C-407E-A947-70E740481C1C}">
                <a14:useLocalDpi xmlns:a14="http://schemas.microsoft.com/office/drawing/2010/main" val="0"/>
              </a:ext>
            </a:extLst>
          </a:blip>
          <a:srcRect b="56888"/>
          <a:stretch/>
        </p:blipFill>
        <p:spPr>
          <a:xfrm>
            <a:off x="25803" y="5277366"/>
            <a:ext cx="12166197" cy="1580440"/>
          </a:xfrm>
          <a:prstGeom prst="rect">
            <a:avLst/>
          </a:prstGeom>
        </p:spPr>
      </p:pic>
      <p:pic>
        <p:nvPicPr>
          <p:cNvPr id="20" name="图片 5">
            <a:extLst>
              <a:ext uri="{FF2B5EF4-FFF2-40B4-BE49-F238E27FC236}">
                <a16:creationId xmlns:a16="http://schemas.microsoft.com/office/drawing/2014/main" id="{A251096B-1829-4E4F-A296-F1B096ABDD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53373" y="-223810"/>
            <a:ext cx="1179455" cy="1224705"/>
          </a:xfrm>
          <a:prstGeom prst="rect">
            <a:avLst/>
          </a:prstGeom>
        </p:spPr>
      </p:pic>
      <p:pic>
        <p:nvPicPr>
          <p:cNvPr id="4" name="Picture 3" descr="A picture containing vector graphics&#10;&#10;Description automatically generated">
            <a:extLst>
              <a:ext uri="{FF2B5EF4-FFF2-40B4-BE49-F238E27FC236}">
                <a16:creationId xmlns:a16="http://schemas.microsoft.com/office/drawing/2014/main" id="{EFA9B6B3-7279-4A22-A5A8-69B56243C209}"/>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31990" y="731382"/>
            <a:ext cx="1416720" cy="1416720"/>
          </a:xfrm>
          <a:prstGeom prst="rect">
            <a:avLst/>
          </a:prstGeom>
        </p:spPr>
      </p:pic>
    </p:spTree>
    <p:extLst>
      <p:ext uri="{BB962C8B-B14F-4D97-AF65-F5344CB8AC3E}">
        <p14:creationId xmlns:p14="http://schemas.microsoft.com/office/powerpoint/2010/main" val="9508598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351942" y="2583697"/>
            <a:ext cx="9792919" cy="2658863"/>
          </a:xfrm>
          <a:prstGeom prst="roundRect">
            <a:avLst>
              <a:gd name="adj" fmla="val 0"/>
            </a:avLst>
          </a:prstGeom>
          <a:noFill/>
          <a:ln w="28575">
            <a:solidFill>
              <a:srgbClr val="6EBA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5" name="矩形 93"/>
          <p:cNvSpPr/>
          <p:nvPr/>
        </p:nvSpPr>
        <p:spPr>
          <a:xfrm>
            <a:off x="1301725" y="2564920"/>
            <a:ext cx="383991" cy="38404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6EB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6" name="矩形 93"/>
          <p:cNvSpPr/>
          <p:nvPr/>
        </p:nvSpPr>
        <p:spPr>
          <a:xfrm rot="10800000">
            <a:off x="10829898" y="4932420"/>
            <a:ext cx="383991" cy="38404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6EB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8" name="TextBox 7"/>
          <p:cNvSpPr txBox="1"/>
          <p:nvPr/>
        </p:nvSpPr>
        <p:spPr>
          <a:xfrm>
            <a:off x="3971877" y="4631072"/>
            <a:ext cx="1291873" cy="492443"/>
          </a:xfrm>
          <a:prstGeom prst="rect">
            <a:avLst/>
          </a:prstGeom>
          <a:noFill/>
        </p:spPr>
        <p:txBody>
          <a:bodyPr wrap="square" lIns="0" tIns="0" rIns="0" bIns="0" rtlCol="0">
            <a:spAutoFit/>
          </a:bodyPr>
          <a:lstStyle>
            <a:defPPr>
              <a:defRPr lang="zh-CN"/>
            </a:defPPr>
            <a:lvl1pPr>
              <a:defRPr sz="2200">
                <a:solidFill>
                  <a:schemeClr val="bg1"/>
                </a:solidFill>
                <a:latin typeface="微软雅黑" pitchFamily="34" charset="-122"/>
                <a:ea typeface="微软雅黑" pitchFamily="34" charset="-122"/>
              </a:defRPr>
            </a:lvl1pPr>
          </a:lstStyle>
          <a:p>
            <a:pPr algn="ctr"/>
            <a:r>
              <a:rPr lang="zh-CN" altLang="en-US" sz="1600" b="1" dirty="0">
                <a:solidFill>
                  <a:schemeClr val="tx1">
                    <a:lumMod val="10000"/>
                    <a:lumOff val="90000"/>
                  </a:schemeClr>
                </a:solidFill>
              </a:rPr>
              <a:t>添加</a:t>
            </a:r>
            <a:endParaRPr lang="en-US" altLang="zh-CN" sz="1600" b="1" dirty="0">
              <a:solidFill>
                <a:schemeClr val="tx1">
                  <a:lumMod val="10000"/>
                  <a:lumOff val="90000"/>
                </a:schemeClr>
              </a:solidFill>
            </a:endParaRPr>
          </a:p>
          <a:p>
            <a:pPr algn="ctr"/>
            <a:r>
              <a:rPr lang="zh-CN" altLang="en-US" sz="1600" b="1" dirty="0">
                <a:solidFill>
                  <a:schemeClr val="tx1">
                    <a:lumMod val="10000"/>
                    <a:lumOff val="90000"/>
                  </a:schemeClr>
                </a:solidFill>
              </a:rPr>
              <a:t>关键字</a:t>
            </a:r>
          </a:p>
        </p:txBody>
      </p:sp>
      <p:sp>
        <p:nvSpPr>
          <p:cNvPr id="15" name="TextBox 14">
            <a:extLst>
              <a:ext uri="{FF2B5EF4-FFF2-40B4-BE49-F238E27FC236}">
                <a16:creationId xmlns:a16="http://schemas.microsoft.com/office/drawing/2014/main" id="{61C4424E-55C3-4DC5-A1CF-0C44EFFD1034}"/>
              </a:ext>
            </a:extLst>
          </p:cNvPr>
          <p:cNvSpPr txBox="1"/>
          <p:nvPr/>
        </p:nvSpPr>
        <p:spPr>
          <a:xfrm>
            <a:off x="1726155" y="3539754"/>
            <a:ext cx="9295738" cy="830997"/>
          </a:xfrm>
          <a:prstGeom prst="rect">
            <a:avLst/>
          </a:prstGeom>
          <a:noFill/>
        </p:spPr>
        <p:txBody>
          <a:bodyPr wrap="square">
            <a:spAutoFit/>
          </a:bodyPr>
          <a:lstStyle/>
          <a:p>
            <a:pPr marL="0" lvl="0" indent="0" algn="just">
              <a:lnSpc>
                <a:spcPct val="100000"/>
              </a:lnSpc>
              <a:spcBef>
                <a:spcPct val="50000"/>
              </a:spcBef>
              <a:buFontTx/>
              <a:buNone/>
            </a:pPr>
            <a:r>
              <a:rPr lang="en-US" altLang="en-US" sz="4800" b="1">
                <a:latin typeface="Times New Roman" panose="02020603050405020304" pitchFamily="18" charset="0"/>
                <a:cs typeface="Times New Roman" panose="02020603050405020304" pitchFamily="18" charset="0"/>
              </a:rPr>
              <a:t>Con </a:t>
            </a:r>
            <a:r>
              <a:rPr lang="en-US" altLang="en-US" sz="4800" b="1" dirty="0" err="1">
                <a:latin typeface="Times New Roman" panose="02020603050405020304" pitchFamily="18" charset="0"/>
                <a:cs typeface="Times New Roman" panose="02020603050405020304" pitchFamily="18" charset="0"/>
              </a:rPr>
              <a:t>học</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được</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điều</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gì</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từ</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Dế</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Mèn</a:t>
            </a:r>
            <a:r>
              <a:rPr lang="en-US" altLang="en-US" sz="4800" b="1" dirty="0">
                <a:latin typeface="Times New Roman" panose="02020603050405020304" pitchFamily="18" charset="0"/>
                <a:cs typeface="Times New Roman" panose="02020603050405020304" pitchFamily="18" charset="0"/>
              </a:rPr>
              <a:t>?</a:t>
            </a:r>
            <a:endParaRPr lang="vi-VN" altLang="en-US" sz="4800" b="1" dirty="0">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a16="http://schemas.microsoft.com/office/drawing/2014/main" id="{3A0D3455-C87A-4B52-BDCE-09EAC2882C53}"/>
              </a:ext>
            </a:extLst>
          </p:cNvPr>
          <p:cNvSpPr/>
          <p:nvPr/>
        </p:nvSpPr>
        <p:spPr>
          <a:xfrm>
            <a:off x="4429760" y="2326640"/>
            <a:ext cx="4490720" cy="52322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Liên</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hệ</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bản</a:t>
            </a:r>
            <a:r>
              <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rPr>
              <a:t> </a:t>
            </a:r>
            <a:r>
              <a:rPr lang="en-US" sz="3200" b="1" dirty="0" err="1">
                <a:ln>
                  <a:solidFill>
                    <a:srgbClr val="329061"/>
                  </a:solidFill>
                </a:ln>
                <a:solidFill>
                  <a:srgbClr val="6EBA35"/>
                </a:solidFill>
                <a:latin typeface="Times New Roman" panose="02020603050405020304" pitchFamily="18" charset="0"/>
                <a:cs typeface="Times New Roman" panose="02020603050405020304" pitchFamily="18" charset="0"/>
              </a:rPr>
              <a:t>thân</a:t>
            </a:r>
            <a:endPar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endParaRPr>
          </a:p>
        </p:txBody>
      </p:sp>
      <p:sp>
        <p:nvSpPr>
          <p:cNvPr id="11" name="Freeform 5"/>
          <p:cNvSpPr>
            <a:spLocks/>
          </p:cNvSpPr>
          <p:nvPr/>
        </p:nvSpPr>
        <p:spPr bwMode="auto">
          <a:xfrm>
            <a:off x="3627120" y="2116312"/>
            <a:ext cx="1067962" cy="95663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6EBA35"/>
          </a:solidFill>
          <a:ln w="63500" cap="flat">
            <a:noFill/>
            <a:prstDash val="solid"/>
            <a:miter lim="800000"/>
            <a:headEnd/>
            <a:tailEnd/>
          </a:ln>
          <a:effectLst/>
        </p:spPr>
        <p:txBody>
          <a:bodyPr vert="horz" wrap="square" lIns="121883" tIns="60941" rIns="121883" bIns="60941" numCol="1" anchor="t" anchorCtr="0" compatLnSpc="1">
            <a:prstTxWarp prst="textNoShape">
              <a:avLst/>
            </a:prstTxWarp>
          </a:bodyPr>
          <a:lstStyle/>
          <a:p>
            <a:endParaRPr lang="zh-CN" altLang="en-US" sz="2399">
              <a:solidFill>
                <a:schemeClr val="bg1"/>
              </a:solidFill>
            </a:endParaRPr>
          </a:p>
        </p:txBody>
      </p:sp>
      <p:pic>
        <p:nvPicPr>
          <p:cNvPr id="16" name="图片 29">
            <a:extLst>
              <a:ext uri="{FF2B5EF4-FFF2-40B4-BE49-F238E27FC236}">
                <a16:creationId xmlns:a16="http://schemas.microsoft.com/office/drawing/2014/main" id="{D6998931-1977-4FE2-8A7B-3C2DA6684062}"/>
              </a:ext>
            </a:extLst>
          </p:cNvPr>
          <p:cNvPicPr>
            <a:picLocks noChangeAspect="1"/>
          </p:cNvPicPr>
          <p:nvPr/>
        </p:nvPicPr>
        <p:blipFill rotWithShape="1">
          <a:blip r:embed="rId3">
            <a:extLst>
              <a:ext uri="{28A0092B-C50C-407E-A947-70E740481C1C}">
                <a14:useLocalDpi xmlns:a14="http://schemas.microsoft.com/office/drawing/2010/main" val="0"/>
              </a:ext>
            </a:extLst>
          </a:blip>
          <a:srcRect b="56888"/>
          <a:stretch/>
        </p:blipFill>
        <p:spPr>
          <a:xfrm>
            <a:off x="25803" y="5277366"/>
            <a:ext cx="12166197" cy="1580440"/>
          </a:xfrm>
          <a:prstGeom prst="rect">
            <a:avLst/>
          </a:prstGeom>
        </p:spPr>
      </p:pic>
      <p:pic>
        <p:nvPicPr>
          <p:cNvPr id="17" name="图片 16">
            <a:extLst>
              <a:ext uri="{FF2B5EF4-FFF2-40B4-BE49-F238E27FC236}">
                <a16:creationId xmlns:a16="http://schemas.microsoft.com/office/drawing/2014/main" id="{77EC28C5-1388-4532-8211-D416A4BAD0D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2718"/>
          <a:stretch/>
        </p:blipFill>
        <p:spPr>
          <a:xfrm>
            <a:off x="25803" y="9758"/>
            <a:ext cx="3785643" cy="3428999"/>
          </a:xfrm>
          <a:prstGeom prst="rect">
            <a:avLst/>
          </a:prstGeom>
        </p:spPr>
      </p:pic>
      <p:pic>
        <p:nvPicPr>
          <p:cNvPr id="19" name="图片 17">
            <a:extLst>
              <a:ext uri="{FF2B5EF4-FFF2-40B4-BE49-F238E27FC236}">
                <a16:creationId xmlns:a16="http://schemas.microsoft.com/office/drawing/2014/main" id="{3DC482E6-B726-4ACD-9ECB-2959F949155C}"/>
              </a:ext>
            </a:extLst>
          </p:cNvPr>
          <p:cNvPicPr>
            <a:picLocks noChangeAspect="1"/>
          </p:cNvPicPr>
          <p:nvPr/>
        </p:nvPicPr>
        <p:blipFill rotWithShape="1">
          <a:blip r:embed="rId5">
            <a:extLst>
              <a:ext uri="{28A0092B-C50C-407E-A947-70E740481C1C}">
                <a14:useLocalDpi xmlns:a14="http://schemas.microsoft.com/office/drawing/2010/main" val="0"/>
              </a:ext>
            </a:extLst>
          </a:blip>
          <a:srcRect l="20023" b="67764"/>
          <a:stretch/>
        </p:blipFill>
        <p:spPr>
          <a:xfrm flipV="1">
            <a:off x="6751320" y="-1"/>
            <a:ext cx="5477370" cy="2207748"/>
          </a:xfrm>
          <a:prstGeom prst="rect">
            <a:avLst/>
          </a:prstGeom>
        </p:spPr>
      </p:pic>
      <p:pic>
        <p:nvPicPr>
          <p:cNvPr id="20" name="图片 5">
            <a:extLst>
              <a:ext uri="{FF2B5EF4-FFF2-40B4-BE49-F238E27FC236}">
                <a16:creationId xmlns:a16="http://schemas.microsoft.com/office/drawing/2014/main" id="{A251096B-1829-4E4F-A296-F1B096ABDD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53373" y="1724258"/>
            <a:ext cx="1179455" cy="1224705"/>
          </a:xfrm>
          <a:prstGeom prst="rect">
            <a:avLst/>
          </a:prstGeom>
        </p:spPr>
      </p:pic>
      <p:pic>
        <p:nvPicPr>
          <p:cNvPr id="4" name="Picture 3" descr="A picture containing vector graphics&#10;&#10;Description automatically generated">
            <a:extLst>
              <a:ext uri="{FF2B5EF4-FFF2-40B4-BE49-F238E27FC236}">
                <a16:creationId xmlns:a16="http://schemas.microsoft.com/office/drawing/2014/main" id="{EFA9B6B3-7279-4A22-A5A8-69B56243C209}"/>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20483" y="1504951"/>
            <a:ext cx="2087880" cy="2087880"/>
          </a:xfrm>
          <a:prstGeom prst="rect">
            <a:avLst/>
          </a:prstGeom>
        </p:spPr>
      </p:pic>
      <p:pic>
        <p:nvPicPr>
          <p:cNvPr id="10" name="Picture 9">
            <a:extLst>
              <a:ext uri="{FF2B5EF4-FFF2-40B4-BE49-F238E27FC236}">
                <a16:creationId xmlns:a16="http://schemas.microsoft.com/office/drawing/2014/main" id="{4C7DB46A-DD51-4440-951D-821D26217EAA}"/>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608709" y="3180081"/>
            <a:ext cx="1416719" cy="2396704"/>
          </a:xfrm>
          <a:prstGeom prst="rect">
            <a:avLst/>
          </a:prstGeom>
        </p:spPr>
      </p:pic>
    </p:spTree>
    <p:extLst>
      <p:ext uri="{BB962C8B-B14F-4D97-AF65-F5344CB8AC3E}">
        <p14:creationId xmlns:p14="http://schemas.microsoft.com/office/powerpoint/2010/main" val="279370996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351942" y="2583697"/>
            <a:ext cx="9792919" cy="2658863"/>
          </a:xfrm>
          <a:prstGeom prst="roundRect">
            <a:avLst>
              <a:gd name="adj" fmla="val 0"/>
            </a:avLst>
          </a:prstGeom>
          <a:solidFill>
            <a:schemeClr val="bg1"/>
          </a:solidFill>
          <a:ln w="28575">
            <a:solidFill>
              <a:srgbClr val="6EBA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5" name="矩形 93"/>
          <p:cNvSpPr/>
          <p:nvPr/>
        </p:nvSpPr>
        <p:spPr>
          <a:xfrm>
            <a:off x="1301725" y="2564920"/>
            <a:ext cx="383991" cy="38404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6EB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6" name="矩形 93"/>
          <p:cNvSpPr/>
          <p:nvPr/>
        </p:nvSpPr>
        <p:spPr>
          <a:xfrm rot="10800000">
            <a:off x="10829898" y="4932420"/>
            <a:ext cx="383991" cy="38404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6EB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15" name="TextBox 14">
            <a:extLst>
              <a:ext uri="{FF2B5EF4-FFF2-40B4-BE49-F238E27FC236}">
                <a16:creationId xmlns:a16="http://schemas.microsoft.com/office/drawing/2014/main" id="{61C4424E-55C3-4DC5-A1CF-0C44EFFD1034}"/>
              </a:ext>
            </a:extLst>
          </p:cNvPr>
          <p:cNvSpPr txBox="1"/>
          <p:nvPr/>
        </p:nvSpPr>
        <p:spPr>
          <a:xfrm>
            <a:off x="1544320" y="3284974"/>
            <a:ext cx="9295738" cy="1569660"/>
          </a:xfrm>
          <a:prstGeom prst="rect">
            <a:avLst/>
          </a:prstGeom>
          <a:noFill/>
        </p:spPr>
        <p:txBody>
          <a:bodyPr wrap="square">
            <a:spAutoFit/>
          </a:bodyPr>
          <a:lstStyle/>
          <a:p>
            <a:pPr marL="0" lvl="0" indent="0" algn="just">
              <a:lnSpc>
                <a:spcPct val="100000"/>
              </a:lnSpc>
              <a:spcBef>
                <a:spcPct val="50000"/>
              </a:spcBef>
              <a:buFontTx/>
              <a:buNone/>
            </a:pPr>
            <a:r>
              <a:rPr lang="en-US" altLang="en-US" sz="4800" b="1" dirty="0">
                <a:latin typeface="Times New Roman" panose="02020603050405020304" pitchFamily="18" charset="0"/>
                <a:cs typeface="Times New Roman" panose="02020603050405020304" pitchFamily="18" charset="0"/>
              </a:rPr>
              <a:t>	Ca </a:t>
            </a:r>
            <a:r>
              <a:rPr lang="en-US" altLang="en-US" sz="4800" b="1" dirty="0" err="1">
                <a:latin typeface="Times New Roman" panose="02020603050405020304" pitchFamily="18" charset="0"/>
                <a:cs typeface="Times New Roman" panose="02020603050405020304" pitchFamily="18" charset="0"/>
              </a:rPr>
              <a:t>ngợi</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Dế</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Mèn</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có</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tấm</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lòng</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h</a:t>
            </a:r>
            <a:r>
              <a:rPr lang="en-US" altLang="en-US" sz="4800" b="1" dirty="0" err="1">
                <a:latin typeface="Times New Roman" panose="02020603050405020304" pitchFamily="18" charset="0"/>
                <a:ea typeface="Times New Roman" panose="02020603050405020304" pitchFamily="18" charset="0"/>
              </a:rPr>
              <a:t>à</a:t>
            </a:r>
            <a:r>
              <a:rPr lang="en-US" altLang="en-US" sz="4800" b="1" dirty="0" err="1">
                <a:latin typeface="Times New Roman" panose="02020603050405020304" pitchFamily="18" charset="0"/>
                <a:cs typeface="Times New Roman" panose="02020603050405020304" pitchFamily="18" charset="0"/>
              </a:rPr>
              <a:t>o</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hiệp</a:t>
            </a:r>
            <a:r>
              <a:rPr lang="en-US" altLang="en-US" sz="4800" b="1" dirty="0">
                <a:latin typeface="Times New Roman" panose="02020603050405020304" pitchFamily="18" charset="0"/>
                <a:cs typeface="Times New Roman" panose="02020603050405020304" pitchFamily="18" charset="0"/>
              </a:rPr>
              <a:t> - </a:t>
            </a:r>
            <a:r>
              <a:rPr lang="en-US" altLang="en-US" sz="4800" b="1" dirty="0" err="1">
                <a:latin typeface="Times New Roman" panose="02020603050405020304" pitchFamily="18" charset="0"/>
                <a:cs typeface="Times New Roman" panose="02020603050405020304" pitchFamily="18" charset="0"/>
              </a:rPr>
              <a:t>bênh</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vực</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người</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yếu</a:t>
            </a:r>
            <a:r>
              <a:rPr lang="en-US" altLang="en-US" sz="4800" b="1" dirty="0">
                <a:latin typeface="Times New Roman" panose="02020603050405020304" pitchFamily="18" charset="0"/>
                <a:cs typeface="Times New Roman" panose="02020603050405020304" pitchFamily="18" charset="0"/>
              </a:rPr>
              <a:t>.</a:t>
            </a:r>
            <a:endParaRPr lang="vi-VN" altLang="en-US" sz="4800" b="1" dirty="0">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a16="http://schemas.microsoft.com/office/drawing/2014/main" id="{3A0D3455-C87A-4B52-BDCE-09EAC2882C53}"/>
              </a:ext>
            </a:extLst>
          </p:cNvPr>
          <p:cNvSpPr/>
          <p:nvPr/>
        </p:nvSpPr>
        <p:spPr>
          <a:xfrm>
            <a:off x="4429760" y="2326640"/>
            <a:ext cx="4490720" cy="52322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err="1">
                <a:ln>
                  <a:solidFill>
                    <a:srgbClr val="329061"/>
                  </a:solidFill>
                </a:ln>
                <a:solidFill>
                  <a:srgbClr val="6EBA35"/>
                </a:solidFill>
                <a:latin typeface="Times New Roman" panose="02020603050405020304" pitchFamily="18" charset="0"/>
                <a:cs typeface="Times New Roman" panose="02020603050405020304" pitchFamily="18" charset="0"/>
              </a:rPr>
              <a:t>Nội</a:t>
            </a:r>
            <a:r>
              <a:rPr lang="en-US" sz="3200" b="1">
                <a:ln>
                  <a:solidFill>
                    <a:srgbClr val="329061"/>
                  </a:solidFill>
                </a:ln>
                <a:solidFill>
                  <a:srgbClr val="6EBA35"/>
                </a:solidFill>
                <a:latin typeface="Times New Roman" panose="02020603050405020304" pitchFamily="18" charset="0"/>
                <a:cs typeface="Times New Roman" panose="02020603050405020304" pitchFamily="18" charset="0"/>
              </a:rPr>
              <a:t> dung:</a:t>
            </a:r>
            <a:endParaRPr lang="en-US" sz="3200" b="1" dirty="0">
              <a:ln>
                <a:solidFill>
                  <a:srgbClr val="329061"/>
                </a:solidFill>
              </a:ln>
              <a:solidFill>
                <a:srgbClr val="6EBA35"/>
              </a:solidFill>
              <a:latin typeface="Times New Roman" panose="02020603050405020304" pitchFamily="18" charset="0"/>
              <a:cs typeface="Times New Roman" panose="02020603050405020304" pitchFamily="18" charset="0"/>
            </a:endParaRPr>
          </a:p>
        </p:txBody>
      </p:sp>
      <p:sp>
        <p:nvSpPr>
          <p:cNvPr id="11" name="Freeform 5"/>
          <p:cNvSpPr>
            <a:spLocks/>
          </p:cNvSpPr>
          <p:nvPr/>
        </p:nvSpPr>
        <p:spPr bwMode="auto">
          <a:xfrm>
            <a:off x="3763468" y="2207747"/>
            <a:ext cx="899819" cy="780736"/>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6EBA35"/>
          </a:solidFill>
          <a:ln w="63500" cap="flat">
            <a:noFill/>
            <a:prstDash val="solid"/>
            <a:miter lim="800000"/>
            <a:headEnd/>
            <a:tailEnd/>
          </a:ln>
          <a:effectLst/>
        </p:spPr>
        <p:txBody>
          <a:bodyPr vert="horz" wrap="square" lIns="121883" tIns="60941" rIns="121883" bIns="60941" numCol="1" anchor="t" anchorCtr="0" compatLnSpc="1">
            <a:prstTxWarp prst="textNoShape">
              <a:avLst/>
            </a:prstTxWarp>
          </a:bodyPr>
          <a:lstStyle/>
          <a:p>
            <a:endParaRPr lang="zh-CN" altLang="en-US" sz="2399">
              <a:solidFill>
                <a:schemeClr val="bg1"/>
              </a:solidFill>
            </a:endParaRPr>
          </a:p>
        </p:txBody>
      </p:sp>
      <p:pic>
        <p:nvPicPr>
          <p:cNvPr id="16" name="图片 29">
            <a:extLst>
              <a:ext uri="{FF2B5EF4-FFF2-40B4-BE49-F238E27FC236}">
                <a16:creationId xmlns:a16="http://schemas.microsoft.com/office/drawing/2014/main" id="{D6998931-1977-4FE2-8A7B-3C2DA6684062}"/>
              </a:ext>
            </a:extLst>
          </p:cNvPr>
          <p:cNvPicPr>
            <a:picLocks noChangeAspect="1"/>
          </p:cNvPicPr>
          <p:nvPr/>
        </p:nvPicPr>
        <p:blipFill rotWithShape="1">
          <a:blip r:embed="rId3">
            <a:extLst>
              <a:ext uri="{28A0092B-C50C-407E-A947-70E740481C1C}">
                <a14:useLocalDpi xmlns:a14="http://schemas.microsoft.com/office/drawing/2010/main" val="0"/>
              </a:ext>
            </a:extLst>
          </a:blip>
          <a:srcRect b="56888"/>
          <a:stretch/>
        </p:blipFill>
        <p:spPr>
          <a:xfrm>
            <a:off x="25803" y="5277366"/>
            <a:ext cx="12166197" cy="1580440"/>
          </a:xfrm>
          <a:prstGeom prst="rect">
            <a:avLst/>
          </a:prstGeom>
        </p:spPr>
      </p:pic>
      <p:pic>
        <p:nvPicPr>
          <p:cNvPr id="17" name="图片 16">
            <a:extLst>
              <a:ext uri="{FF2B5EF4-FFF2-40B4-BE49-F238E27FC236}">
                <a16:creationId xmlns:a16="http://schemas.microsoft.com/office/drawing/2014/main" id="{77EC28C5-1388-4532-8211-D416A4BAD0D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2718"/>
          <a:stretch/>
        </p:blipFill>
        <p:spPr>
          <a:xfrm>
            <a:off x="25803" y="9758"/>
            <a:ext cx="3785643" cy="3428999"/>
          </a:xfrm>
          <a:prstGeom prst="rect">
            <a:avLst/>
          </a:prstGeom>
        </p:spPr>
      </p:pic>
      <p:pic>
        <p:nvPicPr>
          <p:cNvPr id="19" name="图片 17">
            <a:extLst>
              <a:ext uri="{FF2B5EF4-FFF2-40B4-BE49-F238E27FC236}">
                <a16:creationId xmlns:a16="http://schemas.microsoft.com/office/drawing/2014/main" id="{3DC482E6-B726-4ACD-9ECB-2959F949155C}"/>
              </a:ext>
            </a:extLst>
          </p:cNvPr>
          <p:cNvPicPr>
            <a:picLocks noChangeAspect="1"/>
          </p:cNvPicPr>
          <p:nvPr/>
        </p:nvPicPr>
        <p:blipFill rotWithShape="1">
          <a:blip r:embed="rId5">
            <a:extLst>
              <a:ext uri="{28A0092B-C50C-407E-A947-70E740481C1C}">
                <a14:useLocalDpi xmlns:a14="http://schemas.microsoft.com/office/drawing/2010/main" val="0"/>
              </a:ext>
            </a:extLst>
          </a:blip>
          <a:srcRect l="20023" b="67764"/>
          <a:stretch/>
        </p:blipFill>
        <p:spPr>
          <a:xfrm flipV="1">
            <a:off x="6751320" y="-1"/>
            <a:ext cx="5477370" cy="2207748"/>
          </a:xfrm>
          <a:prstGeom prst="rect">
            <a:avLst/>
          </a:prstGeom>
        </p:spPr>
      </p:pic>
      <p:pic>
        <p:nvPicPr>
          <p:cNvPr id="20" name="图片 5">
            <a:extLst>
              <a:ext uri="{FF2B5EF4-FFF2-40B4-BE49-F238E27FC236}">
                <a16:creationId xmlns:a16="http://schemas.microsoft.com/office/drawing/2014/main" id="{A251096B-1829-4E4F-A296-F1B096ABDD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34997" y="1528622"/>
            <a:ext cx="1179455" cy="1224705"/>
          </a:xfrm>
          <a:prstGeom prst="rect">
            <a:avLst/>
          </a:prstGeom>
        </p:spPr>
      </p:pic>
    </p:spTree>
    <p:extLst>
      <p:ext uri="{BB962C8B-B14F-4D97-AF65-F5344CB8AC3E}">
        <p14:creationId xmlns:p14="http://schemas.microsoft.com/office/powerpoint/2010/main" val="264031510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189500" y="693214"/>
            <a:ext cx="12379569" cy="4555093"/>
          </a:xfrm>
          <a:prstGeom prst="rect">
            <a:avLst/>
          </a:prstGeom>
          <a:noFill/>
          <a:ln w="9525" algn="ctr">
            <a:noFill/>
            <a:miter lim="800000"/>
            <a:headEnd/>
            <a:tailEnd/>
          </a:ln>
        </p:spPr>
        <p:txBody>
          <a:bodyPr wrap="square" anchor="ctr">
            <a:spAutoFit/>
          </a:bodyPr>
          <a:lstStyle/>
          <a:p>
            <a:pPr indent="457200" algn="ctr" eaLnBrk="0" hangingPunct="0">
              <a:spcBef>
                <a:spcPts val="600"/>
              </a:spcBef>
              <a:spcAft>
                <a:spcPts val="600"/>
              </a:spcAft>
            </a:pPr>
            <a:r>
              <a:rPr lang="vi-VN" sz="4000" b="1" dirty="0">
                <a:solidFill>
                  <a:srgbClr val="002060"/>
                </a:solidFill>
                <a:latin typeface="HP001 4 hàng" panose="020B0603050302020204" pitchFamily="34" charset="0"/>
                <a:ea typeface="Calibri" pitchFamily="34" charset="0"/>
                <a:cs typeface="Times New Roman" pitchFamily="18" charset="0"/>
              </a:rPr>
              <a:t>Thứ Hai </a:t>
            </a:r>
            <a:r>
              <a:rPr lang="vi-VN" sz="4000" b="1">
                <a:solidFill>
                  <a:srgbClr val="002060"/>
                </a:solidFill>
                <a:latin typeface="HP001 4 hàng" panose="020B0603050302020204" pitchFamily="34" charset="0"/>
                <a:ea typeface="Calibri" pitchFamily="34" charset="0"/>
                <a:cs typeface="Times New Roman" pitchFamily="18" charset="0"/>
              </a:rPr>
              <a:t>ngày </a:t>
            </a:r>
            <a:r>
              <a:rPr lang="en-GB" sz="4000" b="1">
                <a:solidFill>
                  <a:srgbClr val="002060"/>
                </a:solidFill>
                <a:latin typeface="HP001 4 hàng" panose="020B0603050302020204" pitchFamily="34" charset="0"/>
                <a:ea typeface="Calibri" pitchFamily="34" charset="0"/>
                <a:cs typeface="Times New Roman" pitchFamily="18" charset="0"/>
              </a:rPr>
              <a:t>5</a:t>
            </a:r>
            <a:r>
              <a:rPr lang="vi-VN" sz="4000" b="1">
                <a:solidFill>
                  <a:srgbClr val="002060"/>
                </a:solidFill>
                <a:latin typeface="HP001 4 hàng" panose="020B0603050302020204" pitchFamily="34" charset="0"/>
                <a:ea typeface="Calibri" pitchFamily="34" charset="0"/>
                <a:cs typeface="Times New Roman" pitchFamily="18" charset="0"/>
              </a:rPr>
              <a:t> </a:t>
            </a:r>
            <a:r>
              <a:rPr lang="vi-VN" sz="4000" b="1" dirty="0">
                <a:solidFill>
                  <a:srgbClr val="002060"/>
                </a:solidFill>
                <a:latin typeface="HP001 4 hàng" panose="020B0603050302020204" pitchFamily="34" charset="0"/>
                <a:ea typeface="Calibri" pitchFamily="34" charset="0"/>
                <a:cs typeface="Times New Roman" pitchFamily="18" charset="0"/>
              </a:rPr>
              <a:t>tháng 9 </a:t>
            </a:r>
            <a:r>
              <a:rPr lang="vi-VN" sz="4000" b="1">
                <a:solidFill>
                  <a:srgbClr val="002060"/>
                </a:solidFill>
                <a:latin typeface="HP001 4 hàng" panose="020B0603050302020204" pitchFamily="34" charset="0"/>
                <a:ea typeface="Calibri" pitchFamily="34" charset="0"/>
                <a:cs typeface="Times New Roman" pitchFamily="18" charset="0"/>
              </a:rPr>
              <a:t>năm 202</a:t>
            </a:r>
            <a:r>
              <a:rPr lang="en-GB" sz="4000" b="1">
                <a:solidFill>
                  <a:srgbClr val="002060"/>
                </a:solidFill>
                <a:latin typeface="HP001 4 hàng" panose="020B0603050302020204" pitchFamily="34" charset="0"/>
                <a:ea typeface="Calibri" pitchFamily="34" charset="0"/>
                <a:cs typeface="Times New Roman" pitchFamily="18" charset="0"/>
              </a:rPr>
              <a:t>2</a:t>
            </a:r>
            <a:endParaRPr lang="vi-VN" sz="4000" b="1" dirty="0">
              <a:solidFill>
                <a:srgbClr val="002060"/>
              </a:solidFill>
              <a:latin typeface="HP001 4 hàng" panose="020B0603050302020204" pitchFamily="34" charset="0"/>
              <a:ea typeface="Calibri" pitchFamily="34" charset="0"/>
              <a:cs typeface="Times New Roman" pitchFamily="18" charset="0"/>
            </a:endParaRPr>
          </a:p>
          <a:p>
            <a:pPr indent="457200" algn="ctr" eaLnBrk="0" hangingPunct="0">
              <a:spcBef>
                <a:spcPts val="600"/>
              </a:spcBef>
              <a:spcAft>
                <a:spcPts val="600"/>
              </a:spcAft>
            </a:pPr>
            <a:r>
              <a:rPr lang="vi-VN" sz="4000" b="1" dirty="0">
                <a:solidFill>
                  <a:srgbClr val="002060"/>
                </a:solidFill>
                <a:latin typeface="HP001 4 hàng" panose="020B0603050302020204" pitchFamily="34" charset="0"/>
                <a:ea typeface="Calibri" pitchFamily="34" charset="0"/>
                <a:cs typeface="Times New Roman" pitchFamily="18" charset="0"/>
              </a:rPr>
              <a:t>Tập đọc</a:t>
            </a:r>
          </a:p>
          <a:p>
            <a:pPr indent="457200" algn="ctr" eaLnBrk="0" hangingPunct="0">
              <a:spcBef>
                <a:spcPts val="600"/>
              </a:spcBef>
              <a:spcAft>
                <a:spcPts val="600"/>
              </a:spcAft>
            </a:pPr>
            <a:r>
              <a:rPr lang="vi-VN" sz="4000" b="1" dirty="0">
                <a:solidFill>
                  <a:srgbClr val="FF0000"/>
                </a:solidFill>
                <a:latin typeface="HP001 4 hàng" panose="020B0603050302020204" pitchFamily="34" charset="0"/>
                <a:ea typeface="Calibri" pitchFamily="34" charset="0"/>
                <a:cs typeface="Times New Roman" pitchFamily="18" charset="0"/>
              </a:rPr>
              <a:t>Dế Mèn bênh vực kẻ yếu</a:t>
            </a:r>
          </a:p>
          <a:p>
            <a:pPr indent="457200" algn="ctr" eaLnBrk="0" hangingPunct="0">
              <a:spcBef>
                <a:spcPts val="600"/>
              </a:spcBef>
              <a:spcAft>
                <a:spcPts val="600"/>
              </a:spcAft>
            </a:pPr>
            <a:r>
              <a:rPr lang="vi-VN" sz="4000" b="1">
                <a:solidFill>
                  <a:srgbClr val="002060"/>
                </a:solidFill>
                <a:latin typeface="HP001 4 hàng" panose="020B0603050302020204" pitchFamily="34" charset="0"/>
                <a:ea typeface="Calibri" pitchFamily="34" charset="0"/>
                <a:cs typeface="Times New Roman" pitchFamily="18" charset="0"/>
              </a:rPr>
              <a:t>                                   Tô Hoài</a:t>
            </a:r>
            <a:endParaRPr lang="en-GB" sz="4000" b="1">
              <a:solidFill>
                <a:srgbClr val="002060"/>
              </a:solidFill>
              <a:latin typeface="HP001 4 hàng" panose="020B0603050302020204" pitchFamily="34" charset="0"/>
              <a:ea typeface="Calibri" pitchFamily="34" charset="0"/>
              <a:cs typeface="Times New Roman" pitchFamily="18" charset="0"/>
            </a:endParaRPr>
          </a:p>
          <a:p>
            <a:pPr indent="457200" algn="l" eaLnBrk="0" hangingPunct="0">
              <a:spcBef>
                <a:spcPts val="600"/>
              </a:spcBef>
              <a:spcAft>
                <a:spcPts val="600"/>
              </a:spcAft>
            </a:pPr>
            <a:r>
              <a:rPr lang="en-GB" sz="4000" b="1">
                <a:solidFill>
                  <a:srgbClr val="002060"/>
                </a:solidFill>
                <a:latin typeface="HP001 4 hàng" panose="020B0603050302020204" pitchFamily="34" charset="0"/>
                <a:ea typeface="Calibri" pitchFamily="34" charset="0"/>
                <a:cs typeface="Times New Roman" pitchFamily="18" charset="0"/>
              </a:rPr>
              <a:t>        </a:t>
            </a:r>
            <a:r>
              <a:rPr lang="vi-VN" sz="4000" b="1">
                <a:solidFill>
                  <a:srgbClr val="002060"/>
                </a:solidFill>
                <a:latin typeface="HP001 4 hàng" panose="020B0603050302020204" pitchFamily="34" charset="0"/>
                <a:ea typeface="Calibri" pitchFamily="34" charset="0"/>
                <a:cs typeface="Times New Roman" pitchFamily="18" charset="0"/>
              </a:rPr>
              <a:t>Nội </a:t>
            </a:r>
            <a:r>
              <a:rPr lang="vi-VN" sz="4000" b="1" dirty="0">
                <a:solidFill>
                  <a:srgbClr val="002060"/>
                </a:solidFill>
                <a:latin typeface="HP001 4 hàng" panose="020B0603050302020204" pitchFamily="34" charset="0"/>
                <a:ea typeface="Calibri" pitchFamily="34" charset="0"/>
                <a:cs typeface="Times New Roman" pitchFamily="18" charset="0"/>
              </a:rPr>
              <a:t>dung: Ca ngợi Dế Mèn có </a:t>
            </a:r>
            <a:r>
              <a:rPr lang="vi-VN" sz="4000" b="1">
                <a:solidFill>
                  <a:srgbClr val="002060"/>
                </a:solidFill>
                <a:latin typeface="HP001 4 hàng" panose="020B0603050302020204" pitchFamily="34" charset="0"/>
                <a:ea typeface="Calibri" pitchFamily="34" charset="0"/>
                <a:cs typeface="Times New Roman" pitchFamily="18" charset="0"/>
              </a:rPr>
              <a:t>tấm l</a:t>
            </a:r>
            <a:r>
              <a:rPr lang="en-GB" sz="4000" b="1">
                <a:solidFill>
                  <a:srgbClr val="002060"/>
                </a:solidFill>
                <a:latin typeface="HP001 4 hàng" panose="020B0603050302020204" pitchFamily="34" charset="0"/>
                <a:ea typeface="Calibri" pitchFamily="34" charset="0"/>
                <a:cs typeface="Times New Roman" pitchFamily="18" charset="0"/>
              </a:rPr>
              <a:t>ò</a:t>
            </a:r>
            <a:r>
              <a:rPr lang="vi-VN" sz="4000" b="1">
                <a:solidFill>
                  <a:srgbClr val="002060"/>
                </a:solidFill>
                <a:latin typeface="HP001 4 hàng" panose="020B0603050302020204" pitchFamily="34" charset="0"/>
                <a:ea typeface="Calibri" pitchFamily="34" charset="0"/>
                <a:cs typeface="Times New Roman" pitchFamily="18" charset="0"/>
              </a:rPr>
              <a:t>ng</a:t>
            </a:r>
            <a:r>
              <a:rPr lang="en-GB" sz="4000" b="1">
                <a:solidFill>
                  <a:srgbClr val="002060"/>
                </a:solidFill>
                <a:latin typeface="HP001 4 hàng" panose="020B0603050302020204" pitchFamily="34" charset="0"/>
                <a:ea typeface="Calibri" pitchFamily="34" charset="0"/>
                <a:cs typeface="Times New Roman" pitchFamily="18" charset="0"/>
              </a:rPr>
              <a:t>  </a:t>
            </a:r>
          </a:p>
          <a:p>
            <a:pPr indent="457200" algn="l" eaLnBrk="0" hangingPunct="0">
              <a:spcBef>
                <a:spcPts val="600"/>
              </a:spcBef>
              <a:spcAft>
                <a:spcPts val="600"/>
              </a:spcAft>
            </a:pPr>
            <a:r>
              <a:rPr lang="en-GB" sz="4000" b="1">
                <a:solidFill>
                  <a:srgbClr val="002060"/>
                </a:solidFill>
                <a:latin typeface="HP001 4 hàng" panose="020B0603050302020204" pitchFamily="34" charset="0"/>
                <a:ea typeface="Calibri" pitchFamily="34" charset="0"/>
                <a:cs typeface="Times New Roman" pitchFamily="18" charset="0"/>
              </a:rPr>
              <a:t>    </a:t>
            </a:r>
            <a:r>
              <a:rPr lang="vi-VN" sz="4000" b="1">
                <a:solidFill>
                  <a:srgbClr val="002060"/>
                </a:solidFill>
                <a:latin typeface="HP001 4 hàng" panose="020B0603050302020204" pitchFamily="34" charset="0"/>
                <a:ea typeface="Calibri" pitchFamily="34" charset="0"/>
                <a:cs typeface="Times New Roman" pitchFamily="18" charset="0"/>
              </a:rPr>
              <a:t>nghĩa </a:t>
            </a:r>
            <a:r>
              <a:rPr lang="vi-VN" sz="4000" b="1" dirty="0">
                <a:solidFill>
                  <a:srgbClr val="002060"/>
                </a:solidFill>
                <a:latin typeface="HP001 4 hàng" panose="020B0603050302020204" pitchFamily="34" charset="0"/>
                <a:ea typeface="Calibri" pitchFamily="34" charset="0"/>
                <a:cs typeface="Times New Roman" pitchFamily="18" charset="0"/>
              </a:rPr>
              <a:t>hiệp - bênh vực người yếu.</a:t>
            </a:r>
          </a:p>
        </p:txBody>
      </p:sp>
      <p:sp>
        <p:nvSpPr>
          <p:cNvPr id="23555" name="TextBox 2"/>
          <p:cNvSpPr txBox="1">
            <a:spLocks noChangeArrowheads="1"/>
          </p:cNvSpPr>
          <p:nvPr/>
        </p:nvSpPr>
        <p:spPr bwMode="auto">
          <a:xfrm>
            <a:off x="0" y="1"/>
            <a:ext cx="4368800" cy="784225"/>
          </a:xfrm>
          <a:prstGeom prst="rect">
            <a:avLst/>
          </a:prstGeom>
          <a:noFill/>
          <a:ln w="9525">
            <a:noFill/>
            <a:miter lim="800000"/>
            <a:headEnd/>
            <a:tailEnd/>
          </a:ln>
        </p:spPr>
        <p:txBody>
          <a:bodyPr>
            <a:spAutoFit/>
          </a:bodyPr>
          <a:lstStyle/>
          <a:p>
            <a:r>
              <a:rPr lang="vi-VN" sz="4500" b="1">
                <a:solidFill>
                  <a:srgbClr val="FF0000"/>
                </a:solidFill>
                <a:highlight>
                  <a:srgbClr val="FFFF00"/>
                </a:highlight>
                <a:latin typeface="Times New Roman" pitchFamily="18" charset="0"/>
                <a:cs typeface="Times New Roman" pitchFamily="18" charset="0"/>
              </a:rPr>
              <a:t>GHI VỞ</a:t>
            </a:r>
            <a:endParaRPr lang="en-US" sz="4500" b="1">
              <a:solidFill>
                <a:srgbClr val="FF0000"/>
              </a:solidFill>
              <a:highlight>
                <a:srgbClr val="FFFF00"/>
              </a:highlight>
              <a:latin typeface="Times New Roman" pitchFamily="18" charset="0"/>
              <a:cs typeface="Times New Roman" pitchFamily="18" charset="0"/>
            </a:endParaRPr>
          </a:p>
        </p:txBody>
      </p:sp>
    </p:spTree>
  </p:cSld>
  <p:clrMapOvr>
    <a:masterClrMapping/>
  </p:clrMapOvr>
  <p:transition spd="slow" advClick="0" advTm="0">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CECF302E-420F-40CB-A5A0-B5B01DF6132F}"/>
              </a:ext>
            </a:extLst>
          </p:cNvPr>
          <p:cNvSpPr txBox="1"/>
          <p:nvPr/>
        </p:nvSpPr>
        <p:spPr>
          <a:xfrm>
            <a:off x="294640" y="1301591"/>
            <a:ext cx="11602720" cy="5219079"/>
          </a:xfrm>
          <a:custGeom>
            <a:avLst/>
            <a:gdLst>
              <a:gd name="connsiteX0" fmla="*/ 0 w 11602720"/>
              <a:gd name="connsiteY0" fmla="*/ 0 h 5219079"/>
              <a:gd name="connsiteX1" fmla="*/ 11602720 w 11602720"/>
              <a:gd name="connsiteY1" fmla="*/ 0 h 5219079"/>
              <a:gd name="connsiteX2" fmla="*/ 11602720 w 11602720"/>
              <a:gd name="connsiteY2" fmla="*/ 5219079 h 5219079"/>
              <a:gd name="connsiteX3" fmla="*/ 0 w 11602720"/>
              <a:gd name="connsiteY3" fmla="*/ 5219079 h 5219079"/>
              <a:gd name="connsiteX4" fmla="*/ 0 w 11602720"/>
              <a:gd name="connsiteY4" fmla="*/ 0 h 5219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02720" h="5219079" fill="none" extrusionOk="0">
                <a:moveTo>
                  <a:pt x="0" y="0"/>
                </a:moveTo>
                <a:cubicBezTo>
                  <a:pt x="2265313" y="109414"/>
                  <a:pt x="7775912" y="34279"/>
                  <a:pt x="11602720" y="0"/>
                </a:cubicBezTo>
                <a:cubicBezTo>
                  <a:pt x="11560529" y="1609820"/>
                  <a:pt x="11632610" y="3041926"/>
                  <a:pt x="11602720" y="5219079"/>
                </a:cubicBezTo>
                <a:cubicBezTo>
                  <a:pt x="6612408" y="5105542"/>
                  <a:pt x="4051974" y="5284592"/>
                  <a:pt x="0" y="5219079"/>
                </a:cubicBezTo>
                <a:cubicBezTo>
                  <a:pt x="37807" y="3486170"/>
                  <a:pt x="-133477" y="1987747"/>
                  <a:pt x="0" y="0"/>
                </a:cubicBezTo>
                <a:close/>
              </a:path>
              <a:path w="11602720" h="5219079" stroke="0" extrusionOk="0">
                <a:moveTo>
                  <a:pt x="0" y="0"/>
                </a:moveTo>
                <a:cubicBezTo>
                  <a:pt x="1322996" y="-109531"/>
                  <a:pt x="9083220" y="138172"/>
                  <a:pt x="11602720" y="0"/>
                </a:cubicBezTo>
                <a:cubicBezTo>
                  <a:pt x="11443492" y="1074316"/>
                  <a:pt x="11627725" y="3580416"/>
                  <a:pt x="11602720" y="5219079"/>
                </a:cubicBezTo>
                <a:cubicBezTo>
                  <a:pt x="7160599" y="5375033"/>
                  <a:pt x="1975940" y="5101232"/>
                  <a:pt x="0" y="5219079"/>
                </a:cubicBezTo>
                <a:cubicBezTo>
                  <a:pt x="-118949" y="3565910"/>
                  <a:pt x="-111187" y="2357017"/>
                  <a:pt x="0" y="0"/>
                </a:cubicBezTo>
                <a:close/>
              </a:path>
            </a:pathLst>
          </a:custGeom>
          <a:solidFill>
            <a:schemeClr val="bg1"/>
          </a:solidFill>
          <a:ln w="9525">
            <a:solidFill>
              <a:srgbClr val="6EBA35"/>
            </a:solidFill>
            <a:extLst>
              <a:ext uri="{C807C97D-BFC1-408E-A445-0C87EB9F89A2}">
                <ask:lineSketchStyleProps xmlns:ask="http://schemas.microsoft.com/office/drawing/2018/sketchyshapes" sd="1291845852">
                  <a:prstGeom prst="rect">
                    <a:avLst/>
                  </a:prstGeom>
                  <ask:type>
                    <ask:lineSketchCurved/>
                  </ask:type>
                </ask:lineSketchStyleProps>
              </a:ext>
            </a:extLst>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273050" lvl="0" indent="-273050" algn="just">
              <a:lnSpc>
                <a:spcPct val="100000"/>
              </a:lnSpc>
              <a:spcBef>
                <a:spcPct val="0"/>
              </a:spcBef>
              <a:buFontTx/>
              <a:buNone/>
            </a:pPr>
            <a:r>
              <a:rPr lang="en-US" altLang="en-US" sz="3600" dirty="0">
                <a:cs typeface="Arial" panose="020B0604020202020204" pitchFamily="34" charset="0"/>
              </a:rPr>
              <a:t>       - Năm trước, khi gặp trời làm đói kém, mẹ em phải vay lương ăn của bọn nhện. Sau đấy, không may mẹ em </a:t>
            </a:r>
            <a:r>
              <a:rPr lang="en-US" altLang="en-US" sz="3600" dirty="0">
                <a:solidFill>
                  <a:srgbClr val="FF0000"/>
                </a:solidFill>
                <a:cs typeface="Arial" panose="020B0604020202020204" pitchFamily="34" charset="0"/>
              </a:rPr>
              <a:t>mất đi</a:t>
            </a:r>
            <a:r>
              <a:rPr lang="en-US" altLang="en-US" sz="3600" dirty="0">
                <a:solidFill>
                  <a:schemeClr val="bg2"/>
                </a:solidFill>
                <a:cs typeface="Arial" panose="020B0604020202020204" pitchFamily="34" charset="0"/>
              </a:rPr>
              <a:t>, </a:t>
            </a:r>
            <a:r>
              <a:rPr lang="en-US" altLang="en-US" sz="3600" dirty="0">
                <a:cs typeface="Arial" panose="020B0604020202020204" pitchFamily="34" charset="0"/>
              </a:rPr>
              <a:t>còn lại </a:t>
            </a:r>
            <a:r>
              <a:rPr lang="en-US" altLang="en-US" sz="3600" dirty="0">
                <a:solidFill>
                  <a:srgbClr val="FF0000"/>
                </a:solidFill>
                <a:cs typeface="Arial" panose="020B0604020202020204" pitchFamily="34" charset="0"/>
              </a:rPr>
              <a:t>thui thủi </a:t>
            </a:r>
            <a:r>
              <a:rPr lang="en-US" altLang="en-US" sz="3600" dirty="0">
                <a:cs typeface="Arial" panose="020B0604020202020204" pitchFamily="34" charset="0"/>
              </a:rPr>
              <a:t>có mình em. Mà em </a:t>
            </a:r>
            <a:r>
              <a:rPr lang="en-US" altLang="en-US" sz="3600" dirty="0">
                <a:solidFill>
                  <a:srgbClr val="FF0000"/>
                </a:solidFill>
                <a:cs typeface="Arial" panose="020B0604020202020204" pitchFamily="34" charset="0"/>
              </a:rPr>
              <a:t>ốm yếu</a:t>
            </a:r>
            <a:r>
              <a:rPr lang="en-US" altLang="en-US" sz="3600" dirty="0">
                <a:cs typeface="Arial" panose="020B0604020202020204" pitchFamily="34" charset="0"/>
              </a:rPr>
              <a:t>,</a:t>
            </a:r>
            <a:r>
              <a:rPr lang="en-US" altLang="en-US" sz="3600" dirty="0">
                <a:solidFill>
                  <a:schemeClr val="bg2"/>
                </a:solidFill>
                <a:cs typeface="Arial" panose="020B0604020202020204" pitchFamily="34" charset="0"/>
              </a:rPr>
              <a:t> </a:t>
            </a:r>
            <a:r>
              <a:rPr lang="en-US" altLang="en-US" sz="3600" dirty="0">
                <a:cs typeface="Arial" panose="020B0604020202020204" pitchFamily="34" charset="0"/>
              </a:rPr>
              <a:t>kiếm bữa cũng </a:t>
            </a:r>
            <a:r>
              <a:rPr lang="en-US" altLang="en-US" sz="3600" dirty="0">
                <a:solidFill>
                  <a:srgbClr val="FF0000"/>
                </a:solidFill>
                <a:cs typeface="Arial" panose="020B0604020202020204" pitchFamily="34" charset="0"/>
              </a:rPr>
              <a:t>chẳng đủ</a:t>
            </a:r>
            <a:r>
              <a:rPr lang="en-US" altLang="en-US" sz="3600" dirty="0">
                <a:cs typeface="Arial" panose="020B0604020202020204" pitchFamily="34" charset="0"/>
              </a:rPr>
              <a:t>.</a:t>
            </a:r>
            <a:r>
              <a:rPr lang="en-US" altLang="en-US" sz="3600" dirty="0">
                <a:solidFill>
                  <a:schemeClr val="bg2"/>
                </a:solidFill>
                <a:cs typeface="Arial" panose="020B0604020202020204" pitchFamily="34" charset="0"/>
              </a:rPr>
              <a:t> </a:t>
            </a:r>
            <a:r>
              <a:rPr lang="en-US" altLang="en-US" sz="3600" dirty="0">
                <a:cs typeface="Arial" panose="020B0604020202020204" pitchFamily="34" charset="0"/>
              </a:rPr>
              <a:t>Bao năm </a:t>
            </a:r>
            <a:r>
              <a:rPr lang="en-US" altLang="en-US" sz="3600" dirty="0">
                <a:solidFill>
                  <a:srgbClr val="FF0000"/>
                </a:solidFill>
                <a:cs typeface="Arial" panose="020B0604020202020204" pitchFamily="34" charset="0"/>
              </a:rPr>
              <a:t>nghèo túng </a:t>
            </a:r>
            <a:r>
              <a:rPr lang="en-US" altLang="en-US" sz="3600" dirty="0">
                <a:cs typeface="Arial" panose="020B0604020202020204" pitchFamily="34" charset="0"/>
              </a:rPr>
              <a:t>vẫn hoàn </a:t>
            </a:r>
            <a:r>
              <a:rPr lang="en-US" altLang="en-US" sz="3600" dirty="0">
                <a:solidFill>
                  <a:srgbClr val="FF0000"/>
                </a:solidFill>
                <a:cs typeface="Arial" panose="020B0604020202020204" pitchFamily="34" charset="0"/>
              </a:rPr>
              <a:t>nghèo túng</a:t>
            </a:r>
            <a:r>
              <a:rPr lang="en-US" altLang="en-US" sz="3600" dirty="0">
                <a:cs typeface="Arial" panose="020B0604020202020204" pitchFamily="34" charset="0"/>
              </a:rPr>
              <a:t>.</a:t>
            </a:r>
            <a:r>
              <a:rPr lang="en-US" altLang="en-US" sz="3600" dirty="0">
                <a:solidFill>
                  <a:schemeClr val="bg2"/>
                </a:solidFill>
                <a:cs typeface="Arial" panose="020B0604020202020204" pitchFamily="34" charset="0"/>
              </a:rPr>
              <a:t> </a:t>
            </a:r>
            <a:r>
              <a:rPr lang="en-US" altLang="en-US" sz="3600" dirty="0">
                <a:cs typeface="Arial" panose="020B0604020202020204" pitchFamily="34" charset="0"/>
              </a:rPr>
              <a:t>Mấy bận bọn nhện đã </a:t>
            </a:r>
            <a:r>
              <a:rPr lang="en-US" altLang="en-US" sz="3600" dirty="0" err="1">
                <a:solidFill>
                  <a:srgbClr val="FF0000"/>
                </a:solidFill>
                <a:cs typeface="Arial" panose="020B0604020202020204" pitchFamily="34" charset="0"/>
              </a:rPr>
              <a:t>đánh</a:t>
            </a:r>
            <a:r>
              <a:rPr lang="en-US" altLang="en-US" sz="3600" dirty="0">
                <a:solidFill>
                  <a:srgbClr val="FF0000"/>
                </a:solidFill>
                <a:cs typeface="Arial" panose="020B0604020202020204" pitchFamily="34" charset="0"/>
              </a:rPr>
              <a:t> </a:t>
            </a:r>
            <a:r>
              <a:rPr lang="en-US" altLang="en-US" sz="3600" dirty="0" err="1">
                <a:solidFill>
                  <a:srgbClr val="FF0000"/>
                </a:solidFill>
                <a:cs typeface="Arial" panose="020B0604020202020204" pitchFamily="34" charset="0"/>
              </a:rPr>
              <a:t>em</a:t>
            </a:r>
            <a:r>
              <a:rPr lang="en-US" altLang="en-US" sz="3600" dirty="0">
                <a:cs typeface="Arial" panose="020B0604020202020204" pitchFamily="34" charset="0"/>
              </a:rPr>
              <a:t>. </a:t>
            </a:r>
            <a:r>
              <a:rPr lang="en-US" altLang="en-US" sz="3600" dirty="0" err="1">
                <a:cs typeface="Arial" panose="020B0604020202020204" pitchFamily="34" charset="0"/>
              </a:rPr>
              <a:t>Hôm</a:t>
            </a:r>
            <a:r>
              <a:rPr lang="en-US" altLang="en-US" sz="3600" dirty="0">
                <a:cs typeface="Arial" panose="020B0604020202020204" pitchFamily="34" charset="0"/>
              </a:rPr>
              <a:t> nay bọn chúng chăng tơ ngang đường đe </a:t>
            </a:r>
            <a:r>
              <a:rPr lang="en-US" altLang="en-US" sz="3600" dirty="0">
                <a:solidFill>
                  <a:srgbClr val="FF0000"/>
                </a:solidFill>
                <a:cs typeface="Arial" panose="020B0604020202020204" pitchFamily="34" charset="0"/>
              </a:rPr>
              <a:t>bắt em</a:t>
            </a:r>
            <a:r>
              <a:rPr lang="en-US" altLang="en-US" sz="3600" dirty="0">
                <a:cs typeface="Arial" panose="020B0604020202020204" pitchFamily="34" charset="0"/>
              </a:rPr>
              <a:t>, </a:t>
            </a:r>
            <a:r>
              <a:rPr lang="en-US" altLang="en-US" sz="3600" dirty="0">
                <a:solidFill>
                  <a:srgbClr val="FF0000"/>
                </a:solidFill>
                <a:cs typeface="Arial" panose="020B0604020202020204" pitchFamily="34" charset="0"/>
              </a:rPr>
              <a:t>vặt chân</a:t>
            </a:r>
            <a:r>
              <a:rPr lang="en-US" altLang="en-US" sz="3600" dirty="0">
                <a:cs typeface="Arial" panose="020B0604020202020204" pitchFamily="34" charset="0"/>
              </a:rPr>
              <a:t>,</a:t>
            </a:r>
            <a:r>
              <a:rPr lang="en-US" altLang="en-US" sz="3600" dirty="0">
                <a:solidFill>
                  <a:schemeClr val="bg2"/>
                </a:solidFill>
                <a:cs typeface="Arial" panose="020B0604020202020204" pitchFamily="34" charset="0"/>
              </a:rPr>
              <a:t> </a:t>
            </a:r>
            <a:r>
              <a:rPr lang="en-US" altLang="en-US" sz="3600" dirty="0">
                <a:solidFill>
                  <a:srgbClr val="FF0000"/>
                </a:solidFill>
                <a:cs typeface="Arial" panose="020B0604020202020204" pitchFamily="34" charset="0"/>
              </a:rPr>
              <a:t>vặt cánh ăn thịt</a:t>
            </a:r>
            <a:r>
              <a:rPr lang="en-US" altLang="en-US" sz="3600" dirty="0">
                <a:solidFill>
                  <a:schemeClr val="bg2"/>
                </a:solidFill>
                <a:cs typeface="Arial" panose="020B0604020202020204" pitchFamily="34" charset="0"/>
              </a:rPr>
              <a:t> </a:t>
            </a:r>
            <a:r>
              <a:rPr lang="en-US" altLang="en-US" sz="3600" dirty="0">
                <a:cs typeface="Arial" panose="020B0604020202020204" pitchFamily="34" charset="0"/>
              </a:rPr>
              <a:t>em.</a:t>
            </a:r>
          </a:p>
          <a:p>
            <a:pPr marL="273050" lvl="0" indent="-273050" algn="just">
              <a:lnSpc>
                <a:spcPct val="100000"/>
              </a:lnSpc>
              <a:spcBef>
                <a:spcPct val="0"/>
              </a:spcBef>
              <a:buFontTx/>
              <a:buNone/>
            </a:pPr>
            <a:r>
              <a:rPr lang="en-US" altLang="en-US" sz="3600" dirty="0">
                <a:cs typeface="Arial" panose="020B0604020202020204" pitchFamily="34" charset="0"/>
              </a:rPr>
              <a:t>         Tôi </a:t>
            </a:r>
            <a:r>
              <a:rPr lang="en-US" altLang="en-US" sz="3600" dirty="0">
                <a:solidFill>
                  <a:srgbClr val="FF0000"/>
                </a:solidFill>
                <a:cs typeface="Arial" panose="020B0604020202020204" pitchFamily="34" charset="0"/>
              </a:rPr>
              <a:t>xòe</a:t>
            </a:r>
            <a:r>
              <a:rPr lang="en-US" altLang="en-US" sz="3600" dirty="0">
                <a:solidFill>
                  <a:schemeClr val="bg2"/>
                </a:solidFill>
                <a:cs typeface="Arial" panose="020B0604020202020204" pitchFamily="34" charset="0"/>
              </a:rPr>
              <a:t> </a:t>
            </a:r>
            <a:r>
              <a:rPr lang="en-US" altLang="en-US" sz="3600" dirty="0">
                <a:cs typeface="Arial" panose="020B0604020202020204" pitchFamily="34" charset="0"/>
              </a:rPr>
              <a:t>cả hai càng ra, bảo Nhà Trò:</a:t>
            </a:r>
          </a:p>
          <a:p>
            <a:pPr marL="273050" lvl="0" indent="-273050" algn="just">
              <a:lnSpc>
                <a:spcPct val="100000"/>
              </a:lnSpc>
              <a:spcBef>
                <a:spcPct val="0"/>
              </a:spcBef>
              <a:buFontTx/>
              <a:buNone/>
            </a:pPr>
            <a:r>
              <a:rPr lang="en-US" altLang="en-US" sz="3600" dirty="0">
                <a:cs typeface="Arial" panose="020B0604020202020204" pitchFamily="34" charset="0"/>
              </a:rPr>
              <a:t>         - Em </a:t>
            </a:r>
            <a:r>
              <a:rPr lang="en-US" altLang="en-US" sz="3600" dirty="0">
                <a:solidFill>
                  <a:srgbClr val="FF0000"/>
                </a:solidFill>
                <a:cs typeface="Arial" panose="020B0604020202020204" pitchFamily="34" charset="0"/>
              </a:rPr>
              <a:t>đừng sợ</a:t>
            </a:r>
            <a:r>
              <a:rPr lang="en-US" altLang="en-US" sz="3600" dirty="0">
                <a:cs typeface="Arial" panose="020B0604020202020204" pitchFamily="34" charset="0"/>
              </a:rPr>
              <a:t>. Hãy trở về cùng với tôi đây. Đứa </a:t>
            </a:r>
            <a:r>
              <a:rPr lang="en-US" altLang="en-US" sz="3600" dirty="0">
                <a:solidFill>
                  <a:srgbClr val="FF0000"/>
                </a:solidFill>
                <a:cs typeface="Arial" panose="020B0604020202020204" pitchFamily="34" charset="0"/>
              </a:rPr>
              <a:t>độc ác </a:t>
            </a:r>
            <a:r>
              <a:rPr lang="en-US" altLang="en-US" sz="3600" dirty="0">
                <a:cs typeface="Arial" panose="020B0604020202020204" pitchFamily="34" charset="0"/>
              </a:rPr>
              <a:t>không thể cậy khỏe </a:t>
            </a:r>
            <a:r>
              <a:rPr lang="en-US" altLang="en-US" sz="3600" dirty="0">
                <a:solidFill>
                  <a:srgbClr val="FF0000"/>
                </a:solidFill>
                <a:cs typeface="Arial" panose="020B0604020202020204" pitchFamily="34" charset="0"/>
              </a:rPr>
              <a:t>ăn hiếp </a:t>
            </a:r>
            <a:r>
              <a:rPr lang="en-US" altLang="en-US" sz="3600" dirty="0">
                <a:cs typeface="Arial" panose="020B0604020202020204" pitchFamily="34" charset="0"/>
              </a:rPr>
              <a:t>kẻ yếu.</a:t>
            </a:r>
            <a:endParaRPr lang="en-US" altLang="en-US" sz="3600" dirty="0">
              <a:ea typeface="Arial" panose="020B0604020202020204" pitchFamily="34" charset="0"/>
            </a:endParaRPr>
          </a:p>
        </p:txBody>
      </p:sp>
      <p:sp>
        <p:nvSpPr>
          <p:cNvPr id="3" name="Content Placeholder 2">
            <a:extLst>
              <a:ext uri="{FF2B5EF4-FFF2-40B4-BE49-F238E27FC236}">
                <a16:creationId xmlns:a16="http://schemas.microsoft.com/office/drawing/2014/main" id="{4A7213D9-9B48-48F6-8FD3-4C7A9C700A3C}"/>
              </a:ext>
            </a:extLst>
          </p:cNvPr>
          <p:cNvSpPr txBox="1"/>
          <p:nvPr/>
        </p:nvSpPr>
        <p:spPr bwMode="auto">
          <a:xfrm>
            <a:off x="3552785" y="245889"/>
            <a:ext cx="5143517" cy="790430"/>
          </a:xfrm>
          <a:prstGeom prst="rect">
            <a:avLst/>
          </a:prstGeom>
          <a:ln/>
        </p:spPr>
        <p:style>
          <a:lnRef idx="0">
            <a:schemeClr val="accent3"/>
          </a:lnRef>
          <a:fillRef idx="3">
            <a:schemeClr val="accent3"/>
          </a:fillRef>
          <a:effectRef idx="3">
            <a:schemeClr val="accent3"/>
          </a:effectRef>
          <a:fontRef idx="minor">
            <a:schemeClr val="lt1"/>
          </a:fontRef>
        </p:style>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273050" indent="-273050" algn="ctr" eaLnBrk="1" hangingPunct="1">
              <a:buNone/>
            </a:pPr>
            <a:r>
              <a:rPr lang="en-US" altLang="x-none" sz="4400" b="1" dirty="0" err="1">
                <a:solidFill>
                  <a:schemeClr val="bg1"/>
                </a:solidFill>
                <a:latin typeface="Times New Roman" panose="02020603050405020304" pitchFamily="18" charset="0"/>
                <a:cs typeface="Times New Roman" panose="02020603050405020304" pitchFamily="18" charset="0"/>
              </a:rPr>
              <a:t>Luyện</a:t>
            </a:r>
            <a:r>
              <a:rPr lang="en-US" altLang="x-none" sz="4400" b="1" dirty="0">
                <a:solidFill>
                  <a:schemeClr val="bg1"/>
                </a:solidFill>
                <a:latin typeface="Times New Roman" panose="02020603050405020304" pitchFamily="18" charset="0"/>
                <a:cs typeface="Times New Roman" panose="02020603050405020304" pitchFamily="18" charset="0"/>
              </a:rPr>
              <a:t> </a:t>
            </a:r>
            <a:r>
              <a:rPr lang="en-US" altLang="x-none" sz="4400" b="1" dirty="0" err="1">
                <a:solidFill>
                  <a:schemeClr val="bg1"/>
                </a:solidFill>
                <a:latin typeface="Times New Roman" panose="02020603050405020304" pitchFamily="18" charset="0"/>
                <a:cs typeface="Times New Roman" panose="02020603050405020304" pitchFamily="18" charset="0"/>
              </a:rPr>
              <a:t>đọc</a:t>
            </a:r>
            <a:r>
              <a:rPr lang="en-US" altLang="x-none" sz="4400" b="1" dirty="0">
                <a:solidFill>
                  <a:schemeClr val="bg1"/>
                </a:solidFill>
                <a:latin typeface="Times New Roman" panose="02020603050405020304" pitchFamily="18" charset="0"/>
                <a:cs typeface="Times New Roman" panose="02020603050405020304" pitchFamily="18" charset="0"/>
              </a:rPr>
              <a:t> </a:t>
            </a:r>
            <a:r>
              <a:rPr lang="en-US" altLang="x-none" sz="4400" b="1" dirty="0" err="1">
                <a:solidFill>
                  <a:schemeClr val="bg1"/>
                </a:solidFill>
                <a:latin typeface="Times New Roman" panose="02020603050405020304" pitchFamily="18" charset="0"/>
                <a:cs typeface="Times New Roman" panose="02020603050405020304" pitchFamily="18" charset="0"/>
              </a:rPr>
              <a:t>diễn</a:t>
            </a:r>
            <a:r>
              <a:rPr lang="en-US" altLang="x-none" sz="4400" b="1" dirty="0">
                <a:solidFill>
                  <a:schemeClr val="bg1"/>
                </a:solidFill>
                <a:latin typeface="Times New Roman" panose="02020603050405020304" pitchFamily="18" charset="0"/>
                <a:cs typeface="Times New Roman" panose="02020603050405020304" pitchFamily="18" charset="0"/>
              </a:rPr>
              <a:t> </a:t>
            </a:r>
            <a:r>
              <a:rPr lang="en-US" altLang="x-none" sz="4400" b="1" dirty="0" err="1">
                <a:solidFill>
                  <a:schemeClr val="bg1"/>
                </a:solidFill>
                <a:latin typeface="Times New Roman" panose="02020603050405020304" pitchFamily="18" charset="0"/>
                <a:cs typeface="Times New Roman" panose="02020603050405020304" pitchFamily="18" charset="0"/>
              </a:rPr>
              <a:t>cảm</a:t>
            </a:r>
            <a:endParaRPr lang="en-US" altLang="x-none" sz="4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8442945"/>
      </p:ext>
    </p:extLst>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1E652FB0-06EA-411C-BFE0-600EF880A12D}"/>
              </a:ext>
            </a:extLst>
          </p:cNvPr>
          <p:cNvSpPr/>
          <p:nvPr/>
        </p:nvSpPr>
        <p:spPr>
          <a:xfrm>
            <a:off x="1464365" y="1174874"/>
            <a:ext cx="9263270" cy="4731026"/>
          </a:xfrm>
          <a:custGeom>
            <a:avLst/>
            <a:gdLst>
              <a:gd name="connsiteX0" fmla="*/ 0 w 9263270"/>
              <a:gd name="connsiteY0" fmla="*/ 788520 h 4731026"/>
              <a:gd name="connsiteX1" fmla="*/ 788520 w 9263270"/>
              <a:gd name="connsiteY1" fmla="*/ 0 h 4731026"/>
              <a:gd name="connsiteX2" fmla="*/ 1302906 w 9263270"/>
              <a:gd name="connsiteY2" fmla="*/ 0 h 4731026"/>
              <a:gd name="connsiteX3" fmla="*/ 1740430 w 9263270"/>
              <a:gd name="connsiteY3" fmla="*/ 0 h 4731026"/>
              <a:gd name="connsiteX4" fmla="*/ 2408541 w 9263270"/>
              <a:gd name="connsiteY4" fmla="*/ 0 h 4731026"/>
              <a:gd name="connsiteX5" fmla="*/ 2846065 w 9263270"/>
              <a:gd name="connsiteY5" fmla="*/ 0 h 4731026"/>
              <a:gd name="connsiteX6" fmla="*/ 3514175 w 9263270"/>
              <a:gd name="connsiteY6" fmla="*/ 0 h 4731026"/>
              <a:gd name="connsiteX7" fmla="*/ 4259148 w 9263270"/>
              <a:gd name="connsiteY7" fmla="*/ 0 h 4731026"/>
              <a:gd name="connsiteX8" fmla="*/ 4696672 w 9263270"/>
              <a:gd name="connsiteY8" fmla="*/ 0 h 4731026"/>
              <a:gd name="connsiteX9" fmla="*/ 5441645 w 9263270"/>
              <a:gd name="connsiteY9" fmla="*/ 0 h 4731026"/>
              <a:gd name="connsiteX10" fmla="*/ 5956032 w 9263270"/>
              <a:gd name="connsiteY10" fmla="*/ 0 h 4731026"/>
              <a:gd name="connsiteX11" fmla="*/ 6393555 w 9263270"/>
              <a:gd name="connsiteY11" fmla="*/ 0 h 4731026"/>
              <a:gd name="connsiteX12" fmla="*/ 7061666 w 9263270"/>
              <a:gd name="connsiteY12" fmla="*/ 0 h 4731026"/>
              <a:gd name="connsiteX13" fmla="*/ 7422328 w 9263270"/>
              <a:gd name="connsiteY13" fmla="*/ 0 h 4731026"/>
              <a:gd name="connsiteX14" fmla="*/ 7859852 w 9263270"/>
              <a:gd name="connsiteY14" fmla="*/ 0 h 4731026"/>
              <a:gd name="connsiteX15" fmla="*/ 8474750 w 9263270"/>
              <a:gd name="connsiteY15" fmla="*/ 0 h 4731026"/>
              <a:gd name="connsiteX16" fmla="*/ 9263270 w 9263270"/>
              <a:gd name="connsiteY16" fmla="*/ 788520 h 4731026"/>
              <a:gd name="connsiteX17" fmla="*/ 9263270 w 9263270"/>
              <a:gd name="connsiteY17" fmla="*/ 1282644 h 4731026"/>
              <a:gd name="connsiteX18" fmla="*/ 9263270 w 9263270"/>
              <a:gd name="connsiteY18" fmla="*/ 1745229 h 4731026"/>
              <a:gd name="connsiteX19" fmla="*/ 9263270 w 9263270"/>
              <a:gd name="connsiteY19" fmla="*/ 2176274 h 4731026"/>
              <a:gd name="connsiteX20" fmla="*/ 9263270 w 9263270"/>
              <a:gd name="connsiteY20" fmla="*/ 2670398 h 4731026"/>
              <a:gd name="connsiteX21" fmla="*/ 9263270 w 9263270"/>
              <a:gd name="connsiteY21" fmla="*/ 3196063 h 4731026"/>
              <a:gd name="connsiteX22" fmla="*/ 9263270 w 9263270"/>
              <a:gd name="connsiteY22" fmla="*/ 3942506 h 4731026"/>
              <a:gd name="connsiteX23" fmla="*/ 8474750 w 9263270"/>
              <a:gd name="connsiteY23" fmla="*/ 4731026 h 4731026"/>
              <a:gd name="connsiteX24" fmla="*/ 8114088 w 9263270"/>
              <a:gd name="connsiteY24" fmla="*/ 4731026 h 4731026"/>
              <a:gd name="connsiteX25" fmla="*/ 7445978 w 9263270"/>
              <a:gd name="connsiteY25" fmla="*/ 4731026 h 4731026"/>
              <a:gd name="connsiteX26" fmla="*/ 6931592 w 9263270"/>
              <a:gd name="connsiteY26" fmla="*/ 4731026 h 4731026"/>
              <a:gd name="connsiteX27" fmla="*/ 6570930 w 9263270"/>
              <a:gd name="connsiteY27" fmla="*/ 4731026 h 4731026"/>
              <a:gd name="connsiteX28" fmla="*/ 6056544 w 9263270"/>
              <a:gd name="connsiteY28" fmla="*/ 4731026 h 4731026"/>
              <a:gd name="connsiteX29" fmla="*/ 5695882 w 9263270"/>
              <a:gd name="connsiteY29" fmla="*/ 4731026 h 4731026"/>
              <a:gd name="connsiteX30" fmla="*/ 5335221 w 9263270"/>
              <a:gd name="connsiteY30" fmla="*/ 4731026 h 4731026"/>
              <a:gd name="connsiteX31" fmla="*/ 4820835 w 9263270"/>
              <a:gd name="connsiteY31" fmla="*/ 4731026 h 4731026"/>
              <a:gd name="connsiteX32" fmla="*/ 4075861 w 9263270"/>
              <a:gd name="connsiteY32" fmla="*/ 4731026 h 4731026"/>
              <a:gd name="connsiteX33" fmla="*/ 3561475 w 9263270"/>
              <a:gd name="connsiteY33" fmla="*/ 4731026 h 4731026"/>
              <a:gd name="connsiteX34" fmla="*/ 3123951 w 9263270"/>
              <a:gd name="connsiteY34" fmla="*/ 4731026 h 4731026"/>
              <a:gd name="connsiteX35" fmla="*/ 2609565 w 9263270"/>
              <a:gd name="connsiteY35" fmla="*/ 4731026 h 4731026"/>
              <a:gd name="connsiteX36" fmla="*/ 2172041 w 9263270"/>
              <a:gd name="connsiteY36" fmla="*/ 4731026 h 4731026"/>
              <a:gd name="connsiteX37" fmla="*/ 1503931 w 9263270"/>
              <a:gd name="connsiteY37" fmla="*/ 4731026 h 4731026"/>
              <a:gd name="connsiteX38" fmla="*/ 788520 w 9263270"/>
              <a:gd name="connsiteY38" fmla="*/ 4731026 h 4731026"/>
              <a:gd name="connsiteX39" fmla="*/ 0 w 9263270"/>
              <a:gd name="connsiteY39" fmla="*/ 3942506 h 4731026"/>
              <a:gd name="connsiteX40" fmla="*/ 0 w 9263270"/>
              <a:gd name="connsiteY40" fmla="*/ 3416842 h 4731026"/>
              <a:gd name="connsiteX41" fmla="*/ 0 w 9263270"/>
              <a:gd name="connsiteY41" fmla="*/ 2985797 h 4731026"/>
              <a:gd name="connsiteX42" fmla="*/ 0 w 9263270"/>
              <a:gd name="connsiteY42" fmla="*/ 2397053 h 4731026"/>
              <a:gd name="connsiteX43" fmla="*/ 0 w 9263270"/>
              <a:gd name="connsiteY43" fmla="*/ 1839849 h 4731026"/>
              <a:gd name="connsiteX44" fmla="*/ 0 w 9263270"/>
              <a:gd name="connsiteY44" fmla="*/ 1314184 h 4731026"/>
              <a:gd name="connsiteX45" fmla="*/ 0 w 9263270"/>
              <a:gd name="connsiteY45" fmla="*/ 788520 h 473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63270" h="4731026" fill="none" extrusionOk="0">
                <a:moveTo>
                  <a:pt x="0" y="788520"/>
                </a:moveTo>
                <a:cubicBezTo>
                  <a:pt x="-41913" y="340125"/>
                  <a:pt x="324461" y="-14677"/>
                  <a:pt x="788520" y="0"/>
                </a:cubicBezTo>
                <a:cubicBezTo>
                  <a:pt x="983329" y="-41465"/>
                  <a:pt x="1073047" y="3970"/>
                  <a:pt x="1302906" y="0"/>
                </a:cubicBezTo>
                <a:cubicBezTo>
                  <a:pt x="1532765" y="-3970"/>
                  <a:pt x="1640299" y="48091"/>
                  <a:pt x="1740430" y="0"/>
                </a:cubicBezTo>
                <a:cubicBezTo>
                  <a:pt x="1840561" y="-48091"/>
                  <a:pt x="2083935" y="36147"/>
                  <a:pt x="2408541" y="0"/>
                </a:cubicBezTo>
                <a:cubicBezTo>
                  <a:pt x="2733147" y="-36147"/>
                  <a:pt x="2643726" y="27390"/>
                  <a:pt x="2846065" y="0"/>
                </a:cubicBezTo>
                <a:cubicBezTo>
                  <a:pt x="3048404" y="-27390"/>
                  <a:pt x="3328094" y="26811"/>
                  <a:pt x="3514175" y="0"/>
                </a:cubicBezTo>
                <a:cubicBezTo>
                  <a:pt x="3700256" y="-26811"/>
                  <a:pt x="4008443" y="53469"/>
                  <a:pt x="4259148" y="0"/>
                </a:cubicBezTo>
                <a:cubicBezTo>
                  <a:pt x="4509853" y="-53469"/>
                  <a:pt x="4506004" y="22563"/>
                  <a:pt x="4696672" y="0"/>
                </a:cubicBezTo>
                <a:cubicBezTo>
                  <a:pt x="4887340" y="-22563"/>
                  <a:pt x="5176215" y="74322"/>
                  <a:pt x="5441645" y="0"/>
                </a:cubicBezTo>
                <a:cubicBezTo>
                  <a:pt x="5707075" y="-74322"/>
                  <a:pt x="5707260" y="40898"/>
                  <a:pt x="5956032" y="0"/>
                </a:cubicBezTo>
                <a:cubicBezTo>
                  <a:pt x="6204804" y="-40898"/>
                  <a:pt x="6195442" y="20652"/>
                  <a:pt x="6393555" y="0"/>
                </a:cubicBezTo>
                <a:cubicBezTo>
                  <a:pt x="6591668" y="-20652"/>
                  <a:pt x="6895269" y="7204"/>
                  <a:pt x="7061666" y="0"/>
                </a:cubicBezTo>
                <a:cubicBezTo>
                  <a:pt x="7228063" y="-7204"/>
                  <a:pt x="7249944" y="16363"/>
                  <a:pt x="7422328" y="0"/>
                </a:cubicBezTo>
                <a:cubicBezTo>
                  <a:pt x="7594712" y="-16363"/>
                  <a:pt x="7683088" y="39957"/>
                  <a:pt x="7859852" y="0"/>
                </a:cubicBezTo>
                <a:cubicBezTo>
                  <a:pt x="8036616" y="-39957"/>
                  <a:pt x="8294059" y="38455"/>
                  <a:pt x="8474750" y="0"/>
                </a:cubicBezTo>
                <a:cubicBezTo>
                  <a:pt x="8877399" y="-119891"/>
                  <a:pt x="9228341" y="333955"/>
                  <a:pt x="9263270" y="788520"/>
                </a:cubicBezTo>
                <a:cubicBezTo>
                  <a:pt x="9306525" y="935076"/>
                  <a:pt x="9215951" y="1063409"/>
                  <a:pt x="9263270" y="1282644"/>
                </a:cubicBezTo>
                <a:cubicBezTo>
                  <a:pt x="9310589" y="1501879"/>
                  <a:pt x="9252801" y="1624420"/>
                  <a:pt x="9263270" y="1745229"/>
                </a:cubicBezTo>
                <a:cubicBezTo>
                  <a:pt x="9273739" y="1866039"/>
                  <a:pt x="9243241" y="1975539"/>
                  <a:pt x="9263270" y="2176274"/>
                </a:cubicBezTo>
                <a:cubicBezTo>
                  <a:pt x="9283299" y="2377009"/>
                  <a:pt x="9259083" y="2515618"/>
                  <a:pt x="9263270" y="2670398"/>
                </a:cubicBezTo>
                <a:cubicBezTo>
                  <a:pt x="9267457" y="2825178"/>
                  <a:pt x="9203776" y="2956399"/>
                  <a:pt x="9263270" y="3196063"/>
                </a:cubicBezTo>
                <a:cubicBezTo>
                  <a:pt x="9322764" y="3435727"/>
                  <a:pt x="9232889" y="3574831"/>
                  <a:pt x="9263270" y="3942506"/>
                </a:cubicBezTo>
                <a:cubicBezTo>
                  <a:pt x="9223943" y="4403382"/>
                  <a:pt x="8895162" y="4742431"/>
                  <a:pt x="8474750" y="4731026"/>
                </a:cubicBezTo>
                <a:cubicBezTo>
                  <a:pt x="8327835" y="4743023"/>
                  <a:pt x="8223525" y="4702387"/>
                  <a:pt x="8114088" y="4731026"/>
                </a:cubicBezTo>
                <a:cubicBezTo>
                  <a:pt x="8004651" y="4759665"/>
                  <a:pt x="7683098" y="4704740"/>
                  <a:pt x="7445978" y="4731026"/>
                </a:cubicBezTo>
                <a:cubicBezTo>
                  <a:pt x="7208858" y="4757312"/>
                  <a:pt x="7094302" y="4698001"/>
                  <a:pt x="6931592" y="4731026"/>
                </a:cubicBezTo>
                <a:cubicBezTo>
                  <a:pt x="6768882" y="4764051"/>
                  <a:pt x="6646377" y="4726511"/>
                  <a:pt x="6570930" y="4731026"/>
                </a:cubicBezTo>
                <a:cubicBezTo>
                  <a:pt x="6495483" y="4735541"/>
                  <a:pt x="6281426" y="4727318"/>
                  <a:pt x="6056544" y="4731026"/>
                </a:cubicBezTo>
                <a:cubicBezTo>
                  <a:pt x="5831662" y="4734734"/>
                  <a:pt x="5780279" y="4718662"/>
                  <a:pt x="5695882" y="4731026"/>
                </a:cubicBezTo>
                <a:cubicBezTo>
                  <a:pt x="5611485" y="4743390"/>
                  <a:pt x="5438706" y="4715953"/>
                  <a:pt x="5335221" y="4731026"/>
                </a:cubicBezTo>
                <a:cubicBezTo>
                  <a:pt x="5231736" y="4746099"/>
                  <a:pt x="5077893" y="4725859"/>
                  <a:pt x="4820835" y="4731026"/>
                </a:cubicBezTo>
                <a:cubicBezTo>
                  <a:pt x="4563777" y="4736193"/>
                  <a:pt x="4443573" y="4676956"/>
                  <a:pt x="4075861" y="4731026"/>
                </a:cubicBezTo>
                <a:cubicBezTo>
                  <a:pt x="3708149" y="4785096"/>
                  <a:pt x="3702166" y="4714802"/>
                  <a:pt x="3561475" y="4731026"/>
                </a:cubicBezTo>
                <a:cubicBezTo>
                  <a:pt x="3420784" y="4747250"/>
                  <a:pt x="3293757" y="4707749"/>
                  <a:pt x="3123951" y="4731026"/>
                </a:cubicBezTo>
                <a:cubicBezTo>
                  <a:pt x="2954145" y="4754303"/>
                  <a:pt x="2728683" y="4707654"/>
                  <a:pt x="2609565" y="4731026"/>
                </a:cubicBezTo>
                <a:cubicBezTo>
                  <a:pt x="2490447" y="4754398"/>
                  <a:pt x="2338884" y="4718487"/>
                  <a:pt x="2172041" y="4731026"/>
                </a:cubicBezTo>
                <a:cubicBezTo>
                  <a:pt x="2005198" y="4743565"/>
                  <a:pt x="1720100" y="4713629"/>
                  <a:pt x="1503931" y="4731026"/>
                </a:cubicBezTo>
                <a:cubicBezTo>
                  <a:pt x="1287762" y="4748423"/>
                  <a:pt x="1113153" y="4714868"/>
                  <a:pt x="788520" y="4731026"/>
                </a:cubicBezTo>
                <a:cubicBezTo>
                  <a:pt x="318665" y="4676551"/>
                  <a:pt x="33867" y="4476540"/>
                  <a:pt x="0" y="3942506"/>
                </a:cubicBezTo>
                <a:cubicBezTo>
                  <a:pt x="-21943" y="3801216"/>
                  <a:pt x="62495" y="3578572"/>
                  <a:pt x="0" y="3416842"/>
                </a:cubicBezTo>
                <a:cubicBezTo>
                  <a:pt x="-62495" y="3255112"/>
                  <a:pt x="33256" y="3158954"/>
                  <a:pt x="0" y="2985797"/>
                </a:cubicBezTo>
                <a:cubicBezTo>
                  <a:pt x="-33256" y="2812641"/>
                  <a:pt x="38202" y="2624179"/>
                  <a:pt x="0" y="2397053"/>
                </a:cubicBezTo>
                <a:cubicBezTo>
                  <a:pt x="-38202" y="2169927"/>
                  <a:pt x="43896" y="2011862"/>
                  <a:pt x="0" y="1839849"/>
                </a:cubicBezTo>
                <a:cubicBezTo>
                  <a:pt x="-43896" y="1667836"/>
                  <a:pt x="5699" y="1440420"/>
                  <a:pt x="0" y="1314184"/>
                </a:cubicBezTo>
                <a:cubicBezTo>
                  <a:pt x="-5699" y="1187948"/>
                  <a:pt x="21597" y="987549"/>
                  <a:pt x="0" y="788520"/>
                </a:cubicBezTo>
                <a:close/>
              </a:path>
              <a:path w="9263270" h="4731026" stroke="0" extrusionOk="0">
                <a:moveTo>
                  <a:pt x="0" y="788520"/>
                </a:moveTo>
                <a:cubicBezTo>
                  <a:pt x="-100860" y="417705"/>
                  <a:pt x="343043" y="26368"/>
                  <a:pt x="788520" y="0"/>
                </a:cubicBezTo>
                <a:cubicBezTo>
                  <a:pt x="933757" y="-15945"/>
                  <a:pt x="1118268" y="181"/>
                  <a:pt x="1226044" y="0"/>
                </a:cubicBezTo>
                <a:cubicBezTo>
                  <a:pt x="1333820" y="-181"/>
                  <a:pt x="1493116" y="37112"/>
                  <a:pt x="1586705" y="0"/>
                </a:cubicBezTo>
                <a:cubicBezTo>
                  <a:pt x="1680294" y="-37112"/>
                  <a:pt x="2005061" y="25456"/>
                  <a:pt x="2177954" y="0"/>
                </a:cubicBezTo>
                <a:cubicBezTo>
                  <a:pt x="2350847" y="-25456"/>
                  <a:pt x="2558995" y="12317"/>
                  <a:pt x="2922927" y="0"/>
                </a:cubicBezTo>
                <a:cubicBezTo>
                  <a:pt x="3286859" y="-12317"/>
                  <a:pt x="3210659" y="25240"/>
                  <a:pt x="3437313" y="0"/>
                </a:cubicBezTo>
                <a:cubicBezTo>
                  <a:pt x="3663967" y="-25240"/>
                  <a:pt x="3720237" y="14054"/>
                  <a:pt x="3874837" y="0"/>
                </a:cubicBezTo>
                <a:cubicBezTo>
                  <a:pt x="4029437" y="-14054"/>
                  <a:pt x="4339240" y="59756"/>
                  <a:pt x="4466085" y="0"/>
                </a:cubicBezTo>
                <a:cubicBezTo>
                  <a:pt x="4592930" y="-59756"/>
                  <a:pt x="4876175" y="12579"/>
                  <a:pt x="5057334" y="0"/>
                </a:cubicBezTo>
                <a:cubicBezTo>
                  <a:pt x="5238493" y="-12579"/>
                  <a:pt x="5402816" y="36481"/>
                  <a:pt x="5725445" y="0"/>
                </a:cubicBezTo>
                <a:cubicBezTo>
                  <a:pt x="6048074" y="-36481"/>
                  <a:pt x="6167113" y="78718"/>
                  <a:pt x="6470418" y="0"/>
                </a:cubicBezTo>
                <a:cubicBezTo>
                  <a:pt x="6773723" y="-78718"/>
                  <a:pt x="6966182" y="1713"/>
                  <a:pt x="7138528" y="0"/>
                </a:cubicBezTo>
                <a:cubicBezTo>
                  <a:pt x="7310874" y="-1713"/>
                  <a:pt x="7359456" y="9278"/>
                  <a:pt x="7499190" y="0"/>
                </a:cubicBezTo>
                <a:cubicBezTo>
                  <a:pt x="7638924" y="-9278"/>
                  <a:pt x="8022269" y="7789"/>
                  <a:pt x="8474750" y="0"/>
                </a:cubicBezTo>
                <a:cubicBezTo>
                  <a:pt x="8941260" y="-29086"/>
                  <a:pt x="9358226" y="305954"/>
                  <a:pt x="9263270" y="788520"/>
                </a:cubicBezTo>
                <a:cubicBezTo>
                  <a:pt x="9280810" y="1068154"/>
                  <a:pt x="9233358" y="1196591"/>
                  <a:pt x="9263270" y="1377264"/>
                </a:cubicBezTo>
                <a:cubicBezTo>
                  <a:pt x="9293182" y="1557937"/>
                  <a:pt x="9227699" y="1798943"/>
                  <a:pt x="9263270" y="1966008"/>
                </a:cubicBezTo>
                <a:cubicBezTo>
                  <a:pt x="9298841" y="2133073"/>
                  <a:pt x="9251823" y="2374439"/>
                  <a:pt x="9263270" y="2523212"/>
                </a:cubicBezTo>
                <a:cubicBezTo>
                  <a:pt x="9274717" y="2671985"/>
                  <a:pt x="9225372" y="2899262"/>
                  <a:pt x="9263270" y="3111956"/>
                </a:cubicBezTo>
                <a:cubicBezTo>
                  <a:pt x="9301168" y="3324650"/>
                  <a:pt x="9246673" y="3731131"/>
                  <a:pt x="9263270" y="3942506"/>
                </a:cubicBezTo>
                <a:cubicBezTo>
                  <a:pt x="9269207" y="4475294"/>
                  <a:pt x="8912006" y="4674508"/>
                  <a:pt x="8474750" y="4731026"/>
                </a:cubicBezTo>
                <a:cubicBezTo>
                  <a:pt x="8367331" y="4768223"/>
                  <a:pt x="8238801" y="4693998"/>
                  <a:pt x="8114088" y="4731026"/>
                </a:cubicBezTo>
                <a:cubicBezTo>
                  <a:pt x="7989375" y="4768054"/>
                  <a:pt x="7919352" y="4723525"/>
                  <a:pt x="7753427" y="4731026"/>
                </a:cubicBezTo>
                <a:cubicBezTo>
                  <a:pt x="7587502" y="4738527"/>
                  <a:pt x="7558202" y="4722138"/>
                  <a:pt x="7392765" y="4731026"/>
                </a:cubicBezTo>
                <a:cubicBezTo>
                  <a:pt x="7227328" y="4739914"/>
                  <a:pt x="7202603" y="4705300"/>
                  <a:pt x="7032104" y="4731026"/>
                </a:cubicBezTo>
                <a:cubicBezTo>
                  <a:pt x="6861605" y="4756752"/>
                  <a:pt x="6768928" y="4708194"/>
                  <a:pt x="6671442" y="4731026"/>
                </a:cubicBezTo>
                <a:cubicBezTo>
                  <a:pt x="6573956" y="4753858"/>
                  <a:pt x="6390980" y="4688302"/>
                  <a:pt x="6157056" y="4731026"/>
                </a:cubicBezTo>
                <a:cubicBezTo>
                  <a:pt x="5923132" y="4773750"/>
                  <a:pt x="5691906" y="4684868"/>
                  <a:pt x="5488945" y="4731026"/>
                </a:cubicBezTo>
                <a:cubicBezTo>
                  <a:pt x="5285984" y="4777184"/>
                  <a:pt x="4901407" y="4655488"/>
                  <a:pt x="4743972" y="4731026"/>
                </a:cubicBezTo>
                <a:cubicBezTo>
                  <a:pt x="4586537" y="4806564"/>
                  <a:pt x="4327443" y="4703988"/>
                  <a:pt x="4152724" y="4731026"/>
                </a:cubicBezTo>
                <a:cubicBezTo>
                  <a:pt x="3978005" y="4758064"/>
                  <a:pt x="3706777" y="4710660"/>
                  <a:pt x="3561475" y="4731026"/>
                </a:cubicBezTo>
                <a:cubicBezTo>
                  <a:pt x="3416173" y="4751392"/>
                  <a:pt x="3300313" y="4726274"/>
                  <a:pt x="3047089" y="4731026"/>
                </a:cubicBezTo>
                <a:cubicBezTo>
                  <a:pt x="2793865" y="4735778"/>
                  <a:pt x="2681516" y="4707475"/>
                  <a:pt x="2455841" y="4731026"/>
                </a:cubicBezTo>
                <a:cubicBezTo>
                  <a:pt x="2230166" y="4754577"/>
                  <a:pt x="2003008" y="4725623"/>
                  <a:pt x="1710868" y="4731026"/>
                </a:cubicBezTo>
                <a:cubicBezTo>
                  <a:pt x="1418728" y="4736429"/>
                  <a:pt x="1124762" y="4657455"/>
                  <a:pt x="788520" y="4731026"/>
                </a:cubicBezTo>
                <a:cubicBezTo>
                  <a:pt x="360517" y="4741500"/>
                  <a:pt x="-17564" y="4337772"/>
                  <a:pt x="0" y="3942506"/>
                </a:cubicBezTo>
                <a:cubicBezTo>
                  <a:pt x="-16399" y="3709208"/>
                  <a:pt x="26101" y="3600597"/>
                  <a:pt x="0" y="3416842"/>
                </a:cubicBezTo>
                <a:cubicBezTo>
                  <a:pt x="-26101" y="3233087"/>
                  <a:pt x="38747" y="3022127"/>
                  <a:pt x="0" y="2891177"/>
                </a:cubicBezTo>
                <a:cubicBezTo>
                  <a:pt x="-38747" y="2760227"/>
                  <a:pt x="46383" y="2477252"/>
                  <a:pt x="0" y="2333973"/>
                </a:cubicBezTo>
                <a:cubicBezTo>
                  <a:pt x="-46383" y="2190694"/>
                  <a:pt x="4650" y="2022138"/>
                  <a:pt x="0" y="1902928"/>
                </a:cubicBezTo>
                <a:cubicBezTo>
                  <a:pt x="-4650" y="1783719"/>
                  <a:pt x="33542" y="1540378"/>
                  <a:pt x="0" y="1440344"/>
                </a:cubicBezTo>
                <a:cubicBezTo>
                  <a:pt x="-33542" y="1340310"/>
                  <a:pt x="53654" y="956506"/>
                  <a:pt x="0" y="788520"/>
                </a:cubicBezTo>
                <a:close/>
              </a:path>
            </a:pathLst>
          </a:custGeom>
          <a:blipFill>
            <a:blip r:embed="rId2"/>
            <a:stretch>
              <a:fillRect/>
            </a:stretch>
          </a:blipFill>
          <a:ln>
            <a:extLst>
              <a:ext uri="{C807C97D-BFC1-408E-A445-0C87EB9F89A2}">
                <ask:lineSketchStyleProps xmlns:ask="http://schemas.microsoft.com/office/drawing/2018/sketchyshapes" sd="3138164745">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矩形 9">
            <a:extLst>
              <a:ext uri="{FF2B5EF4-FFF2-40B4-BE49-F238E27FC236}">
                <a16:creationId xmlns:a16="http://schemas.microsoft.com/office/drawing/2014/main" id="{07E5FFF0-7EEF-49DC-8B55-D99744ADD1A3}"/>
              </a:ext>
            </a:extLst>
          </p:cNvPr>
          <p:cNvSpPr/>
          <p:nvPr/>
        </p:nvSpPr>
        <p:spPr>
          <a:xfrm>
            <a:off x="518160" y="233164"/>
            <a:ext cx="11439936" cy="830997"/>
          </a:xfrm>
          <a:prstGeom prst="rect">
            <a:avLst/>
          </a:prstGeom>
          <a:noFill/>
        </p:spPr>
        <p:txBody>
          <a:bodyPr wrap="square">
            <a:spAutoFit/>
          </a:bodyPr>
          <a:lstStyle/>
          <a:p>
            <a:pPr algn="ctr"/>
            <a:r>
              <a:rPr lang="en-US" altLang="zh-CN" sz="4800" b="1" dirty="0" err="1">
                <a:ln w="28575" cmpd="thickThin">
                  <a:solidFill>
                    <a:srgbClr val="A7CF82"/>
                  </a:solidFill>
                </a:ln>
                <a:solidFill>
                  <a:srgbClr val="21801A"/>
                </a:solidFill>
                <a:latin typeface="UTM Loko" panose="02040603050506020204" pitchFamily="18" charset="0"/>
                <a:ea typeface="微软雅黑" pitchFamily="34" charset="-122"/>
              </a:rPr>
              <a:t>Có</a:t>
            </a:r>
            <a:r>
              <a:rPr lang="en-US" altLang="zh-CN" sz="4800" b="1" dirty="0">
                <a:ln w="28575" cmpd="thickThin">
                  <a:solidFill>
                    <a:srgbClr val="A7CF82"/>
                  </a:solidFill>
                </a:ln>
                <a:solidFill>
                  <a:srgbClr val="21801A"/>
                </a:solidFill>
                <a:latin typeface="UTM Loko" panose="02040603050506020204" pitchFamily="18" charset="0"/>
                <a:ea typeface="微软雅黑" pitchFamily="34" charset="-122"/>
              </a:rPr>
              <a:t> </a:t>
            </a:r>
            <a:r>
              <a:rPr lang="en-US" altLang="zh-CN" sz="4800" b="1" dirty="0" err="1">
                <a:ln w="28575" cmpd="thickThin">
                  <a:solidFill>
                    <a:srgbClr val="A7CF82"/>
                  </a:solidFill>
                </a:ln>
                <a:solidFill>
                  <a:srgbClr val="21801A"/>
                </a:solidFill>
                <a:latin typeface="UTM Loko" panose="02040603050506020204" pitchFamily="18" charset="0"/>
                <a:ea typeface="微软雅黑" pitchFamily="34" charset="-122"/>
              </a:rPr>
              <a:t>mấy</a:t>
            </a:r>
            <a:r>
              <a:rPr lang="en-US" altLang="zh-CN" sz="4800" b="1" dirty="0">
                <a:ln w="28575" cmpd="thickThin">
                  <a:solidFill>
                    <a:srgbClr val="A7CF82"/>
                  </a:solidFill>
                </a:ln>
                <a:solidFill>
                  <a:srgbClr val="21801A"/>
                </a:solidFill>
                <a:latin typeface="UTM Loko" panose="02040603050506020204" pitchFamily="18" charset="0"/>
                <a:ea typeface="微软雅黑" pitchFamily="34" charset="-122"/>
              </a:rPr>
              <a:t> </a:t>
            </a:r>
            <a:r>
              <a:rPr lang="en-US" altLang="zh-CN" sz="4800" b="1" dirty="0" err="1">
                <a:ln w="28575" cmpd="thickThin">
                  <a:solidFill>
                    <a:srgbClr val="A7CF82"/>
                  </a:solidFill>
                </a:ln>
                <a:solidFill>
                  <a:srgbClr val="21801A"/>
                </a:solidFill>
                <a:latin typeface="UTM Loko" panose="02040603050506020204" pitchFamily="18" charset="0"/>
                <a:ea typeface="微软雅黑" pitchFamily="34" charset="-122"/>
              </a:rPr>
              <a:t>nhân</a:t>
            </a:r>
            <a:r>
              <a:rPr lang="en-US" altLang="zh-CN" sz="4800" b="1" dirty="0">
                <a:ln w="28575" cmpd="thickThin">
                  <a:solidFill>
                    <a:srgbClr val="A7CF82"/>
                  </a:solidFill>
                </a:ln>
                <a:solidFill>
                  <a:srgbClr val="21801A"/>
                </a:solidFill>
                <a:latin typeface="UTM Loko" panose="02040603050506020204" pitchFamily="18" charset="0"/>
                <a:ea typeface="微软雅黑" pitchFamily="34" charset="-122"/>
              </a:rPr>
              <a:t> </a:t>
            </a:r>
            <a:r>
              <a:rPr lang="en-US" altLang="zh-CN" sz="4800" b="1" dirty="0" err="1">
                <a:ln w="28575" cmpd="thickThin">
                  <a:solidFill>
                    <a:srgbClr val="A7CF82"/>
                  </a:solidFill>
                </a:ln>
                <a:solidFill>
                  <a:srgbClr val="21801A"/>
                </a:solidFill>
                <a:latin typeface="UTM Loko" panose="02040603050506020204" pitchFamily="18" charset="0"/>
                <a:ea typeface="微软雅黑" pitchFamily="34" charset="-122"/>
              </a:rPr>
              <a:t>vật</a:t>
            </a:r>
            <a:r>
              <a:rPr lang="en-US" altLang="zh-CN" sz="4800" b="1" dirty="0">
                <a:ln w="28575" cmpd="thickThin">
                  <a:solidFill>
                    <a:srgbClr val="A7CF82"/>
                  </a:solidFill>
                </a:ln>
                <a:solidFill>
                  <a:srgbClr val="21801A"/>
                </a:solidFill>
                <a:latin typeface="UTM Loko" panose="02040603050506020204" pitchFamily="18" charset="0"/>
                <a:ea typeface="微软雅黑" pitchFamily="34" charset="-122"/>
              </a:rPr>
              <a:t> </a:t>
            </a:r>
            <a:r>
              <a:rPr lang="en-US" altLang="zh-CN" sz="4800" b="1" dirty="0" err="1">
                <a:ln w="28575" cmpd="thickThin">
                  <a:solidFill>
                    <a:srgbClr val="A7CF82"/>
                  </a:solidFill>
                </a:ln>
                <a:solidFill>
                  <a:srgbClr val="21801A"/>
                </a:solidFill>
                <a:latin typeface="UTM Loko" panose="02040603050506020204" pitchFamily="18" charset="0"/>
                <a:ea typeface="微软雅黑" pitchFamily="34" charset="-122"/>
              </a:rPr>
              <a:t>trong</a:t>
            </a:r>
            <a:r>
              <a:rPr lang="en-US" altLang="zh-CN" sz="4800" b="1" dirty="0">
                <a:ln w="28575" cmpd="thickThin">
                  <a:solidFill>
                    <a:srgbClr val="A7CF82"/>
                  </a:solidFill>
                </a:ln>
                <a:solidFill>
                  <a:srgbClr val="21801A"/>
                </a:solidFill>
                <a:latin typeface="UTM Loko" panose="02040603050506020204" pitchFamily="18" charset="0"/>
                <a:ea typeface="微软雅黑" pitchFamily="34" charset="-122"/>
              </a:rPr>
              <a:t> </a:t>
            </a:r>
            <a:r>
              <a:rPr lang="en-US" altLang="zh-CN" sz="4800" b="1" dirty="0" err="1">
                <a:ln w="28575" cmpd="thickThin">
                  <a:solidFill>
                    <a:srgbClr val="A7CF82"/>
                  </a:solidFill>
                </a:ln>
                <a:solidFill>
                  <a:srgbClr val="21801A"/>
                </a:solidFill>
                <a:latin typeface="UTM Loko" panose="02040603050506020204" pitchFamily="18" charset="0"/>
                <a:ea typeface="微软雅黑" pitchFamily="34" charset="-122"/>
              </a:rPr>
              <a:t>tranh</a:t>
            </a:r>
            <a:r>
              <a:rPr lang="en-US" altLang="zh-CN" sz="4800" b="1" dirty="0">
                <a:ln w="28575" cmpd="thickThin">
                  <a:solidFill>
                    <a:srgbClr val="A7CF82"/>
                  </a:solidFill>
                </a:ln>
                <a:solidFill>
                  <a:srgbClr val="21801A"/>
                </a:solidFill>
                <a:latin typeface="UTM Loko" panose="02040603050506020204" pitchFamily="18" charset="0"/>
                <a:ea typeface="微软雅黑" pitchFamily="34" charset="-122"/>
              </a:rPr>
              <a:t>?</a:t>
            </a:r>
          </a:p>
        </p:txBody>
      </p:sp>
      <p:pic>
        <p:nvPicPr>
          <p:cNvPr id="5" name="图片 7">
            <a:extLst>
              <a:ext uri="{FF2B5EF4-FFF2-40B4-BE49-F238E27FC236}">
                <a16:creationId xmlns:a16="http://schemas.microsoft.com/office/drawing/2014/main" id="{3931A63E-C2DF-45DE-AD5A-E234D8E621E9}"/>
              </a:ext>
            </a:extLst>
          </p:cNvPr>
          <p:cNvPicPr>
            <a:picLocks noChangeAspect="1"/>
          </p:cNvPicPr>
          <p:nvPr/>
        </p:nvPicPr>
        <p:blipFill rotWithShape="1">
          <a:blip r:embed="rId3">
            <a:extLst>
              <a:ext uri="{28A0092B-C50C-407E-A947-70E740481C1C}">
                <a14:useLocalDpi xmlns:a14="http://schemas.microsoft.com/office/drawing/2010/main" val="0"/>
              </a:ext>
            </a:extLst>
          </a:blip>
          <a:srcRect b="58257"/>
          <a:stretch/>
        </p:blipFill>
        <p:spPr>
          <a:xfrm>
            <a:off x="60960" y="5069282"/>
            <a:ext cx="12166197" cy="1859838"/>
          </a:xfrm>
          <a:prstGeom prst="rect">
            <a:avLst/>
          </a:prstGeom>
        </p:spPr>
      </p:pic>
    </p:spTree>
    <p:extLst>
      <p:ext uri="{BB962C8B-B14F-4D97-AF65-F5344CB8AC3E}">
        <p14:creationId xmlns:p14="http://schemas.microsoft.com/office/powerpoint/2010/main" val="304065529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t="61421" b="609"/>
          <a:stretch/>
        </p:blipFill>
        <p:spPr>
          <a:xfrm>
            <a:off x="15894" y="18387"/>
            <a:ext cx="12174936" cy="6839613"/>
          </a:xfrm>
          <a:prstGeom prst="rect">
            <a:avLst/>
          </a:prstGeom>
        </p:spPr>
      </p:pic>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b="32609"/>
          <a:stretch/>
        </p:blipFill>
        <p:spPr>
          <a:xfrm>
            <a:off x="24633" y="3885642"/>
            <a:ext cx="12166197" cy="3002504"/>
          </a:xfrm>
          <a:prstGeom prst="rect">
            <a:avLst/>
          </a:prstGeom>
        </p:spPr>
      </p:pic>
      <p:sp>
        <p:nvSpPr>
          <p:cNvPr id="10" name="矩形 9"/>
          <p:cNvSpPr/>
          <p:nvPr/>
        </p:nvSpPr>
        <p:spPr>
          <a:xfrm>
            <a:off x="3299788" y="1818124"/>
            <a:ext cx="8140148" cy="2123658"/>
          </a:xfrm>
          <a:prstGeom prst="rect">
            <a:avLst/>
          </a:prstGeom>
          <a:noFill/>
        </p:spPr>
        <p:txBody>
          <a:bodyPr wrap="square">
            <a:spAutoFit/>
          </a:bodyPr>
          <a:lstStyle/>
          <a:p>
            <a:pPr algn="ctr"/>
            <a:r>
              <a:rPr lang="en-US" altLang="zh-CN" sz="6600" b="1" dirty="0" err="1">
                <a:ln w="28575" cmpd="thickThin">
                  <a:solidFill>
                    <a:srgbClr val="A7CF82"/>
                  </a:solidFill>
                </a:ln>
                <a:solidFill>
                  <a:srgbClr val="21801A"/>
                </a:solidFill>
                <a:latin typeface="UTM Loko" panose="02040603050506020204" pitchFamily="18" charset="0"/>
                <a:ea typeface="微软雅黑" pitchFamily="34" charset="-122"/>
              </a:rPr>
              <a:t>Chúc</a:t>
            </a:r>
            <a:r>
              <a:rPr lang="en-US" altLang="zh-CN" sz="6600" b="1" dirty="0">
                <a:ln w="28575" cmpd="thickThin">
                  <a:solidFill>
                    <a:srgbClr val="A7CF82"/>
                  </a:solidFill>
                </a:ln>
                <a:solidFill>
                  <a:srgbClr val="21801A"/>
                </a:solidFill>
                <a:latin typeface="UTM Loko" panose="02040603050506020204" pitchFamily="18" charset="0"/>
                <a:ea typeface="微软雅黑" pitchFamily="34" charset="-122"/>
              </a:rPr>
              <a:t> </a:t>
            </a:r>
            <a:r>
              <a:rPr lang="en-US" altLang="zh-CN" sz="6600" b="1" dirty="0" err="1">
                <a:ln w="28575" cmpd="thickThin">
                  <a:solidFill>
                    <a:srgbClr val="A7CF82"/>
                  </a:solidFill>
                </a:ln>
                <a:solidFill>
                  <a:srgbClr val="21801A"/>
                </a:solidFill>
                <a:latin typeface="UTM Loko" panose="02040603050506020204" pitchFamily="18" charset="0"/>
                <a:ea typeface="微软雅黑" pitchFamily="34" charset="-122"/>
              </a:rPr>
              <a:t>các</a:t>
            </a:r>
            <a:r>
              <a:rPr lang="en-US" altLang="zh-CN" sz="6600" b="1" dirty="0">
                <a:ln w="28575" cmpd="thickThin">
                  <a:solidFill>
                    <a:srgbClr val="A7CF82"/>
                  </a:solidFill>
                </a:ln>
                <a:solidFill>
                  <a:srgbClr val="21801A"/>
                </a:solidFill>
                <a:latin typeface="UTM Loko" panose="02040603050506020204" pitchFamily="18" charset="0"/>
                <a:ea typeface="微软雅黑" pitchFamily="34" charset="-122"/>
              </a:rPr>
              <a:t> con </a:t>
            </a:r>
          </a:p>
          <a:p>
            <a:pPr algn="ctr"/>
            <a:r>
              <a:rPr lang="en-US" altLang="zh-CN" sz="6600" b="1" dirty="0" err="1">
                <a:ln w="28575" cmpd="thickThin">
                  <a:solidFill>
                    <a:srgbClr val="A7CF82"/>
                  </a:solidFill>
                </a:ln>
                <a:solidFill>
                  <a:srgbClr val="21801A"/>
                </a:solidFill>
                <a:latin typeface="UTM Loko" panose="02040603050506020204" pitchFamily="18" charset="0"/>
                <a:ea typeface="微软雅黑" pitchFamily="34" charset="-122"/>
              </a:rPr>
              <a:t>học</a:t>
            </a:r>
            <a:r>
              <a:rPr lang="en-US" altLang="zh-CN" sz="6600" b="1" dirty="0">
                <a:ln w="28575" cmpd="thickThin">
                  <a:solidFill>
                    <a:srgbClr val="A7CF82"/>
                  </a:solidFill>
                </a:ln>
                <a:solidFill>
                  <a:srgbClr val="21801A"/>
                </a:solidFill>
                <a:latin typeface="UTM Loko" panose="02040603050506020204" pitchFamily="18" charset="0"/>
                <a:ea typeface="微软雅黑" pitchFamily="34" charset="-122"/>
              </a:rPr>
              <a:t> </a:t>
            </a:r>
            <a:r>
              <a:rPr lang="en-US" altLang="zh-CN" sz="6600" b="1" dirty="0" err="1">
                <a:ln w="28575" cmpd="thickThin">
                  <a:solidFill>
                    <a:srgbClr val="A7CF82"/>
                  </a:solidFill>
                </a:ln>
                <a:solidFill>
                  <a:srgbClr val="21801A"/>
                </a:solidFill>
                <a:latin typeface="UTM Loko" panose="02040603050506020204" pitchFamily="18" charset="0"/>
                <a:ea typeface="微软雅黑" pitchFamily="34" charset="-122"/>
              </a:rPr>
              <a:t>tốt</a:t>
            </a:r>
            <a:r>
              <a:rPr lang="en-US" altLang="zh-CN" sz="6600" b="1" dirty="0">
                <a:ln w="28575" cmpd="thickThin">
                  <a:solidFill>
                    <a:srgbClr val="A7CF82"/>
                  </a:solidFill>
                </a:ln>
                <a:solidFill>
                  <a:srgbClr val="21801A"/>
                </a:solidFill>
                <a:latin typeface="UTM Loko" panose="02040603050506020204" pitchFamily="18" charset="0"/>
                <a:ea typeface="微软雅黑" pitchFamily="34" charset="-122"/>
              </a:rPr>
              <a:t>!</a:t>
            </a:r>
          </a:p>
        </p:txBody>
      </p:sp>
      <p:pic>
        <p:nvPicPr>
          <p:cNvPr id="13" name="图片 12"/>
          <p:cNvPicPr>
            <a:picLocks noChangeAspect="1"/>
          </p:cNvPicPr>
          <p:nvPr/>
        </p:nvPicPr>
        <p:blipFill rotWithShape="1">
          <a:blip r:embed="rId5" cstate="print">
            <a:extLst>
              <a:ext uri="{28A0092B-C50C-407E-A947-70E740481C1C}">
                <a14:useLocalDpi xmlns:a14="http://schemas.microsoft.com/office/drawing/2010/main" val="0"/>
              </a:ext>
            </a:extLst>
          </a:blip>
          <a:srcRect t="22718"/>
          <a:stretch/>
        </p:blipFill>
        <p:spPr>
          <a:xfrm>
            <a:off x="24634" y="18387"/>
            <a:ext cx="4259132" cy="3857881"/>
          </a:xfrm>
          <a:prstGeom prst="rect">
            <a:avLst/>
          </a:prstGeom>
        </p:spPr>
      </p:pic>
      <p:pic>
        <p:nvPicPr>
          <p:cNvPr id="14" name="图片 13"/>
          <p:cNvPicPr>
            <a:picLocks noChangeAspect="1"/>
          </p:cNvPicPr>
          <p:nvPr/>
        </p:nvPicPr>
        <p:blipFill rotWithShape="1">
          <a:blip r:embed="rId6">
            <a:extLst>
              <a:ext uri="{28A0092B-C50C-407E-A947-70E740481C1C}">
                <a14:useLocalDpi xmlns:a14="http://schemas.microsoft.com/office/drawing/2010/main" val="0"/>
              </a:ext>
            </a:extLst>
          </a:blip>
          <a:srcRect l="20023" b="67764"/>
          <a:stretch/>
        </p:blipFill>
        <p:spPr>
          <a:xfrm flipV="1">
            <a:off x="6751320" y="-1"/>
            <a:ext cx="5477370" cy="2207748"/>
          </a:xfrm>
          <a:prstGeom prst="rect">
            <a:avLst/>
          </a:prstGeom>
        </p:spPr>
      </p:pic>
    </p:spTree>
    <p:extLst>
      <p:ext uri="{BB962C8B-B14F-4D97-AF65-F5344CB8AC3E}">
        <p14:creationId xmlns:p14="http://schemas.microsoft.com/office/powerpoint/2010/main" val="242854344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38" presetClass="entr" presetSubtype="0" accel="50000" fill="hold" grpId="0" nodeType="afterEffect">
                                  <p:stCondLst>
                                    <p:cond delay="0"/>
                                  </p:stCondLst>
                                  <p:iterate type="lt">
                                    <p:tmPct val="50000"/>
                                  </p:iterate>
                                  <p:childTnLst>
                                    <p:set>
                                      <p:cBhvr>
                                        <p:cTn id="10" dur="1" fill="hold">
                                          <p:stCondLst>
                                            <p:cond delay="0"/>
                                          </p:stCondLst>
                                        </p:cTn>
                                        <p:tgtEl>
                                          <p:spTgt spid="10"/>
                                        </p:tgtEl>
                                        <p:attrNameLst>
                                          <p:attrName>style.visibility</p:attrName>
                                        </p:attrNameLst>
                                      </p:cBhvr>
                                      <p:to>
                                        <p:strVal val="visible"/>
                                      </p:to>
                                    </p:set>
                                    <p:set>
                                      <p:cBhvr>
                                        <p:cTn id="11" dur="455" fill="hold">
                                          <p:stCondLst>
                                            <p:cond delay="0"/>
                                          </p:stCondLst>
                                        </p:cTn>
                                        <p:tgtEl>
                                          <p:spTgt spid="10"/>
                                        </p:tgtEl>
                                        <p:attrNameLst>
                                          <p:attrName>style.rotation</p:attrName>
                                        </p:attrNameLst>
                                      </p:cBhvr>
                                      <p:to>
                                        <p:strVal val="-45.0"/>
                                      </p:to>
                                    </p:set>
                                    <p:anim calcmode="lin" valueType="num">
                                      <p:cBhvr>
                                        <p:cTn id="12" dur="455" fill="hold">
                                          <p:stCondLst>
                                            <p:cond delay="455"/>
                                          </p:stCondLst>
                                        </p:cTn>
                                        <p:tgtEl>
                                          <p:spTgt spid="10"/>
                                        </p:tgtEl>
                                        <p:attrNameLst>
                                          <p:attrName>style.rotation</p:attrName>
                                        </p:attrNameLst>
                                      </p:cBhvr>
                                      <p:tavLst>
                                        <p:tav tm="0">
                                          <p:val>
                                            <p:fltVal val="-45"/>
                                          </p:val>
                                        </p:tav>
                                        <p:tav tm="69900">
                                          <p:val>
                                            <p:fltVal val="45"/>
                                          </p:val>
                                        </p:tav>
                                        <p:tav tm="100000">
                                          <p:val>
                                            <p:fltVal val="0"/>
                                          </p:val>
                                        </p:tav>
                                      </p:tavLst>
                                    </p:anim>
                                    <p:anim calcmode="lin" valueType="num">
                                      <p:cBhvr>
                                        <p:cTn id="13" dur="455" fill="hold">
                                          <p:stCondLst>
                                            <p:cond delay="0"/>
                                          </p:stCondLst>
                                        </p:cTn>
                                        <p:tgtEl>
                                          <p:spTgt spid="10"/>
                                        </p:tgtEl>
                                        <p:attrNameLst>
                                          <p:attrName>ppt_y</p:attrName>
                                        </p:attrNameLst>
                                      </p:cBhvr>
                                      <p:tavLst>
                                        <p:tav tm="0">
                                          <p:val>
                                            <p:strVal val="#ppt_y-1"/>
                                          </p:val>
                                        </p:tav>
                                        <p:tav tm="100000">
                                          <p:val>
                                            <p:strVal val="#ppt_y-(0.354*#ppt_w-0.172*#ppt_h)"/>
                                          </p:val>
                                        </p:tav>
                                      </p:tavLst>
                                    </p:anim>
                                    <p:anim calcmode="lin" valueType="num">
                                      <p:cBhvr>
                                        <p:cTn id="14" dur="156" decel="50000" autoRev="1" fill="hold">
                                          <p:stCondLst>
                                            <p:cond delay="455"/>
                                          </p:stCondLst>
                                        </p:cTn>
                                        <p:tgtEl>
                                          <p:spTgt spid="10"/>
                                        </p:tgtEl>
                                        <p:attrNameLst>
                                          <p:attrName>ppt_y</p:attrName>
                                        </p:attrNameLst>
                                      </p:cBhvr>
                                      <p:tavLst>
                                        <p:tav tm="0">
                                          <p:val>
                                            <p:strVal val="#ppt_y-(0.354*#ppt_w-0.172*#ppt_h)"/>
                                          </p:val>
                                        </p:tav>
                                        <p:tav tm="100000">
                                          <p:val>
                                            <p:strVal val="#ppt_y-(0.354*#ppt_w-0.172*#ppt_h)-#ppt_h/2"/>
                                          </p:val>
                                        </p:tav>
                                      </p:tavLst>
                                    </p:anim>
                                    <p:anim calcmode="lin" valueType="num">
                                      <p:cBhvr>
                                        <p:cTn id="15" dur="136" fill="hold">
                                          <p:stCondLst>
                                            <p:cond delay="864"/>
                                          </p:stCondLst>
                                        </p:cTn>
                                        <p:tgtEl>
                                          <p:spTgt spid="10"/>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9">
            <a:extLst>
              <a:ext uri="{FF2B5EF4-FFF2-40B4-BE49-F238E27FC236}">
                <a16:creationId xmlns:a16="http://schemas.microsoft.com/office/drawing/2014/main" id="{07E5FFF0-7EEF-49DC-8B55-D99744ADD1A3}"/>
              </a:ext>
            </a:extLst>
          </p:cNvPr>
          <p:cNvSpPr/>
          <p:nvPr/>
        </p:nvSpPr>
        <p:spPr>
          <a:xfrm>
            <a:off x="518160" y="233164"/>
            <a:ext cx="11439936" cy="830997"/>
          </a:xfrm>
          <a:prstGeom prst="rect">
            <a:avLst/>
          </a:prstGeom>
          <a:noFill/>
        </p:spPr>
        <p:txBody>
          <a:bodyPr wrap="square">
            <a:spAutoFit/>
          </a:bodyPr>
          <a:lstStyle/>
          <a:p>
            <a:pPr algn="ctr"/>
            <a:r>
              <a:rPr lang="en-US" altLang="zh-CN" sz="4800" b="1" dirty="0" err="1">
                <a:ln w="28575" cmpd="thickThin">
                  <a:solidFill>
                    <a:srgbClr val="A7CF82"/>
                  </a:solidFill>
                </a:ln>
                <a:solidFill>
                  <a:srgbClr val="21801A"/>
                </a:solidFill>
                <a:latin typeface="UTM Loko" panose="02040603050506020204" pitchFamily="18" charset="0"/>
                <a:ea typeface="微软雅黑" pitchFamily="34" charset="-122"/>
              </a:rPr>
              <a:t>Có</a:t>
            </a:r>
            <a:r>
              <a:rPr lang="en-US" altLang="zh-CN" sz="4800" b="1" dirty="0">
                <a:ln w="28575" cmpd="thickThin">
                  <a:solidFill>
                    <a:srgbClr val="A7CF82"/>
                  </a:solidFill>
                </a:ln>
                <a:solidFill>
                  <a:srgbClr val="21801A"/>
                </a:solidFill>
                <a:latin typeface="UTM Loko" panose="02040603050506020204" pitchFamily="18" charset="0"/>
                <a:ea typeface="微软雅黑" pitchFamily="34" charset="-122"/>
              </a:rPr>
              <a:t> 2 </a:t>
            </a:r>
            <a:r>
              <a:rPr lang="en-US" altLang="zh-CN" sz="4800" b="1" dirty="0" err="1">
                <a:ln w="28575" cmpd="thickThin">
                  <a:solidFill>
                    <a:srgbClr val="A7CF82"/>
                  </a:solidFill>
                </a:ln>
                <a:solidFill>
                  <a:srgbClr val="21801A"/>
                </a:solidFill>
                <a:latin typeface="UTM Loko" panose="02040603050506020204" pitchFamily="18" charset="0"/>
                <a:ea typeface="微软雅黑" pitchFamily="34" charset="-122"/>
              </a:rPr>
              <a:t>nhân</a:t>
            </a:r>
            <a:r>
              <a:rPr lang="en-US" altLang="zh-CN" sz="4800" b="1" dirty="0">
                <a:ln w="28575" cmpd="thickThin">
                  <a:solidFill>
                    <a:srgbClr val="A7CF82"/>
                  </a:solidFill>
                </a:ln>
                <a:solidFill>
                  <a:srgbClr val="21801A"/>
                </a:solidFill>
                <a:latin typeface="UTM Loko" panose="02040603050506020204" pitchFamily="18" charset="0"/>
                <a:ea typeface="微软雅黑" pitchFamily="34" charset="-122"/>
              </a:rPr>
              <a:t> </a:t>
            </a:r>
            <a:r>
              <a:rPr lang="en-US" altLang="zh-CN" sz="4800" b="1" dirty="0" err="1">
                <a:ln w="28575" cmpd="thickThin">
                  <a:solidFill>
                    <a:srgbClr val="A7CF82"/>
                  </a:solidFill>
                </a:ln>
                <a:solidFill>
                  <a:srgbClr val="21801A"/>
                </a:solidFill>
                <a:latin typeface="UTM Loko" panose="02040603050506020204" pitchFamily="18" charset="0"/>
                <a:ea typeface="微软雅黑" pitchFamily="34" charset="-122"/>
              </a:rPr>
              <a:t>vật</a:t>
            </a:r>
            <a:r>
              <a:rPr lang="en-US" altLang="zh-CN" sz="4800" b="1" dirty="0">
                <a:ln w="28575" cmpd="thickThin">
                  <a:solidFill>
                    <a:srgbClr val="A7CF82"/>
                  </a:solidFill>
                </a:ln>
                <a:solidFill>
                  <a:srgbClr val="21801A"/>
                </a:solidFill>
                <a:latin typeface="UTM Loko" panose="02040603050506020204" pitchFamily="18" charset="0"/>
                <a:ea typeface="微软雅黑" pitchFamily="34" charset="-122"/>
              </a:rPr>
              <a:t> </a:t>
            </a:r>
            <a:r>
              <a:rPr lang="en-US" altLang="zh-CN" sz="4800" b="1" dirty="0" err="1">
                <a:ln w="28575" cmpd="thickThin">
                  <a:solidFill>
                    <a:srgbClr val="A7CF82"/>
                  </a:solidFill>
                </a:ln>
                <a:solidFill>
                  <a:srgbClr val="21801A"/>
                </a:solidFill>
                <a:latin typeface="UTM Loko" panose="02040603050506020204" pitchFamily="18" charset="0"/>
                <a:ea typeface="微软雅黑" pitchFamily="34" charset="-122"/>
              </a:rPr>
              <a:t>trong</a:t>
            </a:r>
            <a:r>
              <a:rPr lang="en-US" altLang="zh-CN" sz="4800" b="1" dirty="0">
                <a:ln w="28575" cmpd="thickThin">
                  <a:solidFill>
                    <a:srgbClr val="A7CF82"/>
                  </a:solidFill>
                </a:ln>
                <a:solidFill>
                  <a:srgbClr val="21801A"/>
                </a:solidFill>
                <a:latin typeface="UTM Loko" panose="02040603050506020204" pitchFamily="18" charset="0"/>
                <a:ea typeface="微软雅黑" pitchFamily="34" charset="-122"/>
              </a:rPr>
              <a:t> </a:t>
            </a:r>
            <a:r>
              <a:rPr lang="en-US" altLang="zh-CN" sz="4800" b="1" dirty="0" err="1">
                <a:ln w="28575" cmpd="thickThin">
                  <a:solidFill>
                    <a:srgbClr val="A7CF82"/>
                  </a:solidFill>
                </a:ln>
                <a:solidFill>
                  <a:srgbClr val="21801A"/>
                </a:solidFill>
                <a:latin typeface="UTM Loko" panose="02040603050506020204" pitchFamily="18" charset="0"/>
                <a:ea typeface="微软雅黑" pitchFamily="34" charset="-122"/>
              </a:rPr>
              <a:t>tranh</a:t>
            </a:r>
            <a:r>
              <a:rPr lang="en-US" altLang="zh-CN" sz="4800" b="1" dirty="0">
                <a:ln w="28575" cmpd="thickThin">
                  <a:solidFill>
                    <a:srgbClr val="A7CF82"/>
                  </a:solidFill>
                </a:ln>
                <a:solidFill>
                  <a:srgbClr val="21801A"/>
                </a:solidFill>
                <a:latin typeface="UTM Loko" panose="02040603050506020204" pitchFamily="18" charset="0"/>
                <a:ea typeface="微软雅黑" pitchFamily="34" charset="-122"/>
              </a:rPr>
              <a:t>:</a:t>
            </a:r>
          </a:p>
        </p:txBody>
      </p:sp>
      <p:pic>
        <p:nvPicPr>
          <p:cNvPr id="5" name="图片 7">
            <a:extLst>
              <a:ext uri="{FF2B5EF4-FFF2-40B4-BE49-F238E27FC236}">
                <a16:creationId xmlns:a16="http://schemas.microsoft.com/office/drawing/2014/main" id="{3931A63E-C2DF-45DE-AD5A-E234D8E621E9}"/>
              </a:ext>
            </a:extLst>
          </p:cNvPr>
          <p:cNvPicPr>
            <a:picLocks noChangeAspect="1"/>
          </p:cNvPicPr>
          <p:nvPr/>
        </p:nvPicPr>
        <p:blipFill rotWithShape="1">
          <a:blip r:embed="rId2">
            <a:extLst>
              <a:ext uri="{28A0092B-C50C-407E-A947-70E740481C1C}">
                <a14:useLocalDpi xmlns:a14="http://schemas.microsoft.com/office/drawing/2010/main" val="0"/>
              </a:ext>
            </a:extLst>
          </a:blip>
          <a:srcRect b="58257"/>
          <a:stretch/>
        </p:blipFill>
        <p:spPr>
          <a:xfrm>
            <a:off x="60960" y="5069282"/>
            <a:ext cx="12166197" cy="1859838"/>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663123B1-FA7F-4085-BFE1-35EAC06785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0196" y="1185704"/>
            <a:ext cx="2543399" cy="3330128"/>
          </a:xfrm>
          <a:custGeom>
            <a:avLst/>
            <a:gdLst>
              <a:gd name="connsiteX0" fmla="*/ 0 w 2543399"/>
              <a:gd name="connsiteY0" fmla="*/ 0 h 3330128"/>
              <a:gd name="connsiteX1" fmla="*/ 457812 w 2543399"/>
              <a:gd name="connsiteY1" fmla="*/ 0 h 3330128"/>
              <a:gd name="connsiteX2" fmla="*/ 966492 w 2543399"/>
              <a:gd name="connsiteY2" fmla="*/ 0 h 3330128"/>
              <a:gd name="connsiteX3" fmla="*/ 1424303 w 2543399"/>
              <a:gd name="connsiteY3" fmla="*/ 0 h 3330128"/>
              <a:gd name="connsiteX4" fmla="*/ 1856681 w 2543399"/>
              <a:gd name="connsiteY4" fmla="*/ 0 h 3330128"/>
              <a:gd name="connsiteX5" fmla="*/ 2543399 w 2543399"/>
              <a:gd name="connsiteY5" fmla="*/ 0 h 3330128"/>
              <a:gd name="connsiteX6" fmla="*/ 2543399 w 2543399"/>
              <a:gd name="connsiteY6" fmla="*/ 455117 h 3330128"/>
              <a:gd name="connsiteX7" fmla="*/ 2543399 w 2543399"/>
              <a:gd name="connsiteY7" fmla="*/ 910235 h 3330128"/>
              <a:gd name="connsiteX8" fmla="*/ 2543399 w 2543399"/>
              <a:gd name="connsiteY8" fmla="*/ 1531859 h 3330128"/>
              <a:gd name="connsiteX9" fmla="*/ 2543399 w 2543399"/>
              <a:gd name="connsiteY9" fmla="*/ 2053579 h 3330128"/>
              <a:gd name="connsiteX10" fmla="*/ 2543399 w 2543399"/>
              <a:gd name="connsiteY10" fmla="*/ 2541998 h 3330128"/>
              <a:gd name="connsiteX11" fmla="*/ 2543399 w 2543399"/>
              <a:gd name="connsiteY11" fmla="*/ 3330128 h 3330128"/>
              <a:gd name="connsiteX12" fmla="*/ 2009285 w 2543399"/>
              <a:gd name="connsiteY12" fmla="*/ 3330128 h 3330128"/>
              <a:gd name="connsiteX13" fmla="*/ 1500605 w 2543399"/>
              <a:gd name="connsiteY13" fmla="*/ 3330128 h 3330128"/>
              <a:gd name="connsiteX14" fmla="*/ 1042794 w 2543399"/>
              <a:gd name="connsiteY14" fmla="*/ 3330128 h 3330128"/>
              <a:gd name="connsiteX15" fmla="*/ 584982 w 2543399"/>
              <a:gd name="connsiteY15" fmla="*/ 3330128 h 3330128"/>
              <a:gd name="connsiteX16" fmla="*/ 0 w 2543399"/>
              <a:gd name="connsiteY16" fmla="*/ 3330128 h 3330128"/>
              <a:gd name="connsiteX17" fmla="*/ 0 w 2543399"/>
              <a:gd name="connsiteY17" fmla="*/ 2775107 h 3330128"/>
              <a:gd name="connsiteX18" fmla="*/ 0 w 2543399"/>
              <a:gd name="connsiteY18" fmla="*/ 2153483 h 3330128"/>
              <a:gd name="connsiteX19" fmla="*/ 0 w 2543399"/>
              <a:gd name="connsiteY19" fmla="*/ 1598461 h 3330128"/>
              <a:gd name="connsiteX20" fmla="*/ 0 w 2543399"/>
              <a:gd name="connsiteY20" fmla="*/ 1043440 h 3330128"/>
              <a:gd name="connsiteX21" fmla="*/ 0 w 2543399"/>
              <a:gd name="connsiteY21" fmla="*/ 555021 h 3330128"/>
              <a:gd name="connsiteX22" fmla="*/ 0 w 2543399"/>
              <a:gd name="connsiteY22" fmla="*/ 0 h 3330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43399" h="3330128" fill="none" extrusionOk="0">
                <a:moveTo>
                  <a:pt x="0" y="0"/>
                </a:moveTo>
                <a:cubicBezTo>
                  <a:pt x="164413" y="-21442"/>
                  <a:pt x="249363" y="35568"/>
                  <a:pt x="457812" y="0"/>
                </a:cubicBezTo>
                <a:cubicBezTo>
                  <a:pt x="666261" y="-35568"/>
                  <a:pt x="828281" y="24757"/>
                  <a:pt x="966492" y="0"/>
                </a:cubicBezTo>
                <a:cubicBezTo>
                  <a:pt x="1104703" y="-24757"/>
                  <a:pt x="1322020" y="38754"/>
                  <a:pt x="1424303" y="0"/>
                </a:cubicBezTo>
                <a:cubicBezTo>
                  <a:pt x="1526586" y="-38754"/>
                  <a:pt x="1751872" y="49200"/>
                  <a:pt x="1856681" y="0"/>
                </a:cubicBezTo>
                <a:cubicBezTo>
                  <a:pt x="1961490" y="-49200"/>
                  <a:pt x="2354864" y="80906"/>
                  <a:pt x="2543399" y="0"/>
                </a:cubicBezTo>
                <a:cubicBezTo>
                  <a:pt x="2591672" y="165759"/>
                  <a:pt x="2497080" y="326731"/>
                  <a:pt x="2543399" y="455117"/>
                </a:cubicBezTo>
                <a:cubicBezTo>
                  <a:pt x="2589718" y="583503"/>
                  <a:pt x="2512127" y="749997"/>
                  <a:pt x="2543399" y="910235"/>
                </a:cubicBezTo>
                <a:cubicBezTo>
                  <a:pt x="2574671" y="1070473"/>
                  <a:pt x="2525975" y="1308334"/>
                  <a:pt x="2543399" y="1531859"/>
                </a:cubicBezTo>
                <a:cubicBezTo>
                  <a:pt x="2560823" y="1755384"/>
                  <a:pt x="2506653" y="1936949"/>
                  <a:pt x="2543399" y="2053579"/>
                </a:cubicBezTo>
                <a:cubicBezTo>
                  <a:pt x="2580145" y="2170209"/>
                  <a:pt x="2524530" y="2354558"/>
                  <a:pt x="2543399" y="2541998"/>
                </a:cubicBezTo>
                <a:cubicBezTo>
                  <a:pt x="2562268" y="2729438"/>
                  <a:pt x="2511277" y="3147273"/>
                  <a:pt x="2543399" y="3330128"/>
                </a:cubicBezTo>
                <a:cubicBezTo>
                  <a:pt x="2313411" y="3375140"/>
                  <a:pt x="2185032" y="3292582"/>
                  <a:pt x="2009285" y="3330128"/>
                </a:cubicBezTo>
                <a:cubicBezTo>
                  <a:pt x="1833538" y="3367674"/>
                  <a:pt x="1717017" y="3291264"/>
                  <a:pt x="1500605" y="3330128"/>
                </a:cubicBezTo>
                <a:cubicBezTo>
                  <a:pt x="1284193" y="3368992"/>
                  <a:pt x="1266247" y="3308717"/>
                  <a:pt x="1042794" y="3330128"/>
                </a:cubicBezTo>
                <a:cubicBezTo>
                  <a:pt x="819341" y="3351539"/>
                  <a:pt x="740104" y="3282733"/>
                  <a:pt x="584982" y="3330128"/>
                </a:cubicBezTo>
                <a:cubicBezTo>
                  <a:pt x="429860" y="3377523"/>
                  <a:pt x="244581" y="3297811"/>
                  <a:pt x="0" y="3330128"/>
                </a:cubicBezTo>
                <a:cubicBezTo>
                  <a:pt x="-47158" y="3170652"/>
                  <a:pt x="42328" y="3018965"/>
                  <a:pt x="0" y="2775107"/>
                </a:cubicBezTo>
                <a:cubicBezTo>
                  <a:pt x="-42328" y="2531249"/>
                  <a:pt x="48854" y="2441998"/>
                  <a:pt x="0" y="2153483"/>
                </a:cubicBezTo>
                <a:cubicBezTo>
                  <a:pt x="-48854" y="1864968"/>
                  <a:pt x="20042" y="1824800"/>
                  <a:pt x="0" y="1598461"/>
                </a:cubicBezTo>
                <a:cubicBezTo>
                  <a:pt x="-20042" y="1372122"/>
                  <a:pt x="51958" y="1191092"/>
                  <a:pt x="0" y="1043440"/>
                </a:cubicBezTo>
                <a:cubicBezTo>
                  <a:pt x="-51958" y="895788"/>
                  <a:pt x="49881" y="789830"/>
                  <a:pt x="0" y="555021"/>
                </a:cubicBezTo>
                <a:cubicBezTo>
                  <a:pt x="-49881" y="320212"/>
                  <a:pt x="13551" y="224694"/>
                  <a:pt x="0" y="0"/>
                </a:cubicBezTo>
                <a:close/>
              </a:path>
              <a:path w="2543399" h="3330128" stroke="0" extrusionOk="0">
                <a:moveTo>
                  <a:pt x="0" y="0"/>
                </a:moveTo>
                <a:cubicBezTo>
                  <a:pt x="270377" y="-44372"/>
                  <a:pt x="400700" y="17503"/>
                  <a:pt x="559548" y="0"/>
                </a:cubicBezTo>
                <a:cubicBezTo>
                  <a:pt x="718396" y="-17503"/>
                  <a:pt x="1001719" y="27354"/>
                  <a:pt x="1119096" y="0"/>
                </a:cubicBezTo>
                <a:cubicBezTo>
                  <a:pt x="1236473" y="-27354"/>
                  <a:pt x="1435482" y="37821"/>
                  <a:pt x="1551473" y="0"/>
                </a:cubicBezTo>
                <a:cubicBezTo>
                  <a:pt x="1667464" y="-37821"/>
                  <a:pt x="1842269" y="49715"/>
                  <a:pt x="2034719" y="0"/>
                </a:cubicBezTo>
                <a:cubicBezTo>
                  <a:pt x="2227169" y="-49715"/>
                  <a:pt x="2364490" y="47434"/>
                  <a:pt x="2543399" y="0"/>
                </a:cubicBezTo>
                <a:cubicBezTo>
                  <a:pt x="2563885" y="292701"/>
                  <a:pt x="2528934" y="323182"/>
                  <a:pt x="2543399" y="588323"/>
                </a:cubicBezTo>
                <a:cubicBezTo>
                  <a:pt x="2557864" y="853464"/>
                  <a:pt x="2528353" y="964929"/>
                  <a:pt x="2543399" y="1176645"/>
                </a:cubicBezTo>
                <a:cubicBezTo>
                  <a:pt x="2558445" y="1388361"/>
                  <a:pt x="2508211" y="1516852"/>
                  <a:pt x="2543399" y="1665064"/>
                </a:cubicBezTo>
                <a:cubicBezTo>
                  <a:pt x="2578587" y="1813276"/>
                  <a:pt x="2539479" y="1964362"/>
                  <a:pt x="2543399" y="2120181"/>
                </a:cubicBezTo>
                <a:cubicBezTo>
                  <a:pt x="2547319" y="2276000"/>
                  <a:pt x="2540790" y="2385879"/>
                  <a:pt x="2543399" y="2641902"/>
                </a:cubicBezTo>
                <a:cubicBezTo>
                  <a:pt x="2546008" y="2897925"/>
                  <a:pt x="2486688" y="3155045"/>
                  <a:pt x="2543399" y="3330128"/>
                </a:cubicBezTo>
                <a:cubicBezTo>
                  <a:pt x="2341670" y="3341129"/>
                  <a:pt x="2264158" y="3266670"/>
                  <a:pt x="2009285" y="3330128"/>
                </a:cubicBezTo>
                <a:cubicBezTo>
                  <a:pt x="1754412" y="3393586"/>
                  <a:pt x="1772496" y="3302334"/>
                  <a:pt x="1576907" y="3330128"/>
                </a:cubicBezTo>
                <a:cubicBezTo>
                  <a:pt x="1381318" y="3357922"/>
                  <a:pt x="1259035" y="3303731"/>
                  <a:pt x="1042794" y="3330128"/>
                </a:cubicBezTo>
                <a:cubicBezTo>
                  <a:pt x="826553" y="3356525"/>
                  <a:pt x="799098" y="3318038"/>
                  <a:pt x="610416" y="3330128"/>
                </a:cubicBezTo>
                <a:cubicBezTo>
                  <a:pt x="421734" y="3342218"/>
                  <a:pt x="171828" y="3291657"/>
                  <a:pt x="0" y="3330128"/>
                </a:cubicBezTo>
                <a:cubicBezTo>
                  <a:pt x="-20713" y="3085959"/>
                  <a:pt x="33224" y="3047474"/>
                  <a:pt x="0" y="2841709"/>
                </a:cubicBezTo>
                <a:cubicBezTo>
                  <a:pt x="-33224" y="2635944"/>
                  <a:pt x="51665" y="2571048"/>
                  <a:pt x="0" y="2319989"/>
                </a:cubicBezTo>
                <a:cubicBezTo>
                  <a:pt x="-51665" y="2068930"/>
                  <a:pt x="54849" y="1963661"/>
                  <a:pt x="0" y="1731667"/>
                </a:cubicBezTo>
                <a:cubicBezTo>
                  <a:pt x="-54849" y="1499673"/>
                  <a:pt x="31228" y="1413802"/>
                  <a:pt x="0" y="1176645"/>
                </a:cubicBezTo>
                <a:cubicBezTo>
                  <a:pt x="-31228" y="939488"/>
                  <a:pt x="57399" y="872831"/>
                  <a:pt x="0" y="688226"/>
                </a:cubicBezTo>
                <a:cubicBezTo>
                  <a:pt x="-57399" y="503621"/>
                  <a:pt x="3835" y="255332"/>
                  <a:pt x="0" y="0"/>
                </a:cubicBezTo>
                <a:close/>
              </a:path>
            </a:pathLst>
          </a:custGeom>
          <a:ln w="38100">
            <a:solidFill>
              <a:srgbClr val="329061"/>
            </a:solidFill>
            <a:extLst>
              <a:ext uri="{C807C97D-BFC1-408E-A445-0C87EB9F89A2}">
                <ask:lineSketchStyleProps xmlns:ask="http://schemas.microsoft.com/office/drawing/2018/sketchyshapes" sd="2103250076">
                  <a:prstGeom prst="rect">
                    <a:avLst/>
                  </a:prstGeom>
                  <ask:type>
                    <ask:lineSketchScribble/>
                  </ask:type>
                </ask:lineSketchStyleProps>
              </a:ext>
            </a:extLst>
          </a:ln>
        </p:spPr>
      </p:pic>
      <p:pic>
        <p:nvPicPr>
          <p:cNvPr id="10" name="Picture 9" descr="A picture containing fabric&#10;&#10;Description automatically generated">
            <a:extLst>
              <a:ext uri="{FF2B5EF4-FFF2-40B4-BE49-F238E27FC236}">
                <a16:creationId xmlns:a16="http://schemas.microsoft.com/office/drawing/2014/main" id="{10FE69D9-D3A9-4498-8619-A965F9A11584}"/>
              </a:ext>
            </a:extLst>
          </p:cNvPr>
          <p:cNvPicPr>
            <a:picLocks noChangeAspect="1"/>
          </p:cNvPicPr>
          <p:nvPr/>
        </p:nvPicPr>
        <p:blipFill rotWithShape="1">
          <a:blip r:embed="rId4">
            <a:extLst>
              <a:ext uri="{28A0092B-C50C-407E-A947-70E740481C1C}">
                <a14:useLocalDpi xmlns:a14="http://schemas.microsoft.com/office/drawing/2010/main" val="0"/>
              </a:ext>
            </a:extLst>
          </a:blip>
          <a:srcRect l="17785" r="9820"/>
          <a:stretch/>
        </p:blipFill>
        <p:spPr>
          <a:xfrm>
            <a:off x="6131970" y="1149895"/>
            <a:ext cx="3863082" cy="3401746"/>
          </a:xfrm>
          <a:custGeom>
            <a:avLst/>
            <a:gdLst>
              <a:gd name="connsiteX0" fmla="*/ 0 w 3863082"/>
              <a:gd name="connsiteY0" fmla="*/ 0 h 3401746"/>
              <a:gd name="connsiteX1" fmla="*/ 435976 w 3863082"/>
              <a:gd name="connsiteY1" fmla="*/ 0 h 3401746"/>
              <a:gd name="connsiteX2" fmla="*/ 1026476 w 3863082"/>
              <a:gd name="connsiteY2" fmla="*/ 0 h 3401746"/>
              <a:gd name="connsiteX3" fmla="*/ 1655607 w 3863082"/>
              <a:gd name="connsiteY3" fmla="*/ 0 h 3401746"/>
              <a:gd name="connsiteX4" fmla="*/ 2130214 w 3863082"/>
              <a:gd name="connsiteY4" fmla="*/ 0 h 3401746"/>
              <a:gd name="connsiteX5" fmla="*/ 2604821 w 3863082"/>
              <a:gd name="connsiteY5" fmla="*/ 0 h 3401746"/>
              <a:gd name="connsiteX6" fmla="*/ 3195321 w 3863082"/>
              <a:gd name="connsiteY6" fmla="*/ 0 h 3401746"/>
              <a:gd name="connsiteX7" fmla="*/ 3863082 w 3863082"/>
              <a:gd name="connsiteY7" fmla="*/ 0 h 3401746"/>
              <a:gd name="connsiteX8" fmla="*/ 3863082 w 3863082"/>
              <a:gd name="connsiteY8" fmla="*/ 498923 h 3401746"/>
              <a:gd name="connsiteX9" fmla="*/ 3863082 w 3863082"/>
              <a:gd name="connsiteY9" fmla="*/ 1099898 h 3401746"/>
              <a:gd name="connsiteX10" fmla="*/ 3863082 w 3863082"/>
              <a:gd name="connsiteY10" fmla="*/ 1564803 h 3401746"/>
              <a:gd name="connsiteX11" fmla="*/ 3863082 w 3863082"/>
              <a:gd name="connsiteY11" fmla="*/ 2097743 h 3401746"/>
              <a:gd name="connsiteX12" fmla="*/ 3863082 w 3863082"/>
              <a:gd name="connsiteY12" fmla="*/ 2732736 h 3401746"/>
              <a:gd name="connsiteX13" fmla="*/ 3863082 w 3863082"/>
              <a:gd name="connsiteY13" fmla="*/ 3401746 h 3401746"/>
              <a:gd name="connsiteX14" fmla="*/ 3388475 w 3863082"/>
              <a:gd name="connsiteY14" fmla="*/ 3401746 h 3401746"/>
              <a:gd name="connsiteX15" fmla="*/ 2836606 w 3863082"/>
              <a:gd name="connsiteY15" fmla="*/ 3401746 h 3401746"/>
              <a:gd name="connsiteX16" fmla="*/ 2400630 w 3863082"/>
              <a:gd name="connsiteY16" fmla="*/ 3401746 h 3401746"/>
              <a:gd name="connsiteX17" fmla="*/ 1926022 w 3863082"/>
              <a:gd name="connsiteY17" fmla="*/ 3401746 h 3401746"/>
              <a:gd name="connsiteX18" fmla="*/ 1296892 w 3863082"/>
              <a:gd name="connsiteY18" fmla="*/ 3401746 h 3401746"/>
              <a:gd name="connsiteX19" fmla="*/ 822285 w 3863082"/>
              <a:gd name="connsiteY19" fmla="*/ 3401746 h 3401746"/>
              <a:gd name="connsiteX20" fmla="*/ 0 w 3863082"/>
              <a:gd name="connsiteY20" fmla="*/ 3401746 h 3401746"/>
              <a:gd name="connsiteX21" fmla="*/ 0 w 3863082"/>
              <a:gd name="connsiteY21" fmla="*/ 2902823 h 3401746"/>
              <a:gd name="connsiteX22" fmla="*/ 0 w 3863082"/>
              <a:gd name="connsiteY22" fmla="*/ 2403901 h 3401746"/>
              <a:gd name="connsiteX23" fmla="*/ 0 w 3863082"/>
              <a:gd name="connsiteY23" fmla="*/ 1802925 h 3401746"/>
              <a:gd name="connsiteX24" fmla="*/ 0 w 3863082"/>
              <a:gd name="connsiteY24" fmla="*/ 1338020 h 3401746"/>
              <a:gd name="connsiteX25" fmla="*/ 0 w 3863082"/>
              <a:gd name="connsiteY25" fmla="*/ 873115 h 3401746"/>
              <a:gd name="connsiteX26" fmla="*/ 0 w 3863082"/>
              <a:gd name="connsiteY26" fmla="*/ 0 h 3401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63082" h="3401746" fill="none" extrusionOk="0">
                <a:moveTo>
                  <a:pt x="0" y="0"/>
                </a:moveTo>
                <a:cubicBezTo>
                  <a:pt x="205311" y="-8186"/>
                  <a:pt x="255805" y="23516"/>
                  <a:pt x="435976" y="0"/>
                </a:cubicBezTo>
                <a:cubicBezTo>
                  <a:pt x="616147" y="-23516"/>
                  <a:pt x="869058" y="13626"/>
                  <a:pt x="1026476" y="0"/>
                </a:cubicBezTo>
                <a:cubicBezTo>
                  <a:pt x="1183894" y="-13626"/>
                  <a:pt x="1425083" y="30813"/>
                  <a:pt x="1655607" y="0"/>
                </a:cubicBezTo>
                <a:cubicBezTo>
                  <a:pt x="1886131" y="-30813"/>
                  <a:pt x="1914570" y="15505"/>
                  <a:pt x="2130214" y="0"/>
                </a:cubicBezTo>
                <a:cubicBezTo>
                  <a:pt x="2345858" y="-15505"/>
                  <a:pt x="2445583" y="31132"/>
                  <a:pt x="2604821" y="0"/>
                </a:cubicBezTo>
                <a:cubicBezTo>
                  <a:pt x="2764059" y="-31132"/>
                  <a:pt x="2995336" y="22920"/>
                  <a:pt x="3195321" y="0"/>
                </a:cubicBezTo>
                <a:cubicBezTo>
                  <a:pt x="3395306" y="-22920"/>
                  <a:pt x="3727782" y="1407"/>
                  <a:pt x="3863082" y="0"/>
                </a:cubicBezTo>
                <a:cubicBezTo>
                  <a:pt x="3868136" y="129865"/>
                  <a:pt x="3835501" y="342429"/>
                  <a:pt x="3863082" y="498923"/>
                </a:cubicBezTo>
                <a:cubicBezTo>
                  <a:pt x="3890663" y="655417"/>
                  <a:pt x="3797504" y="882238"/>
                  <a:pt x="3863082" y="1099898"/>
                </a:cubicBezTo>
                <a:cubicBezTo>
                  <a:pt x="3928660" y="1317559"/>
                  <a:pt x="3833237" y="1446121"/>
                  <a:pt x="3863082" y="1564803"/>
                </a:cubicBezTo>
                <a:cubicBezTo>
                  <a:pt x="3892927" y="1683486"/>
                  <a:pt x="3843850" y="1848938"/>
                  <a:pt x="3863082" y="2097743"/>
                </a:cubicBezTo>
                <a:cubicBezTo>
                  <a:pt x="3882314" y="2346548"/>
                  <a:pt x="3847959" y="2474234"/>
                  <a:pt x="3863082" y="2732736"/>
                </a:cubicBezTo>
                <a:cubicBezTo>
                  <a:pt x="3878205" y="2991238"/>
                  <a:pt x="3813927" y="3069521"/>
                  <a:pt x="3863082" y="3401746"/>
                </a:cubicBezTo>
                <a:cubicBezTo>
                  <a:pt x="3643146" y="3425217"/>
                  <a:pt x="3494794" y="3391927"/>
                  <a:pt x="3388475" y="3401746"/>
                </a:cubicBezTo>
                <a:cubicBezTo>
                  <a:pt x="3282156" y="3411565"/>
                  <a:pt x="3090078" y="3398920"/>
                  <a:pt x="2836606" y="3401746"/>
                </a:cubicBezTo>
                <a:cubicBezTo>
                  <a:pt x="2583134" y="3404572"/>
                  <a:pt x="2518327" y="3391124"/>
                  <a:pt x="2400630" y="3401746"/>
                </a:cubicBezTo>
                <a:cubicBezTo>
                  <a:pt x="2282933" y="3412368"/>
                  <a:pt x="2156278" y="3395225"/>
                  <a:pt x="1926022" y="3401746"/>
                </a:cubicBezTo>
                <a:cubicBezTo>
                  <a:pt x="1695766" y="3408267"/>
                  <a:pt x="1604513" y="3384389"/>
                  <a:pt x="1296892" y="3401746"/>
                </a:cubicBezTo>
                <a:cubicBezTo>
                  <a:pt x="989271" y="3419103"/>
                  <a:pt x="1018911" y="3401468"/>
                  <a:pt x="822285" y="3401746"/>
                </a:cubicBezTo>
                <a:cubicBezTo>
                  <a:pt x="625659" y="3402024"/>
                  <a:pt x="372443" y="3308967"/>
                  <a:pt x="0" y="3401746"/>
                </a:cubicBezTo>
                <a:cubicBezTo>
                  <a:pt x="-3129" y="3256345"/>
                  <a:pt x="8977" y="3099120"/>
                  <a:pt x="0" y="2902823"/>
                </a:cubicBezTo>
                <a:cubicBezTo>
                  <a:pt x="-8977" y="2706526"/>
                  <a:pt x="2403" y="2650122"/>
                  <a:pt x="0" y="2403901"/>
                </a:cubicBezTo>
                <a:cubicBezTo>
                  <a:pt x="-2403" y="2157680"/>
                  <a:pt x="22405" y="2094919"/>
                  <a:pt x="0" y="1802925"/>
                </a:cubicBezTo>
                <a:cubicBezTo>
                  <a:pt x="-22405" y="1510931"/>
                  <a:pt x="37195" y="1535426"/>
                  <a:pt x="0" y="1338020"/>
                </a:cubicBezTo>
                <a:cubicBezTo>
                  <a:pt x="-37195" y="1140614"/>
                  <a:pt x="53125" y="1098848"/>
                  <a:pt x="0" y="873115"/>
                </a:cubicBezTo>
                <a:cubicBezTo>
                  <a:pt x="-53125" y="647383"/>
                  <a:pt x="53703" y="390751"/>
                  <a:pt x="0" y="0"/>
                </a:cubicBezTo>
                <a:close/>
              </a:path>
              <a:path w="3863082" h="3401746" stroke="0" extrusionOk="0">
                <a:moveTo>
                  <a:pt x="0" y="0"/>
                </a:moveTo>
                <a:cubicBezTo>
                  <a:pt x="285324" y="-68291"/>
                  <a:pt x="388409" y="46747"/>
                  <a:pt x="590500" y="0"/>
                </a:cubicBezTo>
                <a:cubicBezTo>
                  <a:pt x="792591" y="-46747"/>
                  <a:pt x="894030" y="17187"/>
                  <a:pt x="1142369" y="0"/>
                </a:cubicBezTo>
                <a:cubicBezTo>
                  <a:pt x="1390708" y="-17187"/>
                  <a:pt x="1624100" y="63449"/>
                  <a:pt x="1771499" y="0"/>
                </a:cubicBezTo>
                <a:cubicBezTo>
                  <a:pt x="1918898" y="-63449"/>
                  <a:pt x="2149503" y="44182"/>
                  <a:pt x="2361999" y="0"/>
                </a:cubicBezTo>
                <a:cubicBezTo>
                  <a:pt x="2574495" y="-44182"/>
                  <a:pt x="2744187" y="14318"/>
                  <a:pt x="2875237" y="0"/>
                </a:cubicBezTo>
                <a:cubicBezTo>
                  <a:pt x="3006287" y="-14318"/>
                  <a:pt x="3134296" y="36989"/>
                  <a:pt x="3311213" y="0"/>
                </a:cubicBezTo>
                <a:cubicBezTo>
                  <a:pt x="3488130" y="-36989"/>
                  <a:pt x="3743477" y="7466"/>
                  <a:pt x="3863082" y="0"/>
                </a:cubicBezTo>
                <a:cubicBezTo>
                  <a:pt x="3914459" y="229620"/>
                  <a:pt x="3852729" y="431019"/>
                  <a:pt x="3863082" y="634993"/>
                </a:cubicBezTo>
                <a:cubicBezTo>
                  <a:pt x="3873435" y="838967"/>
                  <a:pt x="3843200" y="978805"/>
                  <a:pt x="3863082" y="1133915"/>
                </a:cubicBezTo>
                <a:cubicBezTo>
                  <a:pt x="3882964" y="1289025"/>
                  <a:pt x="3813016" y="1514240"/>
                  <a:pt x="3863082" y="1734890"/>
                </a:cubicBezTo>
                <a:cubicBezTo>
                  <a:pt x="3913148" y="1955540"/>
                  <a:pt x="3835396" y="2080666"/>
                  <a:pt x="3863082" y="2199796"/>
                </a:cubicBezTo>
                <a:cubicBezTo>
                  <a:pt x="3890768" y="2318926"/>
                  <a:pt x="3850514" y="2492184"/>
                  <a:pt x="3863082" y="2732736"/>
                </a:cubicBezTo>
                <a:cubicBezTo>
                  <a:pt x="3875650" y="2973288"/>
                  <a:pt x="3840892" y="3080840"/>
                  <a:pt x="3863082" y="3401746"/>
                </a:cubicBezTo>
                <a:cubicBezTo>
                  <a:pt x="3595259" y="3463282"/>
                  <a:pt x="3495725" y="3345266"/>
                  <a:pt x="3233952" y="3401746"/>
                </a:cubicBezTo>
                <a:cubicBezTo>
                  <a:pt x="2972179" y="3458226"/>
                  <a:pt x="2802787" y="3331394"/>
                  <a:pt x="2643452" y="3401746"/>
                </a:cubicBezTo>
                <a:cubicBezTo>
                  <a:pt x="2484117" y="3472098"/>
                  <a:pt x="2215445" y="3331185"/>
                  <a:pt x="2052952" y="3401746"/>
                </a:cubicBezTo>
                <a:cubicBezTo>
                  <a:pt x="1890459" y="3472307"/>
                  <a:pt x="1787703" y="3356798"/>
                  <a:pt x="1539714" y="3401746"/>
                </a:cubicBezTo>
                <a:cubicBezTo>
                  <a:pt x="1291725" y="3446694"/>
                  <a:pt x="1203112" y="3384284"/>
                  <a:pt x="1103738" y="3401746"/>
                </a:cubicBezTo>
                <a:cubicBezTo>
                  <a:pt x="1004364" y="3419208"/>
                  <a:pt x="694447" y="3375542"/>
                  <a:pt x="551869" y="3401746"/>
                </a:cubicBezTo>
                <a:cubicBezTo>
                  <a:pt x="409291" y="3427950"/>
                  <a:pt x="263926" y="3372109"/>
                  <a:pt x="0" y="3401746"/>
                </a:cubicBezTo>
                <a:cubicBezTo>
                  <a:pt x="-1450" y="3151824"/>
                  <a:pt x="27426" y="2963311"/>
                  <a:pt x="0" y="2834788"/>
                </a:cubicBezTo>
                <a:cubicBezTo>
                  <a:pt x="-27426" y="2706265"/>
                  <a:pt x="47779" y="2493813"/>
                  <a:pt x="0" y="2199796"/>
                </a:cubicBezTo>
                <a:cubicBezTo>
                  <a:pt x="-47779" y="1905779"/>
                  <a:pt x="57027" y="1930549"/>
                  <a:pt x="0" y="1666856"/>
                </a:cubicBezTo>
                <a:cubicBezTo>
                  <a:pt x="-57027" y="1403163"/>
                  <a:pt x="3723" y="1355873"/>
                  <a:pt x="0" y="1201950"/>
                </a:cubicBezTo>
                <a:cubicBezTo>
                  <a:pt x="-3723" y="1048027"/>
                  <a:pt x="46696" y="780796"/>
                  <a:pt x="0" y="669010"/>
                </a:cubicBezTo>
                <a:cubicBezTo>
                  <a:pt x="-46696" y="557224"/>
                  <a:pt x="38070" y="169524"/>
                  <a:pt x="0" y="0"/>
                </a:cubicBezTo>
                <a:close/>
              </a:path>
            </a:pathLst>
          </a:custGeom>
          <a:ln w="38100">
            <a:solidFill>
              <a:srgbClr val="329061"/>
            </a:solidFill>
            <a:extLst>
              <a:ext uri="{C807C97D-BFC1-408E-A445-0C87EB9F89A2}">
                <ask:lineSketchStyleProps xmlns:ask="http://schemas.microsoft.com/office/drawing/2018/sketchyshapes" sd="749901752">
                  <a:prstGeom prst="rect">
                    <a:avLst/>
                  </a:prstGeom>
                  <ask:type>
                    <ask:lineSketchScribble/>
                  </ask:type>
                </ask:lineSketchStyleProps>
              </a:ext>
            </a:extLst>
          </a:ln>
        </p:spPr>
      </p:pic>
      <p:sp>
        <p:nvSpPr>
          <p:cNvPr id="11" name="Rectangle 10">
            <a:extLst>
              <a:ext uri="{FF2B5EF4-FFF2-40B4-BE49-F238E27FC236}">
                <a16:creationId xmlns:a16="http://schemas.microsoft.com/office/drawing/2014/main" id="{E08C59D3-BF7B-413D-B61A-50BA087E4061}"/>
              </a:ext>
            </a:extLst>
          </p:cNvPr>
          <p:cNvSpPr/>
          <p:nvPr/>
        </p:nvSpPr>
        <p:spPr>
          <a:xfrm>
            <a:off x="1887923" y="4806467"/>
            <a:ext cx="3648719" cy="769441"/>
          </a:xfrm>
          <a:custGeom>
            <a:avLst/>
            <a:gdLst>
              <a:gd name="connsiteX0" fmla="*/ 0 w 3648719"/>
              <a:gd name="connsiteY0" fmla="*/ 0 h 769441"/>
              <a:gd name="connsiteX1" fmla="*/ 557733 w 3648719"/>
              <a:gd name="connsiteY1" fmla="*/ 0 h 769441"/>
              <a:gd name="connsiteX2" fmla="*/ 969517 w 3648719"/>
              <a:gd name="connsiteY2" fmla="*/ 0 h 769441"/>
              <a:gd name="connsiteX3" fmla="*/ 1527250 w 3648719"/>
              <a:gd name="connsiteY3" fmla="*/ 0 h 769441"/>
              <a:gd name="connsiteX4" fmla="*/ 1939034 w 3648719"/>
              <a:gd name="connsiteY4" fmla="*/ 0 h 769441"/>
              <a:gd name="connsiteX5" fmla="*/ 2460279 w 3648719"/>
              <a:gd name="connsiteY5" fmla="*/ 0 h 769441"/>
              <a:gd name="connsiteX6" fmla="*/ 3054499 w 3648719"/>
              <a:gd name="connsiteY6" fmla="*/ 0 h 769441"/>
              <a:gd name="connsiteX7" fmla="*/ 3648719 w 3648719"/>
              <a:gd name="connsiteY7" fmla="*/ 0 h 769441"/>
              <a:gd name="connsiteX8" fmla="*/ 3648719 w 3648719"/>
              <a:gd name="connsiteY8" fmla="*/ 369332 h 769441"/>
              <a:gd name="connsiteX9" fmla="*/ 3648719 w 3648719"/>
              <a:gd name="connsiteY9" fmla="*/ 769441 h 769441"/>
              <a:gd name="connsiteX10" fmla="*/ 3054499 w 3648719"/>
              <a:gd name="connsiteY10" fmla="*/ 769441 h 769441"/>
              <a:gd name="connsiteX11" fmla="*/ 2533253 w 3648719"/>
              <a:gd name="connsiteY11" fmla="*/ 769441 h 769441"/>
              <a:gd name="connsiteX12" fmla="*/ 2084982 w 3648719"/>
              <a:gd name="connsiteY12" fmla="*/ 769441 h 769441"/>
              <a:gd name="connsiteX13" fmla="*/ 1636711 w 3648719"/>
              <a:gd name="connsiteY13" fmla="*/ 769441 h 769441"/>
              <a:gd name="connsiteX14" fmla="*/ 1078978 w 3648719"/>
              <a:gd name="connsiteY14" fmla="*/ 769441 h 769441"/>
              <a:gd name="connsiteX15" fmla="*/ 630707 w 3648719"/>
              <a:gd name="connsiteY15" fmla="*/ 769441 h 769441"/>
              <a:gd name="connsiteX16" fmla="*/ 0 w 3648719"/>
              <a:gd name="connsiteY16" fmla="*/ 769441 h 769441"/>
              <a:gd name="connsiteX17" fmla="*/ 0 w 3648719"/>
              <a:gd name="connsiteY17" fmla="*/ 400109 h 769441"/>
              <a:gd name="connsiteX18" fmla="*/ 0 w 3648719"/>
              <a:gd name="connsiteY18"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8719" h="769441" fill="none" extrusionOk="0">
                <a:moveTo>
                  <a:pt x="0" y="0"/>
                </a:moveTo>
                <a:cubicBezTo>
                  <a:pt x="151042" y="-32988"/>
                  <a:pt x="309346" y="3887"/>
                  <a:pt x="557733" y="0"/>
                </a:cubicBezTo>
                <a:cubicBezTo>
                  <a:pt x="806120" y="-3887"/>
                  <a:pt x="850034" y="46064"/>
                  <a:pt x="969517" y="0"/>
                </a:cubicBezTo>
                <a:cubicBezTo>
                  <a:pt x="1089000" y="-46064"/>
                  <a:pt x="1280055" y="49435"/>
                  <a:pt x="1527250" y="0"/>
                </a:cubicBezTo>
                <a:cubicBezTo>
                  <a:pt x="1774445" y="-49435"/>
                  <a:pt x="1768758" y="16754"/>
                  <a:pt x="1939034" y="0"/>
                </a:cubicBezTo>
                <a:cubicBezTo>
                  <a:pt x="2109310" y="-16754"/>
                  <a:pt x="2299017" y="40676"/>
                  <a:pt x="2460279" y="0"/>
                </a:cubicBezTo>
                <a:cubicBezTo>
                  <a:pt x="2621541" y="-40676"/>
                  <a:pt x="2858488" y="21118"/>
                  <a:pt x="3054499" y="0"/>
                </a:cubicBezTo>
                <a:cubicBezTo>
                  <a:pt x="3250510" y="-21118"/>
                  <a:pt x="3407058" y="43084"/>
                  <a:pt x="3648719" y="0"/>
                </a:cubicBezTo>
                <a:cubicBezTo>
                  <a:pt x="3673084" y="126668"/>
                  <a:pt x="3616724" y="244724"/>
                  <a:pt x="3648719" y="369332"/>
                </a:cubicBezTo>
                <a:cubicBezTo>
                  <a:pt x="3680714" y="493940"/>
                  <a:pt x="3605860" y="679961"/>
                  <a:pt x="3648719" y="769441"/>
                </a:cubicBezTo>
                <a:cubicBezTo>
                  <a:pt x="3455209" y="772320"/>
                  <a:pt x="3266520" y="750288"/>
                  <a:pt x="3054499" y="769441"/>
                </a:cubicBezTo>
                <a:cubicBezTo>
                  <a:pt x="2842478" y="788594"/>
                  <a:pt x="2678072" y="722179"/>
                  <a:pt x="2533253" y="769441"/>
                </a:cubicBezTo>
                <a:cubicBezTo>
                  <a:pt x="2388434" y="816703"/>
                  <a:pt x="2263109" y="744424"/>
                  <a:pt x="2084982" y="769441"/>
                </a:cubicBezTo>
                <a:cubicBezTo>
                  <a:pt x="1906855" y="794458"/>
                  <a:pt x="1846607" y="769015"/>
                  <a:pt x="1636711" y="769441"/>
                </a:cubicBezTo>
                <a:cubicBezTo>
                  <a:pt x="1426815" y="769867"/>
                  <a:pt x="1231455" y="759462"/>
                  <a:pt x="1078978" y="769441"/>
                </a:cubicBezTo>
                <a:cubicBezTo>
                  <a:pt x="926501" y="779420"/>
                  <a:pt x="854654" y="733805"/>
                  <a:pt x="630707" y="769441"/>
                </a:cubicBezTo>
                <a:cubicBezTo>
                  <a:pt x="406760" y="805077"/>
                  <a:pt x="281734" y="697175"/>
                  <a:pt x="0" y="769441"/>
                </a:cubicBezTo>
                <a:cubicBezTo>
                  <a:pt x="-1604" y="667117"/>
                  <a:pt x="20330" y="559553"/>
                  <a:pt x="0" y="400109"/>
                </a:cubicBezTo>
                <a:cubicBezTo>
                  <a:pt x="-20330" y="240665"/>
                  <a:pt x="14086" y="188744"/>
                  <a:pt x="0" y="0"/>
                </a:cubicBezTo>
                <a:close/>
              </a:path>
              <a:path w="3648719" h="769441" stroke="0" extrusionOk="0">
                <a:moveTo>
                  <a:pt x="0" y="0"/>
                </a:moveTo>
                <a:cubicBezTo>
                  <a:pt x="100254" y="-46664"/>
                  <a:pt x="347812" y="52026"/>
                  <a:pt x="448271" y="0"/>
                </a:cubicBezTo>
                <a:cubicBezTo>
                  <a:pt x="548730" y="-52026"/>
                  <a:pt x="835847" y="40085"/>
                  <a:pt x="969517" y="0"/>
                </a:cubicBezTo>
                <a:cubicBezTo>
                  <a:pt x="1103187" y="-40085"/>
                  <a:pt x="1338388" y="50033"/>
                  <a:pt x="1527250" y="0"/>
                </a:cubicBezTo>
                <a:cubicBezTo>
                  <a:pt x="1716112" y="-50033"/>
                  <a:pt x="1766867" y="21798"/>
                  <a:pt x="1939034" y="0"/>
                </a:cubicBezTo>
                <a:cubicBezTo>
                  <a:pt x="2111201" y="-21798"/>
                  <a:pt x="2302940" y="12429"/>
                  <a:pt x="2496766" y="0"/>
                </a:cubicBezTo>
                <a:cubicBezTo>
                  <a:pt x="2690592" y="-12429"/>
                  <a:pt x="2840226" y="11300"/>
                  <a:pt x="3090986" y="0"/>
                </a:cubicBezTo>
                <a:cubicBezTo>
                  <a:pt x="3341746" y="-11300"/>
                  <a:pt x="3452072" y="21183"/>
                  <a:pt x="3648719" y="0"/>
                </a:cubicBezTo>
                <a:cubicBezTo>
                  <a:pt x="3660269" y="77720"/>
                  <a:pt x="3620877" y="286404"/>
                  <a:pt x="3648719" y="361637"/>
                </a:cubicBezTo>
                <a:cubicBezTo>
                  <a:pt x="3676561" y="436870"/>
                  <a:pt x="3647205" y="608028"/>
                  <a:pt x="3648719" y="769441"/>
                </a:cubicBezTo>
                <a:cubicBezTo>
                  <a:pt x="3540438" y="815560"/>
                  <a:pt x="3306371" y="754251"/>
                  <a:pt x="3200448" y="769441"/>
                </a:cubicBezTo>
                <a:cubicBezTo>
                  <a:pt x="3094525" y="784631"/>
                  <a:pt x="2863541" y="751852"/>
                  <a:pt x="2715689" y="769441"/>
                </a:cubicBezTo>
                <a:cubicBezTo>
                  <a:pt x="2567837" y="787030"/>
                  <a:pt x="2442274" y="737015"/>
                  <a:pt x="2267418" y="769441"/>
                </a:cubicBezTo>
                <a:cubicBezTo>
                  <a:pt x="2092562" y="801867"/>
                  <a:pt x="1831925" y="703488"/>
                  <a:pt x="1709685" y="769441"/>
                </a:cubicBezTo>
                <a:cubicBezTo>
                  <a:pt x="1587445" y="835394"/>
                  <a:pt x="1448487" y="722497"/>
                  <a:pt x="1261414" y="769441"/>
                </a:cubicBezTo>
                <a:cubicBezTo>
                  <a:pt x="1074341" y="816385"/>
                  <a:pt x="939428" y="738587"/>
                  <a:pt x="849630" y="769441"/>
                </a:cubicBezTo>
                <a:cubicBezTo>
                  <a:pt x="759832" y="800295"/>
                  <a:pt x="288510" y="716861"/>
                  <a:pt x="0" y="769441"/>
                </a:cubicBezTo>
                <a:cubicBezTo>
                  <a:pt x="-17635" y="609690"/>
                  <a:pt x="4145" y="545645"/>
                  <a:pt x="0" y="407804"/>
                </a:cubicBezTo>
                <a:cubicBezTo>
                  <a:pt x="-4145" y="269963"/>
                  <a:pt x="16677" y="124397"/>
                  <a:pt x="0" y="0"/>
                </a:cubicBezTo>
                <a:close/>
              </a:path>
            </a:pathLst>
          </a:custGeom>
          <a:solidFill>
            <a:schemeClr val="bg1"/>
          </a:solidFill>
          <a:ln w="28575">
            <a:solidFill>
              <a:srgbClr val="6EBA35"/>
            </a:solidFill>
            <a:extLst>
              <a:ext uri="{C807C97D-BFC1-408E-A445-0C87EB9F89A2}">
                <ask:lineSketchStyleProps xmlns:ask="http://schemas.microsoft.com/office/drawing/2018/sketchyshapes" sd="1255533040">
                  <a:prstGeom prst="rect">
                    <a:avLst/>
                  </a:prstGeom>
                  <ask:type>
                    <ask:lineSketchScribble/>
                  </ask:type>
                </ask:lineSketchStyleProps>
              </a:ext>
            </a:extLst>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err="1">
                <a:latin typeface="Times New Roman" panose="02020603050405020304" pitchFamily="18" charset="0"/>
                <a:cs typeface="Times New Roman" panose="02020603050405020304" pitchFamily="18" charset="0"/>
              </a:rPr>
              <a:t>chị</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Nhà</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Trò</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2" name="Rectangle 11">
            <a:extLst>
              <a:ext uri="{FF2B5EF4-FFF2-40B4-BE49-F238E27FC236}">
                <a16:creationId xmlns:a16="http://schemas.microsoft.com/office/drawing/2014/main" id="{710ACA2A-1A5D-431D-9F6D-4DB169A5B02A}"/>
              </a:ext>
            </a:extLst>
          </p:cNvPr>
          <p:cNvSpPr/>
          <p:nvPr/>
        </p:nvSpPr>
        <p:spPr>
          <a:xfrm>
            <a:off x="5868644" y="4806467"/>
            <a:ext cx="4389734" cy="769441"/>
          </a:xfrm>
          <a:custGeom>
            <a:avLst/>
            <a:gdLst>
              <a:gd name="connsiteX0" fmla="*/ 0 w 4389734"/>
              <a:gd name="connsiteY0" fmla="*/ 0 h 769441"/>
              <a:gd name="connsiteX1" fmla="*/ 548717 w 4389734"/>
              <a:gd name="connsiteY1" fmla="*/ 0 h 769441"/>
              <a:gd name="connsiteX2" fmla="*/ 1097434 w 4389734"/>
              <a:gd name="connsiteY2" fmla="*/ 0 h 769441"/>
              <a:gd name="connsiteX3" fmla="*/ 1733945 w 4389734"/>
              <a:gd name="connsiteY3" fmla="*/ 0 h 769441"/>
              <a:gd name="connsiteX4" fmla="*/ 2238764 w 4389734"/>
              <a:gd name="connsiteY4" fmla="*/ 0 h 769441"/>
              <a:gd name="connsiteX5" fmla="*/ 2699686 w 4389734"/>
              <a:gd name="connsiteY5" fmla="*/ 0 h 769441"/>
              <a:gd name="connsiteX6" fmla="*/ 3160608 w 4389734"/>
              <a:gd name="connsiteY6" fmla="*/ 0 h 769441"/>
              <a:gd name="connsiteX7" fmla="*/ 3753223 w 4389734"/>
              <a:gd name="connsiteY7" fmla="*/ 0 h 769441"/>
              <a:gd name="connsiteX8" fmla="*/ 4389734 w 4389734"/>
              <a:gd name="connsiteY8" fmla="*/ 0 h 769441"/>
              <a:gd name="connsiteX9" fmla="*/ 4389734 w 4389734"/>
              <a:gd name="connsiteY9" fmla="*/ 361637 h 769441"/>
              <a:gd name="connsiteX10" fmla="*/ 4389734 w 4389734"/>
              <a:gd name="connsiteY10" fmla="*/ 769441 h 769441"/>
              <a:gd name="connsiteX11" fmla="*/ 3753223 w 4389734"/>
              <a:gd name="connsiteY11" fmla="*/ 769441 h 769441"/>
              <a:gd name="connsiteX12" fmla="*/ 3292301 w 4389734"/>
              <a:gd name="connsiteY12" fmla="*/ 769441 h 769441"/>
              <a:gd name="connsiteX13" fmla="*/ 2787481 w 4389734"/>
              <a:gd name="connsiteY13" fmla="*/ 769441 h 769441"/>
              <a:gd name="connsiteX14" fmla="*/ 2326559 w 4389734"/>
              <a:gd name="connsiteY14" fmla="*/ 769441 h 769441"/>
              <a:gd name="connsiteX15" fmla="*/ 1865637 w 4389734"/>
              <a:gd name="connsiteY15" fmla="*/ 769441 h 769441"/>
              <a:gd name="connsiteX16" fmla="*/ 1360818 w 4389734"/>
              <a:gd name="connsiteY16" fmla="*/ 769441 h 769441"/>
              <a:gd name="connsiteX17" fmla="*/ 855998 w 4389734"/>
              <a:gd name="connsiteY17" fmla="*/ 769441 h 769441"/>
              <a:gd name="connsiteX18" fmla="*/ 0 w 4389734"/>
              <a:gd name="connsiteY18" fmla="*/ 769441 h 769441"/>
              <a:gd name="connsiteX19" fmla="*/ 0 w 4389734"/>
              <a:gd name="connsiteY19" fmla="*/ 377026 h 769441"/>
              <a:gd name="connsiteX20" fmla="*/ 0 w 4389734"/>
              <a:gd name="connsiteY20"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89734" h="769441" fill="none" extrusionOk="0">
                <a:moveTo>
                  <a:pt x="0" y="0"/>
                </a:moveTo>
                <a:cubicBezTo>
                  <a:pt x="264571" y="-10073"/>
                  <a:pt x="411802" y="44383"/>
                  <a:pt x="548717" y="0"/>
                </a:cubicBezTo>
                <a:cubicBezTo>
                  <a:pt x="685632" y="-44383"/>
                  <a:pt x="921685" y="50818"/>
                  <a:pt x="1097434" y="0"/>
                </a:cubicBezTo>
                <a:cubicBezTo>
                  <a:pt x="1273183" y="-50818"/>
                  <a:pt x="1523635" y="42444"/>
                  <a:pt x="1733945" y="0"/>
                </a:cubicBezTo>
                <a:cubicBezTo>
                  <a:pt x="1944255" y="-42444"/>
                  <a:pt x="2103825" y="40077"/>
                  <a:pt x="2238764" y="0"/>
                </a:cubicBezTo>
                <a:cubicBezTo>
                  <a:pt x="2373703" y="-40077"/>
                  <a:pt x="2516718" y="14735"/>
                  <a:pt x="2699686" y="0"/>
                </a:cubicBezTo>
                <a:cubicBezTo>
                  <a:pt x="2882654" y="-14735"/>
                  <a:pt x="3060108" y="14171"/>
                  <a:pt x="3160608" y="0"/>
                </a:cubicBezTo>
                <a:cubicBezTo>
                  <a:pt x="3261108" y="-14171"/>
                  <a:pt x="3555087" y="8533"/>
                  <a:pt x="3753223" y="0"/>
                </a:cubicBezTo>
                <a:cubicBezTo>
                  <a:pt x="3951360" y="-8533"/>
                  <a:pt x="4249426" y="50159"/>
                  <a:pt x="4389734" y="0"/>
                </a:cubicBezTo>
                <a:cubicBezTo>
                  <a:pt x="4411580" y="79727"/>
                  <a:pt x="4378256" y="288635"/>
                  <a:pt x="4389734" y="361637"/>
                </a:cubicBezTo>
                <a:cubicBezTo>
                  <a:pt x="4401212" y="434639"/>
                  <a:pt x="4375830" y="591728"/>
                  <a:pt x="4389734" y="769441"/>
                </a:cubicBezTo>
                <a:cubicBezTo>
                  <a:pt x="4175259" y="772793"/>
                  <a:pt x="4025145" y="752260"/>
                  <a:pt x="3753223" y="769441"/>
                </a:cubicBezTo>
                <a:cubicBezTo>
                  <a:pt x="3481301" y="786622"/>
                  <a:pt x="3467609" y="742640"/>
                  <a:pt x="3292301" y="769441"/>
                </a:cubicBezTo>
                <a:cubicBezTo>
                  <a:pt x="3116993" y="796242"/>
                  <a:pt x="3018389" y="727092"/>
                  <a:pt x="2787481" y="769441"/>
                </a:cubicBezTo>
                <a:cubicBezTo>
                  <a:pt x="2556573" y="811790"/>
                  <a:pt x="2527998" y="721773"/>
                  <a:pt x="2326559" y="769441"/>
                </a:cubicBezTo>
                <a:cubicBezTo>
                  <a:pt x="2125120" y="817109"/>
                  <a:pt x="1990778" y="724477"/>
                  <a:pt x="1865637" y="769441"/>
                </a:cubicBezTo>
                <a:cubicBezTo>
                  <a:pt x="1740496" y="814405"/>
                  <a:pt x="1587245" y="726915"/>
                  <a:pt x="1360818" y="769441"/>
                </a:cubicBezTo>
                <a:cubicBezTo>
                  <a:pt x="1134391" y="811967"/>
                  <a:pt x="1060069" y="762747"/>
                  <a:pt x="855998" y="769441"/>
                </a:cubicBezTo>
                <a:cubicBezTo>
                  <a:pt x="651927" y="776135"/>
                  <a:pt x="357296" y="717694"/>
                  <a:pt x="0" y="769441"/>
                </a:cubicBezTo>
                <a:cubicBezTo>
                  <a:pt x="-16757" y="650997"/>
                  <a:pt x="3772" y="550896"/>
                  <a:pt x="0" y="377026"/>
                </a:cubicBezTo>
                <a:cubicBezTo>
                  <a:pt x="-3772" y="203156"/>
                  <a:pt x="19481" y="160931"/>
                  <a:pt x="0" y="0"/>
                </a:cubicBezTo>
                <a:close/>
              </a:path>
              <a:path w="4389734" h="769441" stroke="0" extrusionOk="0">
                <a:moveTo>
                  <a:pt x="0" y="0"/>
                </a:moveTo>
                <a:cubicBezTo>
                  <a:pt x="142096" y="-46247"/>
                  <a:pt x="249972" y="40648"/>
                  <a:pt x="460922" y="0"/>
                </a:cubicBezTo>
                <a:cubicBezTo>
                  <a:pt x="671872" y="-40648"/>
                  <a:pt x="892822" y="44543"/>
                  <a:pt x="1009639" y="0"/>
                </a:cubicBezTo>
                <a:cubicBezTo>
                  <a:pt x="1126456" y="-44543"/>
                  <a:pt x="1477181" y="60721"/>
                  <a:pt x="1602253" y="0"/>
                </a:cubicBezTo>
                <a:cubicBezTo>
                  <a:pt x="1727325" y="-60721"/>
                  <a:pt x="1838727" y="11559"/>
                  <a:pt x="2019278" y="0"/>
                </a:cubicBezTo>
                <a:cubicBezTo>
                  <a:pt x="2199830" y="-11559"/>
                  <a:pt x="2438964" y="58622"/>
                  <a:pt x="2611892" y="0"/>
                </a:cubicBezTo>
                <a:cubicBezTo>
                  <a:pt x="2784820" y="-58622"/>
                  <a:pt x="3045722" y="62782"/>
                  <a:pt x="3248403" y="0"/>
                </a:cubicBezTo>
                <a:cubicBezTo>
                  <a:pt x="3451084" y="-62782"/>
                  <a:pt x="3614039" y="41964"/>
                  <a:pt x="3709325" y="0"/>
                </a:cubicBezTo>
                <a:cubicBezTo>
                  <a:pt x="3804611" y="-41964"/>
                  <a:pt x="4116905" y="49060"/>
                  <a:pt x="4389734" y="0"/>
                </a:cubicBezTo>
                <a:cubicBezTo>
                  <a:pt x="4423509" y="165484"/>
                  <a:pt x="4357101" y="253855"/>
                  <a:pt x="4389734" y="369332"/>
                </a:cubicBezTo>
                <a:cubicBezTo>
                  <a:pt x="4422367" y="484809"/>
                  <a:pt x="4350241" y="674511"/>
                  <a:pt x="4389734" y="769441"/>
                </a:cubicBezTo>
                <a:cubicBezTo>
                  <a:pt x="4206046" y="804731"/>
                  <a:pt x="4103725" y="742190"/>
                  <a:pt x="3928812" y="769441"/>
                </a:cubicBezTo>
                <a:cubicBezTo>
                  <a:pt x="3753899" y="796692"/>
                  <a:pt x="3643174" y="730121"/>
                  <a:pt x="3467890" y="769441"/>
                </a:cubicBezTo>
                <a:cubicBezTo>
                  <a:pt x="3292606" y="808761"/>
                  <a:pt x="3160620" y="732721"/>
                  <a:pt x="2875276" y="769441"/>
                </a:cubicBezTo>
                <a:cubicBezTo>
                  <a:pt x="2589932" y="806161"/>
                  <a:pt x="2635817" y="747368"/>
                  <a:pt x="2414354" y="769441"/>
                </a:cubicBezTo>
                <a:cubicBezTo>
                  <a:pt x="2192891" y="791514"/>
                  <a:pt x="2101474" y="748526"/>
                  <a:pt x="1997329" y="769441"/>
                </a:cubicBezTo>
                <a:cubicBezTo>
                  <a:pt x="1893185" y="790356"/>
                  <a:pt x="1658183" y="711269"/>
                  <a:pt x="1492510" y="769441"/>
                </a:cubicBezTo>
                <a:cubicBezTo>
                  <a:pt x="1326837" y="827613"/>
                  <a:pt x="1162356" y="724122"/>
                  <a:pt x="1075485" y="769441"/>
                </a:cubicBezTo>
                <a:cubicBezTo>
                  <a:pt x="988615" y="814760"/>
                  <a:pt x="770921" y="765225"/>
                  <a:pt x="570665" y="769441"/>
                </a:cubicBezTo>
                <a:cubicBezTo>
                  <a:pt x="370409" y="773657"/>
                  <a:pt x="222813" y="765034"/>
                  <a:pt x="0" y="769441"/>
                </a:cubicBezTo>
                <a:cubicBezTo>
                  <a:pt x="-35020" y="587666"/>
                  <a:pt x="31080" y="474257"/>
                  <a:pt x="0" y="369332"/>
                </a:cubicBezTo>
                <a:cubicBezTo>
                  <a:pt x="-31080" y="264407"/>
                  <a:pt x="19985" y="88630"/>
                  <a:pt x="0" y="0"/>
                </a:cubicBezTo>
                <a:close/>
              </a:path>
            </a:pathLst>
          </a:custGeom>
          <a:solidFill>
            <a:schemeClr val="bg1"/>
          </a:solidFill>
          <a:ln w="28575">
            <a:solidFill>
              <a:srgbClr val="6EBA35"/>
            </a:solidFill>
            <a:extLst>
              <a:ext uri="{C807C97D-BFC1-408E-A445-0C87EB9F89A2}">
                <ask:lineSketchStyleProps xmlns:ask="http://schemas.microsoft.com/office/drawing/2018/sketchyshapes" sd="1255533040">
                  <a:prstGeom prst="rect">
                    <a:avLst/>
                  </a:prstGeom>
                  <ask:type>
                    <ask:lineSketchScribble/>
                  </ask:type>
                </ask:lineSketchStyleProps>
              </a:ext>
            </a:extLst>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a:latin typeface="Times New Roman" panose="02020603050405020304" pitchFamily="18" charset="0"/>
                <a:cs typeface="Times New Roman" panose="02020603050405020304" pitchFamily="18" charset="0"/>
              </a:rPr>
              <a:t>“</a:t>
            </a:r>
            <a:r>
              <a:rPr lang="en-US" altLang="en-US" sz="4400" b="1" dirty="0" err="1">
                <a:latin typeface="Times New Roman" panose="02020603050405020304" pitchFamily="18" charset="0"/>
                <a:cs typeface="Times New Roman" panose="02020603050405020304" pitchFamily="18" charset="0"/>
              </a:rPr>
              <a:t>tôi</a:t>
            </a:r>
            <a:r>
              <a:rPr lang="en-US" altLang="en-US" sz="4400" b="1" dirty="0">
                <a:latin typeface="Times New Roman" panose="02020603050405020304" pitchFamily="18" charset="0"/>
                <a:cs typeface="Times New Roman" panose="02020603050405020304" pitchFamily="18" charset="0"/>
              </a:rPr>
              <a:t>” - </a:t>
            </a:r>
            <a:r>
              <a:rPr lang="en-US" altLang="en-US" sz="4400" b="1" dirty="0" err="1">
                <a:latin typeface="Times New Roman" panose="02020603050405020304" pitchFamily="18" charset="0"/>
                <a:cs typeface="Times New Roman" panose="02020603050405020304" pitchFamily="18" charset="0"/>
              </a:rPr>
              <a:t>Dế</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Mèn</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15514519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438AA892-5C61-44F6-90FE-BE4E151D763A}"/>
              </a:ext>
            </a:extLst>
          </p:cNvPr>
          <p:cNvSpPr txBox="1"/>
          <p:nvPr/>
        </p:nvSpPr>
        <p:spPr>
          <a:xfrm>
            <a:off x="457200" y="551827"/>
            <a:ext cx="11277599" cy="6235053"/>
          </a:xfrm>
          <a:prstGeom prst="rect">
            <a:avLst/>
          </a:prstGeom>
          <a:solidFill>
            <a:schemeClr val="lt1">
              <a:alpha val="39000"/>
            </a:schemeClr>
          </a:solidFill>
          <a:ln/>
        </p:spPr>
        <p:style>
          <a:lnRef idx="2">
            <a:schemeClr val="accent3"/>
          </a:lnRef>
          <a:fillRef idx="1">
            <a:schemeClr val="lt1"/>
          </a:fillRef>
          <a:effectRef idx="0">
            <a:schemeClr val="accent3"/>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just" defTabSz="396875">
              <a:lnSpc>
                <a:spcPct val="100000"/>
              </a:lnSpc>
              <a:spcBef>
                <a:spcPct val="0"/>
              </a:spcBef>
              <a:buFontTx/>
              <a:buNone/>
            </a:pPr>
            <a:r>
              <a:rPr lang="en-US" altLang="en-US" sz="2400" dirty="0">
                <a:latin typeface="Arial" panose="020B0604020202020204" pitchFamily="34" charset="0"/>
                <a:cs typeface="Arial" panose="020B0604020202020204" pitchFamily="34" charset="0"/>
              </a:rPr>
              <a:t>	Một hôm, qua một vùng cỏ xước xanh dài, tôi chợt nghe tiếng khóc tỉ tê. Đi vài bước nữa, tôi gặp chị Nhà </a:t>
            </a:r>
            <a:r>
              <a:rPr lang="en-US" altLang="en-US" sz="2400" dirty="0" err="1">
                <a:latin typeface="Arial" panose="020B0604020202020204" pitchFamily="34" charset="0"/>
                <a:cs typeface="Arial" panose="020B0604020202020204" pitchFamily="34" charset="0"/>
              </a:rPr>
              <a:t>Trò</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ngồi</a:t>
            </a:r>
            <a:r>
              <a:rPr lang="en-US" altLang="en-US" sz="2400" dirty="0">
                <a:latin typeface="Arial" panose="020B0604020202020204" pitchFamily="34" charset="0"/>
                <a:cs typeface="Arial" panose="020B0604020202020204" pitchFamily="34" charset="0"/>
              </a:rPr>
              <a:t> gục đầu bên tảng đá cuội.</a:t>
            </a:r>
          </a:p>
          <a:p>
            <a:pPr marL="0" lvl="0" indent="0" algn="just" defTabSz="396875">
              <a:lnSpc>
                <a:spcPct val="100000"/>
              </a:lnSpc>
              <a:spcBef>
                <a:spcPct val="0"/>
              </a:spcBef>
              <a:buFontTx/>
              <a:buNone/>
            </a:pPr>
            <a:r>
              <a:rPr lang="en-US" altLang="en-US" sz="2400" dirty="0">
                <a:latin typeface="Arial" panose="020B0604020202020204" pitchFamily="34" charset="0"/>
                <a:cs typeface="Arial" panose="020B0604020202020204" pitchFamily="34" charset="0"/>
              </a:rPr>
              <a:t>	Chị Nhà Trò đã bé nhỏ lại gầy yếu quá, người bự những phấn, như mới lột. Chị mặc áo thâm dài, đôi chỗ chấm điểm vàng, hai cánh mỏng như cánh bướm non, lại ngắn chùn chùn. Hình như cánh yếu quá, chưa quen mở, mà cho dù có khỏe cũng chẳng bay được xa. Tôi đến gần, chị Nhà Trò vẫn khóc. Nức nở mãi, chị mới kể:</a:t>
            </a:r>
          </a:p>
          <a:p>
            <a:pPr marL="0" lvl="0" indent="0" algn="just" defTabSz="396875">
              <a:lnSpc>
                <a:spcPct val="100000"/>
              </a:lnSpc>
              <a:spcBef>
                <a:spcPct val="0"/>
              </a:spcBef>
              <a:buFontTx/>
              <a:buNone/>
            </a:pPr>
            <a:r>
              <a:rPr lang="en-US" altLang="en-US" sz="2400" dirty="0">
                <a:latin typeface="Arial" panose="020B0604020202020204" pitchFamily="34" charset="0"/>
                <a:cs typeface="Arial" panose="020B0604020202020204" pitchFamily="34" charset="0"/>
              </a:rPr>
              <a:t>	- Năm trước, khi gặp trời làm đói kém, mẹ em phải vay lương ăn của bọn nhện. Sau đấy, không may mẹ em mất đi, còn lại thui thủi có mình em. Mà em ốm yếu, kiếm bữa cũng chẳng đủ. Bao năm nghèo túng vẫn hoàn nghèo túng. Mấy bận bọn nhện đã đánh em. Hôm nay bọn chúng chăng tơ ngang đường đe bắt em, vặt chân, vặt cánh ăn thịt em.</a:t>
            </a:r>
          </a:p>
          <a:p>
            <a:pPr marL="0" lvl="0" indent="0" algn="just" defTabSz="396875">
              <a:lnSpc>
                <a:spcPct val="100000"/>
              </a:lnSpc>
              <a:spcBef>
                <a:spcPct val="0"/>
              </a:spcBef>
              <a:buFontTx/>
              <a:buNone/>
            </a:pPr>
            <a:r>
              <a:rPr lang="en-US" altLang="en-US" sz="2400" dirty="0">
                <a:latin typeface="Arial" panose="020B0604020202020204" pitchFamily="34" charset="0"/>
                <a:cs typeface="Arial" panose="020B0604020202020204" pitchFamily="34" charset="0"/>
              </a:rPr>
              <a:t>	Tôi xòe cả hai càng ra, bảo Nhà Trò:</a:t>
            </a:r>
          </a:p>
          <a:p>
            <a:pPr marL="0" lvl="0" indent="0" algn="just" defTabSz="396875">
              <a:lnSpc>
                <a:spcPct val="100000"/>
              </a:lnSpc>
              <a:spcBef>
                <a:spcPct val="0"/>
              </a:spcBef>
              <a:buFontTx/>
              <a:buNone/>
            </a:pPr>
            <a:r>
              <a:rPr lang="en-US" altLang="en-US" sz="2400" dirty="0">
                <a:latin typeface="Arial" panose="020B0604020202020204" pitchFamily="34" charset="0"/>
                <a:cs typeface="Arial" panose="020B0604020202020204" pitchFamily="34" charset="0"/>
              </a:rPr>
              <a:t>	- Em đừng sợ. Hãy trở về cùng với tôi đây. Đứa độc ác không thể cậy khỏe ăn hiếp kẻ yếu.</a:t>
            </a:r>
          </a:p>
          <a:p>
            <a:pPr marL="0" lvl="0" indent="0" algn="just" defTabSz="396875">
              <a:lnSpc>
                <a:spcPct val="100000"/>
              </a:lnSpc>
              <a:spcBef>
                <a:spcPct val="0"/>
              </a:spcBef>
              <a:buFontTx/>
              <a:buNone/>
            </a:pPr>
            <a:r>
              <a:rPr lang="en-US" altLang="en-US" sz="2400" dirty="0">
                <a:latin typeface="Arial" panose="020B0604020202020204" pitchFamily="34" charset="0"/>
                <a:cs typeface="Arial" panose="020B0604020202020204" pitchFamily="34" charset="0"/>
              </a:rPr>
              <a:t>	Rồi tôi dắt Nhà Trò đi. Được một quãng thì tới chỗ mai phục của bọn nhện.</a:t>
            </a:r>
          </a:p>
          <a:p>
            <a:pPr marL="0" lvl="0" indent="0" algn="r" defTabSz="396875">
              <a:lnSpc>
                <a:spcPct val="100000"/>
              </a:lnSpc>
              <a:spcBef>
                <a:spcPct val="0"/>
              </a:spcBef>
              <a:buFontTx/>
              <a:buNone/>
            </a:pPr>
            <a:r>
              <a:rPr lang="en-US" altLang="en-US" sz="2400" i="1" dirty="0">
                <a:latin typeface="Arial" panose="020B0604020202020204" pitchFamily="34" charset="0"/>
                <a:cs typeface="Arial" panose="020B0604020202020204" pitchFamily="34" charset="0"/>
              </a:rPr>
              <a:t>Theo Tô Hoài</a:t>
            </a:r>
          </a:p>
          <a:p>
            <a:pPr marL="0" lvl="0" indent="0" algn="just" defTabSz="396875">
              <a:lnSpc>
                <a:spcPct val="100000"/>
              </a:lnSpc>
              <a:spcBef>
                <a:spcPct val="0"/>
              </a:spcBef>
              <a:buFontTx/>
              <a:buNone/>
            </a:pPr>
            <a:endParaRPr lang="en-US" altLang="en-US" sz="2400" dirty="0">
              <a:latin typeface="Arial" panose="020B0604020202020204" pitchFamily="34" charset="0"/>
              <a:cs typeface="Arial" panose="020B0604020202020204" pitchFamily="34" charset="0"/>
            </a:endParaRPr>
          </a:p>
          <a:p>
            <a:pPr marL="0" lvl="0" indent="0" algn="just" defTabSz="396875">
              <a:lnSpc>
                <a:spcPct val="100000"/>
              </a:lnSpc>
              <a:spcBef>
                <a:spcPct val="0"/>
              </a:spcBef>
              <a:buFontTx/>
              <a:buNone/>
            </a:pPr>
            <a:endParaRPr lang="en-US" altLang="en-US" sz="2400" dirty="0">
              <a:latin typeface="Arial" panose="020B0604020202020204" pitchFamily="34" charset="0"/>
              <a:ea typeface="Arial" panose="020B0604020202020204" pitchFamily="34" charset="0"/>
              <a:cs typeface="Arial" panose="020B0604020202020204" pitchFamily="34" charset="0"/>
            </a:endParaRPr>
          </a:p>
        </p:txBody>
      </p:sp>
      <p:sp>
        <p:nvSpPr>
          <p:cNvPr id="9" name="Content Placeholder 2">
            <a:extLst>
              <a:ext uri="{FF2B5EF4-FFF2-40B4-BE49-F238E27FC236}">
                <a16:creationId xmlns:a16="http://schemas.microsoft.com/office/drawing/2014/main" id="{354D7C2C-DAC7-4042-82C6-F866593DD62E}"/>
              </a:ext>
            </a:extLst>
          </p:cNvPr>
          <p:cNvSpPr txBox="1"/>
          <p:nvPr/>
        </p:nvSpPr>
        <p:spPr bwMode="auto">
          <a:xfrm>
            <a:off x="3552785" y="71449"/>
            <a:ext cx="5143517" cy="571502"/>
          </a:xfrm>
          <a:prstGeom prst="rect">
            <a:avLst/>
          </a:prstGeom>
          <a:solidFill>
            <a:srgbClr val="6EBA35"/>
          </a:solidFill>
          <a:ln w="9525">
            <a:noFill/>
            <a:miter lim="800000"/>
          </a:ln>
          <a:effectLst>
            <a:glow rad="63500">
              <a:schemeClr val="accent3">
                <a:satMod val="175000"/>
                <a:alpha val="40000"/>
              </a:schemeClr>
            </a:glow>
          </a:effectLst>
          <a:scene3d>
            <a:camera prst="orthographicFront"/>
            <a:lightRig rig="threePt" dir="t"/>
          </a:scene3d>
          <a:sp3d>
            <a:bevelT/>
          </a:sp3d>
        </p:spPr>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273050" indent="-273050" algn="ctr" eaLnBrk="1" hangingPunct="1">
              <a:buNone/>
            </a:pPr>
            <a:r>
              <a:rPr lang="en-US" altLang="x-none" sz="3200" b="1" dirty="0">
                <a:solidFill>
                  <a:schemeClr val="bg1"/>
                </a:solidFill>
                <a:latin typeface="Arial" panose="020B0604020202020204" pitchFamily="34" charset="0"/>
              </a:rPr>
              <a:t>Dế Mèn bênh vực kẻ yếu</a:t>
            </a:r>
          </a:p>
        </p:txBody>
      </p:sp>
    </p:spTree>
    <p:extLst>
      <p:ext uri="{BB962C8B-B14F-4D97-AF65-F5344CB8AC3E}">
        <p14:creationId xmlns:p14="http://schemas.microsoft.com/office/powerpoint/2010/main" val="584255825"/>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p:cNvPicPr>
            <a:picLocks noChangeAspect="1"/>
          </p:cNvPicPr>
          <p:nvPr/>
        </p:nvPicPr>
        <p:blipFill rotWithShape="1">
          <a:blip r:embed="rId3" cstate="print">
            <a:extLst>
              <a:ext uri="{28A0092B-C50C-407E-A947-70E740481C1C}">
                <a14:useLocalDpi xmlns:a14="http://schemas.microsoft.com/office/drawing/2010/main" val="0"/>
              </a:ext>
            </a:extLst>
          </a:blip>
          <a:srcRect t="61421" b="609"/>
          <a:stretch/>
        </p:blipFill>
        <p:spPr>
          <a:xfrm>
            <a:off x="15894" y="18387"/>
            <a:ext cx="12174936" cy="6839613"/>
          </a:xfrm>
          <a:prstGeom prst="rect">
            <a:avLst/>
          </a:prstGeom>
        </p:spPr>
      </p:pic>
      <p:pic>
        <p:nvPicPr>
          <p:cNvPr id="30" name="图片 29"/>
          <p:cNvPicPr>
            <a:picLocks noChangeAspect="1"/>
          </p:cNvPicPr>
          <p:nvPr/>
        </p:nvPicPr>
        <p:blipFill rotWithShape="1">
          <a:blip r:embed="rId4">
            <a:extLst>
              <a:ext uri="{28A0092B-C50C-407E-A947-70E740481C1C}">
                <a14:useLocalDpi xmlns:a14="http://schemas.microsoft.com/office/drawing/2010/main" val="0"/>
              </a:ext>
            </a:extLst>
          </a:blip>
          <a:srcRect b="56888"/>
          <a:stretch/>
        </p:blipFill>
        <p:spPr>
          <a:xfrm>
            <a:off x="75542" y="4948182"/>
            <a:ext cx="12166197" cy="1920798"/>
          </a:xfrm>
          <a:prstGeom prst="rect">
            <a:avLst/>
          </a:prstGeom>
        </p:spPr>
      </p:pic>
      <p:pic>
        <p:nvPicPr>
          <p:cNvPr id="31" name="图片 30"/>
          <p:cNvPicPr>
            <a:picLocks noChangeAspect="1"/>
          </p:cNvPicPr>
          <p:nvPr/>
        </p:nvPicPr>
        <p:blipFill rotWithShape="1">
          <a:blip r:embed="rId5" cstate="print">
            <a:extLst>
              <a:ext uri="{28A0092B-C50C-407E-A947-70E740481C1C}">
                <a14:useLocalDpi xmlns:a14="http://schemas.microsoft.com/office/drawing/2010/main" val="0"/>
              </a:ext>
            </a:extLst>
          </a:blip>
          <a:srcRect t="22718"/>
          <a:stretch/>
        </p:blipFill>
        <p:spPr>
          <a:xfrm>
            <a:off x="100031" y="2"/>
            <a:ext cx="2156809" cy="1953617"/>
          </a:xfrm>
          <a:prstGeom prst="rect">
            <a:avLst/>
          </a:prstGeom>
        </p:spPr>
      </p:pic>
      <p:sp>
        <p:nvSpPr>
          <p:cNvPr id="32" name="文本框 31">
            <a:extLst>
              <a:ext uri="{FF2B5EF4-FFF2-40B4-BE49-F238E27FC236}">
                <a16:creationId xmlns:a16="http://schemas.microsoft.com/office/drawing/2014/main" id="{3B180249-8F3E-47C2-9CB3-7C8CCED75B01}"/>
              </a:ext>
            </a:extLst>
          </p:cNvPr>
          <p:cNvSpPr txBox="1"/>
          <p:nvPr/>
        </p:nvSpPr>
        <p:spPr>
          <a:xfrm>
            <a:off x="3071801" y="255599"/>
            <a:ext cx="6588700" cy="1261229"/>
          </a:xfrm>
          <a:custGeom>
            <a:avLst/>
            <a:gdLst>
              <a:gd name="connsiteX0" fmla="*/ 0 w 6588700"/>
              <a:gd name="connsiteY0" fmla="*/ 426876 h 1261229"/>
              <a:gd name="connsiteX1" fmla="*/ 426876 w 6588700"/>
              <a:gd name="connsiteY1" fmla="*/ 0 h 1261229"/>
              <a:gd name="connsiteX2" fmla="*/ 6161824 w 6588700"/>
              <a:gd name="connsiteY2" fmla="*/ 0 h 1261229"/>
              <a:gd name="connsiteX3" fmla="*/ 6588700 w 6588700"/>
              <a:gd name="connsiteY3" fmla="*/ 426876 h 1261229"/>
              <a:gd name="connsiteX4" fmla="*/ 6588700 w 6588700"/>
              <a:gd name="connsiteY4" fmla="*/ 834353 h 1261229"/>
              <a:gd name="connsiteX5" fmla="*/ 6161824 w 6588700"/>
              <a:gd name="connsiteY5" fmla="*/ 1261229 h 1261229"/>
              <a:gd name="connsiteX6" fmla="*/ 426876 w 6588700"/>
              <a:gd name="connsiteY6" fmla="*/ 1261229 h 1261229"/>
              <a:gd name="connsiteX7" fmla="*/ 0 w 6588700"/>
              <a:gd name="connsiteY7" fmla="*/ 834353 h 1261229"/>
              <a:gd name="connsiteX8" fmla="*/ 0 w 6588700"/>
              <a:gd name="connsiteY8" fmla="*/ 426876 h 1261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8700" h="1261229" extrusionOk="0">
                <a:moveTo>
                  <a:pt x="0" y="426876"/>
                </a:moveTo>
                <a:cubicBezTo>
                  <a:pt x="-39929" y="176975"/>
                  <a:pt x="192138" y="-17089"/>
                  <a:pt x="426876" y="0"/>
                </a:cubicBezTo>
                <a:cubicBezTo>
                  <a:pt x="3108040" y="21081"/>
                  <a:pt x="3566537" y="112621"/>
                  <a:pt x="6161824" y="0"/>
                </a:cubicBezTo>
                <a:cubicBezTo>
                  <a:pt x="6393990" y="21233"/>
                  <a:pt x="6594002" y="190217"/>
                  <a:pt x="6588700" y="426876"/>
                </a:cubicBezTo>
                <a:cubicBezTo>
                  <a:pt x="6589222" y="538356"/>
                  <a:pt x="6601702" y="773161"/>
                  <a:pt x="6588700" y="834353"/>
                </a:cubicBezTo>
                <a:cubicBezTo>
                  <a:pt x="6602138" y="1102692"/>
                  <a:pt x="6392985" y="1262541"/>
                  <a:pt x="6161824" y="1261229"/>
                </a:cubicBezTo>
                <a:cubicBezTo>
                  <a:pt x="5437034" y="1169163"/>
                  <a:pt x="1408285" y="1286853"/>
                  <a:pt x="426876" y="1261229"/>
                </a:cubicBezTo>
                <a:cubicBezTo>
                  <a:pt x="198532" y="1290952"/>
                  <a:pt x="3754" y="1042644"/>
                  <a:pt x="0" y="834353"/>
                </a:cubicBezTo>
                <a:cubicBezTo>
                  <a:pt x="17959" y="750497"/>
                  <a:pt x="25951" y="498245"/>
                  <a:pt x="0" y="426876"/>
                </a:cubicBezTo>
                <a:close/>
              </a:path>
            </a:pathLst>
          </a:custGeom>
          <a:noFill/>
          <a:ln w="38100">
            <a:solidFill>
              <a:srgbClr val="6EBA35"/>
            </a:solidFill>
            <a:extLst>
              <a:ext uri="{C807C97D-BFC1-408E-A445-0C87EB9F89A2}">
                <ask:lineSketchStyleProps xmlns:ask="http://schemas.microsoft.com/office/drawing/2018/sketchyshapes" sd="2505963065">
                  <a:prstGeom prst="roundRect">
                    <a:avLst>
                      <a:gd name="adj" fmla="val 33846"/>
                    </a:avLst>
                  </a:prstGeom>
                  <ask:type>
                    <ask:lineSketchCurved/>
                  </ask:type>
                </ask:lineSketchStyleProps>
              </a:ext>
            </a:extLst>
          </a:ln>
        </p:spPr>
        <p:txBody>
          <a:bodyPr vert="horz" wrap="square" rtlCol="0">
            <a:spAutoFit/>
          </a:bodyPr>
          <a:lstStyle/>
          <a:p>
            <a:pPr algn="ctr"/>
            <a:r>
              <a:rPr lang="en-US" altLang="zh-CN" sz="6000" b="1" spc="300">
                <a:ln>
                  <a:solidFill>
                    <a:srgbClr val="6EBA35"/>
                  </a:solidFill>
                </a:ln>
                <a:solidFill>
                  <a:srgbClr val="329061"/>
                </a:solidFill>
                <a:latin typeface="UTM Nyala" panose="02040603050506020204" pitchFamily="18" charset="0"/>
                <a:ea typeface="方正姚体" panose="02010601030101010101" pitchFamily="2" charset="-122"/>
              </a:rPr>
              <a:t>Chia đoạn</a:t>
            </a:r>
            <a:endParaRPr lang="zh-CN" altLang="en-US" sz="6000" b="1" spc="300" dirty="0">
              <a:ln>
                <a:solidFill>
                  <a:srgbClr val="6EBA35"/>
                </a:solidFill>
              </a:ln>
              <a:solidFill>
                <a:srgbClr val="329061"/>
              </a:solidFill>
              <a:latin typeface="UTM Nyala" panose="02040603050506020204" pitchFamily="18" charset="0"/>
              <a:ea typeface="方正姚体" panose="02010601030101010101" pitchFamily="2" charset="-122"/>
            </a:endParaRPr>
          </a:p>
        </p:txBody>
      </p:sp>
      <p:pic>
        <p:nvPicPr>
          <p:cNvPr id="7" name="图片 6"/>
          <p:cNvPicPr>
            <a:picLocks noChangeAspect="1"/>
          </p:cNvPicPr>
          <p:nvPr/>
        </p:nvPicPr>
        <p:blipFill rotWithShape="1">
          <a:blip r:embed="rId6">
            <a:extLst>
              <a:ext uri="{28A0092B-C50C-407E-A947-70E740481C1C}">
                <a14:useLocalDpi xmlns:a14="http://schemas.microsoft.com/office/drawing/2010/main" val="0"/>
              </a:ext>
            </a:extLst>
          </a:blip>
          <a:srcRect l="20023" b="67764"/>
          <a:stretch/>
        </p:blipFill>
        <p:spPr>
          <a:xfrm flipV="1">
            <a:off x="8342012" y="-1"/>
            <a:ext cx="3886677" cy="1566592"/>
          </a:xfrm>
          <a:prstGeom prst="rect">
            <a:avLst/>
          </a:prstGeom>
        </p:spPr>
      </p:pic>
      <p:sp>
        <p:nvSpPr>
          <p:cNvPr id="25" name="Text Placeholder 2"/>
          <p:cNvSpPr txBox="1">
            <a:spLocks/>
          </p:cNvSpPr>
          <p:nvPr/>
        </p:nvSpPr>
        <p:spPr>
          <a:xfrm>
            <a:off x="2832260" y="1953619"/>
            <a:ext cx="2330565" cy="964077"/>
          </a:xfrm>
          <a:prstGeom prst="rect">
            <a:avLst/>
          </a:prstGeom>
        </p:spPr>
        <p:txBody>
          <a:bodyPr/>
          <a:lstStyle>
            <a:lvl1pPr marL="0" indent="0" algn="ctr" defTabSz="914400" rtl="0" eaLnBrk="1" latinLnBrk="0" hangingPunct="1">
              <a:lnSpc>
                <a:spcPct val="60000"/>
              </a:lnSpc>
              <a:spcBef>
                <a:spcPts val="1000"/>
              </a:spcBef>
              <a:buFont typeface="Arial" panose="020B0604020202020204" pitchFamily="34" charset="0"/>
              <a:buNone/>
              <a:defRPr sz="1800" b="0" i="0" kern="1200">
                <a:solidFill>
                  <a:schemeClr val="tx1"/>
                </a:solidFill>
                <a:latin typeface="SF UI Display Thin" charset="0"/>
                <a:ea typeface="SF UI Display Thin" charset="0"/>
                <a:cs typeface="SF UI Display Thin"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fontAlgn="auto">
              <a:lnSpc>
                <a:spcPts val="1780"/>
              </a:lnSpc>
              <a:spcBef>
                <a:spcPts val="400"/>
              </a:spcBef>
              <a:spcAft>
                <a:spcPts val="0"/>
              </a:spcAft>
              <a:defRPr/>
            </a:pPr>
            <a:endParaRPr lang="en-US" sz="1100" dirty="0">
              <a:solidFill>
                <a:schemeClr val="tx1">
                  <a:alpha val="60000"/>
                </a:schemeClr>
              </a:solidFill>
              <a:latin typeface="腾祥铁山楷书繁" panose="01010104010101010101" pitchFamily="2" charset="-122"/>
              <a:ea typeface="腾祥铁山楷书繁" panose="01010104010101010101" pitchFamily="2" charset="-122"/>
              <a:cs typeface="Source Sans Pro" charset="0"/>
            </a:endParaRPr>
          </a:p>
        </p:txBody>
      </p:sp>
      <p:grpSp>
        <p:nvGrpSpPr>
          <p:cNvPr id="3" name="Group 2">
            <a:extLst>
              <a:ext uri="{FF2B5EF4-FFF2-40B4-BE49-F238E27FC236}">
                <a16:creationId xmlns:a16="http://schemas.microsoft.com/office/drawing/2014/main" id="{62290FC3-C546-4FA6-9199-3F75F5B96A9F}"/>
              </a:ext>
            </a:extLst>
          </p:cNvPr>
          <p:cNvGrpSpPr/>
          <p:nvPr/>
        </p:nvGrpSpPr>
        <p:grpSpPr>
          <a:xfrm>
            <a:off x="1464014" y="1088749"/>
            <a:ext cx="1841022" cy="1766798"/>
            <a:chOff x="1464014" y="1088749"/>
            <a:chExt cx="1841022" cy="1766798"/>
          </a:xfrm>
        </p:grpSpPr>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369445">
              <a:off x="1464014" y="1088749"/>
              <a:ext cx="1841022" cy="1766798"/>
            </a:xfrm>
            <a:prstGeom prst="rect">
              <a:avLst/>
            </a:prstGeom>
          </p:spPr>
        </p:pic>
        <p:sp>
          <p:nvSpPr>
            <p:cNvPr id="2" name="TextBox 1">
              <a:extLst>
                <a:ext uri="{FF2B5EF4-FFF2-40B4-BE49-F238E27FC236}">
                  <a16:creationId xmlns:a16="http://schemas.microsoft.com/office/drawing/2014/main" id="{DA7171D8-3A46-4B50-9FA1-A105C16DA754}"/>
                </a:ext>
              </a:extLst>
            </p:cNvPr>
            <p:cNvSpPr txBox="1"/>
            <p:nvPr/>
          </p:nvSpPr>
          <p:spPr>
            <a:xfrm>
              <a:off x="1834705" y="1689560"/>
              <a:ext cx="1213794" cy="523220"/>
            </a:xfrm>
            <a:prstGeom prst="rect">
              <a:avLst/>
            </a:prstGeom>
            <a:noFill/>
          </p:spPr>
          <p:txBody>
            <a:bodyPr wrap="none" rtlCol="0">
              <a:spAutoFit/>
            </a:bodyPr>
            <a:lstStyle/>
            <a:p>
              <a:r>
                <a:rPr lang="en-US" sz="2800" b="1" err="1">
                  <a:solidFill>
                    <a:schemeClr val="bg1"/>
                  </a:solidFill>
                  <a:latin typeface="Times New Roman" panose="02020603050405020304" pitchFamily="18" charset="0"/>
                  <a:cs typeface="Times New Roman" panose="02020603050405020304" pitchFamily="18" charset="0"/>
                </a:rPr>
                <a:t>Đoạn</a:t>
              </a:r>
              <a:r>
                <a:rPr lang="en-US" sz="2800" b="1">
                  <a:solidFill>
                    <a:schemeClr val="bg1"/>
                  </a:solidFill>
                  <a:latin typeface="Times New Roman" panose="02020603050405020304" pitchFamily="18" charset="0"/>
                  <a:cs typeface="Times New Roman" panose="02020603050405020304" pitchFamily="18" charset="0"/>
                </a:rPr>
                <a:t> :</a:t>
              </a:r>
              <a:endParaRPr lang="en-US" sz="2800" dirty="0">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812945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randombar(horizontal)">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A402EC-2879-4AAF-8219-FBA39F7B940A}"/>
              </a:ext>
            </a:extLst>
          </p:cNvPr>
          <p:cNvSpPr/>
          <p:nvPr/>
        </p:nvSpPr>
        <p:spPr>
          <a:xfrm>
            <a:off x="1012300" y="3674695"/>
            <a:ext cx="5083700" cy="769441"/>
          </a:xfrm>
          <a:prstGeom prst="rect">
            <a:avLst/>
          </a:prstGeom>
          <a:noFill/>
          <a:ln w="9525">
            <a:noFill/>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a:solidFill>
                  <a:schemeClr val="bg2"/>
                </a:solidFill>
                <a:latin typeface="Times New Roman" panose="02020603050405020304" pitchFamily="18" charset="0"/>
                <a:cs typeface="Times New Roman" panose="02020603050405020304" pitchFamily="18" charset="0"/>
              </a:rPr>
              <a:t>-</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97B8D0B2-F7A5-4BDB-89A7-13D1D1C6291D}"/>
              </a:ext>
            </a:extLst>
          </p:cNvPr>
          <p:cNvSpPr/>
          <p:nvPr/>
        </p:nvSpPr>
        <p:spPr>
          <a:xfrm>
            <a:off x="5027024" y="4588301"/>
            <a:ext cx="5955189" cy="769441"/>
          </a:xfrm>
          <a:prstGeom prst="rect">
            <a:avLst/>
          </a:prstGeom>
          <a:noFill/>
          <a:ln w="9525">
            <a:noFill/>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a:solidFill>
                  <a:schemeClr val="bg2"/>
                </a:solidFill>
                <a:latin typeface="Times New Roman" panose="02020603050405020304" pitchFamily="18" charset="0"/>
                <a:cs typeface="Times New Roman" panose="02020603050405020304" pitchFamily="18" charset="0"/>
              </a:rPr>
              <a:t>-</a:t>
            </a:r>
            <a:endParaRPr lang="en-US" altLang="en-US" sz="4400" b="1"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617BA6D6-0C1D-4F7D-B229-BC7595C27A3C}"/>
              </a:ext>
            </a:extLst>
          </p:cNvPr>
          <p:cNvSpPr/>
          <p:nvPr/>
        </p:nvSpPr>
        <p:spPr>
          <a:xfrm>
            <a:off x="5809752" y="2659559"/>
            <a:ext cx="4389734" cy="769441"/>
          </a:xfrm>
          <a:prstGeom prst="rect">
            <a:avLst/>
          </a:prstGeom>
          <a:noFill/>
          <a:ln w="9525">
            <a:noFill/>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a:solidFill>
                  <a:schemeClr val="bg2"/>
                </a:solidFill>
                <a:latin typeface="Times New Roman" panose="02020603050405020304" pitchFamily="18" charset="0"/>
                <a:cs typeface="Times New Roman" panose="02020603050405020304" pitchFamily="18" charset="0"/>
              </a:rPr>
              <a:t>-</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A9927237-9416-4E6C-9133-B98E76CB8535}"/>
              </a:ext>
            </a:extLst>
          </p:cNvPr>
          <p:cNvSpPr/>
          <p:nvPr/>
        </p:nvSpPr>
        <p:spPr>
          <a:xfrm>
            <a:off x="1420018" y="1745953"/>
            <a:ext cx="4389734" cy="769441"/>
          </a:xfrm>
          <a:custGeom>
            <a:avLst/>
            <a:gdLst>
              <a:gd name="connsiteX0" fmla="*/ 0 w 4389734"/>
              <a:gd name="connsiteY0" fmla="*/ 0 h 769441"/>
              <a:gd name="connsiteX1" fmla="*/ 548717 w 4389734"/>
              <a:gd name="connsiteY1" fmla="*/ 0 h 769441"/>
              <a:gd name="connsiteX2" fmla="*/ 1097434 w 4389734"/>
              <a:gd name="connsiteY2" fmla="*/ 0 h 769441"/>
              <a:gd name="connsiteX3" fmla="*/ 1733945 w 4389734"/>
              <a:gd name="connsiteY3" fmla="*/ 0 h 769441"/>
              <a:gd name="connsiteX4" fmla="*/ 2238764 w 4389734"/>
              <a:gd name="connsiteY4" fmla="*/ 0 h 769441"/>
              <a:gd name="connsiteX5" fmla="*/ 2699686 w 4389734"/>
              <a:gd name="connsiteY5" fmla="*/ 0 h 769441"/>
              <a:gd name="connsiteX6" fmla="*/ 3160608 w 4389734"/>
              <a:gd name="connsiteY6" fmla="*/ 0 h 769441"/>
              <a:gd name="connsiteX7" fmla="*/ 3753223 w 4389734"/>
              <a:gd name="connsiteY7" fmla="*/ 0 h 769441"/>
              <a:gd name="connsiteX8" fmla="*/ 4389734 w 4389734"/>
              <a:gd name="connsiteY8" fmla="*/ 0 h 769441"/>
              <a:gd name="connsiteX9" fmla="*/ 4389734 w 4389734"/>
              <a:gd name="connsiteY9" fmla="*/ 361637 h 769441"/>
              <a:gd name="connsiteX10" fmla="*/ 4389734 w 4389734"/>
              <a:gd name="connsiteY10" fmla="*/ 769441 h 769441"/>
              <a:gd name="connsiteX11" fmla="*/ 3753223 w 4389734"/>
              <a:gd name="connsiteY11" fmla="*/ 769441 h 769441"/>
              <a:gd name="connsiteX12" fmla="*/ 3292301 w 4389734"/>
              <a:gd name="connsiteY12" fmla="*/ 769441 h 769441"/>
              <a:gd name="connsiteX13" fmla="*/ 2787481 w 4389734"/>
              <a:gd name="connsiteY13" fmla="*/ 769441 h 769441"/>
              <a:gd name="connsiteX14" fmla="*/ 2326559 w 4389734"/>
              <a:gd name="connsiteY14" fmla="*/ 769441 h 769441"/>
              <a:gd name="connsiteX15" fmla="*/ 1865637 w 4389734"/>
              <a:gd name="connsiteY15" fmla="*/ 769441 h 769441"/>
              <a:gd name="connsiteX16" fmla="*/ 1360818 w 4389734"/>
              <a:gd name="connsiteY16" fmla="*/ 769441 h 769441"/>
              <a:gd name="connsiteX17" fmla="*/ 855998 w 4389734"/>
              <a:gd name="connsiteY17" fmla="*/ 769441 h 769441"/>
              <a:gd name="connsiteX18" fmla="*/ 0 w 4389734"/>
              <a:gd name="connsiteY18" fmla="*/ 769441 h 769441"/>
              <a:gd name="connsiteX19" fmla="*/ 0 w 4389734"/>
              <a:gd name="connsiteY19" fmla="*/ 377026 h 769441"/>
              <a:gd name="connsiteX20" fmla="*/ 0 w 4389734"/>
              <a:gd name="connsiteY20"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89734" h="769441" fill="none" extrusionOk="0">
                <a:moveTo>
                  <a:pt x="0" y="0"/>
                </a:moveTo>
                <a:cubicBezTo>
                  <a:pt x="264571" y="-10073"/>
                  <a:pt x="411802" y="44383"/>
                  <a:pt x="548717" y="0"/>
                </a:cubicBezTo>
                <a:cubicBezTo>
                  <a:pt x="685632" y="-44383"/>
                  <a:pt x="921685" y="50818"/>
                  <a:pt x="1097434" y="0"/>
                </a:cubicBezTo>
                <a:cubicBezTo>
                  <a:pt x="1273183" y="-50818"/>
                  <a:pt x="1523635" y="42444"/>
                  <a:pt x="1733945" y="0"/>
                </a:cubicBezTo>
                <a:cubicBezTo>
                  <a:pt x="1944255" y="-42444"/>
                  <a:pt x="2103825" y="40077"/>
                  <a:pt x="2238764" y="0"/>
                </a:cubicBezTo>
                <a:cubicBezTo>
                  <a:pt x="2373703" y="-40077"/>
                  <a:pt x="2516718" y="14735"/>
                  <a:pt x="2699686" y="0"/>
                </a:cubicBezTo>
                <a:cubicBezTo>
                  <a:pt x="2882654" y="-14735"/>
                  <a:pt x="3060108" y="14171"/>
                  <a:pt x="3160608" y="0"/>
                </a:cubicBezTo>
                <a:cubicBezTo>
                  <a:pt x="3261108" y="-14171"/>
                  <a:pt x="3555087" y="8533"/>
                  <a:pt x="3753223" y="0"/>
                </a:cubicBezTo>
                <a:cubicBezTo>
                  <a:pt x="3951360" y="-8533"/>
                  <a:pt x="4249426" y="50159"/>
                  <a:pt x="4389734" y="0"/>
                </a:cubicBezTo>
                <a:cubicBezTo>
                  <a:pt x="4411580" y="79727"/>
                  <a:pt x="4378256" y="288635"/>
                  <a:pt x="4389734" y="361637"/>
                </a:cubicBezTo>
                <a:cubicBezTo>
                  <a:pt x="4401212" y="434639"/>
                  <a:pt x="4375830" y="591728"/>
                  <a:pt x="4389734" y="769441"/>
                </a:cubicBezTo>
                <a:cubicBezTo>
                  <a:pt x="4175259" y="772793"/>
                  <a:pt x="4025145" y="752260"/>
                  <a:pt x="3753223" y="769441"/>
                </a:cubicBezTo>
                <a:cubicBezTo>
                  <a:pt x="3481301" y="786622"/>
                  <a:pt x="3467609" y="742640"/>
                  <a:pt x="3292301" y="769441"/>
                </a:cubicBezTo>
                <a:cubicBezTo>
                  <a:pt x="3116993" y="796242"/>
                  <a:pt x="3018389" y="727092"/>
                  <a:pt x="2787481" y="769441"/>
                </a:cubicBezTo>
                <a:cubicBezTo>
                  <a:pt x="2556573" y="811790"/>
                  <a:pt x="2527998" y="721773"/>
                  <a:pt x="2326559" y="769441"/>
                </a:cubicBezTo>
                <a:cubicBezTo>
                  <a:pt x="2125120" y="817109"/>
                  <a:pt x="1990778" y="724477"/>
                  <a:pt x="1865637" y="769441"/>
                </a:cubicBezTo>
                <a:cubicBezTo>
                  <a:pt x="1740496" y="814405"/>
                  <a:pt x="1587245" y="726915"/>
                  <a:pt x="1360818" y="769441"/>
                </a:cubicBezTo>
                <a:cubicBezTo>
                  <a:pt x="1134391" y="811967"/>
                  <a:pt x="1060069" y="762747"/>
                  <a:pt x="855998" y="769441"/>
                </a:cubicBezTo>
                <a:cubicBezTo>
                  <a:pt x="651927" y="776135"/>
                  <a:pt x="357296" y="717694"/>
                  <a:pt x="0" y="769441"/>
                </a:cubicBezTo>
                <a:cubicBezTo>
                  <a:pt x="-16757" y="650997"/>
                  <a:pt x="3772" y="550896"/>
                  <a:pt x="0" y="377026"/>
                </a:cubicBezTo>
                <a:cubicBezTo>
                  <a:pt x="-3772" y="203156"/>
                  <a:pt x="19481" y="160931"/>
                  <a:pt x="0" y="0"/>
                </a:cubicBezTo>
                <a:close/>
              </a:path>
              <a:path w="4389734" h="769441" stroke="0" extrusionOk="0">
                <a:moveTo>
                  <a:pt x="0" y="0"/>
                </a:moveTo>
                <a:cubicBezTo>
                  <a:pt x="142096" y="-46247"/>
                  <a:pt x="249972" y="40648"/>
                  <a:pt x="460922" y="0"/>
                </a:cubicBezTo>
                <a:cubicBezTo>
                  <a:pt x="671872" y="-40648"/>
                  <a:pt x="892822" y="44543"/>
                  <a:pt x="1009639" y="0"/>
                </a:cubicBezTo>
                <a:cubicBezTo>
                  <a:pt x="1126456" y="-44543"/>
                  <a:pt x="1477181" y="60721"/>
                  <a:pt x="1602253" y="0"/>
                </a:cubicBezTo>
                <a:cubicBezTo>
                  <a:pt x="1727325" y="-60721"/>
                  <a:pt x="1838727" y="11559"/>
                  <a:pt x="2019278" y="0"/>
                </a:cubicBezTo>
                <a:cubicBezTo>
                  <a:pt x="2199830" y="-11559"/>
                  <a:pt x="2438964" y="58622"/>
                  <a:pt x="2611892" y="0"/>
                </a:cubicBezTo>
                <a:cubicBezTo>
                  <a:pt x="2784820" y="-58622"/>
                  <a:pt x="3045722" y="62782"/>
                  <a:pt x="3248403" y="0"/>
                </a:cubicBezTo>
                <a:cubicBezTo>
                  <a:pt x="3451084" y="-62782"/>
                  <a:pt x="3614039" y="41964"/>
                  <a:pt x="3709325" y="0"/>
                </a:cubicBezTo>
                <a:cubicBezTo>
                  <a:pt x="3804611" y="-41964"/>
                  <a:pt x="4116905" y="49060"/>
                  <a:pt x="4389734" y="0"/>
                </a:cubicBezTo>
                <a:cubicBezTo>
                  <a:pt x="4423509" y="165484"/>
                  <a:pt x="4357101" y="253855"/>
                  <a:pt x="4389734" y="369332"/>
                </a:cubicBezTo>
                <a:cubicBezTo>
                  <a:pt x="4422367" y="484809"/>
                  <a:pt x="4350241" y="674511"/>
                  <a:pt x="4389734" y="769441"/>
                </a:cubicBezTo>
                <a:cubicBezTo>
                  <a:pt x="4206046" y="804731"/>
                  <a:pt x="4103725" y="742190"/>
                  <a:pt x="3928812" y="769441"/>
                </a:cubicBezTo>
                <a:cubicBezTo>
                  <a:pt x="3753899" y="796692"/>
                  <a:pt x="3643174" y="730121"/>
                  <a:pt x="3467890" y="769441"/>
                </a:cubicBezTo>
                <a:cubicBezTo>
                  <a:pt x="3292606" y="808761"/>
                  <a:pt x="3160620" y="732721"/>
                  <a:pt x="2875276" y="769441"/>
                </a:cubicBezTo>
                <a:cubicBezTo>
                  <a:pt x="2589932" y="806161"/>
                  <a:pt x="2635817" y="747368"/>
                  <a:pt x="2414354" y="769441"/>
                </a:cubicBezTo>
                <a:cubicBezTo>
                  <a:pt x="2192891" y="791514"/>
                  <a:pt x="2101474" y="748526"/>
                  <a:pt x="1997329" y="769441"/>
                </a:cubicBezTo>
                <a:cubicBezTo>
                  <a:pt x="1893185" y="790356"/>
                  <a:pt x="1658183" y="711269"/>
                  <a:pt x="1492510" y="769441"/>
                </a:cubicBezTo>
                <a:cubicBezTo>
                  <a:pt x="1326837" y="827613"/>
                  <a:pt x="1162356" y="724122"/>
                  <a:pt x="1075485" y="769441"/>
                </a:cubicBezTo>
                <a:cubicBezTo>
                  <a:pt x="988615" y="814760"/>
                  <a:pt x="770921" y="765225"/>
                  <a:pt x="570665" y="769441"/>
                </a:cubicBezTo>
                <a:cubicBezTo>
                  <a:pt x="370409" y="773657"/>
                  <a:pt x="222813" y="765034"/>
                  <a:pt x="0" y="769441"/>
                </a:cubicBezTo>
                <a:cubicBezTo>
                  <a:pt x="-35020" y="587666"/>
                  <a:pt x="31080" y="474257"/>
                  <a:pt x="0" y="369332"/>
                </a:cubicBezTo>
                <a:cubicBezTo>
                  <a:pt x="-31080" y="264407"/>
                  <a:pt x="19985" y="88630"/>
                  <a:pt x="0" y="0"/>
                </a:cubicBezTo>
                <a:close/>
              </a:path>
            </a:pathLst>
          </a:custGeom>
          <a:solidFill>
            <a:schemeClr val="bg1"/>
          </a:solidFill>
          <a:ln w="28575">
            <a:solidFill>
              <a:srgbClr val="6EBA35"/>
            </a:solidFill>
            <a:extLst>
              <a:ext uri="{C807C97D-BFC1-408E-A445-0C87EB9F89A2}">
                <ask:lineSketchStyleProps xmlns:ask="http://schemas.microsoft.com/office/drawing/2018/sketchyshapes" sd="1255533040">
                  <a:prstGeom prst="rect">
                    <a:avLst/>
                  </a:prstGeom>
                  <ask:type>
                    <ask:lineSketchScribble/>
                  </ask:type>
                </ask:lineSketchStyleProps>
              </a:ext>
            </a:extLst>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err="1">
                <a:latin typeface="Times New Roman" panose="02020603050405020304" pitchFamily="18" charset="0"/>
                <a:cs typeface="Times New Roman" panose="02020603050405020304" pitchFamily="18" charset="0"/>
              </a:rPr>
              <a:t>tảng</a:t>
            </a:r>
            <a:r>
              <a:rPr lang="en-US" altLang="en-US" sz="4400" b="1" dirty="0">
                <a:latin typeface="Times New Roman" panose="02020603050405020304" pitchFamily="18" charset="0"/>
                <a:cs typeface="Times New Roman" panose="02020603050405020304" pitchFamily="18" charset="0"/>
              </a:rPr>
              <a:t> đá c</a:t>
            </a:r>
            <a:r>
              <a:rPr lang="en-US" altLang="en-US" sz="4400" b="1" dirty="0">
                <a:solidFill>
                  <a:srgbClr val="FF0000"/>
                </a:solidFill>
                <a:latin typeface="Times New Roman" panose="02020603050405020304" pitchFamily="18" charset="0"/>
                <a:cs typeface="Times New Roman" panose="02020603050405020304" pitchFamily="18" charset="0"/>
              </a:rPr>
              <a:t>uội</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6" name="图片 29">
            <a:extLst>
              <a:ext uri="{FF2B5EF4-FFF2-40B4-BE49-F238E27FC236}">
                <a16:creationId xmlns:a16="http://schemas.microsoft.com/office/drawing/2014/main" id="{A870B140-09D4-4D72-8277-D5E7840580C6}"/>
              </a:ext>
            </a:extLst>
          </p:cNvPr>
          <p:cNvPicPr>
            <a:picLocks noChangeAspect="1"/>
          </p:cNvPicPr>
          <p:nvPr/>
        </p:nvPicPr>
        <p:blipFill rotWithShape="1">
          <a:blip r:embed="rId2">
            <a:extLst>
              <a:ext uri="{28A0092B-C50C-407E-A947-70E740481C1C}">
                <a14:useLocalDpi xmlns:a14="http://schemas.microsoft.com/office/drawing/2010/main" val="0"/>
              </a:ext>
            </a:extLst>
          </a:blip>
          <a:srcRect b="56888"/>
          <a:stretch/>
        </p:blipFill>
        <p:spPr>
          <a:xfrm>
            <a:off x="25803" y="5277366"/>
            <a:ext cx="12166197" cy="1580440"/>
          </a:xfrm>
          <a:prstGeom prst="rect">
            <a:avLst/>
          </a:prstGeom>
        </p:spPr>
      </p:pic>
      <p:sp>
        <p:nvSpPr>
          <p:cNvPr id="7" name="Content Placeholder 2">
            <a:extLst>
              <a:ext uri="{FF2B5EF4-FFF2-40B4-BE49-F238E27FC236}">
                <a16:creationId xmlns:a16="http://schemas.microsoft.com/office/drawing/2014/main" id="{31927C45-CC38-47FC-9A57-2C3FE3796988}"/>
              </a:ext>
            </a:extLst>
          </p:cNvPr>
          <p:cNvSpPr txBox="1"/>
          <p:nvPr/>
        </p:nvSpPr>
        <p:spPr bwMode="auto">
          <a:xfrm>
            <a:off x="3552785" y="245889"/>
            <a:ext cx="5143517" cy="790430"/>
          </a:xfrm>
          <a:prstGeom prst="rect">
            <a:avLst/>
          </a:prstGeom>
          <a:ln/>
        </p:spPr>
        <p:style>
          <a:lnRef idx="0">
            <a:schemeClr val="accent3"/>
          </a:lnRef>
          <a:fillRef idx="3">
            <a:schemeClr val="accent3"/>
          </a:fillRef>
          <a:effectRef idx="3">
            <a:schemeClr val="accent3"/>
          </a:effectRef>
          <a:fontRef idx="minor">
            <a:schemeClr val="lt1"/>
          </a:fontRef>
        </p:style>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marL="273050" indent="-273050" algn="ctr" eaLnBrk="1" hangingPunct="1">
              <a:buNone/>
            </a:pPr>
            <a:r>
              <a:rPr lang="en-US" altLang="x-none" sz="4400" b="1" dirty="0" err="1">
                <a:solidFill>
                  <a:schemeClr val="bg1"/>
                </a:solidFill>
                <a:latin typeface="Times New Roman" panose="02020603050405020304" pitchFamily="18" charset="0"/>
                <a:cs typeface="Times New Roman" panose="02020603050405020304" pitchFamily="18" charset="0"/>
              </a:rPr>
              <a:t>Luyện</a:t>
            </a:r>
            <a:r>
              <a:rPr lang="en-US" altLang="x-none" sz="4400" b="1" dirty="0">
                <a:solidFill>
                  <a:schemeClr val="bg1"/>
                </a:solidFill>
                <a:latin typeface="Times New Roman" panose="02020603050405020304" pitchFamily="18" charset="0"/>
                <a:cs typeface="Times New Roman" panose="02020603050405020304" pitchFamily="18" charset="0"/>
              </a:rPr>
              <a:t> </a:t>
            </a:r>
            <a:r>
              <a:rPr lang="en-US" altLang="x-none" sz="4400" b="1" dirty="0" err="1">
                <a:solidFill>
                  <a:schemeClr val="bg1"/>
                </a:solidFill>
                <a:latin typeface="Times New Roman" panose="02020603050405020304" pitchFamily="18" charset="0"/>
                <a:cs typeface="Times New Roman" panose="02020603050405020304" pitchFamily="18" charset="0"/>
              </a:rPr>
              <a:t>đọc</a:t>
            </a:r>
            <a:endParaRPr lang="en-US" altLang="x-none" sz="4400" b="1" dirty="0">
              <a:solidFill>
                <a:schemeClr val="bg1"/>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9A3F8FE0-029A-4A6B-86C4-870A122092DA}"/>
              </a:ext>
            </a:extLst>
          </p:cNvPr>
          <p:cNvSpPr/>
          <p:nvPr/>
        </p:nvSpPr>
        <p:spPr>
          <a:xfrm>
            <a:off x="6124543" y="2659559"/>
            <a:ext cx="4389734" cy="769441"/>
          </a:xfrm>
          <a:custGeom>
            <a:avLst/>
            <a:gdLst>
              <a:gd name="connsiteX0" fmla="*/ 0 w 4389734"/>
              <a:gd name="connsiteY0" fmla="*/ 0 h 769441"/>
              <a:gd name="connsiteX1" fmla="*/ 548717 w 4389734"/>
              <a:gd name="connsiteY1" fmla="*/ 0 h 769441"/>
              <a:gd name="connsiteX2" fmla="*/ 1097434 w 4389734"/>
              <a:gd name="connsiteY2" fmla="*/ 0 h 769441"/>
              <a:gd name="connsiteX3" fmla="*/ 1733945 w 4389734"/>
              <a:gd name="connsiteY3" fmla="*/ 0 h 769441"/>
              <a:gd name="connsiteX4" fmla="*/ 2238764 w 4389734"/>
              <a:gd name="connsiteY4" fmla="*/ 0 h 769441"/>
              <a:gd name="connsiteX5" fmla="*/ 2699686 w 4389734"/>
              <a:gd name="connsiteY5" fmla="*/ 0 h 769441"/>
              <a:gd name="connsiteX6" fmla="*/ 3160608 w 4389734"/>
              <a:gd name="connsiteY6" fmla="*/ 0 h 769441"/>
              <a:gd name="connsiteX7" fmla="*/ 3753223 w 4389734"/>
              <a:gd name="connsiteY7" fmla="*/ 0 h 769441"/>
              <a:gd name="connsiteX8" fmla="*/ 4389734 w 4389734"/>
              <a:gd name="connsiteY8" fmla="*/ 0 h 769441"/>
              <a:gd name="connsiteX9" fmla="*/ 4389734 w 4389734"/>
              <a:gd name="connsiteY9" fmla="*/ 361637 h 769441"/>
              <a:gd name="connsiteX10" fmla="*/ 4389734 w 4389734"/>
              <a:gd name="connsiteY10" fmla="*/ 769441 h 769441"/>
              <a:gd name="connsiteX11" fmla="*/ 3753223 w 4389734"/>
              <a:gd name="connsiteY11" fmla="*/ 769441 h 769441"/>
              <a:gd name="connsiteX12" fmla="*/ 3292301 w 4389734"/>
              <a:gd name="connsiteY12" fmla="*/ 769441 h 769441"/>
              <a:gd name="connsiteX13" fmla="*/ 2787481 w 4389734"/>
              <a:gd name="connsiteY13" fmla="*/ 769441 h 769441"/>
              <a:gd name="connsiteX14" fmla="*/ 2326559 w 4389734"/>
              <a:gd name="connsiteY14" fmla="*/ 769441 h 769441"/>
              <a:gd name="connsiteX15" fmla="*/ 1865637 w 4389734"/>
              <a:gd name="connsiteY15" fmla="*/ 769441 h 769441"/>
              <a:gd name="connsiteX16" fmla="*/ 1360818 w 4389734"/>
              <a:gd name="connsiteY16" fmla="*/ 769441 h 769441"/>
              <a:gd name="connsiteX17" fmla="*/ 855998 w 4389734"/>
              <a:gd name="connsiteY17" fmla="*/ 769441 h 769441"/>
              <a:gd name="connsiteX18" fmla="*/ 0 w 4389734"/>
              <a:gd name="connsiteY18" fmla="*/ 769441 h 769441"/>
              <a:gd name="connsiteX19" fmla="*/ 0 w 4389734"/>
              <a:gd name="connsiteY19" fmla="*/ 377026 h 769441"/>
              <a:gd name="connsiteX20" fmla="*/ 0 w 4389734"/>
              <a:gd name="connsiteY20"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89734" h="769441" fill="none" extrusionOk="0">
                <a:moveTo>
                  <a:pt x="0" y="0"/>
                </a:moveTo>
                <a:cubicBezTo>
                  <a:pt x="264571" y="-10073"/>
                  <a:pt x="411802" y="44383"/>
                  <a:pt x="548717" y="0"/>
                </a:cubicBezTo>
                <a:cubicBezTo>
                  <a:pt x="685632" y="-44383"/>
                  <a:pt x="921685" y="50818"/>
                  <a:pt x="1097434" y="0"/>
                </a:cubicBezTo>
                <a:cubicBezTo>
                  <a:pt x="1273183" y="-50818"/>
                  <a:pt x="1523635" y="42444"/>
                  <a:pt x="1733945" y="0"/>
                </a:cubicBezTo>
                <a:cubicBezTo>
                  <a:pt x="1944255" y="-42444"/>
                  <a:pt x="2103825" y="40077"/>
                  <a:pt x="2238764" y="0"/>
                </a:cubicBezTo>
                <a:cubicBezTo>
                  <a:pt x="2373703" y="-40077"/>
                  <a:pt x="2516718" y="14735"/>
                  <a:pt x="2699686" y="0"/>
                </a:cubicBezTo>
                <a:cubicBezTo>
                  <a:pt x="2882654" y="-14735"/>
                  <a:pt x="3060108" y="14171"/>
                  <a:pt x="3160608" y="0"/>
                </a:cubicBezTo>
                <a:cubicBezTo>
                  <a:pt x="3261108" y="-14171"/>
                  <a:pt x="3555087" y="8533"/>
                  <a:pt x="3753223" y="0"/>
                </a:cubicBezTo>
                <a:cubicBezTo>
                  <a:pt x="3951360" y="-8533"/>
                  <a:pt x="4249426" y="50159"/>
                  <a:pt x="4389734" y="0"/>
                </a:cubicBezTo>
                <a:cubicBezTo>
                  <a:pt x="4411580" y="79727"/>
                  <a:pt x="4378256" y="288635"/>
                  <a:pt x="4389734" y="361637"/>
                </a:cubicBezTo>
                <a:cubicBezTo>
                  <a:pt x="4401212" y="434639"/>
                  <a:pt x="4375830" y="591728"/>
                  <a:pt x="4389734" y="769441"/>
                </a:cubicBezTo>
                <a:cubicBezTo>
                  <a:pt x="4175259" y="772793"/>
                  <a:pt x="4025145" y="752260"/>
                  <a:pt x="3753223" y="769441"/>
                </a:cubicBezTo>
                <a:cubicBezTo>
                  <a:pt x="3481301" y="786622"/>
                  <a:pt x="3467609" y="742640"/>
                  <a:pt x="3292301" y="769441"/>
                </a:cubicBezTo>
                <a:cubicBezTo>
                  <a:pt x="3116993" y="796242"/>
                  <a:pt x="3018389" y="727092"/>
                  <a:pt x="2787481" y="769441"/>
                </a:cubicBezTo>
                <a:cubicBezTo>
                  <a:pt x="2556573" y="811790"/>
                  <a:pt x="2527998" y="721773"/>
                  <a:pt x="2326559" y="769441"/>
                </a:cubicBezTo>
                <a:cubicBezTo>
                  <a:pt x="2125120" y="817109"/>
                  <a:pt x="1990778" y="724477"/>
                  <a:pt x="1865637" y="769441"/>
                </a:cubicBezTo>
                <a:cubicBezTo>
                  <a:pt x="1740496" y="814405"/>
                  <a:pt x="1587245" y="726915"/>
                  <a:pt x="1360818" y="769441"/>
                </a:cubicBezTo>
                <a:cubicBezTo>
                  <a:pt x="1134391" y="811967"/>
                  <a:pt x="1060069" y="762747"/>
                  <a:pt x="855998" y="769441"/>
                </a:cubicBezTo>
                <a:cubicBezTo>
                  <a:pt x="651927" y="776135"/>
                  <a:pt x="357296" y="717694"/>
                  <a:pt x="0" y="769441"/>
                </a:cubicBezTo>
                <a:cubicBezTo>
                  <a:pt x="-16757" y="650997"/>
                  <a:pt x="3772" y="550896"/>
                  <a:pt x="0" y="377026"/>
                </a:cubicBezTo>
                <a:cubicBezTo>
                  <a:pt x="-3772" y="203156"/>
                  <a:pt x="19481" y="160931"/>
                  <a:pt x="0" y="0"/>
                </a:cubicBezTo>
                <a:close/>
              </a:path>
              <a:path w="4389734" h="769441" stroke="0" extrusionOk="0">
                <a:moveTo>
                  <a:pt x="0" y="0"/>
                </a:moveTo>
                <a:cubicBezTo>
                  <a:pt x="142096" y="-46247"/>
                  <a:pt x="249972" y="40648"/>
                  <a:pt x="460922" y="0"/>
                </a:cubicBezTo>
                <a:cubicBezTo>
                  <a:pt x="671872" y="-40648"/>
                  <a:pt x="892822" y="44543"/>
                  <a:pt x="1009639" y="0"/>
                </a:cubicBezTo>
                <a:cubicBezTo>
                  <a:pt x="1126456" y="-44543"/>
                  <a:pt x="1477181" y="60721"/>
                  <a:pt x="1602253" y="0"/>
                </a:cubicBezTo>
                <a:cubicBezTo>
                  <a:pt x="1727325" y="-60721"/>
                  <a:pt x="1838727" y="11559"/>
                  <a:pt x="2019278" y="0"/>
                </a:cubicBezTo>
                <a:cubicBezTo>
                  <a:pt x="2199830" y="-11559"/>
                  <a:pt x="2438964" y="58622"/>
                  <a:pt x="2611892" y="0"/>
                </a:cubicBezTo>
                <a:cubicBezTo>
                  <a:pt x="2784820" y="-58622"/>
                  <a:pt x="3045722" y="62782"/>
                  <a:pt x="3248403" y="0"/>
                </a:cubicBezTo>
                <a:cubicBezTo>
                  <a:pt x="3451084" y="-62782"/>
                  <a:pt x="3614039" y="41964"/>
                  <a:pt x="3709325" y="0"/>
                </a:cubicBezTo>
                <a:cubicBezTo>
                  <a:pt x="3804611" y="-41964"/>
                  <a:pt x="4116905" y="49060"/>
                  <a:pt x="4389734" y="0"/>
                </a:cubicBezTo>
                <a:cubicBezTo>
                  <a:pt x="4423509" y="165484"/>
                  <a:pt x="4357101" y="253855"/>
                  <a:pt x="4389734" y="369332"/>
                </a:cubicBezTo>
                <a:cubicBezTo>
                  <a:pt x="4422367" y="484809"/>
                  <a:pt x="4350241" y="674511"/>
                  <a:pt x="4389734" y="769441"/>
                </a:cubicBezTo>
                <a:cubicBezTo>
                  <a:pt x="4206046" y="804731"/>
                  <a:pt x="4103725" y="742190"/>
                  <a:pt x="3928812" y="769441"/>
                </a:cubicBezTo>
                <a:cubicBezTo>
                  <a:pt x="3753899" y="796692"/>
                  <a:pt x="3643174" y="730121"/>
                  <a:pt x="3467890" y="769441"/>
                </a:cubicBezTo>
                <a:cubicBezTo>
                  <a:pt x="3292606" y="808761"/>
                  <a:pt x="3160620" y="732721"/>
                  <a:pt x="2875276" y="769441"/>
                </a:cubicBezTo>
                <a:cubicBezTo>
                  <a:pt x="2589932" y="806161"/>
                  <a:pt x="2635817" y="747368"/>
                  <a:pt x="2414354" y="769441"/>
                </a:cubicBezTo>
                <a:cubicBezTo>
                  <a:pt x="2192891" y="791514"/>
                  <a:pt x="2101474" y="748526"/>
                  <a:pt x="1997329" y="769441"/>
                </a:cubicBezTo>
                <a:cubicBezTo>
                  <a:pt x="1893185" y="790356"/>
                  <a:pt x="1658183" y="711269"/>
                  <a:pt x="1492510" y="769441"/>
                </a:cubicBezTo>
                <a:cubicBezTo>
                  <a:pt x="1326837" y="827613"/>
                  <a:pt x="1162356" y="724122"/>
                  <a:pt x="1075485" y="769441"/>
                </a:cubicBezTo>
                <a:cubicBezTo>
                  <a:pt x="988615" y="814760"/>
                  <a:pt x="770921" y="765225"/>
                  <a:pt x="570665" y="769441"/>
                </a:cubicBezTo>
                <a:cubicBezTo>
                  <a:pt x="370409" y="773657"/>
                  <a:pt x="222813" y="765034"/>
                  <a:pt x="0" y="769441"/>
                </a:cubicBezTo>
                <a:cubicBezTo>
                  <a:pt x="-35020" y="587666"/>
                  <a:pt x="31080" y="474257"/>
                  <a:pt x="0" y="369332"/>
                </a:cubicBezTo>
                <a:cubicBezTo>
                  <a:pt x="-31080" y="264407"/>
                  <a:pt x="19985" y="88630"/>
                  <a:pt x="0" y="0"/>
                </a:cubicBezTo>
                <a:close/>
              </a:path>
            </a:pathLst>
          </a:custGeom>
          <a:solidFill>
            <a:schemeClr val="bg1"/>
          </a:solidFill>
          <a:ln w="28575">
            <a:solidFill>
              <a:srgbClr val="6EBA35"/>
            </a:solidFill>
            <a:extLst>
              <a:ext uri="{C807C97D-BFC1-408E-A445-0C87EB9F89A2}">
                <ask:lineSketchStyleProps xmlns:ask="http://schemas.microsoft.com/office/drawing/2018/sketchyshapes" sd="1255533040">
                  <a:prstGeom prst="rect">
                    <a:avLst/>
                  </a:prstGeom>
                  <ask:type>
                    <ask:lineSketchScribble/>
                  </ask:type>
                </ask:lineSketchStyleProps>
              </a:ext>
            </a:extLst>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err="1">
                <a:latin typeface="Times New Roman" panose="02020603050405020304" pitchFamily="18" charset="0"/>
                <a:cs typeface="Times New Roman" panose="02020603050405020304" pitchFamily="18" charset="0"/>
              </a:rPr>
              <a:t>như</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mới</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l</a:t>
            </a:r>
            <a:r>
              <a:rPr lang="en-US" altLang="en-US" sz="4400" b="1" dirty="0" err="1">
                <a:solidFill>
                  <a:srgbClr val="FF0000"/>
                </a:solidFill>
                <a:latin typeface="Times New Roman" panose="02020603050405020304" pitchFamily="18" charset="0"/>
                <a:cs typeface="Times New Roman" panose="02020603050405020304" pitchFamily="18" charset="0"/>
              </a:rPr>
              <a:t>ột</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6468A333-889A-480D-970B-19E622E97A8D}"/>
              </a:ext>
            </a:extLst>
          </p:cNvPr>
          <p:cNvSpPr/>
          <p:nvPr/>
        </p:nvSpPr>
        <p:spPr>
          <a:xfrm>
            <a:off x="1420018" y="3655285"/>
            <a:ext cx="4389734" cy="769441"/>
          </a:xfrm>
          <a:custGeom>
            <a:avLst/>
            <a:gdLst>
              <a:gd name="connsiteX0" fmla="*/ 0 w 4389734"/>
              <a:gd name="connsiteY0" fmla="*/ 0 h 769441"/>
              <a:gd name="connsiteX1" fmla="*/ 548717 w 4389734"/>
              <a:gd name="connsiteY1" fmla="*/ 0 h 769441"/>
              <a:gd name="connsiteX2" fmla="*/ 1097434 w 4389734"/>
              <a:gd name="connsiteY2" fmla="*/ 0 h 769441"/>
              <a:gd name="connsiteX3" fmla="*/ 1733945 w 4389734"/>
              <a:gd name="connsiteY3" fmla="*/ 0 h 769441"/>
              <a:gd name="connsiteX4" fmla="*/ 2238764 w 4389734"/>
              <a:gd name="connsiteY4" fmla="*/ 0 h 769441"/>
              <a:gd name="connsiteX5" fmla="*/ 2699686 w 4389734"/>
              <a:gd name="connsiteY5" fmla="*/ 0 h 769441"/>
              <a:gd name="connsiteX6" fmla="*/ 3160608 w 4389734"/>
              <a:gd name="connsiteY6" fmla="*/ 0 h 769441"/>
              <a:gd name="connsiteX7" fmla="*/ 3753223 w 4389734"/>
              <a:gd name="connsiteY7" fmla="*/ 0 h 769441"/>
              <a:gd name="connsiteX8" fmla="*/ 4389734 w 4389734"/>
              <a:gd name="connsiteY8" fmla="*/ 0 h 769441"/>
              <a:gd name="connsiteX9" fmla="*/ 4389734 w 4389734"/>
              <a:gd name="connsiteY9" fmla="*/ 361637 h 769441"/>
              <a:gd name="connsiteX10" fmla="*/ 4389734 w 4389734"/>
              <a:gd name="connsiteY10" fmla="*/ 769441 h 769441"/>
              <a:gd name="connsiteX11" fmla="*/ 3753223 w 4389734"/>
              <a:gd name="connsiteY11" fmla="*/ 769441 h 769441"/>
              <a:gd name="connsiteX12" fmla="*/ 3292301 w 4389734"/>
              <a:gd name="connsiteY12" fmla="*/ 769441 h 769441"/>
              <a:gd name="connsiteX13" fmla="*/ 2787481 w 4389734"/>
              <a:gd name="connsiteY13" fmla="*/ 769441 h 769441"/>
              <a:gd name="connsiteX14" fmla="*/ 2326559 w 4389734"/>
              <a:gd name="connsiteY14" fmla="*/ 769441 h 769441"/>
              <a:gd name="connsiteX15" fmla="*/ 1865637 w 4389734"/>
              <a:gd name="connsiteY15" fmla="*/ 769441 h 769441"/>
              <a:gd name="connsiteX16" fmla="*/ 1360818 w 4389734"/>
              <a:gd name="connsiteY16" fmla="*/ 769441 h 769441"/>
              <a:gd name="connsiteX17" fmla="*/ 855998 w 4389734"/>
              <a:gd name="connsiteY17" fmla="*/ 769441 h 769441"/>
              <a:gd name="connsiteX18" fmla="*/ 0 w 4389734"/>
              <a:gd name="connsiteY18" fmla="*/ 769441 h 769441"/>
              <a:gd name="connsiteX19" fmla="*/ 0 w 4389734"/>
              <a:gd name="connsiteY19" fmla="*/ 377026 h 769441"/>
              <a:gd name="connsiteX20" fmla="*/ 0 w 4389734"/>
              <a:gd name="connsiteY20"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89734" h="769441" fill="none" extrusionOk="0">
                <a:moveTo>
                  <a:pt x="0" y="0"/>
                </a:moveTo>
                <a:cubicBezTo>
                  <a:pt x="264571" y="-10073"/>
                  <a:pt x="411802" y="44383"/>
                  <a:pt x="548717" y="0"/>
                </a:cubicBezTo>
                <a:cubicBezTo>
                  <a:pt x="685632" y="-44383"/>
                  <a:pt x="921685" y="50818"/>
                  <a:pt x="1097434" y="0"/>
                </a:cubicBezTo>
                <a:cubicBezTo>
                  <a:pt x="1273183" y="-50818"/>
                  <a:pt x="1523635" y="42444"/>
                  <a:pt x="1733945" y="0"/>
                </a:cubicBezTo>
                <a:cubicBezTo>
                  <a:pt x="1944255" y="-42444"/>
                  <a:pt x="2103825" y="40077"/>
                  <a:pt x="2238764" y="0"/>
                </a:cubicBezTo>
                <a:cubicBezTo>
                  <a:pt x="2373703" y="-40077"/>
                  <a:pt x="2516718" y="14735"/>
                  <a:pt x="2699686" y="0"/>
                </a:cubicBezTo>
                <a:cubicBezTo>
                  <a:pt x="2882654" y="-14735"/>
                  <a:pt x="3060108" y="14171"/>
                  <a:pt x="3160608" y="0"/>
                </a:cubicBezTo>
                <a:cubicBezTo>
                  <a:pt x="3261108" y="-14171"/>
                  <a:pt x="3555087" y="8533"/>
                  <a:pt x="3753223" y="0"/>
                </a:cubicBezTo>
                <a:cubicBezTo>
                  <a:pt x="3951360" y="-8533"/>
                  <a:pt x="4249426" y="50159"/>
                  <a:pt x="4389734" y="0"/>
                </a:cubicBezTo>
                <a:cubicBezTo>
                  <a:pt x="4411580" y="79727"/>
                  <a:pt x="4378256" y="288635"/>
                  <a:pt x="4389734" y="361637"/>
                </a:cubicBezTo>
                <a:cubicBezTo>
                  <a:pt x="4401212" y="434639"/>
                  <a:pt x="4375830" y="591728"/>
                  <a:pt x="4389734" y="769441"/>
                </a:cubicBezTo>
                <a:cubicBezTo>
                  <a:pt x="4175259" y="772793"/>
                  <a:pt x="4025145" y="752260"/>
                  <a:pt x="3753223" y="769441"/>
                </a:cubicBezTo>
                <a:cubicBezTo>
                  <a:pt x="3481301" y="786622"/>
                  <a:pt x="3467609" y="742640"/>
                  <a:pt x="3292301" y="769441"/>
                </a:cubicBezTo>
                <a:cubicBezTo>
                  <a:pt x="3116993" y="796242"/>
                  <a:pt x="3018389" y="727092"/>
                  <a:pt x="2787481" y="769441"/>
                </a:cubicBezTo>
                <a:cubicBezTo>
                  <a:pt x="2556573" y="811790"/>
                  <a:pt x="2527998" y="721773"/>
                  <a:pt x="2326559" y="769441"/>
                </a:cubicBezTo>
                <a:cubicBezTo>
                  <a:pt x="2125120" y="817109"/>
                  <a:pt x="1990778" y="724477"/>
                  <a:pt x="1865637" y="769441"/>
                </a:cubicBezTo>
                <a:cubicBezTo>
                  <a:pt x="1740496" y="814405"/>
                  <a:pt x="1587245" y="726915"/>
                  <a:pt x="1360818" y="769441"/>
                </a:cubicBezTo>
                <a:cubicBezTo>
                  <a:pt x="1134391" y="811967"/>
                  <a:pt x="1060069" y="762747"/>
                  <a:pt x="855998" y="769441"/>
                </a:cubicBezTo>
                <a:cubicBezTo>
                  <a:pt x="651927" y="776135"/>
                  <a:pt x="357296" y="717694"/>
                  <a:pt x="0" y="769441"/>
                </a:cubicBezTo>
                <a:cubicBezTo>
                  <a:pt x="-16757" y="650997"/>
                  <a:pt x="3772" y="550896"/>
                  <a:pt x="0" y="377026"/>
                </a:cubicBezTo>
                <a:cubicBezTo>
                  <a:pt x="-3772" y="203156"/>
                  <a:pt x="19481" y="160931"/>
                  <a:pt x="0" y="0"/>
                </a:cubicBezTo>
                <a:close/>
              </a:path>
              <a:path w="4389734" h="769441" stroke="0" extrusionOk="0">
                <a:moveTo>
                  <a:pt x="0" y="0"/>
                </a:moveTo>
                <a:cubicBezTo>
                  <a:pt x="142096" y="-46247"/>
                  <a:pt x="249972" y="40648"/>
                  <a:pt x="460922" y="0"/>
                </a:cubicBezTo>
                <a:cubicBezTo>
                  <a:pt x="671872" y="-40648"/>
                  <a:pt x="892822" y="44543"/>
                  <a:pt x="1009639" y="0"/>
                </a:cubicBezTo>
                <a:cubicBezTo>
                  <a:pt x="1126456" y="-44543"/>
                  <a:pt x="1477181" y="60721"/>
                  <a:pt x="1602253" y="0"/>
                </a:cubicBezTo>
                <a:cubicBezTo>
                  <a:pt x="1727325" y="-60721"/>
                  <a:pt x="1838727" y="11559"/>
                  <a:pt x="2019278" y="0"/>
                </a:cubicBezTo>
                <a:cubicBezTo>
                  <a:pt x="2199830" y="-11559"/>
                  <a:pt x="2438964" y="58622"/>
                  <a:pt x="2611892" y="0"/>
                </a:cubicBezTo>
                <a:cubicBezTo>
                  <a:pt x="2784820" y="-58622"/>
                  <a:pt x="3045722" y="62782"/>
                  <a:pt x="3248403" y="0"/>
                </a:cubicBezTo>
                <a:cubicBezTo>
                  <a:pt x="3451084" y="-62782"/>
                  <a:pt x="3614039" y="41964"/>
                  <a:pt x="3709325" y="0"/>
                </a:cubicBezTo>
                <a:cubicBezTo>
                  <a:pt x="3804611" y="-41964"/>
                  <a:pt x="4116905" y="49060"/>
                  <a:pt x="4389734" y="0"/>
                </a:cubicBezTo>
                <a:cubicBezTo>
                  <a:pt x="4423509" y="165484"/>
                  <a:pt x="4357101" y="253855"/>
                  <a:pt x="4389734" y="369332"/>
                </a:cubicBezTo>
                <a:cubicBezTo>
                  <a:pt x="4422367" y="484809"/>
                  <a:pt x="4350241" y="674511"/>
                  <a:pt x="4389734" y="769441"/>
                </a:cubicBezTo>
                <a:cubicBezTo>
                  <a:pt x="4206046" y="804731"/>
                  <a:pt x="4103725" y="742190"/>
                  <a:pt x="3928812" y="769441"/>
                </a:cubicBezTo>
                <a:cubicBezTo>
                  <a:pt x="3753899" y="796692"/>
                  <a:pt x="3643174" y="730121"/>
                  <a:pt x="3467890" y="769441"/>
                </a:cubicBezTo>
                <a:cubicBezTo>
                  <a:pt x="3292606" y="808761"/>
                  <a:pt x="3160620" y="732721"/>
                  <a:pt x="2875276" y="769441"/>
                </a:cubicBezTo>
                <a:cubicBezTo>
                  <a:pt x="2589932" y="806161"/>
                  <a:pt x="2635817" y="747368"/>
                  <a:pt x="2414354" y="769441"/>
                </a:cubicBezTo>
                <a:cubicBezTo>
                  <a:pt x="2192891" y="791514"/>
                  <a:pt x="2101474" y="748526"/>
                  <a:pt x="1997329" y="769441"/>
                </a:cubicBezTo>
                <a:cubicBezTo>
                  <a:pt x="1893185" y="790356"/>
                  <a:pt x="1658183" y="711269"/>
                  <a:pt x="1492510" y="769441"/>
                </a:cubicBezTo>
                <a:cubicBezTo>
                  <a:pt x="1326837" y="827613"/>
                  <a:pt x="1162356" y="724122"/>
                  <a:pt x="1075485" y="769441"/>
                </a:cubicBezTo>
                <a:cubicBezTo>
                  <a:pt x="988615" y="814760"/>
                  <a:pt x="770921" y="765225"/>
                  <a:pt x="570665" y="769441"/>
                </a:cubicBezTo>
                <a:cubicBezTo>
                  <a:pt x="370409" y="773657"/>
                  <a:pt x="222813" y="765034"/>
                  <a:pt x="0" y="769441"/>
                </a:cubicBezTo>
                <a:cubicBezTo>
                  <a:pt x="-35020" y="587666"/>
                  <a:pt x="31080" y="474257"/>
                  <a:pt x="0" y="369332"/>
                </a:cubicBezTo>
                <a:cubicBezTo>
                  <a:pt x="-31080" y="264407"/>
                  <a:pt x="19985" y="88630"/>
                  <a:pt x="0" y="0"/>
                </a:cubicBezTo>
                <a:close/>
              </a:path>
            </a:pathLst>
          </a:custGeom>
          <a:solidFill>
            <a:schemeClr val="bg1"/>
          </a:solidFill>
          <a:ln w="28575">
            <a:solidFill>
              <a:srgbClr val="6EBA35"/>
            </a:solidFill>
            <a:extLst>
              <a:ext uri="{C807C97D-BFC1-408E-A445-0C87EB9F89A2}">
                <ask:lineSketchStyleProps xmlns:ask="http://schemas.microsoft.com/office/drawing/2018/sketchyshapes" sd="1255533040">
                  <a:prstGeom prst="rect">
                    <a:avLst/>
                  </a:prstGeom>
                  <ask:type>
                    <ask:lineSketchScribble/>
                  </ask:type>
                </ask:lineSketchStyleProps>
              </a:ext>
            </a:extLst>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err="1">
                <a:latin typeface="Times New Roman" panose="02020603050405020304" pitchFamily="18" charset="0"/>
                <a:cs typeface="Times New Roman" panose="02020603050405020304" pitchFamily="18" charset="0"/>
              </a:rPr>
              <a:t>ngắn</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ch</a:t>
            </a:r>
            <a:r>
              <a:rPr lang="en-US" altLang="en-US" sz="4400" b="1" dirty="0" err="1">
                <a:solidFill>
                  <a:srgbClr val="FF0000"/>
                </a:solidFill>
                <a:latin typeface="Times New Roman" panose="02020603050405020304" pitchFamily="18" charset="0"/>
                <a:cs typeface="Times New Roman" panose="02020603050405020304" pitchFamily="18" charset="0"/>
              </a:rPr>
              <a:t>ùn</a:t>
            </a:r>
            <a:r>
              <a:rPr lang="en-US" altLang="en-US" sz="4400" b="1" dirty="0">
                <a:solidFill>
                  <a:schemeClr val="bg2"/>
                </a:solidFill>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ch</a:t>
            </a:r>
            <a:r>
              <a:rPr lang="en-US" altLang="en-US" sz="4400" b="1" dirty="0" err="1">
                <a:solidFill>
                  <a:srgbClr val="FF0000"/>
                </a:solidFill>
                <a:latin typeface="Times New Roman" panose="02020603050405020304" pitchFamily="18" charset="0"/>
                <a:cs typeface="Times New Roman" panose="02020603050405020304" pitchFamily="18" charset="0"/>
              </a:rPr>
              <a:t>ùn</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391BCB8F-327E-47EB-853B-F86E7B21BA9E}"/>
              </a:ext>
            </a:extLst>
          </p:cNvPr>
          <p:cNvSpPr/>
          <p:nvPr/>
        </p:nvSpPr>
        <p:spPr>
          <a:xfrm>
            <a:off x="6096000" y="4424726"/>
            <a:ext cx="5083699" cy="769441"/>
          </a:xfrm>
          <a:custGeom>
            <a:avLst/>
            <a:gdLst>
              <a:gd name="connsiteX0" fmla="*/ 0 w 5083699"/>
              <a:gd name="connsiteY0" fmla="*/ 0 h 769441"/>
              <a:gd name="connsiteX1" fmla="*/ 463181 w 5083699"/>
              <a:gd name="connsiteY1" fmla="*/ 0 h 769441"/>
              <a:gd name="connsiteX2" fmla="*/ 977200 w 5083699"/>
              <a:gd name="connsiteY2" fmla="*/ 0 h 769441"/>
              <a:gd name="connsiteX3" fmla="*/ 1440381 w 5083699"/>
              <a:gd name="connsiteY3" fmla="*/ 0 h 769441"/>
              <a:gd name="connsiteX4" fmla="*/ 1903563 w 5083699"/>
              <a:gd name="connsiteY4" fmla="*/ 0 h 769441"/>
              <a:gd name="connsiteX5" fmla="*/ 2519255 w 5083699"/>
              <a:gd name="connsiteY5" fmla="*/ 0 h 769441"/>
              <a:gd name="connsiteX6" fmla="*/ 2931600 w 5083699"/>
              <a:gd name="connsiteY6" fmla="*/ 0 h 769441"/>
              <a:gd name="connsiteX7" fmla="*/ 3343944 w 5083699"/>
              <a:gd name="connsiteY7" fmla="*/ 0 h 769441"/>
              <a:gd name="connsiteX8" fmla="*/ 3807126 w 5083699"/>
              <a:gd name="connsiteY8" fmla="*/ 0 h 769441"/>
              <a:gd name="connsiteX9" fmla="*/ 4219470 w 5083699"/>
              <a:gd name="connsiteY9" fmla="*/ 0 h 769441"/>
              <a:gd name="connsiteX10" fmla="*/ 5083699 w 5083699"/>
              <a:gd name="connsiteY10" fmla="*/ 0 h 769441"/>
              <a:gd name="connsiteX11" fmla="*/ 5083699 w 5083699"/>
              <a:gd name="connsiteY11" fmla="*/ 384721 h 769441"/>
              <a:gd name="connsiteX12" fmla="*/ 5083699 w 5083699"/>
              <a:gd name="connsiteY12" fmla="*/ 769441 h 769441"/>
              <a:gd name="connsiteX13" fmla="*/ 4468007 w 5083699"/>
              <a:gd name="connsiteY13" fmla="*/ 769441 h 769441"/>
              <a:gd name="connsiteX14" fmla="*/ 3953988 w 5083699"/>
              <a:gd name="connsiteY14" fmla="*/ 769441 h 769441"/>
              <a:gd name="connsiteX15" fmla="*/ 3439970 w 5083699"/>
              <a:gd name="connsiteY15" fmla="*/ 769441 h 769441"/>
              <a:gd name="connsiteX16" fmla="*/ 2824277 w 5083699"/>
              <a:gd name="connsiteY16" fmla="*/ 769441 h 769441"/>
              <a:gd name="connsiteX17" fmla="*/ 2208585 w 5083699"/>
              <a:gd name="connsiteY17" fmla="*/ 769441 h 769441"/>
              <a:gd name="connsiteX18" fmla="*/ 1643729 w 5083699"/>
              <a:gd name="connsiteY18" fmla="*/ 769441 h 769441"/>
              <a:gd name="connsiteX19" fmla="*/ 1129711 w 5083699"/>
              <a:gd name="connsiteY19" fmla="*/ 769441 h 769441"/>
              <a:gd name="connsiteX20" fmla="*/ 615692 w 5083699"/>
              <a:gd name="connsiteY20" fmla="*/ 769441 h 769441"/>
              <a:gd name="connsiteX21" fmla="*/ 0 w 5083699"/>
              <a:gd name="connsiteY21" fmla="*/ 769441 h 769441"/>
              <a:gd name="connsiteX22" fmla="*/ 0 w 5083699"/>
              <a:gd name="connsiteY22" fmla="*/ 392415 h 769441"/>
              <a:gd name="connsiteX23" fmla="*/ 0 w 5083699"/>
              <a:gd name="connsiteY23"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083699" h="769441" fill="none" extrusionOk="0">
                <a:moveTo>
                  <a:pt x="0" y="0"/>
                </a:moveTo>
                <a:cubicBezTo>
                  <a:pt x="219738" y="-5881"/>
                  <a:pt x="328618" y="23013"/>
                  <a:pt x="463181" y="0"/>
                </a:cubicBezTo>
                <a:cubicBezTo>
                  <a:pt x="597744" y="-23013"/>
                  <a:pt x="798817" y="26951"/>
                  <a:pt x="977200" y="0"/>
                </a:cubicBezTo>
                <a:cubicBezTo>
                  <a:pt x="1155583" y="-26951"/>
                  <a:pt x="1265607" y="18812"/>
                  <a:pt x="1440381" y="0"/>
                </a:cubicBezTo>
                <a:cubicBezTo>
                  <a:pt x="1615155" y="-18812"/>
                  <a:pt x="1800375" y="50796"/>
                  <a:pt x="1903563" y="0"/>
                </a:cubicBezTo>
                <a:cubicBezTo>
                  <a:pt x="2006751" y="-50796"/>
                  <a:pt x="2257660" y="16302"/>
                  <a:pt x="2519255" y="0"/>
                </a:cubicBezTo>
                <a:cubicBezTo>
                  <a:pt x="2780850" y="-16302"/>
                  <a:pt x="2783854" y="28378"/>
                  <a:pt x="2931600" y="0"/>
                </a:cubicBezTo>
                <a:cubicBezTo>
                  <a:pt x="3079346" y="-28378"/>
                  <a:pt x="3142588" y="42426"/>
                  <a:pt x="3343944" y="0"/>
                </a:cubicBezTo>
                <a:cubicBezTo>
                  <a:pt x="3545300" y="-42426"/>
                  <a:pt x="3626568" y="25064"/>
                  <a:pt x="3807126" y="0"/>
                </a:cubicBezTo>
                <a:cubicBezTo>
                  <a:pt x="3987684" y="-25064"/>
                  <a:pt x="4127788" y="15118"/>
                  <a:pt x="4219470" y="0"/>
                </a:cubicBezTo>
                <a:cubicBezTo>
                  <a:pt x="4311152" y="-15118"/>
                  <a:pt x="4869196" y="75342"/>
                  <a:pt x="5083699" y="0"/>
                </a:cubicBezTo>
                <a:cubicBezTo>
                  <a:pt x="5096048" y="102649"/>
                  <a:pt x="5067361" y="303516"/>
                  <a:pt x="5083699" y="384721"/>
                </a:cubicBezTo>
                <a:cubicBezTo>
                  <a:pt x="5100037" y="465926"/>
                  <a:pt x="5055143" y="594385"/>
                  <a:pt x="5083699" y="769441"/>
                </a:cubicBezTo>
                <a:cubicBezTo>
                  <a:pt x="4873074" y="791057"/>
                  <a:pt x="4758532" y="746635"/>
                  <a:pt x="4468007" y="769441"/>
                </a:cubicBezTo>
                <a:cubicBezTo>
                  <a:pt x="4177482" y="792247"/>
                  <a:pt x="4127365" y="739280"/>
                  <a:pt x="3953988" y="769441"/>
                </a:cubicBezTo>
                <a:cubicBezTo>
                  <a:pt x="3780611" y="799602"/>
                  <a:pt x="3676851" y="743205"/>
                  <a:pt x="3439970" y="769441"/>
                </a:cubicBezTo>
                <a:cubicBezTo>
                  <a:pt x="3203089" y="795677"/>
                  <a:pt x="2967118" y="749481"/>
                  <a:pt x="2824277" y="769441"/>
                </a:cubicBezTo>
                <a:cubicBezTo>
                  <a:pt x="2681436" y="789401"/>
                  <a:pt x="2421294" y="768776"/>
                  <a:pt x="2208585" y="769441"/>
                </a:cubicBezTo>
                <a:cubicBezTo>
                  <a:pt x="1995876" y="770106"/>
                  <a:pt x="1800943" y="746704"/>
                  <a:pt x="1643729" y="769441"/>
                </a:cubicBezTo>
                <a:cubicBezTo>
                  <a:pt x="1486515" y="792178"/>
                  <a:pt x="1245392" y="709790"/>
                  <a:pt x="1129711" y="769441"/>
                </a:cubicBezTo>
                <a:cubicBezTo>
                  <a:pt x="1014030" y="829092"/>
                  <a:pt x="790404" y="718770"/>
                  <a:pt x="615692" y="769441"/>
                </a:cubicBezTo>
                <a:cubicBezTo>
                  <a:pt x="440980" y="820112"/>
                  <a:pt x="284740" y="767983"/>
                  <a:pt x="0" y="769441"/>
                </a:cubicBezTo>
                <a:cubicBezTo>
                  <a:pt x="-8903" y="615207"/>
                  <a:pt x="33978" y="517301"/>
                  <a:pt x="0" y="392415"/>
                </a:cubicBezTo>
                <a:cubicBezTo>
                  <a:pt x="-33978" y="267529"/>
                  <a:pt x="16261" y="115400"/>
                  <a:pt x="0" y="0"/>
                </a:cubicBezTo>
                <a:close/>
              </a:path>
              <a:path w="5083699" h="769441" stroke="0" extrusionOk="0">
                <a:moveTo>
                  <a:pt x="0" y="0"/>
                </a:moveTo>
                <a:cubicBezTo>
                  <a:pt x="164434" y="-18004"/>
                  <a:pt x="306986" y="33699"/>
                  <a:pt x="463181" y="0"/>
                </a:cubicBezTo>
                <a:cubicBezTo>
                  <a:pt x="619376" y="-33699"/>
                  <a:pt x="824480" y="21082"/>
                  <a:pt x="1028037" y="0"/>
                </a:cubicBezTo>
                <a:cubicBezTo>
                  <a:pt x="1231594" y="-21082"/>
                  <a:pt x="1390811" y="8045"/>
                  <a:pt x="1643729" y="0"/>
                </a:cubicBezTo>
                <a:cubicBezTo>
                  <a:pt x="1896647" y="-8045"/>
                  <a:pt x="1962491" y="13223"/>
                  <a:pt x="2056074" y="0"/>
                </a:cubicBezTo>
                <a:cubicBezTo>
                  <a:pt x="2149658" y="-13223"/>
                  <a:pt x="2387916" y="55588"/>
                  <a:pt x="2671766" y="0"/>
                </a:cubicBezTo>
                <a:cubicBezTo>
                  <a:pt x="2955616" y="-55588"/>
                  <a:pt x="3092970" y="1778"/>
                  <a:pt x="3338296" y="0"/>
                </a:cubicBezTo>
                <a:cubicBezTo>
                  <a:pt x="3583622" y="-1778"/>
                  <a:pt x="3629484" y="19930"/>
                  <a:pt x="3801477" y="0"/>
                </a:cubicBezTo>
                <a:cubicBezTo>
                  <a:pt x="3973470" y="-19930"/>
                  <a:pt x="4019888" y="41072"/>
                  <a:pt x="4213822" y="0"/>
                </a:cubicBezTo>
                <a:cubicBezTo>
                  <a:pt x="4407757" y="-41072"/>
                  <a:pt x="4834517" y="91895"/>
                  <a:pt x="5083699" y="0"/>
                </a:cubicBezTo>
                <a:cubicBezTo>
                  <a:pt x="5091103" y="183234"/>
                  <a:pt x="5037589" y="220585"/>
                  <a:pt x="5083699" y="384721"/>
                </a:cubicBezTo>
                <a:cubicBezTo>
                  <a:pt x="5129809" y="548857"/>
                  <a:pt x="5048644" y="592129"/>
                  <a:pt x="5083699" y="769441"/>
                </a:cubicBezTo>
                <a:cubicBezTo>
                  <a:pt x="4989928" y="792056"/>
                  <a:pt x="4869585" y="727425"/>
                  <a:pt x="4671355" y="769441"/>
                </a:cubicBezTo>
                <a:cubicBezTo>
                  <a:pt x="4473125" y="811457"/>
                  <a:pt x="4264714" y="725016"/>
                  <a:pt x="4055662" y="769441"/>
                </a:cubicBezTo>
                <a:cubicBezTo>
                  <a:pt x="3846610" y="813866"/>
                  <a:pt x="3822490" y="714775"/>
                  <a:pt x="3592481" y="769441"/>
                </a:cubicBezTo>
                <a:cubicBezTo>
                  <a:pt x="3362472" y="824107"/>
                  <a:pt x="3317042" y="726664"/>
                  <a:pt x="3180136" y="769441"/>
                </a:cubicBezTo>
                <a:cubicBezTo>
                  <a:pt x="3043230" y="812218"/>
                  <a:pt x="2882707" y="761157"/>
                  <a:pt x="2666118" y="769441"/>
                </a:cubicBezTo>
                <a:cubicBezTo>
                  <a:pt x="2449529" y="777725"/>
                  <a:pt x="2415751" y="739975"/>
                  <a:pt x="2253773" y="769441"/>
                </a:cubicBezTo>
                <a:cubicBezTo>
                  <a:pt x="2091796" y="798907"/>
                  <a:pt x="1934246" y="734183"/>
                  <a:pt x="1739755" y="769441"/>
                </a:cubicBezTo>
                <a:cubicBezTo>
                  <a:pt x="1545264" y="804699"/>
                  <a:pt x="1498782" y="759980"/>
                  <a:pt x="1327410" y="769441"/>
                </a:cubicBezTo>
                <a:cubicBezTo>
                  <a:pt x="1156038" y="778902"/>
                  <a:pt x="795757" y="743176"/>
                  <a:pt x="660881" y="769441"/>
                </a:cubicBezTo>
                <a:cubicBezTo>
                  <a:pt x="526005" y="795706"/>
                  <a:pt x="302209" y="711310"/>
                  <a:pt x="0" y="769441"/>
                </a:cubicBezTo>
                <a:cubicBezTo>
                  <a:pt x="-7789" y="685454"/>
                  <a:pt x="41498" y="463419"/>
                  <a:pt x="0" y="377026"/>
                </a:cubicBezTo>
                <a:cubicBezTo>
                  <a:pt x="-41498" y="290633"/>
                  <a:pt x="34617" y="177151"/>
                  <a:pt x="0" y="0"/>
                </a:cubicBezTo>
                <a:close/>
              </a:path>
            </a:pathLst>
          </a:custGeom>
          <a:solidFill>
            <a:schemeClr val="bg1"/>
          </a:solidFill>
          <a:ln w="28575">
            <a:solidFill>
              <a:srgbClr val="6EBA35"/>
            </a:solidFill>
            <a:extLst>
              <a:ext uri="{C807C97D-BFC1-408E-A445-0C87EB9F89A2}">
                <ask:lineSketchStyleProps xmlns:ask="http://schemas.microsoft.com/office/drawing/2018/sketchyshapes" sd="1255533040">
                  <a:prstGeom prst="rect">
                    <a:avLst/>
                  </a:prstGeom>
                  <ask:type>
                    <ask:lineSketchScribble/>
                  </ask:type>
                </ask:lineSketchStyleProps>
              </a:ext>
            </a:extLst>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err="1">
                <a:latin typeface="Times New Roman" panose="02020603050405020304" pitchFamily="18" charset="0"/>
                <a:cs typeface="Times New Roman" panose="02020603050405020304" pitchFamily="18" charset="0"/>
              </a:rPr>
              <a:t>v</a:t>
            </a:r>
            <a:r>
              <a:rPr lang="en-US" altLang="en-US" sz="4400" b="1" dirty="0" err="1">
                <a:solidFill>
                  <a:srgbClr val="FF0000"/>
                </a:solidFill>
                <a:latin typeface="Times New Roman" panose="02020603050405020304" pitchFamily="18" charset="0"/>
                <a:cs typeface="Times New Roman" panose="02020603050405020304" pitchFamily="18" charset="0"/>
              </a:rPr>
              <a:t>ặt</a:t>
            </a:r>
            <a:r>
              <a:rPr lang="en-US" altLang="en-US" sz="4400" b="1" dirty="0">
                <a:solidFill>
                  <a:schemeClr val="bg2"/>
                </a:solidFill>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chân</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v</a:t>
            </a:r>
            <a:r>
              <a:rPr lang="en-US" altLang="en-US" sz="4400" b="1" dirty="0" err="1">
                <a:solidFill>
                  <a:srgbClr val="FF0000"/>
                </a:solidFill>
                <a:latin typeface="Times New Roman" panose="02020603050405020304" pitchFamily="18" charset="0"/>
                <a:cs typeface="Times New Roman" panose="02020603050405020304" pitchFamily="18" charset="0"/>
              </a:rPr>
              <a:t>ặt</a:t>
            </a:r>
            <a:r>
              <a:rPr lang="en-US" altLang="en-US" sz="4400" b="1" dirty="0">
                <a:solidFill>
                  <a:schemeClr val="bg2"/>
                </a:solidFill>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cánh</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30180945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A402EC-2879-4AAF-8219-FBA39F7B940A}"/>
              </a:ext>
            </a:extLst>
          </p:cNvPr>
          <p:cNvSpPr/>
          <p:nvPr/>
        </p:nvSpPr>
        <p:spPr>
          <a:xfrm>
            <a:off x="1012300" y="3674695"/>
            <a:ext cx="5083700" cy="769441"/>
          </a:xfrm>
          <a:prstGeom prst="rect">
            <a:avLst/>
          </a:prstGeom>
          <a:noFill/>
          <a:ln w="9525">
            <a:noFill/>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a:solidFill>
                  <a:schemeClr val="bg2"/>
                </a:solidFill>
                <a:latin typeface="Times New Roman" panose="02020603050405020304" pitchFamily="18" charset="0"/>
                <a:cs typeface="Times New Roman" panose="02020603050405020304" pitchFamily="18" charset="0"/>
              </a:rPr>
              <a:t>-</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97B8D0B2-F7A5-4BDB-89A7-13D1D1C6291D}"/>
              </a:ext>
            </a:extLst>
          </p:cNvPr>
          <p:cNvSpPr/>
          <p:nvPr/>
        </p:nvSpPr>
        <p:spPr>
          <a:xfrm>
            <a:off x="5027024" y="4588301"/>
            <a:ext cx="5955189" cy="769441"/>
          </a:xfrm>
          <a:prstGeom prst="rect">
            <a:avLst/>
          </a:prstGeom>
          <a:noFill/>
          <a:ln w="9525">
            <a:noFill/>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a:solidFill>
                  <a:schemeClr val="bg2"/>
                </a:solidFill>
                <a:latin typeface="Times New Roman" panose="02020603050405020304" pitchFamily="18" charset="0"/>
                <a:cs typeface="Times New Roman" panose="02020603050405020304" pitchFamily="18" charset="0"/>
              </a:rPr>
              <a:t>-</a:t>
            </a:r>
            <a:endParaRPr lang="en-US" altLang="en-US" sz="4400" b="1"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617BA6D6-0C1D-4F7D-B229-BC7595C27A3C}"/>
              </a:ext>
            </a:extLst>
          </p:cNvPr>
          <p:cNvSpPr/>
          <p:nvPr/>
        </p:nvSpPr>
        <p:spPr>
          <a:xfrm>
            <a:off x="5809752" y="2659559"/>
            <a:ext cx="4389734" cy="769441"/>
          </a:xfrm>
          <a:prstGeom prst="rect">
            <a:avLst/>
          </a:prstGeom>
          <a:noFill/>
          <a:ln w="9525">
            <a:noFill/>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a:solidFill>
                  <a:schemeClr val="bg2"/>
                </a:solidFill>
                <a:latin typeface="Times New Roman" panose="02020603050405020304" pitchFamily="18" charset="0"/>
                <a:cs typeface="Times New Roman" panose="02020603050405020304" pitchFamily="18" charset="0"/>
              </a:rPr>
              <a:t>-</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A9927237-9416-4E6C-9133-B98E76CB8535}"/>
              </a:ext>
            </a:extLst>
          </p:cNvPr>
          <p:cNvSpPr/>
          <p:nvPr/>
        </p:nvSpPr>
        <p:spPr>
          <a:xfrm>
            <a:off x="7871791" y="2782406"/>
            <a:ext cx="4054112" cy="769441"/>
          </a:xfrm>
          <a:custGeom>
            <a:avLst/>
            <a:gdLst>
              <a:gd name="connsiteX0" fmla="*/ 0 w 4054112"/>
              <a:gd name="connsiteY0" fmla="*/ 0 h 769441"/>
              <a:gd name="connsiteX1" fmla="*/ 619700 w 4054112"/>
              <a:gd name="connsiteY1" fmla="*/ 0 h 769441"/>
              <a:gd name="connsiteX2" fmla="*/ 1077235 w 4054112"/>
              <a:gd name="connsiteY2" fmla="*/ 0 h 769441"/>
              <a:gd name="connsiteX3" fmla="*/ 1696935 w 4054112"/>
              <a:gd name="connsiteY3" fmla="*/ 0 h 769441"/>
              <a:gd name="connsiteX4" fmla="*/ 2154471 w 4054112"/>
              <a:gd name="connsiteY4" fmla="*/ 0 h 769441"/>
              <a:gd name="connsiteX5" fmla="*/ 2733630 w 4054112"/>
              <a:gd name="connsiteY5" fmla="*/ 0 h 769441"/>
              <a:gd name="connsiteX6" fmla="*/ 3393871 w 4054112"/>
              <a:gd name="connsiteY6" fmla="*/ 0 h 769441"/>
              <a:gd name="connsiteX7" fmla="*/ 4054112 w 4054112"/>
              <a:gd name="connsiteY7" fmla="*/ 0 h 769441"/>
              <a:gd name="connsiteX8" fmla="*/ 4054112 w 4054112"/>
              <a:gd name="connsiteY8" fmla="*/ 369332 h 769441"/>
              <a:gd name="connsiteX9" fmla="*/ 4054112 w 4054112"/>
              <a:gd name="connsiteY9" fmla="*/ 769441 h 769441"/>
              <a:gd name="connsiteX10" fmla="*/ 3393871 w 4054112"/>
              <a:gd name="connsiteY10" fmla="*/ 769441 h 769441"/>
              <a:gd name="connsiteX11" fmla="*/ 2814712 w 4054112"/>
              <a:gd name="connsiteY11" fmla="*/ 769441 h 769441"/>
              <a:gd name="connsiteX12" fmla="*/ 2316635 w 4054112"/>
              <a:gd name="connsiteY12" fmla="*/ 769441 h 769441"/>
              <a:gd name="connsiteX13" fmla="*/ 1818559 w 4054112"/>
              <a:gd name="connsiteY13" fmla="*/ 769441 h 769441"/>
              <a:gd name="connsiteX14" fmla="*/ 1198859 w 4054112"/>
              <a:gd name="connsiteY14" fmla="*/ 769441 h 769441"/>
              <a:gd name="connsiteX15" fmla="*/ 700782 w 4054112"/>
              <a:gd name="connsiteY15" fmla="*/ 769441 h 769441"/>
              <a:gd name="connsiteX16" fmla="*/ 0 w 4054112"/>
              <a:gd name="connsiteY16" fmla="*/ 769441 h 769441"/>
              <a:gd name="connsiteX17" fmla="*/ 0 w 4054112"/>
              <a:gd name="connsiteY17" fmla="*/ 400109 h 769441"/>
              <a:gd name="connsiteX18" fmla="*/ 0 w 4054112"/>
              <a:gd name="connsiteY18"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54112" h="769441" fill="none" extrusionOk="0">
                <a:moveTo>
                  <a:pt x="0" y="0"/>
                </a:moveTo>
                <a:cubicBezTo>
                  <a:pt x="278166" y="-41281"/>
                  <a:pt x="464220" y="47550"/>
                  <a:pt x="619700" y="0"/>
                </a:cubicBezTo>
                <a:cubicBezTo>
                  <a:pt x="775180" y="-47550"/>
                  <a:pt x="898487" y="25805"/>
                  <a:pt x="1077235" y="0"/>
                </a:cubicBezTo>
                <a:cubicBezTo>
                  <a:pt x="1255984" y="-25805"/>
                  <a:pt x="1555367" y="19953"/>
                  <a:pt x="1696935" y="0"/>
                </a:cubicBezTo>
                <a:cubicBezTo>
                  <a:pt x="1838503" y="-19953"/>
                  <a:pt x="2061218" y="2637"/>
                  <a:pt x="2154471" y="0"/>
                </a:cubicBezTo>
                <a:cubicBezTo>
                  <a:pt x="2247724" y="-2637"/>
                  <a:pt x="2597115" y="32819"/>
                  <a:pt x="2733630" y="0"/>
                </a:cubicBezTo>
                <a:cubicBezTo>
                  <a:pt x="2870145" y="-32819"/>
                  <a:pt x="3166539" y="65982"/>
                  <a:pt x="3393871" y="0"/>
                </a:cubicBezTo>
                <a:cubicBezTo>
                  <a:pt x="3621203" y="-65982"/>
                  <a:pt x="3832464" y="39826"/>
                  <a:pt x="4054112" y="0"/>
                </a:cubicBezTo>
                <a:cubicBezTo>
                  <a:pt x="4078477" y="126668"/>
                  <a:pt x="4022117" y="244724"/>
                  <a:pt x="4054112" y="369332"/>
                </a:cubicBezTo>
                <a:cubicBezTo>
                  <a:pt x="4086107" y="493940"/>
                  <a:pt x="4011253" y="679961"/>
                  <a:pt x="4054112" y="769441"/>
                </a:cubicBezTo>
                <a:cubicBezTo>
                  <a:pt x="3830701" y="809536"/>
                  <a:pt x="3675857" y="755471"/>
                  <a:pt x="3393871" y="769441"/>
                </a:cubicBezTo>
                <a:cubicBezTo>
                  <a:pt x="3111885" y="783411"/>
                  <a:pt x="3083982" y="763344"/>
                  <a:pt x="2814712" y="769441"/>
                </a:cubicBezTo>
                <a:cubicBezTo>
                  <a:pt x="2545442" y="775538"/>
                  <a:pt x="2522236" y="759228"/>
                  <a:pt x="2316635" y="769441"/>
                </a:cubicBezTo>
                <a:cubicBezTo>
                  <a:pt x="2111034" y="779654"/>
                  <a:pt x="1930516" y="753396"/>
                  <a:pt x="1818559" y="769441"/>
                </a:cubicBezTo>
                <a:cubicBezTo>
                  <a:pt x="1706602" y="785486"/>
                  <a:pt x="1322939" y="715912"/>
                  <a:pt x="1198859" y="769441"/>
                </a:cubicBezTo>
                <a:cubicBezTo>
                  <a:pt x="1074779" y="822970"/>
                  <a:pt x="826901" y="761748"/>
                  <a:pt x="700782" y="769441"/>
                </a:cubicBezTo>
                <a:cubicBezTo>
                  <a:pt x="574663" y="777134"/>
                  <a:pt x="317940" y="687425"/>
                  <a:pt x="0" y="769441"/>
                </a:cubicBezTo>
                <a:cubicBezTo>
                  <a:pt x="-1604" y="667117"/>
                  <a:pt x="20330" y="559553"/>
                  <a:pt x="0" y="400109"/>
                </a:cubicBezTo>
                <a:cubicBezTo>
                  <a:pt x="-20330" y="240665"/>
                  <a:pt x="14086" y="188744"/>
                  <a:pt x="0" y="0"/>
                </a:cubicBezTo>
                <a:close/>
              </a:path>
              <a:path w="4054112" h="769441" stroke="0" extrusionOk="0">
                <a:moveTo>
                  <a:pt x="0" y="0"/>
                </a:moveTo>
                <a:cubicBezTo>
                  <a:pt x="192366" y="-28540"/>
                  <a:pt x="302709" y="8819"/>
                  <a:pt x="498077" y="0"/>
                </a:cubicBezTo>
                <a:cubicBezTo>
                  <a:pt x="693445" y="-8819"/>
                  <a:pt x="894852" y="50468"/>
                  <a:pt x="1077235" y="0"/>
                </a:cubicBezTo>
                <a:cubicBezTo>
                  <a:pt x="1259618" y="-50468"/>
                  <a:pt x="1460529" y="5292"/>
                  <a:pt x="1696935" y="0"/>
                </a:cubicBezTo>
                <a:cubicBezTo>
                  <a:pt x="1933341" y="-5292"/>
                  <a:pt x="2010992" y="12703"/>
                  <a:pt x="2154471" y="0"/>
                </a:cubicBezTo>
                <a:cubicBezTo>
                  <a:pt x="2297950" y="-12703"/>
                  <a:pt x="2521357" y="22893"/>
                  <a:pt x="2774171" y="0"/>
                </a:cubicBezTo>
                <a:cubicBezTo>
                  <a:pt x="3026985" y="-22893"/>
                  <a:pt x="3221483" y="39163"/>
                  <a:pt x="3434412" y="0"/>
                </a:cubicBezTo>
                <a:cubicBezTo>
                  <a:pt x="3647341" y="-39163"/>
                  <a:pt x="3767121" y="27740"/>
                  <a:pt x="4054112" y="0"/>
                </a:cubicBezTo>
                <a:cubicBezTo>
                  <a:pt x="4065662" y="77720"/>
                  <a:pt x="4026270" y="286404"/>
                  <a:pt x="4054112" y="361637"/>
                </a:cubicBezTo>
                <a:cubicBezTo>
                  <a:pt x="4081954" y="436870"/>
                  <a:pt x="4052598" y="608028"/>
                  <a:pt x="4054112" y="769441"/>
                </a:cubicBezTo>
                <a:cubicBezTo>
                  <a:pt x="3915274" y="798880"/>
                  <a:pt x="3758258" y="715114"/>
                  <a:pt x="3556035" y="769441"/>
                </a:cubicBezTo>
                <a:cubicBezTo>
                  <a:pt x="3353812" y="823768"/>
                  <a:pt x="3158218" y="762849"/>
                  <a:pt x="3017418" y="769441"/>
                </a:cubicBezTo>
                <a:cubicBezTo>
                  <a:pt x="2876618" y="776033"/>
                  <a:pt x="2654642" y="738334"/>
                  <a:pt x="2519341" y="769441"/>
                </a:cubicBezTo>
                <a:cubicBezTo>
                  <a:pt x="2384040" y="800548"/>
                  <a:pt x="2068745" y="744587"/>
                  <a:pt x="1899641" y="769441"/>
                </a:cubicBezTo>
                <a:cubicBezTo>
                  <a:pt x="1730537" y="794295"/>
                  <a:pt x="1517191" y="754728"/>
                  <a:pt x="1401564" y="769441"/>
                </a:cubicBezTo>
                <a:cubicBezTo>
                  <a:pt x="1285937" y="784154"/>
                  <a:pt x="1160009" y="753788"/>
                  <a:pt x="944029" y="769441"/>
                </a:cubicBezTo>
                <a:cubicBezTo>
                  <a:pt x="728050" y="785094"/>
                  <a:pt x="306069" y="664560"/>
                  <a:pt x="0" y="769441"/>
                </a:cubicBezTo>
                <a:cubicBezTo>
                  <a:pt x="-17635" y="609690"/>
                  <a:pt x="4145" y="545645"/>
                  <a:pt x="0" y="407804"/>
                </a:cubicBezTo>
                <a:cubicBezTo>
                  <a:pt x="-4145" y="269963"/>
                  <a:pt x="16677" y="124397"/>
                  <a:pt x="0" y="0"/>
                </a:cubicBezTo>
                <a:close/>
              </a:path>
            </a:pathLst>
          </a:custGeom>
          <a:solidFill>
            <a:schemeClr val="bg1"/>
          </a:solidFill>
          <a:ln w="28575">
            <a:solidFill>
              <a:srgbClr val="6EBA35"/>
            </a:solidFill>
            <a:extLst>
              <a:ext uri="{C807C97D-BFC1-408E-A445-0C87EB9F89A2}">
                <ask:lineSketchStyleProps xmlns:ask="http://schemas.microsoft.com/office/drawing/2018/sketchyshapes" sd="1255533040">
                  <a:prstGeom prst="rect">
                    <a:avLst/>
                  </a:prstGeom>
                  <ask:type>
                    <ask:lineSketchScribble/>
                  </ask:type>
                </ask:lineSketchStyleProps>
              </a:ext>
            </a:extLst>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err="1">
                <a:latin typeface="Times New Roman" panose="02020603050405020304" pitchFamily="18" charset="0"/>
                <a:cs typeface="Times New Roman" panose="02020603050405020304" pitchFamily="18" charset="0"/>
              </a:rPr>
              <a:t>Dế</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Mèn</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6" name="图片 29">
            <a:extLst>
              <a:ext uri="{FF2B5EF4-FFF2-40B4-BE49-F238E27FC236}">
                <a16:creationId xmlns:a16="http://schemas.microsoft.com/office/drawing/2014/main" id="{A870B140-09D4-4D72-8277-D5E7840580C6}"/>
              </a:ext>
            </a:extLst>
          </p:cNvPr>
          <p:cNvPicPr>
            <a:picLocks noChangeAspect="1"/>
          </p:cNvPicPr>
          <p:nvPr/>
        </p:nvPicPr>
        <p:blipFill rotWithShape="1">
          <a:blip r:embed="rId2">
            <a:extLst>
              <a:ext uri="{28A0092B-C50C-407E-A947-70E740481C1C}">
                <a14:useLocalDpi xmlns:a14="http://schemas.microsoft.com/office/drawing/2010/main" val="0"/>
              </a:ext>
            </a:extLst>
          </a:blip>
          <a:srcRect b="56888"/>
          <a:stretch/>
        </p:blipFill>
        <p:spPr>
          <a:xfrm>
            <a:off x="25803" y="5277366"/>
            <a:ext cx="12166197" cy="1580440"/>
          </a:xfrm>
          <a:prstGeom prst="rect">
            <a:avLst/>
          </a:prstGeom>
        </p:spPr>
      </p:pic>
      <p:sp>
        <p:nvSpPr>
          <p:cNvPr id="7" name="Content Placeholder 2">
            <a:extLst>
              <a:ext uri="{FF2B5EF4-FFF2-40B4-BE49-F238E27FC236}">
                <a16:creationId xmlns:a16="http://schemas.microsoft.com/office/drawing/2014/main" id="{31927C45-CC38-47FC-9A57-2C3FE3796988}"/>
              </a:ext>
            </a:extLst>
          </p:cNvPr>
          <p:cNvSpPr txBox="1"/>
          <p:nvPr/>
        </p:nvSpPr>
        <p:spPr bwMode="auto">
          <a:xfrm>
            <a:off x="3552785" y="245889"/>
            <a:ext cx="5143517" cy="790430"/>
          </a:xfrm>
          <a:prstGeom prst="rect">
            <a:avLst/>
          </a:prstGeom>
          <a:ln/>
        </p:spPr>
        <p:style>
          <a:lnRef idx="0">
            <a:schemeClr val="accent3"/>
          </a:lnRef>
          <a:fillRef idx="3">
            <a:schemeClr val="accent3"/>
          </a:fillRef>
          <a:effectRef idx="3">
            <a:schemeClr val="accent3"/>
          </a:effectRef>
          <a:fontRef idx="minor">
            <a:schemeClr val="lt1"/>
          </a:fontRef>
        </p:style>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algn="ctr">
              <a:spcBef>
                <a:spcPct val="50000"/>
              </a:spcBef>
            </a:pPr>
            <a:r>
              <a:rPr lang="en-US" sz="4400" b="1" dirty="0" err="1">
                <a:solidFill>
                  <a:srgbClr val="2E1700"/>
                </a:solidFill>
                <a:latin typeface="Times New Roman" panose="02020603050405020304" pitchFamily="18" charset="0"/>
              </a:rPr>
              <a:t>Giải</a:t>
            </a:r>
            <a:r>
              <a:rPr lang="en-US" sz="4400" b="1" dirty="0">
                <a:solidFill>
                  <a:srgbClr val="2E1700"/>
                </a:solidFill>
                <a:latin typeface="Times New Roman" panose="02020603050405020304" pitchFamily="18" charset="0"/>
              </a:rPr>
              <a:t> </a:t>
            </a:r>
            <a:r>
              <a:rPr lang="en-US" sz="4400" b="1" dirty="0" err="1">
                <a:solidFill>
                  <a:srgbClr val="2E1700"/>
                </a:solidFill>
                <a:latin typeface="Times New Roman" panose="02020603050405020304" pitchFamily="18" charset="0"/>
              </a:rPr>
              <a:t>nghĩa</a:t>
            </a:r>
            <a:r>
              <a:rPr lang="en-US" sz="4400" b="1" dirty="0">
                <a:solidFill>
                  <a:srgbClr val="2E1700"/>
                </a:solidFill>
                <a:latin typeface="Times New Roman" panose="02020603050405020304" pitchFamily="18" charset="0"/>
              </a:rPr>
              <a:t> </a:t>
            </a:r>
            <a:r>
              <a:rPr lang="en-US" sz="4400" b="1" dirty="0" err="1">
                <a:solidFill>
                  <a:srgbClr val="2E1700"/>
                </a:solidFill>
                <a:latin typeface="Times New Roman" panose="02020603050405020304" pitchFamily="18" charset="0"/>
              </a:rPr>
              <a:t>từ</a:t>
            </a:r>
            <a:endParaRPr lang="en-US" sz="4400" b="1" dirty="0">
              <a:solidFill>
                <a:srgbClr val="2E1700"/>
              </a:solidFill>
              <a:latin typeface="Times New Roman" panose="02020603050405020304" pitchFamily="18" charset="0"/>
            </a:endParaRPr>
          </a:p>
        </p:txBody>
      </p:sp>
      <p:pic>
        <p:nvPicPr>
          <p:cNvPr id="13" name="Picture 12" descr="A close up of a fly&#10;&#10;Description automatically generated with medium confidence">
            <a:extLst>
              <a:ext uri="{FF2B5EF4-FFF2-40B4-BE49-F238E27FC236}">
                <a16:creationId xmlns:a16="http://schemas.microsoft.com/office/drawing/2014/main" id="{3291FE0C-9CCD-43DB-AB70-E25B2D4B0D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2300" y="1500258"/>
            <a:ext cx="6422596" cy="3612710"/>
          </a:xfrm>
          <a:custGeom>
            <a:avLst/>
            <a:gdLst>
              <a:gd name="connsiteX0" fmla="*/ 0 w 6422596"/>
              <a:gd name="connsiteY0" fmla="*/ 0 h 3612710"/>
              <a:gd name="connsiteX1" fmla="*/ 648098 w 6422596"/>
              <a:gd name="connsiteY1" fmla="*/ 0 h 3612710"/>
              <a:gd name="connsiteX2" fmla="*/ 1296197 w 6422596"/>
              <a:gd name="connsiteY2" fmla="*/ 0 h 3612710"/>
              <a:gd name="connsiteX3" fmla="*/ 1815843 w 6422596"/>
              <a:gd name="connsiteY3" fmla="*/ 0 h 3612710"/>
              <a:gd name="connsiteX4" fmla="*/ 2271263 w 6422596"/>
              <a:gd name="connsiteY4" fmla="*/ 0 h 3612710"/>
              <a:gd name="connsiteX5" fmla="*/ 2790910 w 6422596"/>
              <a:gd name="connsiteY5" fmla="*/ 0 h 3612710"/>
              <a:gd name="connsiteX6" fmla="*/ 3246330 w 6422596"/>
              <a:gd name="connsiteY6" fmla="*/ 0 h 3612710"/>
              <a:gd name="connsiteX7" fmla="*/ 3765977 w 6422596"/>
              <a:gd name="connsiteY7" fmla="*/ 0 h 3612710"/>
              <a:gd name="connsiteX8" fmla="*/ 4285623 w 6422596"/>
              <a:gd name="connsiteY8" fmla="*/ 0 h 3612710"/>
              <a:gd name="connsiteX9" fmla="*/ 4869496 w 6422596"/>
              <a:gd name="connsiteY9" fmla="*/ 0 h 3612710"/>
              <a:gd name="connsiteX10" fmla="*/ 5260690 w 6422596"/>
              <a:gd name="connsiteY10" fmla="*/ 0 h 3612710"/>
              <a:gd name="connsiteX11" fmla="*/ 5908788 w 6422596"/>
              <a:gd name="connsiteY11" fmla="*/ 0 h 3612710"/>
              <a:gd name="connsiteX12" fmla="*/ 6422596 w 6422596"/>
              <a:gd name="connsiteY12" fmla="*/ 0 h 3612710"/>
              <a:gd name="connsiteX13" fmla="*/ 6422596 w 6422596"/>
              <a:gd name="connsiteY13" fmla="*/ 588356 h 3612710"/>
              <a:gd name="connsiteX14" fmla="*/ 6422596 w 6422596"/>
              <a:gd name="connsiteY14" fmla="*/ 1068330 h 3612710"/>
              <a:gd name="connsiteX15" fmla="*/ 6422596 w 6422596"/>
              <a:gd name="connsiteY15" fmla="*/ 1656686 h 3612710"/>
              <a:gd name="connsiteX16" fmla="*/ 6422596 w 6422596"/>
              <a:gd name="connsiteY16" fmla="*/ 2064406 h 3612710"/>
              <a:gd name="connsiteX17" fmla="*/ 6422596 w 6422596"/>
              <a:gd name="connsiteY17" fmla="*/ 2616634 h 3612710"/>
              <a:gd name="connsiteX18" fmla="*/ 6422596 w 6422596"/>
              <a:gd name="connsiteY18" fmla="*/ 3024354 h 3612710"/>
              <a:gd name="connsiteX19" fmla="*/ 6422596 w 6422596"/>
              <a:gd name="connsiteY19" fmla="*/ 3612710 h 3612710"/>
              <a:gd name="connsiteX20" fmla="*/ 5967176 w 6422596"/>
              <a:gd name="connsiteY20" fmla="*/ 3612710 h 3612710"/>
              <a:gd name="connsiteX21" fmla="*/ 5575981 w 6422596"/>
              <a:gd name="connsiteY21" fmla="*/ 3612710 h 3612710"/>
              <a:gd name="connsiteX22" fmla="*/ 4863657 w 6422596"/>
              <a:gd name="connsiteY22" fmla="*/ 3612710 h 3612710"/>
              <a:gd name="connsiteX23" fmla="*/ 4151333 w 6422596"/>
              <a:gd name="connsiteY23" fmla="*/ 3612710 h 3612710"/>
              <a:gd name="connsiteX24" fmla="*/ 3695912 w 6422596"/>
              <a:gd name="connsiteY24" fmla="*/ 3612710 h 3612710"/>
              <a:gd name="connsiteX25" fmla="*/ 2983588 w 6422596"/>
              <a:gd name="connsiteY25" fmla="*/ 3612710 h 3612710"/>
              <a:gd name="connsiteX26" fmla="*/ 2399715 w 6422596"/>
              <a:gd name="connsiteY26" fmla="*/ 3612710 h 3612710"/>
              <a:gd name="connsiteX27" fmla="*/ 2008521 w 6422596"/>
              <a:gd name="connsiteY27" fmla="*/ 3612710 h 3612710"/>
              <a:gd name="connsiteX28" fmla="*/ 1553100 w 6422596"/>
              <a:gd name="connsiteY28" fmla="*/ 3612710 h 3612710"/>
              <a:gd name="connsiteX29" fmla="*/ 1097680 w 6422596"/>
              <a:gd name="connsiteY29" fmla="*/ 3612710 h 3612710"/>
              <a:gd name="connsiteX30" fmla="*/ 0 w 6422596"/>
              <a:gd name="connsiteY30" fmla="*/ 3612710 h 3612710"/>
              <a:gd name="connsiteX31" fmla="*/ 0 w 6422596"/>
              <a:gd name="connsiteY31" fmla="*/ 3168863 h 3612710"/>
              <a:gd name="connsiteX32" fmla="*/ 0 w 6422596"/>
              <a:gd name="connsiteY32" fmla="*/ 2652761 h 3612710"/>
              <a:gd name="connsiteX33" fmla="*/ 0 w 6422596"/>
              <a:gd name="connsiteY33" fmla="*/ 2245041 h 3612710"/>
              <a:gd name="connsiteX34" fmla="*/ 0 w 6422596"/>
              <a:gd name="connsiteY34" fmla="*/ 1765067 h 3612710"/>
              <a:gd name="connsiteX35" fmla="*/ 0 w 6422596"/>
              <a:gd name="connsiteY35" fmla="*/ 1285093 h 3612710"/>
              <a:gd name="connsiteX36" fmla="*/ 0 w 6422596"/>
              <a:gd name="connsiteY36" fmla="*/ 732864 h 3612710"/>
              <a:gd name="connsiteX37" fmla="*/ 0 w 6422596"/>
              <a:gd name="connsiteY37" fmla="*/ 0 h 3612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422596" h="3612710" fill="none" extrusionOk="0">
                <a:moveTo>
                  <a:pt x="0" y="0"/>
                </a:moveTo>
                <a:cubicBezTo>
                  <a:pt x="180230" y="-72007"/>
                  <a:pt x="412631" y="75950"/>
                  <a:pt x="648098" y="0"/>
                </a:cubicBezTo>
                <a:cubicBezTo>
                  <a:pt x="883565" y="-75950"/>
                  <a:pt x="974102" y="10483"/>
                  <a:pt x="1296197" y="0"/>
                </a:cubicBezTo>
                <a:cubicBezTo>
                  <a:pt x="1618292" y="-10483"/>
                  <a:pt x="1604757" y="25514"/>
                  <a:pt x="1815843" y="0"/>
                </a:cubicBezTo>
                <a:cubicBezTo>
                  <a:pt x="2026929" y="-25514"/>
                  <a:pt x="2061907" y="3907"/>
                  <a:pt x="2271263" y="0"/>
                </a:cubicBezTo>
                <a:cubicBezTo>
                  <a:pt x="2480619" y="-3907"/>
                  <a:pt x="2601565" y="6231"/>
                  <a:pt x="2790910" y="0"/>
                </a:cubicBezTo>
                <a:cubicBezTo>
                  <a:pt x="2980255" y="-6231"/>
                  <a:pt x="3046445" y="28699"/>
                  <a:pt x="3246330" y="0"/>
                </a:cubicBezTo>
                <a:cubicBezTo>
                  <a:pt x="3446215" y="-28699"/>
                  <a:pt x="3594879" y="26925"/>
                  <a:pt x="3765977" y="0"/>
                </a:cubicBezTo>
                <a:cubicBezTo>
                  <a:pt x="3937075" y="-26925"/>
                  <a:pt x="4032503" y="42170"/>
                  <a:pt x="4285623" y="0"/>
                </a:cubicBezTo>
                <a:cubicBezTo>
                  <a:pt x="4538743" y="-42170"/>
                  <a:pt x="4685075" y="44290"/>
                  <a:pt x="4869496" y="0"/>
                </a:cubicBezTo>
                <a:cubicBezTo>
                  <a:pt x="5053917" y="-44290"/>
                  <a:pt x="5130826" y="38443"/>
                  <a:pt x="5260690" y="0"/>
                </a:cubicBezTo>
                <a:cubicBezTo>
                  <a:pt x="5390554" y="-38443"/>
                  <a:pt x="5722253" y="76284"/>
                  <a:pt x="5908788" y="0"/>
                </a:cubicBezTo>
                <a:cubicBezTo>
                  <a:pt x="6095323" y="-76284"/>
                  <a:pt x="6205655" y="2424"/>
                  <a:pt x="6422596" y="0"/>
                </a:cubicBezTo>
                <a:cubicBezTo>
                  <a:pt x="6464949" y="181224"/>
                  <a:pt x="6398436" y="385681"/>
                  <a:pt x="6422596" y="588356"/>
                </a:cubicBezTo>
                <a:cubicBezTo>
                  <a:pt x="6446756" y="791031"/>
                  <a:pt x="6371229" y="916247"/>
                  <a:pt x="6422596" y="1068330"/>
                </a:cubicBezTo>
                <a:cubicBezTo>
                  <a:pt x="6473963" y="1220413"/>
                  <a:pt x="6376621" y="1463165"/>
                  <a:pt x="6422596" y="1656686"/>
                </a:cubicBezTo>
                <a:cubicBezTo>
                  <a:pt x="6468571" y="1850207"/>
                  <a:pt x="6417317" y="1980959"/>
                  <a:pt x="6422596" y="2064406"/>
                </a:cubicBezTo>
                <a:cubicBezTo>
                  <a:pt x="6427875" y="2147853"/>
                  <a:pt x="6398338" y="2357869"/>
                  <a:pt x="6422596" y="2616634"/>
                </a:cubicBezTo>
                <a:cubicBezTo>
                  <a:pt x="6446854" y="2875399"/>
                  <a:pt x="6401214" y="2823373"/>
                  <a:pt x="6422596" y="3024354"/>
                </a:cubicBezTo>
                <a:cubicBezTo>
                  <a:pt x="6443978" y="3225335"/>
                  <a:pt x="6360638" y="3455030"/>
                  <a:pt x="6422596" y="3612710"/>
                </a:cubicBezTo>
                <a:cubicBezTo>
                  <a:pt x="6281829" y="3650998"/>
                  <a:pt x="6193418" y="3608739"/>
                  <a:pt x="5967176" y="3612710"/>
                </a:cubicBezTo>
                <a:cubicBezTo>
                  <a:pt x="5740934" y="3616681"/>
                  <a:pt x="5757122" y="3609210"/>
                  <a:pt x="5575981" y="3612710"/>
                </a:cubicBezTo>
                <a:cubicBezTo>
                  <a:pt x="5394841" y="3616210"/>
                  <a:pt x="5157711" y="3598602"/>
                  <a:pt x="4863657" y="3612710"/>
                </a:cubicBezTo>
                <a:cubicBezTo>
                  <a:pt x="4569603" y="3626818"/>
                  <a:pt x="4364983" y="3599020"/>
                  <a:pt x="4151333" y="3612710"/>
                </a:cubicBezTo>
                <a:cubicBezTo>
                  <a:pt x="3937683" y="3626400"/>
                  <a:pt x="3914915" y="3568256"/>
                  <a:pt x="3695912" y="3612710"/>
                </a:cubicBezTo>
                <a:cubicBezTo>
                  <a:pt x="3476909" y="3657164"/>
                  <a:pt x="3130077" y="3555103"/>
                  <a:pt x="2983588" y="3612710"/>
                </a:cubicBezTo>
                <a:cubicBezTo>
                  <a:pt x="2837099" y="3670317"/>
                  <a:pt x="2583640" y="3608333"/>
                  <a:pt x="2399715" y="3612710"/>
                </a:cubicBezTo>
                <a:cubicBezTo>
                  <a:pt x="2215790" y="3617087"/>
                  <a:pt x="2111424" y="3610406"/>
                  <a:pt x="2008521" y="3612710"/>
                </a:cubicBezTo>
                <a:cubicBezTo>
                  <a:pt x="1905618" y="3615014"/>
                  <a:pt x="1693928" y="3566381"/>
                  <a:pt x="1553100" y="3612710"/>
                </a:cubicBezTo>
                <a:cubicBezTo>
                  <a:pt x="1412272" y="3659039"/>
                  <a:pt x="1196546" y="3610211"/>
                  <a:pt x="1097680" y="3612710"/>
                </a:cubicBezTo>
                <a:cubicBezTo>
                  <a:pt x="998814" y="3615209"/>
                  <a:pt x="501732" y="3528526"/>
                  <a:pt x="0" y="3612710"/>
                </a:cubicBezTo>
                <a:cubicBezTo>
                  <a:pt x="-34741" y="3465740"/>
                  <a:pt x="40058" y="3378269"/>
                  <a:pt x="0" y="3168863"/>
                </a:cubicBezTo>
                <a:cubicBezTo>
                  <a:pt x="-40058" y="2959457"/>
                  <a:pt x="10902" y="2855215"/>
                  <a:pt x="0" y="2652761"/>
                </a:cubicBezTo>
                <a:cubicBezTo>
                  <a:pt x="-10902" y="2450307"/>
                  <a:pt x="30659" y="2363987"/>
                  <a:pt x="0" y="2245041"/>
                </a:cubicBezTo>
                <a:cubicBezTo>
                  <a:pt x="-30659" y="2126095"/>
                  <a:pt x="47100" y="1974419"/>
                  <a:pt x="0" y="1765067"/>
                </a:cubicBezTo>
                <a:cubicBezTo>
                  <a:pt x="-47100" y="1555715"/>
                  <a:pt x="13188" y="1447408"/>
                  <a:pt x="0" y="1285093"/>
                </a:cubicBezTo>
                <a:cubicBezTo>
                  <a:pt x="-13188" y="1122778"/>
                  <a:pt x="34649" y="932276"/>
                  <a:pt x="0" y="732864"/>
                </a:cubicBezTo>
                <a:cubicBezTo>
                  <a:pt x="-34649" y="533452"/>
                  <a:pt x="54135" y="272323"/>
                  <a:pt x="0" y="0"/>
                </a:cubicBezTo>
                <a:close/>
              </a:path>
              <a:path w="6422596" h="3612710" stroke="0" extrusionOk="0">
                <a:moveTo>
                  <a:pt x="0" y="0"/>
                </a:moveTo>
                <a:cubicBezTo>
                  <a:pt x="211175" y="-27506"/>
                  <a:pt x="346306" y="18614"/>
                  <a:pt x="583872" y="0"/>
                </a:cubicBezTo>
                <a:cubicBezTo>
                  <a:pt x="821438" y="-18614"/>
                  <a:pt x="993026" y="81474"/>
                  <a:pt x="1296197" y="0"/>
                </a:cubicBezTo>
                <a:cubicBezTo>
                  <a:pt x="1599369" y="-81474"/>
                  <a:pt x="1572637" y="36453"/>
                  <a:pt x="1687391" y="0"/>
                </a:cubicBezTo>
                <a:cubicBezTo>
                  <a:pt x="1802145" y="-36453"/>
                  <a:pt x="2069227" y="42202"/>
                  <a:pt x="2271263" y="0"/>
                </a:cubicBezTo>
                <a:cubicBezTo>
                  <a:pt x="2473299" y="-42202"/>
                  <a:pt x="2605575" y="652"/>
                  <a:pt x="2790910" y="0"/>
                </a:cubicBezTo>
                <a:cubicBezTo>
                  <a:pt x="2976245" y="-652"/>
                  <a:pt x="3127223" y="4978"/>
                  <a:pt x="3439008" y="0"/>
                </a:cubicBezTo>
                <a:cubicBezTo>
                  <a:pt x="3750793" y="-4978"/>
                  <a:pt x="3787838" y="9280"/>
                  <a:pt x="3958655" y="0"/>
                </a:cubicBezTo>
                <a:cubicBezTo>
                  <a:pt x="4129472" y="-9280"/>
                  <a:pt x="4421739" y="55253"/>
                  <a:pt x="4606753" y="0"/>
                </a:cubicBezTo>
                <a:cubicBezTo>
                  <a:pt x="4791767" y="-55253"/>
                  <a:pt x="4977065" y="15365"/>
                  <a:pt x="5126399" y="0"/>
                </a:cubicBezTo>
                <a:cubicBezTo>
                  <a:pt x="5275733" y="-15365"/>
                  <a:pt x="5490325" y="1911"/>
                  <a:pt x="5838724" y="0"/>
                </a:cubicBezTo>
                <a:cubicBezTo>
                  <a:pt x="6187123" y="-1911"/>
                  <a:pt x="6264919" y="22699"/>
                  <a:pt x="6422596" y="0"/>
                </a:cubicBezTo>
                <a:cubicBezTo>
                  <a:pt x="6435848" y="122952"/>
                  <a:pt x="6364714" y="341290"/>
                  <a:pt x="6422596" y="552229"/>
                </a:cubicBezTo>
                <a:cubicBezTo>
                  <a:pt x="6480478" y="763168"/>
                  <a:pt x="6411252" y="869298"/>
                  <a:pt x="6422596" y="959949"/>
                </a:cubicBezTo>
                <a:cubicBezTo>
                  <a:pt x="6433940" y="1050600"/>
                  <a:pt x="6420800" y="1192635"/>
                  <a:pt x="6422596" y="1367669"/>
                </a:cubicBezTo>
                <a:cubicBezTo>
                  <a:pt x="6424392" y="1542703"/>
                  <a:pt x="6408485" y="1738329"/>
                  <a:pt x="6422596" y="1919897"/>
                </a:cubicBezTo>
                <a:cubicBezTo>
                  <a:pt x="6436707" y="2101465"/>
                  <a:pt x="6400008" y="2190203"/>
                  <a:pt x="6422596" y="2327617"/>
                </a:cubicBezTo>
                <a:cubicBezTo>
                  <a:pt x="6445184" y="2465031"/>
                  <a:pt x="6421426" y="2710815"/>
                  <a:pt x="6422596" y="2807592"/>
                </a:cubicBezTo>
                <a:cubicBezTo>
                  <a:pt x="6423766" y="2904369"/>
                  <a:pt x="6390818" y="3226248"/>
                  <a:pt x="6422596" y="3612710"/>
                </a:cubicBezTo>
                <a:cubicBezTo>
                  <a:pt x="6200542" y="3637868"/>
                  <a:pt x="6089375" y="3569888"/>
                  <a:pt x="5774498" y="3612710"/>
                </a:cubicBezTo>
                <a:cubicBezTo>
                  <a:pt x="5459621" y="3655532"/>
                  <a:pt x="5357326" y="3560230"/>
                  <a:pt x="5190625" y="3612710"/>
                </a:cubicBezTo>
                <a:cubicBezTo>
                  <a:pt x="5023924" y="3665190"/>
                  <a:pt x="4922474" y="3561848"/>
                  <a:pt x="4735205" y="3612710"/>
                </a:cubicBezTo>
                <a:cubicBezTo>
                  <a:pt x="4547936" y="3663572"/>
                  <a:pt x="4458047" y="3551979"/>
                  <a:pt x="4215558" y="3612710"/>
                </a:cubicBezTo>
                <a:cubicBezTo>
                  <a:pt x="3973069" y="3673441"/>
                  <a:pt x="3938331" y="3596780"/>
                  <a:pt x="3760138" y="3612710"/>
                </a:cubicBezTo>
                <a:cubicBezTo>
                  <a:pt x="3581945" y="3628640"/>
                  <a:pt x="3379003" y="3593937"/>
                  <a:pt x="3176266" y="3612710"/>
                </a:cubicBezTo>
                <a:cubicBezTo>
                  <a:pt x="2973529" y="3631483"/>
                  <a:pt x="2895138" y="3578202"/>
                  <a:pt x="2720845" y="3612710"/>
                </a:cubicBezTo>
                <a:cubicBezTo>
                  <a:pt x="2546552" y="3647218"/>
                  <a:pt x="2250569" y="3600156"/>
                  <a:pt x="2072747" y="3612710"/>
                </a:cubicBezTo>
                <a:cubicBezTo>
                  <a:pt x="1894925" y="3625264"/>
                  <a:pt x="1701886" y="3545118"/>
                  <a:pt x="1488875" y="3612710"/>
                </a:cubicBezTo>
                <a:cubicBezTo>
                  <a:pt x="1275864" y="3680302"/>
                  <a:pt x="1242616" y="3606711"/>
                  <a:pt x="1097680" y="3612710"/>
                </a:cubicBezTo>
                <a:cubicBezTo>
                  <a:pt x="952744" y="3618709"/>
                  <a:pt x="828365" y="3554212"/>
                  <a:pt x="578034" y="3612710"/>
                </a:cubicBezTo>
                <a:cubicBezTo>
                  <a:pt x="327703" y="3671208"/>
                  <a:pt x="140286" y="3549613"/>
                  <a:pt x="0" y="3612710"/>
                </a:cubicBezTo>
                <a:cubicBezTo>
                  <a:pt x="-31219" y="3355791"/>
                  <a:pt x="22374" y="3229589"/>
                  <a:pt x="0" y="3096609"/>
                </a:cubicBezTo>
                <a:cubicBezTo>
                  <a:pt x="-22374" y="2963629"/>
                  <a:pt x="34759" y="2745821"/>
                  <a:pt x="0" y="2580507"/>
                </a:cubicBezTo>
                <a:cubicBezTo>
                  <a:pt x="-34759" y="2415193"/>
                  <a:pt x="27582" y="2266163"/>
                  <a:pt x="0" y="2100533"/>
                </a:cubicBezTo>
                <a:cubicBezTo>
                  <a:pt x="-27582" y="1934903"/>
                  <a:pt x="19518" y="1763247"/>
                  <a:pt x="0" y="1656686"/>
                </a:cubicBezTo>
                <a:cubicBezTo>
                  <a:pt x="-19518" y="1550125"/>
                  <a:pt x="27383" y="1242388"/>
                  <a:pt x="0" y="1068330"/>
                </a:cubicBezTo>
                <a:cubicBezTo>
                  <a:pt x="-27383" y="894272"/>
                  <a:pt x="5760" y="626509"/>
                  <a:pt x="0" y="479974"/>
                </a:cubicBezTo>
                <a:cubicBezTo>
                  <a:pt x="-5760" y="333439"/>
                  <a:pt x="51404" y="116784"/>
                  <a:pt x="0" y="0"/>
                </a:cubicBezTo>
                <a:close/>
              </a:path>
            </a:pathLst>
          </a:custGeom>
          <a:ln w="38100">
            <a:solidFill>
              <a:srgbClr val="A7CF82"/>
            </a:solidFill>
            <a:extLst>
              <a:ext uri="{C807C97D-BFC1-408E-A445-0C87EB9F89A2}">
                <ask:lineSketchStyleProps xmlns:ask="http://schemas.microsoft.com/office/drawing/2018/sketchyshapes" sd="3469914885">
                  <a:prstGeom prst="rect">
                    <a:avLst/>
                  </a:prstGeom>
                  <ask:type>
                    <ask:lineSketchScribble/>
                  </ask:type>
                </ask:lineSketchStyleProps>
              </a:ext>
            </a:extLst>
          </a:ln>
        </p:spPr>
      </p:pic>
    </p:spTree>
    <p:extLst>
      <p:ext uri="{BB962C8B-B14F-4D97-AF65-F5344CB8AC3E}">
        <p14:creationId xmlns:p14="http://schemas.microsoft.com/office/powerpoint/2010/main" val="360177758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A402EC-2879-4AAF-8219-FBA39F7B940A}"/>
              </a:ext>
            </a:extLst>
          </p:cNvPr>
          <p:cNvSpPr/>
          <p:nvPr/>
        </p:nvSpPr>
        <p:spPr>
          <a:xfrm>
            <a:off x="1012300" y="3674695"/>
            <a:ext cx="5083700" cy="769441"/>
          </a:xfrm>
          <a:prstGeom prst="rect">
            <a:avLst/>
          </a:prstGeom>
          <a:noFill/>
          <a:ln w="9525">
            <a:noFill/>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a:solidFill>
                  <a:schemeClr val="bg2"/>
                </a:solidFill>
                <a:latin typeface="Times New Roman" panose="02020603050405020304" pitchFamily="18" charset="0"/>
                <a:cs typeface="Times New Roman" panose="02020603050405020304" pitchFamily="18" charset="0"/>
              </a:rPr>
              <a:t>-</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97B8D0B2-F7A5-4BDB-89A7-13D1D1C6291D}"/>
              </a:ext>
            </a:extLst>
          </p:cNvPr>
          <p:cNvSpPr/>
          <p:nvPr/>
        </p:nvSpPr>
        <p:spPr>
          <a:xfrm>
            <a:off x="5027024" y="4588301"/>
            <a:ext cx="5955189" cy="769441"/>
          </a:xfrm>
          <a:prstGeom prst="rect">
            <a:avLst/>
          </a:prstGeom>
          <a:noFill/>
          <a:ln w="9525">
            <a:noFill/>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a:solidFill>
                  <a:schemeClr val="bg2"/>
                </a:solidFill>
                <a:latin typeface="Times New Roman" panose="02020603050405020304" pitchFamily="18" charset="0"/>
                <a:cs typeface="Times New Roman" panose="02020603050405020304" pitchFamily="18" charset="0"/>
              </a:rPr>
              <a:t>-</a:t>
            </a:r>
            <a:endParaRPr lang="en-US" altLang="en-US" sz="4400" b="1"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617BA6D6-0C1D-4F7D-B229-BC7595C27A3C}"/>
              </a:ext>
            </a:extLst>
          </p:cNvPr>
          <p:cNvSpPr/>
          <p:nvPr/>
        </p:nvSpPr>
        <p:spPr>
          <a:xfrm>
            <a:off x="5809752" y="2659559"/>
            <a:ext cx="4389734" cy="769441"/>
          </a:xfrm>
          <a:prstGeom prst="rect">
            <a:avLst/>
          </a:prstGeom>
          <a:noFill/>
          <a:ln w="9525">
            <a:noFill/>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a:solidFill>
                  <a:schemeClr val="bg2"/>
                </a:solidFill>
                <a:latin typeface="Times New Roman" panose="02020603050405020304" pitchFamily="18" charset="0"/>
                <a:cs typeface="Times New Roman" panose="02020603050405020304" pitchFamily="18" charset="0"/>
              </a:rPr>
              <a:t>-</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6" name="图片 29">
            <a:extLst>
              <a:ext uri="{FF2B5EF4-FFF2-40B4-BE49-F238E27FC236}">
                <a16:creationId xmlns:a16="http://schemas.microsoft.com/office/drawing/2014/main" id="{A870B140-09D4-4D72-8277-D5E7840580C6}"/>
              </a:ext>
            </a:extLst>
          </p:cNvPr>
          <p:cNvPicPr>
            <a:picLocks noChangeAspect="1"/>
          </p:cNvPicPr>
          <p:nvPr/>
        </p:nvPicPr>
        <p:blipFill rotWithShape="1">
          <a:blip r:embed="rId2">
            <a:extLst>
              <a:ext uri="{28A0092B-C50C-407E-A947-70E740481C1C}">
                <a14:useLocalDpi xmlns:a14="http://schemas.microsoft.com/office/drawing/2010/main" val="0"/>
              </a:ext>
            </a:extLst>
          </a:blip>
          <a:srcRect b="56888"/>
          <a:stretch/>
        </p:blipFill>
        <p:spPr>
          <a:xfrm>
            <a:off x="25803" y="5277366"/>
            <a:ext cx="12166197" cy="1580440"/>
          </a:xfrm>
          <a:prstGeom prst="rect">
            <a:avLst/>
          </a:prstGeom>
        </p:spPr>
      </p:pic>
      <p:sp>
        <p:nvSpPr>
          <p:cNvPr id="7" name="Content Placeholder 2">
            <a:extLst>
              <a:ext uri="{FF2B5EF4-FFF2-40B4-BE49-F238E27FC236}">
                <a16:creationId xmlns:a16="http://schemas.microsoft.com/office/drawing/2014/main" id="{31927C45-CC38-47FC-9A57-2C3FE3796988}"/>
              </a:ext>
            </a:extLst>
          </p:cNvPr>
          <p:cNvSpPr txBox="1"/>
          <p:nvPr/>
        </p:nvSpPr>
        <p:spPr bwMode="auto">
          <a:xfrm>
            <a:off x="3552785" y="245889"/>
            <a:ext cx="5143517" cy="790430"/>
          </a:xfrm>
          <a:prstGeom prst="rect">
            <a:avLst/>
          </a:prstGeom>
          <a:ln/>
        </p:spPr>
        <p:style>
          <a:lnRef idx="0">
            <a:schemeClr val="accent3"/>
          </a:lnRef>
          <a:fillRef idx="3">
            <a:schemeClr val="accent3"/>
          </a:fillRef>
          <a:effectRef idx="3">
            <a:schemeClr val="accent3"/>
          </a:effectRef>
          <a:fontRef idx="minor">
            <a:schemeClr val="lt1"/>
          </a:fontRef>
        </p:style>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algn="ctr">
              <a:spcBef>
                <a:spcPct val="50000"/>
              </a:spcBef>
            </a:pPr>
            <a:r>
              <a:rPr lang="en-US" sz="4400" b="1" dirty="0" err="1">
                <a:solidFill>
                  <a:srgbClr val="2E1700"/>
                </a:solidFill>
                <a:latin typeface="Times New Roman" panose="02020603050405020304" pitchFamily="18" charset="0"/>
              </a:rPr>
              <a:t>Giải</a:t>
            </a:r>
            <a:r>
              <a:rPr lang="en-US" sz="4400" b="1" dirty="0">
                <a:solidFill>
                  <a:srgbClr val="2E1700"/>
                </a:solidFill>
                <a:latin typeface="Times New Roman" panose="02020603050405020304" pitchFamily="18" charset="0"/>
              </a:rPr>
              <a:t> </a:t>
            </a:r>
            <a:r>
              <a:rPr lang="en-US" sz="4400" b="1" dirty="0" err="1">
                <a:solidFill>
                  <a:srgbClr val="2E1700"/>
                </a:solidFill>
                <a:latin typeface="Times New Roman" panose="02020603050405020304" pitchFamily="18" charset="0"/>
              </a:rPr>
              <a:t>nghĩa</a:t>
            </a:r>
            <a:r>
              <a:rPr lang="en-US" sz="4400" b="1" dirty="0">
                <a:solidFill>
                  <a:srgbClr val="2E1700"/>
                </a:solidFill>
                <a:latin typeface="Times New Roman" panose="02020603050405020304" pitchFamily="18" charset="0"/>
              </a:rPr>
              <a:t> </a:t>
            </a:r>
            <a:r>
              <a:rPr lang="en-US" sz="4400" b="1" dirty="0" err="1">
                <a:solidFill>
                  <a:srgbClr val="2E1700"/>
                </a:solidFill>
                <a:latin typeface="Times New Roman" panose="02020603050405020304" pitchFamily="18" charset="0"/>
              </a:rPr>
              <a:t>từ</a:t>
            </a:r>
            <a:endParaRPr lang="en-US" sz="4400" b="1" dirty="0">
              <a:solidFill>
                <a:srgbClr val="2E1700"/>
              </a:solidFill>
              <a:latin typeface="Times New Roman" panose="02020603050405020304" pitchFamily="18" charset="0"/>
            </a:endParaRPr>
          </a:p>
        </p:txBody>
      </p:sp>
      <p:sp>
        <p:nvSpPr>
          <p:cNvPr id="8" name="Rectangle 7">
            <a:extLst>
              <a:ext uri="{FF2B5EF4-FFF2-40B4-BE49-F238E27FC236}">
                <a16:creationId xmlns:a16="http://schemas.microsoft.com/office/drawing/2014/main" id="{9A3F8FE0-029A-4A6B-86C4-870A122092DA}"/>
              </a:ext>
            </a:extLst>
          </p:cNvPr>
          <p:cNvSpPr/>
          <p:nvPr/>
        </p:nvSpPr>
        <p:spPr>
          <a:xfrm>
            <a:off x="8325197" y="2413864"/>
            <a:ext cx="2965397" cy="769441"/>
          </a:xfrm>
          <a:custGeom>
            <a:avLst/>
            <a:gdLst>
              <a:gd name="connsiteX0" fmla="*/ 0 w 2965397"/>
              <a:gd name="connsiteY0" fmla="*/ 0 h 769441"/>
              <a:gd name="connsiteX1" fmla="*/ 652387 w 2965397"/>
              <a:gd name="connsiteY1" fmla="*/ 0 h 769441"/>
              <a:gd name="connsiteX2" fmla="*/ 1186159 w 2965397"/>
              <a:gd name="connsiteY2" fmla="*/ 0 h 769441"/>
              <a:gd name="connsiteX3" fmla="*/ 1690276 w 2965397"/>
              <a:gd name="connsiteY3" fmla="*/ 0 h 769441"/>
              <a:gd name="connsiteX4" fmla="*/ 2283356 w 2965397"/>
              <a:gd name="connsiteY4" fmla="*/ 0 h 769441"/>
              <a:gd name="connsiteX5" fmla="*/ 2965397 w 2965397"/>
              <a:gd name="connsiteY5" fmla="*/ 0 h 769441"/>
              <a:gd name="connsiteX6" fmla="*/ 2965397 w 2965397"/>
              <a:gd name="connsiteY6" fmla="*/ 361637 h 769441"/>
              <a:gd name="connsiteX7" fmla="*/ 2965397 w 2965397"/>
              <a:gd name="connsiteY7" fmla="*/ 769441 h 769441"/>
              <a:gd name="connsiteX8" fmla="*/ 2342664 w 2965397"/>
              <a:gd name="connsiteY8" fmla="*/ 769441 h 769441"/>
              <a:gd name="connsiteX9" fmla="*/ 1808892 w 2965397"/>
              <a:gd name="connsiteY9" fmla="*/ 769441 h 769441"/>
              <a:gd name="connsiteX10" fmla="*/ 1275121 w 2965397"/>
              <a:gd name="connsiteY10" fmla="*/ 769441 h 769441"/>
              <a:gd name="connsiteX11" fmla="*/ 741349 w 2965397"/>
              <a:gd name="connsiteY11" fmla="*/ 769441 h 769441"/>
              <a:gd name="connsiteX12" fmla="*/ 0 w 2965397"/>
              <a:gd name="connsiteY12" fmla="*/ 769441 h 769441"/>
              <a:gd name="connsiteX13" fmla="*/ 0 w 2965397"/>
              <a:gd name="connsiteY13" fmla="*/ 377026 h 769441"/>
              <a:gd name="connsiteX14" fmla="*/ 0 w 2965397"/>
              <a:gd name="connsiteY14"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65397" h="769441" fill="none" extrusionOk="0">
                <a:moveTo>
                  <a:pt x="0" y="0"/>
                </a:moveTo>
                <a:cubicBezTo>
                  <a:pt x="227929" y="-32584"/>
                  <a:pt x="334856" y="74746"/>
                  <a:pt x="652387" y="0"/>
                </a:cubicBezTo>
                <a:cubicBezTo>
                  <a:pt x="969918" y="-74746"/>
                  <a:pt x="1012924" y="11452"/>
                  <a:pt x="1186159" y="0"/>
                </a:cubicBezTo>
                <a:cubicBezTo>
                  <a:pt x="1359394" y="-11452"/>
                  <a:pt x="1536062" y="29555"/>
                  <a:pt x="1690276" y="0"/>
                </a:cubicBezTo>
                <a:cubicBezTo>
                  <a:pt x="1844490" y="-29555"/>
                  <a:pt x="2031990" y="13615"/>
                  <a:pt x="2283356" y="0"/>
                </a:cubicBezTo>
                <a:cubicBezTo>
                  <a:pt x="2534722" y="-13615"/>
                  <a:pt x="2697395" y="0"/>
                  <a:pt x="2965397" y="0"/>
                </a:cubicBezTo>
                <a:cubicBezTo>
                  <a:pt x="2971638" y="169822"/>
                  <a:pt x="2947857" y="191584"/>
                  <a:pt x="2965397" y="361637"/>
                </a:cubicBezTo>
                <a:cubicBezTo>
                  <a:pt x="2982937" y="531690"/>
                  <a:pt x="2952260" y="623091"/>
                  <a:pt x="2965397" y="769441"/>
                </a:cubicBezTo>
                <a:cubicBezTo>
                  <a:pt x="2686373" y="803139"/>
                  <a:pt x="2591001" y="755009"/>
                  <a:pt x="2342664" y="769441"/>
                </a:cubicBezTo>
                <a:cubicBezTo>
                  <a:pt x="2094327" y="783873"/>
                  <a:pt x="1990918" y="712561"/>
                  <a:pt x="1808892" y="769441"/>
                </a:cubicBezTo>
                <a:cubicBezTo>
                  <a:pt x="1626866" y="826321"/>
                  <a:pt x="1424124" y="713195"/>
                  <a:pt x="1275121" y="769441"/>
                </a:cubicBezTo>
                <a:cubicBezTo>
                  <a:pt x="1126118" y="825687"/>
                  <a:pt x="893097" y="749259"/>
                  <a:pt x="741349" y="769441"/>
                </a:cubicBezTo>
                <a:cubicBezTo>
                  <a:pt x="589601" y="789623"/>
                  <a:pt x="160970" y="695306"/>
                  <a:pt x="0" y="769441"/>
                </a:cubicBezTo>
                <a:cubicBezTo>
                  <a:pt x="-24110" y="632102"/>
                  <a:pt x="41656" y="485766"/>
                  <a:pt x="0" y="377026"/>
                </a:cubicBezTo>
                <a:cubicBezTo>
                  <a:pt x="-41656" y="268286"/>
                  <a:pt x="23104" y="114248"/>
                  <a:pt x="0" y="0"/>
                </a:cubicBezTo>
                <a:close/>
              </a:path>
              <a:path w="2965397" h="769441" stroke="0" extrusionOk="0">
                <a:moveTo>
                  <a:pt x="0" y="0"/>
                </a:moveTo>
                <a:cubicBezTo>
                  <a:pt x="214118" y="-26901"/>
                  <a:pt x="424335" y="11379"/>
                  <a:pt x="533771" y="0"/>
                </a:cubicBezTo>
                <a:cubicBezTo>
                  <a:pt x="643207" y="-11379"/>
                  <a:pt x="853318" y="46178"/>
                  <a:pt x="1126851" y="0"/>
                </a:cubicBezTo>
                <a:cubicBezTo>
                  <a:pt x="1400384" y="-46178"/>
                  <a:pt x="1529752" y="708"/>
                  <a:pt x="1749584" y="0"/>
                </a:cubicBezTo>
                <a:cubicBezTo>
                  <a:pt x="1969416" y="-708"/>
                  <a:pt x="2063278" y="6637"/>
                  <a:pt x="2253702" y="0"/>
                </a:cubicBezTo>
                <a:cubicBezTo>
                  <a:pt x="2444126" y="-6637"/>
                  <a:pt x="2792184" y="2882"/>
                  <a:pt x="2965397" y="0"/>
                </a:cubicBezTo>
                <a:cubicBezTo>
                  <a:pt x="3002384" y="97697"/>
                  <a:pt x="2956334" y="277987"/>
                  <a:pt x="2965397" y="400109"/>
                </a:cubicBezTo>
                <a:cubicBezTo>
                  <a:pt x="2974460" y="522231"/>
                  <a:pt x="2921613" y="633112"/>
                  <a:pt x="2965397" y="769441"/>
                </a:cubicBezTo>
                <a:cubicBezTo>
                  <a:pt x="2795083" y="820297"/>
                  <a:pt x="2541477" y="751033"/>
                  <a:pt x="2342664" y="769441"/>
                </a:cubicBezTo>
                <a:cubicBezTo>
                  <a:pt x="2143851" y="787849"/>
                  <a:pt x="1957078" y="716543"/>
                  <a:pt x="1838546" y="769441"/>
                </a:cubicBezTo>
                <a:cubicBezTo>
                  <a:pt x="1720014" y="822339"/>
                  <a:pt x="1481046" y="716723"/>
                  <a:pt x="1334429" y="769441"/>
                </a:cubicBezTo>
                <a:cubicBezTo>
                  <a:pt x="1187812" y="822159"/>
                  <a:pt x="1040848" y="753440"/>
                  <a:pt x="771003" y="769441"/>
                </a:cubicBezTo>
                <a:cubicBezTo>
                  <a:pt x="501158" y="785442"/>
                  <a:pt x="162154" y="717474"/>
                  <a:pt x="0" y="769441"/>
                </a:cubicBezTo>
                <a:cubicBezTo>
                  <a:pt x="-6171" y="639484"/>
                  <a:pt x="4401" y="545834"/>
                  <a:pt x="0" y="377026"/>
                </a:cubicBezTo>
                <a:cubicBezTo>
                  <a:pt x="-4401" y="208218"/>
                  <a:pt x="29965" y="120990"/>
                  <a:pt x="0" y="0"/>
                </a:cubicBezTo>
                <a:close/>
              </a:path>
            </a:pathLst>
          </a:custGeom>
          <a:solidFill>
            <a:schemeClr val="bg1"/>
          </a:solidFill>
          <a:ln w="28575">
            <a:solidFill>
              <a:srgbClr val="6EBA35"/>
            </a:solidFill>
            <a:extLst>
              <a:ext uri="{C807C97D-BFC1-408E-A445-0C87EB9F89A2}">
                <ask:lineSketchStyleProps xmlns:ask="http://schemas.microsoft.com/office/drawing/2018/sketchyshapes" sd="1255533040">
                  <a:prstGeom prst="rect">
                    <a:avLst/>
                  </a:prstGeom>
                  <ask:type>
                    <ask:lineSketchScribble/>
                  </ask:type>
                </ask:lineSketchStyleProps>
              </a:ext>
            </a:extLst>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err="1">
                <a:latin typeface="Times New Roman" panose="02020603050405020304" pitchFamily="18" charset="0"/>
                <a:cs typeface="Times New Roman" panose="02020603050405020304" pitchFamily="18" charset="0"/>
              </a:rPr>
              <a:t>cỏ</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xước</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DD2FF9E5-8EAA-43F0-AA97-3431063773E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48319" y="1533310"/>
            <a:ext cx="6422595" cy="3612710"/>
          </a:xfrm>
          <a:custGeom>
            <a:avLst/>
            <a:gdLst>
              <a:gd name="connsiteX0" fmla="*/ 0 w 6422595"/>
              <a:gd name="connsiteY0" fmla="*/ 0 h 3612710"/>
              <a:gd name="connsiteX1" fmla="*/ 648098 w 6422595"/>
              <a:gd name="connsiteY1" fmla="*/ 0 h 3612710"/>
              <a:gd name="connsiteX2" fmla="*/ 1296196 w 6422595"/>
              <a:gd name="connsiteY2" fmla="*/ 0 h 3612710"/>
              <a:gd name="connsiteX3" fmla="*/ 1815843 w 6422595"/>
              <a:gd name="connsiteY3" fmla="*/ 0 h 3612710"/>
              <a:gd name="connsiteX4" fmla="*/ 2271263 w 6422595"/>
              <a:gd name="connsiteY4" fmla="*/ 0 h 3612710"/>
              <a:gd name="connsiteX5" fmla="*/ 2790909 w 6422595"/>
              <a:gd name="connsiteY5" fmla="*/ 0 h 3612710"/>
              <a:gd name="connsiteX6" fmla="*/ 3246330 w 6422595"/>
              <a:gd name="connsiteY6" fmla="*/ 0 h 3612710"/>
              <a:gd name="connsiteX7" fmla="*/ 3765976 w 6422595"/>
              <a:gd name="connsiteY7" fmla="*/ 0 h 3612710"/>
              <a:gd name="connsiteX8" fmla="*/ 4285622 w 6422595"/>
              <a:gd name="connsiteY8" fmla="*/ 0 h 3612710"/>
              <a:gd name="connsiteX9" fmla="*/ 4869495 w 6422595"/>
              <a:gd name="connsiteY9" fmla="*/ 0 h 3612710"/>
              <a:gd name="connsiteX10" fmla="*/ 5260689 w 6422595"/>
              <a:gd name="connsiteY10" fmla="*/ 0 h 3612710"/>
              <a:gd name="connsiteX11" fmla="*/ 5908787 w 6422595"/>
              <a:gd name="connsiteY11" fmla="*/ 0 h 3612710"/>
              <a:gd name="connsiteX12" fmla="*/ 6422595 w 6422595"/>
              <a:gd name="connsiteY12" fmla="*/ 0 h 3612710"/>
              <a:gd name="connsiteX13" fmla="*/ 6422595 w 6422595"/>
              <a:gd name="connsiteY13" fmla="*/ 588356 h 3612710"/>
              <a:gd name="connsiteX14" fmla="*/ 6422595 w 6422595"/>
              <a:gd name="connsiteY14" fmla="*/ 1068330 h 3612710"/>
              <a:gd name="connsiteX15" fmla="*/ 6422595 w 6422595"/>
              <a:gd name="connsiteY15" fmla="*/ 1656686 h 3612710"/>
              <a:gd name="connsiteX16" fmla="*/ 6422595 w 6422595"/>
              <a:gd name="connsiteY16" fmla="*/ 2064406 h 3612710"/>
              <a:gd name="connsiteX17" fmla="*/ 6422595 w 6422595"/>
              <a:gd name="connsiteY17" fmla="*/ 2616634 h 3612710"/>
              <a:gd name="connsiteX18" fmla="*/ 6422595 w 6422595"/>
              <a:gd name="connsiteY18" fmla="*/ 3024354 h 3612710"/>
              <a:gd name="connsiteX19" fmla="*/ 6422595 w 6422595"/>
              <a:gd name="connsiteY19" fmla="*/ 3612710 h 3612710"/>
              <a:gd name="connsiteX20" fmla="*/ 5967175 w 6422595"/>
              <a:gd name="connsiteY20" fmla="*/ 3612710 h 3612710"/>
              <a:gd name="connsiteX21" fmla="*/ 5575980 w 6422595"/>
              <a:gd name="connsiteY21" fmla="*/ 3612710 h 3612710"/>
              <a:gd name="connsiteX22" fmla="*/ 4863656 w 6422595"/>
              <a:gd name="connsiteY22" fmla="*/ 3612710 h 3612710"/>
              <a:gd name="connsiteX23" fmla="*/ 4151332 w 6422595"/>
              <a:gd name="connsiteY23" fmla="*/ 3612710 h 3612710"/>
              <a:gd name="connsiteX24" fmla="*/ 3695911 w 6422595"/>
              <a:gd name="connsiteY24" fmla="*/ 3612710 h 3612710"/>
              <a:gd name="connsiteX25" fmla="*/ 2983587 w 6422595"/>
              <a:gd name="connsiteY25" fmla="*/ 3612710 h 3612710"/>
              <a:gd name="connsiteX26" fmla="*/ 2399715 w 6422595"/>
              <a:gd name="connsiteY26" fmla="*/ 3612710 h 3612710"/>
              <a:gd name="connsiteX27" fmla="*/ 2008521 w 6422595"/>
              <a:gd name="connsiteY27" fmla="*/ 3612710 h 3612710"/>
              <a:gd name="connsiteX28" fmla="*/ 1553100 w 6422595"/>
              <a:gd name="connsiteY28" fmla="*/ 3612710 h 3612710"/>
              <a:gd name="connsiteX29" fmla="*/ 1097680 w 6422595"/>
              <a:gd name="connsiteY29" fmla="*/ 3612710 h 3612710"/>
              <a:gd name="connsiteX30" fmla="*/ 0 w 6422595"/>
              <a:gd name="connsiteY30" fmla="*/ 3612710 h 3612710"/>
              <a:gd name="connsiteX31" fmla="*/ 0 w 6422595"/>
              <a:gd name="connsiteY31" fmla="*/ 3168863 h 3612710"/>
              <a:gd name="connsiteX32" fmla="*/ 0 w 6422595"/>
              <a:gd name="connsiteY32" fmla="*/ 2652761 h 3612710"/>
              <a:gd name="connsiteX33" fmla="*/ 0 w 6422595"/>
              <a:gd name="connsiteY33" fmla="*/ 2245041 h 3612710"/>
              <a:gd name="connsiteX34" fmla="*/ 0 w 6422595"/>
              <a:gd name="connsiteY34" fmla="*/ 1765067 h 3612710"/>
              <a:gd name="connsiteX35" fmla="*/ 0 w 6422595"/>
              <a:gd name="connsiteY35" fmla="*/ 1285093 h 3612710"/>
              <a:gd name="connsiteX36" fmla="*/ 0 w 6422595"/>
              <a:gd name="connsiteY36" fmla="*/ 732864 h 3612710"/>
              <a:gd name="connsiteX37" fmla="*/ 0 w 6422595"/>
              <a:gd name="connsiteY37" fmla="*/ 0 h 3612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422595" h="3612710" fill="none" extrusionOk="0">
                <a:moveTo>
                  <a:pt x="0" y="0"/>
                </a:moveTo>
                <a:cubicBezTo>
                  <a:pt x="180230" y="-72007"/>
                  <a:pt x="412631" y="75950"/>
                  <a:pt x="648098" y="0"/>
                </a:cubicBezTo>
                <a:cubicBezTo>
                  <a:pt x="883565" y="-75950"/>
                  <a:pt x="979791" y="16281"/>
                  <a:pt x="1296196" y="0"/>
                </a:cubicBezTo>
                <a:cubicBezTo>
                  <a:pt x="1612601" y="-16281"/>
                  <a:pt x="1603405" y="23627"/>
                  <a:pt x="1815843" y="0"/>
                </a:cubicBezTo>
                <a:cubicBezTo>
                  <a:pt x="2028281" y="-23627"/>
                  <a:pt x="2061907" y="3907"/>
                  <a:pt x="2271263" y="0"/>
                </a:cubicBezTo>
                <a:cubicBezTo>
                  <a:pt x="2480619" y="-3907"/>
                  <a:pt x="2606354" y="9939"/>
                  <a:pt x="2790909" y="0"/>
                </a:cubicBezTo>
                <a:cubicBezTo>
                  <a:pt x="2975464" y="-9939"/>
                  <a:pt x="3045193" y="27903"/>
                  <a:pt x="3246330" y="0"/>
                </a:cubicBezTo>
                <a:cubicBezTo>
                  <a:pt x="3447467" y="-27903"/>
                  <a:pt x="3598013" y="28815"/>
                  <a:pt x="3765976" y="0"/>
                </a:cubicBezTo>
                <a:cubicBezTo>
                  <a:pt x="3933939" y="-28815"/>
                  <a:pt x="4032502" y="42170"/>
                  <a:pt x="4285622" y="0"/>
                </a:cubicBezTo>
                <a:cubicBezTo>
                  <a:pt x="4538742" y="-42170"/>
                  <a:pt x="4685074" y="44290"/>
                  <a:pt x="4869495" y="0"/>
                </a:cubicBezTo>
                <a:cubicBezTo>
                  <a:pt x="5053916" y="-44290"/>
                  <a:pt x="5130825" y="38443"/>
                  <a:pt x="5260689" y="0"/>
                </a:cubicBezTo>
                <a:cubicBezTo>
                  <a:pt x="5390553" y="-38443"/>
                  <a:pt x="5722252" y="76284"/>
                  <a:pt x="5908787" y="0"/>
                </a:cubicBezTo>
                <a:cubicBezTo>
                  <a:pt x="6095322" y="-76284"/>
                  <a:pt x="6205654" y="2424"/>
                  <a:pt x="6422595" y="0"/>
                </a:cubicBezTo>
                <a:cubicBezTo>
                  <a:pt x="6464948" y="181224"/>
                  <a:pt x="6398435" y="385681"/>
                  <a:pt x="6422595" y="588356"/>
                </a:cubicBezTo>
                <a:cubicBezTo>
                  <a:pt x="6446755" y="791031"/>
                  <a:pt x="6371228" y="916247"/>
                  <a:pt x="6422595" y="1068330"/>
                </a:cubicBezTo>
                <a:cubicBezTo>
                  <a:pt x="6473962" y="1220413"/>
                  <a:pt x="6376620" y="1463165"/>
                  <a:pt x="6422595" y="1656686"/>
                </a:cubicBezTo>
                <a:cubicBezTo>
                  <a:pt x="6468570" y="1850207"/>
                  <a:pt x="6417316" y="1980959"/>
                  <a:pt x="6422595" y="2064406"/>
                </a:cubicBezTo>
                <a:cubicBezTo>
                  <a:pt x="6427874" y="2147853"/>
                  <a:pt x="6398337" y="2357869"/>
                  <a:pt x="6422595" y="2616634"/>
                </a:cubicBezTo>
                <a:cubicBezTo>
                  <a:pt x="6446853" y="2875399"/>
                  <a:pt x="6401213" y="2823373"/>
                  <a:pt x="6422595" y="3024354"/>
                </a:cubicBezTo>
                <a:cubicBezTo>
                  <a:pt x="6443977" y="3225335"/>
                  <a:pt x="6360637" y="3455030"/>
                  <a:pt x="6422595" y="3612710"/>
                </a:cubicBezTo>
                <a:cubicBezTo>
                  <a:pt x="6281828" y="3650998"/>
                  <a:pt x="6193417" y="3608739"/>
                  <a:pt x="5967175" y="3612710"/>
                </a:cubicBezTo>
                <a:cubicBezTo>
                  <a:pt x="5740933" y="3616681"/>
                  <a:pt x="5757121" y="3609210"/>
                  <a:pt x="5575980" y="3612710"/>
                </a:cubicBezTo>
                <a:cubicBezTo>
                  <a:pt x="5394840" y="3616210"/>
                  <a:pt x="5157710" y="3598602"/>
                  <a:pt x="4863656" y="3612710"/>
                </a:cubicBezTo>
                <a:cubicBezTo>
                  <a:pt x="4569602" y="3626818"/>
                  <a:pt x="4364982" y="3599020"/>
                  <a:pt x="4151332" y="3612710"/>
                </a:cubicBezTo>
                <a:cubicBezTo>
                  <a:pt x="3937682" y="3626400"/>
                  <a:pt x="3914914" y="3568256"/>
                  <a:pt x="3695911" y="3612710"/>
                </a:cubicBezTo>
                <a:cubicBezTo>
                  <a:pt x="3476908" y="3657164"/>
                  <a:pt x="3130076" y="3555103"/>
                  <a:pt x="2983587" y="3612710"/>
                </a:cubicBezTo>
                <a:cubicBezTo>
                  <a:pt x="2837098" y="3670317"/>
                  <a:pt x="2576463" y="3602814"/>
                  <a:pt x="2399715" y="3612710"/>
                </a:cubicBezTo>
                <a:cubicBezTo>
                  <a:pt x="2222967" y="3622606"/>
                  <a:pt x="2111424" y="3610406"/>
                  <a:pt x="2008521" y="3612710"/>
                </a:cubicBezTo>
                <a:cubicBezTo>
                  <a:pt x="1905618" y="3615014"/>
                  <a:pt x="1693928" y="3566381"/>
                  <a:pt x="1553100" y="3612710"/>
                </a:cubicBezTo>
                <a:cubicBezTo>
                  <a:pt x="1412272" y="3659039"/>
                  <a:pt x="1196546" y="3610211"/>
                  <a:pt x="1097680" y="3612710"/>
                </a:cubicBezTo>
                <a:cubicBezTo>
                  <a:pt x="998814" y="3615209"/>
                  <a:pt x="501732" y="3528526"/>
                  <a:pt x="0" y="3612710"/>
                </a:cubicBezTo>
                <a:cubicBezTo>
                  <a:pt x="-34741" y="3465740"/>
                  <a:pt x="40058" y="3378269"/>
                  <a:pt x="0" y="3168863"/>
                </a:cubicBezTo>
                <a:cubicBezTo>
                  <a:pt x="-40058" y="2959457"/>
                  <a:pt x="10902" y="2855215"/>
                  <a:pt x="0" y="2652761"/>
                </a:cubicBezTo>
                <a:cubicBezTo>
                  <a:pt x="-10902" y="2450307"/>
                  <a:pt x="30659" y="2363987"/>
                  <a:pt x="0" y="2245041"/>
                </a:cubicBezTo>
                <a:cubicBezTo>
                  <a:pt x="-30659" y="2126095"/>
                  <a:pt x="47100" y="1974419"/>
                  <a:pt x="0" y="1765067"/>
                </a:cubicBezTo>
                <a:cubicBezTo>
                  <a:pt x="-47100" y="1555715"/>
                  <a:pt x="13188" y="1447408"/>
                  <a:pt x="0" y="1285093"/>
                </a:cubicBezTo>
                <a:cubicBezTo>
                  <a:pt x="-13188" y="1122778"/>
                  <a:pt x="34649" y="932276"/>
                  <a:pt x="0" y="732864"/>
                </a:cubicBezTo>
                <a:cubicBezTo>
                  <a:pt x="-34649" y="533452"/>
                  <a:pt x="54135" y="272323"/>
                  <a:pt x="0" y="0"/>
                </a:cubicBezTo>
                <a:close/>
              </a:path>
              <a:path w="6422595" h="3612710" stroke="0" extrusionOk="0">
                <a:moveTo>
                  <a:pt x="0" y="0"/>
                </a:moveTo>
                <a:cubicBezTo>
                  <a:pt x="211175" y="-27506"/>
                  <a:pt x="346306" y="18614"/>
                  <a:pt x="583872" y="0"/>
                </a:cubicBezTo>
                <a:cubicBezTo>
                  <a:pt x="821438" y="-18614"/>
                  <a:pt x="998329" y="1133"/>
                  <a:pt x="1296196" y="0"/>
                </a:cubicBezTo>
                <a:cubicBezTo>
                  <a:pt x="1594063" y="-1133"/>
                  <a:pt x="1566236" y="27103"/>
                  <a:pt x="1687391" y="0"/>
                </a:cubicBezTo>
                <a:cubicBezTo>
                  <a:pt x="1808546" y="-27103"/>
                  <a:pt x="2069227" y="42202"/>
                  <a:pt x="2271263" y="0"/>
                </a:cubicBezTo>
                <a:cubicBezTo>
                  <a:pt x="2473299" y="-42202"/>
                  <a:pt x="2608294" y="4730"/>
                  <a:pt x="2790909" y="0"/>
                </a:cubicBezTo>
                <a:cubicBezTo>
                  <a:pt x="2973524" y="-4730"/>
                  <a:pt x="3126784" y="3550"/>
                  <a:pt x="3439008" y="0"/>
                </a:cubicBezTo>
                <a:cubicBezTo>
                  <a:pt x="3751232" y="-3550"/>
                  <a:pt x="3788282" y="11554"/>
                  <a:pt x="3958654" y="0"/>
                </a:cubicBezTo>
                <a:cubicBezTo>
                  <a:pt x="4129026" y="-11554"/>
                  <a:pt x="4421738" y="55253"/>
                  <a:pt x="4606752" y="0"/>
                </a:cubicBezTo>
                <a:cubicBezTo>
                  <a:pt x="4791766" y="-55253"/>
                  <a:pt x="4976286" y="7787"/>
                  <a:pt x="5126399" y="0"/>
                </a:cubicBezTo>
                <a:cubicBezTo>
                  <a:pt x="5276512" y="-7787"/>
                  <a:pt x="5494720" y="3257"/>
                  <a:pt x="5838723" y="0"/>
                </a:cubicBezTo>
                <a:cubicBezTo>
                  <a:pt x="6182726" y="-3257"/>
                  <a:pt x="6264918" y="22699"/>
                  <a:pt x="6422595" y="0"/>
                </a:cubicBezTo>
                <a:cubicBezTo>
                  <a:pt x="6435847" y="122952"/>
                  <a:pt x="6364713" y="341290"/>
                  <a:pt x="6422595" y="552229"/>
                </a:cubicBezTo>
                <a:cubicBezTo>
                  <a:pt x="6480477" y="763168"/>
                  <a:pt x="6411251" y="869298"/>
                  <a:pt x="6422595" y="959949"/>
                </a:cubicBezTo>
                <a:cubicBezTo>
                  <a:pt x="6433939" y="1050600"/>
                  <a:pt x="6420799" y="1192635"/>
                  <a:pt x="6422595" y="1367669"/>
                </a:cubicBezTo>
                <a:cubicBezTo>
                  <a:pt x="6424391" y="1542703"/>
                  <a:pt x="6408484" y="1738329"/>
                  <a:pt x="6422595" y="1919897"/>
                </a:cubicBezTo>
                <a:cubicBezTo>
                  <a:pt x="6436706" y="2101465"/>
                  <a:pt x="6400007" y="2190203"/>
                  <a:pt x="6422595" y="2327617"/>
                </a:cubicBezTo>
                <a:cubicBezTo>
                  <a:pt x="6445183" y="2465031"/>
                  <a:pt x="6421425" y="2710815"/>
                  <a:pt x="6422595" y="2807592"/>
                </a:cubicBezTo>
                <a:cubicBezTo>
                  <a:pt x="6423765" y="2904369"/>
                  <a:pt x="6390817" y="3226248"/>
                  <a:pt x="6422595" y="3612710"/>
                </a:cubicBezTo>
                <a:cubicBezTo>
                  <a:pt x="6200541" y="3637868"/>
                  <a:pt x="6089374" y="3569888"/>
                  <a:pt x="5774497" y="3612710"/>
                </a:cubicBezTo>
                <a:cubicBezTo>
                  <a:pt x="5459620" y="3655532"/>
                  <a:pt x="5352097" y="3558505"/>
                  <a:pt x="5190625" y="3612710"/>
                </a:cubicBezTo>
                <a:cubicBezTo>
                  <a:pt x="5029153" y="3666915"/>
                  <a:pt x="4926788" y="3563640"/>
                  <a:pt x="4735204" y="3612710"/>
                </a:cubicBezTo>
                <a:cubicBezTo>
                  <a:pt x="4543620" y="3661780"/>
                  <a:pt x="4452177" y="3550975"/>
                  <a:pt x="4215558" y="3612710"/>
                </a:cubicBezTo>
                <a:cubicBezTo>
                  <a:pt x="3978939" y="3674445"/>
                  <a:pt x="3946265" y="3597717"/>
                  <a:pt x="3760137" y="3612710"/>
                </a:cubicBezTo>
                <a:cubicBezTo>
                  <a:pt x="3574009" y="3627703"/>
                  <a:pt x="3379002" y="3593937"/>
                  <a:pt x="3176265" y="3612710"/>
                </a:cubicBezTo>
                <a:cubicBezTo>
                  <a:pt x="2973528" y="3631483"/>
                  <a:pt x="2888230" y="3572382"/>
                  <a:pt x="2720845" y="3612710"/>
                </a:cubicBezTo>
                <a:cubicBezTo>
                  <a:pt x="2553460" y="3653038"/>
                  <a:pt x="2250569" y="3600156"/>
                  <a:pt x="2072747" y="3612710"/>
                </a:cubicBezTo>
                <a:cubicBezTo>
                  <a:pt x="1894925" y="3625264"/>
                  <a:pt x="1702504" y="3549584"/>
                  <a:pt x="1488874" y="3612710"/>
                </a:cubicBezTo>
                <a:cubicBezTo>
                  <a:pt x="1275244" y="3675836"/>
                  <a:pt x="1238499" y="3596166"/>
                  <a:pt x="1097680" y="3612710"/>
                </a:cubicBezTo>
                <a:cubicBezTo>
                  <a:pt x="956861" y="3629254"/>
                  <a:pt x="828365" y="3554212"/>
                  <a:pt x="578034" y="3612710"/>
                </a:cubicBezTo>
                <a:cubicBezTo>
                  <a:pt x="327703" y="3671208"/>
                  <a:pt x="140286" y="3549613"/>
                  <a:pt x="0" y="3612710"/>
                </a:cubicBezTo>
                <a:cubicBezTo>
                  <a:pt x="-31219" y="3355791"/>
                  <a:pt x="22374" y="3229589"/>
                  <a:pt x="0" y="3096609"/>
                </a:cubicBezTo>
                <a:cubicBezTo>
                  <a:pt x="-22374" y="2963629"/>
                  <a:pt x="34759" y="2745821"/>
                  <a:pt x="0" y="2580507"/>
                </a:cubicBezTo>
                <a:cubicBezTo>
                  <a:pt x="-34759" y="2415193"/>
                  <a:pt x="27582" y="2266163"/>
                  <a:pt x="0" y="2100533"/>
                </a:cubicBezTo>
                <a:cubicBezTo>
                  <a:pt x="-27582" y="1934903"/>
                  <a:pt x="19518" y="1763247"/>
                  <a:pt x="0" y="1656686"/>
                </a:cubicBezTo>
                <a:cubicBezTo>
                  <a:pt x="-19518" y="1550125"/>
                  <a:pt x="27383" y="1242388"/>
                  <a:pt x="0" y="1068330"/>
                </a:cubicBezTo>
                <a:cubicBezTo>
                  <a:pt x="-27383" y="894272"/>
                  <a:pt x="5760" y="626509"/>
                  <a:pt x="0" y="479974"/>
                </a:cubicBezTo>
                <a:cubicBezTo>
                  <a:pt x="-5760" y="333439"/>
                  <a:pt x="51404" y="116784"/>
                  <a:pt x="0" y="0"/>
                </a:cubicBezTo>
                <a:close/>
              </a:path>
            </a:pathLst>
          </a:custGeom>
          <a:ln w="38100">
            <a:solidFill>
              <a:srgbClr val="A7CF82"/>
            </a:solidFill>
            <a:extLst>
              <a:ext uri="{C807C97D-BFC1-408E-A445-0C87EB9F89A2}">
                <ask:lineSketchStyleProps xmlns:ask="http://schemas.microsoft.com/office/drawing/2018/sketchyshapes" sd="3469914885">
                  <a:prstGeom prst="rect">
                    <a:avLst/>
                  </a:prstGeom>
                  <ask:type>
                    <ask:lineSketchScribble/>
                  </ask:type>
                </ask:lineSketchStyleProps>
              </a:ext>
            </a:extLst>
          </a:ln>
        </p:spPr>
      </p:pic>
    </p:spTree>
    <p:extLst>
      <p:ext uri="{BB962C8B-B14F-4D97-AF65-F5344CB8AC3E}">
        <p14:creationId xmlns:p14="http://schemas.microsoft.com/office/powerpoint/2010/main" val="362535929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7B8D0B2-F7A5-4BDB-89A7-13D1D1C6291D}"/>
              </a:ext>
            </a:extLst>
          </p:cNvPr>
          <p:cNvSpPr/>
          <p:nvPr/>
        </p:nvSpPr>
        <p:spPr>
          <a:xfrm>
            <a:off x="5027024" y="4588301"/>
            <a:ext cx="5955189" cy="769441"/>
          </a:xfrm>
          <a:prstGeom prst="rect">
            <a:avLst/>
          </a:prstGeom>
          <a:noFill/>
          <a:ln w="9525">
            <a:noFill/>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a:solidFill>
                  <a:schemeClr val="bg2"/>
                </a:solidFill>
                <a:latin typeface="Times New Roman" panose="02020603050405020304" pitchFamily="18" charset="0"/>
                <a:cs typeface="Times New Roman" panose="02020603050405020304" pitchFamily="18" charset="0"/>
              </a:rPr>
              <a:t>-</a:t>
            </a:r>
            <a:endParaRPr lang="en-US" altLang="en-US" sz="4400" b="1"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617BA6D6-0C1D-4F7D-B229-BC7595C27A3C}"/>
              </a:ext>
            </a:extLst>
          </p:cNvPr>
          <p:cNvSpPr/>
          <p:nvPr/>
        </p:nvSpPr>
        <p:spPr>
          <a:xfrm>
            <a:off x="5809752" y="2659559"/>
            <a:ext cx="4389734" cy="769441"/>
          </a:xfrm>
          <a:prstGeom prst="rect">
            <a:avLst/>
          </a:prstGeom>
          <a:noFill/>
          <a:ln w="9525">
            <a:noFill/>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a:solidFill>
                  <a:schemeClr val="bg2"/>
                </a:solidFill>
                <a:latin typeface="Times New Roman" panose="02020603050405020304" pitchFamily="18" charset="0"/>
                <a:cs typeface="Times New Roman" panose="02020603050405020304" pitchFamily="18" charset="0"/>
              </a:rPr>
              <a:t>-</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6" name="图片 29">
            <a:extLst>
              <a:ext uri="{FF2B5EF4-FFF2-40B4-BE49-F238E27FC236}">
                <a16:creationId xmlns:a16="http://schemas.microsoft.com/office/drawing/2014/main" id="{A870B140-09D4-4D72-8277-D5E7840580C6}"/>
              </a:ext>
            </a:extLst>
          </p:cNvPr>
          <p:cNvPicPr>
            <a:picLocks noChangeAspect="1"/>
          </p:cNvPicPr>
          <p:nvPr/>
        </p:nvPicPr>
        <p:blipFill rotWithShape="1">
          <a:blip r:embed="rId2">
            <a:extLst>
              <a:ext uri="{28A0092B-C50C-407E-A947-70E740481C1C}">
                <a14:useLocalDpi xmlns:a14="http://schemas.microsoft.com/office/drawing/2010/main" val="0"/>
              </a:ext>
            </a:extLst>
          </a:blip>
          <a:srcRect b="56888"/>
          <a:stretch/>
        </p:blipFill>
        <p:spPr>
          <a:xfrm>
            <a:off x="25803" y="5277366"/>
            <a:ext cx="12166197" cy="1580440"/>
          </a:xfrm>
          <a:prstGeom prst="rect">
            <a:avLst/>
          </a:prstGeom>
        </p:spPr>
      </p:pic>
      <p:sp>
        <p:nvSpPr>
          <p:cNvPr id="7" name="Content Placeholder 2">
            <a:extLst>
              <a:ext uri="{FF2B5EF4-FFF2-40B4-BE49-F238E27FC236}">
                <a16:creationId xmlns:a16="http://schemas.microsoft.com/office/drawing/2014/main" id="{31927C45-CC38-47FC-9A57-2C3FE3796988}"/>
              </a:ext>
            </a:extLst>
          </p:cNvPr>
          <p:cNvSpPr txBox="1"/>
          <p:nvPr/>
        </p:nvSpPr>
        <p:spPr bwMode="auto">
          <a:xfrm>
            <a:off x="3552785" y="245889"/>
            <a:ext cx="5143517" cy="790430"/>
          </a:xfrm>
          <a:prstGeom prst="rect">
            <a:avLst/>
          </a:prstGeom>
          <a:ln/>
        </p:spPr>
        <p:style>
          <a:lnRef idx="0">
            <a:schemeClr val="accent3"/>
          </a:lnRef>
          <a:fillRef idx="3">
            <a:schemeClr val="accent3"/>
          </a:fillRef>
          <a:effectRef idx="3">
            <a:schemeClr val="accent3"/>
          </a:effectRef>
          <a:fontRef idx="minor">
            <a:schemeClr val="lt1"/>
          </a:fontRef>
        </p:style>
        <p:txBody>
          <a:bodyPr/>
          <a:lstStyle>
            <a:defPPr>
              <a:defRPr lang="vi-V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Garamond" panose="02020404030301010803" pitchFamily="18" charset="0"/>
                <a:ea typeface="+mn-ea"/>
                <a:cs typeface="+mn-cs"/>
              </a:defRPr>
            </a:lvl9pPr>
          </a:lstStyle>
          <a:p>
            <a:pPr algn="ctr">
              <a:spcBef>
                <a:spcPct val="50000"/>
              </a:spcBef>
            </a:pPr>
            <a:r>
              <a:rPr lang="en-US" sz="4400" b="1" dirty="0" err="1">
                <a:solidFill>
                  <a:srgbClr val="2E1700"/>
                </a:solidFill>
                <a:latin typeface="Times New Roman" panose="02020603050405020304" pitchFamily="18" charset="0"/>
              </a:rPr>
              <a:t>Giải</a:t>
            </a:r>
            <a:r>
              <a:rPr lang="en-US" sz="4400" b="1" dirty="0">
                <a:solidFill>
                  <a:srgbClr val="2E1700"/>
                </a:solidFill>
                <a:latin typeface="Times New Roman" panose="02020603050405020304" pitchFamily="18" charset="0"/>
              </a:rPr>
              <a:t> </a:t>
            </a:r>
            <a:r>
              <a:rPr lang="en-US" sz="4400" b="1" dirty="0" err="1">
                <a:solidFill>
                  <a:srgbClr val="2E1700"/>
                </a:solidFill>
                <a:latin typeface="Times New Roman" panose="02020603050405020304" pitchFamily="18" charset="0"/>
              </a:rPr>
              <a:t>nghĩa</a:t>
            </a:r>
            <a:r>
              <a:rPr lang="en-US" sz="4400" b="1" dirty="0">
                <a:solidFill>
                  <a:srgbClr val="2E1700"/>
                </a:solidFill>
                <a:latin typeface="Times New Roman" panose="02020603050405020304" pitchFamily="18" charset="0"/>
              </a:rPr>
              <a:t> </a:t>
            </a:r>
            <a:r>
              <a:rPr lang="en-US" sz="4400" b="1" dirty="0" err="1">
                <a:solidFill>
                  <a:srgbClr val="2E1700"/>
                </a:solidFill>
                <a:latin typeface="Times New Roman" panose="02020603050405020304" pitchFamily="18" charset="0"/>
              </a:rPr>
              <a:t>từ</a:t>
            </a:r>
            <a:endParaRPr lang="en-US" sz="4400" b="1" dirty="0">
              <a:solidFill>
                <a:srgbClr val="2E1700"/>
              </a:solidFill>
              <a:latin typeface="Times New Roman" panose="02020603050405020304" pitchFamily="18" charset="0"/>
            </a:endParaRPr>
          </a:p>
        </p:txBody>
      </p:sp>
      <p:sp>
        <p:nvSpPr>
          <p:cNvPr id="9" name="Rectangle 8">
            <a:extLst>
              <a:ext uri="{FF2B5EF4-FFF2-40B4-BE49-F238E27FC236}">
                <a16:creationId xmlns:a16="http://schemas.microsoft.com/office/drawing/2014/main" id="{6468A333-889A-480D-970B-19E622E97A8D}"/>
              </a:ext>
            </a:extLst>
          </p:cNvPr>
          <p:cNvSpPr/>
          <p:nvPr/>
        </p:nvSpPr>
        <p:spPr>
          <a:xfrm>
            <a:off x="6363189" y="2782406"/>
            <a:ext cx="4389734" cy="769441"/>
          </a:xfrm>
          <a:custGeom>
            <a:avLst/>
            <a:gdLst>
              <a:gd name="connsiteX0" fmla="*/ 0 w 4389734"/>
              <a:gd name="connsiteY0" fmla="*/ 0 h 769441"/>
              <a:gd name="connsiteX1" fmla="*/ 548717 w 4389734"/>
              <a:gd name="connsiteY1" fmla="*/ 0 h 769441"/>
              <a:gd name="connsiteX2" fmla="*/ 1097434 w 4389734"/>
              <a:gd name="connsiteY2" fmla="*/ 0 h 769441"/>
              <a:gd name="connsiteX3" fmla="*/ 1733945 w 4389734"/>
              <a:gd name="connsiteY3" fmla="*/ 0 h 769441"/>
              <a:gd name="connsiteX4" fmla="*/ 2238764 w 4389734"/>
              <a:gd name="connsiteY4" fmla="*/ 0 h 769441"/>
              <a:gd name="connsiteX5" fmla="*/ 2699686 w 4389734"/>
              <a:gd name="connsiteY5" fmla="*/ 0 h 769441"/>
              <a:gd name="connsiteX6" fmla="*/ 3160608 w 4389734"/>
              <a:gd name="connsiteY6" fmla="*/ 0 h 769441"/>
              <a:gd name="connsiteX7" fmla="*/ 3753223 w 4389734"/>
              <a:gd name="connsiteY7" fmla="*/ 0 h 769441"/>
              <a:gd name="connsiteX8" fmla="*/ 4389734 w 4389734"/>
              <a:gd name="connsiteY8" fmla="*/ 0 h 769441"/>
              <a:gd name="connsiteX9" fmla="*/ 4389734 w 4389734"/>
              <a:gd name="connsiteY9" fmla="*/ 361637 h 769441"/>
              <a:gd name="connsiteX10" fmla="*/ 4389734 w 4389734"/>
              <a:gd name="connsiteY10" fmla="*/ 769441 h 769441"/>
              <a:gd name="connsiteX11" fmla="*/ 3753223 w 4389734"/>
              <a:gd name="connsiteY11" fmla="*/ 769441 h 769441"/>
              <a:gd name="connsiteX12" fmla="*/ 3292301 w 4389734"/>
              <a:gd name="connsiteY12" fmla="*/ 769441 h 769441"/>
              <a:gd name="connsiteX13" fmla="*/ 2787481 w 4389734"/>
              <a:gd name="connsiteY13" fmla="*/ 769441 h 769441"/>
              <a:gd name="connsiteX14" fmla="*/ 2326559 w 4389734"/>
              <a:gd name="connsiteY14" fmla="*/ 769441 h 769441"/>
              <a:gd name="connsiteX15" fmla="*/ 1865637 w 4389734"/>
              <a:gd name="connsiteY15" fmla="*/ 769441 h 769441"/>
              <a:gd name="connsiteX16" fmla="*/ 1360818 w 4389734"/>
              <a:gd name="connsiteY16" fmla="*/ 769441 h 769441"/>
              <a:gd name="connsiteX17" fmla="*/ 855998 w 4389734"/>
              <a:gd name="connsiteY17" fmla="*/ 769441 h 769441"/>
              <a:gd name="connsiteX18" fmla="*/ 0 w 4389734"/>
              <a:gd name="connsiteY18" fmla="*/ 769441 h 769441"/>
              <a:gd name="connsiteX19" fmla="*/ 0 w 4389734"/>
              <a:gd name="connsiteY19" fmla="*/ 377026 h 769441"/>
              <a:gd name="connsiteX20" fmla="*/ 0 w 4389734"/>
              <a:gd name="connsiteY20"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89734" h="769441" fill="none" extrusionOk="0">
                <a:moveTo>
                  <a:pt x="0" y="0"/>
                </a:moveTo>
                <a:cubicBezTo>
                  <a:pt x="264571" y="-10073"/>
                  <a:pt x="411802" y="44383"/>
                  <a:pt x="548717" y="0"/>
                </a:cubicBezTo>
                <a:cubicBezTo>
                  <a:pt x="685632" y="-44383"/>
                  <a:pt x="921685" y="50818"/>
                  <a:pt x="1097434" y="0"/>
                </a:cubicBezTo>
                <a:cubicBezTo>
                  <a:pt x="1273183" y="-50818"/>
                  <a:pt x="1523635" y="42444"/>
                  <a:pt x="1733945" y="0"/>
                </a:cubicBezTo>
                <a:cubicBezTo>
                  <a:pt x="1944255" y="-42444"/>
                  <a:pt x="2103825" y="40077"/>
                  <a:pt x="2238764" y="0"/>
                </a:cubicBezTo>
                <a:cubicBezTo>
                  <a:pt x="2373703" y="-40077"/>
                  <a:pt x="2516718" y="14735"/>
                  <a:pt x="2699686" y="0"/>
                </a:cubicBezTo>
                <a:cubicBezTo>
                  <a:pt x="2882654" y="-14735"/>
                  <a:pt x="3060108" y="14171"/>
                  <a:pt x="3160608" y="0"/>
                </a:cubicBezTo>
                <a:cubicBezTo>
                  <a:pt x="3261108" y="-14171"/>
                  <a:pt x="3555087" y="8533"/>
                  <a:pt x="3753223" y="0"/>
                </a:cubicBezTo>
                <a:cubicBezTo>
                  <a:pt x="3951360" y="-8533"/>
                  <a:pt x="4249426" y="50159"/>
                  <a:pt x="4389734" y="0"/>
                </a:cubicBezTo>
                <a:cubicBezTo>
                  <a:pt x="4411580" y="79727"/>
                  <a:pt x="4378256" y="288635"/>
                  <a:pt x="4389734" y="361637"/>
                </a:cubicBezTo>
                <a:cubicBezTo>
                  <a:pt x="4401212" y="434639"/>
                  <a:pt x="4375830" y="591728"/>
                  <a:pt x="4389734" y="769441"/>
                </a:cubicBezTo>
                <a:cubicBezTo>
                  <a:pt x="4175259" y="772793"/>
                  <a:pt x="4025145" y="752260"/>
                  <a:pt x="3753223" y="769441"/>
                </a:cubicBezTo>
                <a:cubicBezTo>
                  <a:pt x="3481301" y="786622"/>
                  <a:pt x="3467609" y="742640"/>
                  <a:pt x="3292301" y="769441"/>
                </a:cubicBezTo>
                <a:cubicBezTo>
                  <a:pt x="3116993" y="796242"/>
                  <a:pt x="3018389" y="727092"/>
                  <a:pt x="2787481" y="769441"/>
                </a:cubicBezTo>
                <a:cubicBezTo>
                  <a:pt x="2556573" y="811790"/>
                  <a:pt x="2527998" y="721773"/>
                  <a:pt x="2326559" y="769441"/>
                </a:cubicBezTo>
                <a:cubicBezTo>
                  <a:pt x="2125120" y="817109"/>
                  <a:pt x="1990778" y="724477"/>
                  <a:pt x="1865637" y="769441"/>
                </a:cubicBezTo>
                <a:cubicBezTo>
                  <a:pt x="1740496" y="814405"/>
                  <a:pt x="1587245" y="726915"/>
                  <a:pt x="1360818" y="769441"/>
                </a:cubicBezTo>
                <a:cubicBezTo>
                  <a:pt x="1134391" y="811967"/>
                  <a:pt x="1060069" y="762747"/>
                  <a:pt x="855998" y="769441"/>
                </a:cubicBezTo>
                <a:cubicBezTo>
                  <a:pt x="651927" y="776135"/>
                  <a:pt x="357296" y="717694"/>
                  <a:pt x="0" y="769441"/>
                </a:cubicBezTo>
                <a:cubicBezTo>
                  <a:pt x="-16757" y="650997"/>
                  <a:pt x="3772" y="550896"/>
                  <a:pt x="0" y="377026"/>
                </a:cubicBezTo>
                <a:cubicBezTo>
                  <a:pt x="-3772" y="203156"/>
                  <a:pt x="19481" y="160931"/>
                  <a:pt x="0" y="0"/>
                </a:cubicBezTo>
                <a:close/>
              </a:path>
              <a:path w="4389734" h="769441" stroke="0" extrusionOk="0">
                <a:moveTo>
                  <a:pt x="0" y="0"/>
                </a:moveTo>
                <a:cubicBezTo>
                  <a:pt x="142096" y="-46247"/>
                  <a:pt x="249972" y="40648"/>
                  <a:pt x="460922" y="0"/>
                </a:cubicBezTo>
                <a:cubicBezTo>
                  <a:pt x="671872" y="-40648"/>
                  <a:pt x="892822" y="44543"/>
                  <a:pt x="1009639" y="0"/>
                </a:cubicBezTo>
                <a:cubicBezTo>
                  <a:pt x="1126456" y="-44543"/>
                  <a:pt x="1477181" y="60721"/>
                  <a:pt x="1602253" y="0"/>
                </a:cubicBezTo>
                <a:cubicBezTo>
                  <a:pt x="1727325" y="-60721"/>
                  <a:pt x="1838727" y="11559"/>
                  <a:pt x="2019278" y="0"/>
                </a:cubicBezTo>
                <a:cubicBezTo>
                  <a:pt x="2199830" y="-11559"/>
                  <a:pt x="2438964" y="58622"/>
                  <a:pt x="2611892" y="0"/>
                </a:cubicBezTo>
                <a:cubicBezTo>
                  <a:pt x="2784820" y="-58622"/>
                  <a:pt x="3045722" y="62782"/>
                  <a:pt x="3248403" y="0"/>
                </a:cubicBezTo>
                <a:cubicBezTo>
                  <a:pt x="3451084" y="-62782"/>
                  <a:pt x="3614039" y="41964"/>
                  <a:pt x="3709325" y="0"/>
                </a:cubicBezTo>
                <a:cubicBezTo>
                  <a:pt x="3804611" y="-41964"/>
                  <a:pt x="4116905" y="49060"/>
                  <a:pt x="4389734" y="0"/>
                </a:cubicBezTo>
                <a:cubicBezTo>
                  <a:pt x="4423509" y="165484"/>
                  <a:pt x="4357101" y="253855"/>
                  <a:pt x="4389734" y="369332"/>
                </a:cubicBezTo>
                <a:cubicBezTo>
                  <a:pt x="4422367" y="484809"/>
                  <a:pt x="4350241" y="674511"/>
                  <a:pt x="4389734" y="769441"/>
                </a:cubicBezTo>
                <a:cubicBezTo>
                  <a:pt x="4206046" y="804731"/>
                  <a:pt x="4103725" y="742190"/>
                  <a:pt x="3928812" y="769441"/>
                </a:cubicBezTo>
                <a:cubicBezTo>
                  <a:pt x="3753899" y="796692"/>
                  <a:pt x="3643174" y="730121"/>
                  <a:pt x="3467890" y="769441"/>
                </a:cubicBezTo>
                <a:cubicBezTo>
                  <a:pt x="3292606" y="808761"/>
                  <a:pt x="3160620" y="732721"/>
                  <a:pt x="2875276" y="769441"/>
                </a:cubicBezTo>
                <a:cubicBezTo>
                  <a:pt x="2589932" y="806161"/>
                  <a:pt x="2635817" y="747368"/>
                  <a:pt x="2414354" y="769441"/>
                </a:cubicBezTo>
                <a:cubicBezTo>
                  <a:pt x="2192891" y="791514"/>
                  <a:pt x="2101474" y="748526"/>
                  <a:pt x="1997329" y="769441"/>
                </a:cubicBezTo>
                <a:cubicBezTo>
                  <a:pt x="1893185" y="790356"/>
                  <a:pt x="1658183" y="711269"/>
                  <a:pt x="1492510" y="769441"/>
                </a:cubicBezTo>
                <a:cubicBezTo>
                  <a:pt x="1326837" y="827613"/>
                  <a:pt x="1162356" y="724122"/>
                  <a:pt x="1075485" y="769441"/>
                </a:cubicBezTo>
                <a:cubicBezTo>
                  <a:pt x="988615" y="814760"/>
                  <a:pt x="770921" y="765225"/>
                  <a:pt x="570665" y="769441"/>
                </a:cubicBezTo>
                <a:cubicBezTo>
                  <a:pt x="370409" y="773657"/>
                  <a:pt x="222813" y="765034"/>
                  <a:pt x="0" y="769441"/>
                </a:cubicBezTo>
                <a:cubicBezTo>
                  <a:pt x="-35020" y="587666"/>
                  <a:pt x="31080" y="474257"/>
                  <a:pt x="0" y="369332"/>
                </a:cubicBezTo>
                <a:cubicBezTo>
                  <a:pt x="-31080" y="264407"/>
                  <a:pt x="19985" y="88630"/>
                  <a:pt x="0" y="0"/>
                </a:cubicBezTo>
                <a:close/>
              </a:path>
            </a:pathLst>
          </a:custGeom>
          <a:solidFill>
            <a:schemeClr val="bg1"/>
          </a:solidFill>
          <a:ln w="28575">
            <a:solidFill>
              <a:srgbClr val="6EBA35"/>
            </a:solidFill>
            <a:extLst>
              <a:ext uri="{C807C97D-BFC1-408E-A445-0C87EB9F89A2}">
                <ask:lineSketchStyleProps xmlns:ask="http://schemas.microsoft.com/office/drawing/2018/sketchyshapes" sd="1255533040">
                  <a:prstGeom prst="rect">
                    <a:avLst/>
                  </a:prstGeom>
                  <ask:type>
                    <ask:lineSketchScribble/>
                  </ask:type>
                </ask:lineSketchStyleProps>
              </a:ext>
            </a:extLst>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0"/>
              </a:spcBef>
              <a:buFontTx/>
              <a:buNone/>
            </a:pPr>
            <a:r>
              <a:rPr lang="en-US" altLang="en-US" sz="4400" b="1" dirty="0" err="1">
                <a:latin typeface="Times New Roman" panose="02020603050405020304" pitchFamily="18" charset="0"/>
                <a:cs typeface="Times New Roman" panose="02020603050405020304" pitchFamily="18" charset="0"/>
              </a:rPr>
              <a:t>áo</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thâm</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70E5BD8D-1ADA-470B-97D6-5BC0ADC33629}"/>
              </a:ext>
            </a:extLst>
          </p:cNvPr>
          <p:cNvPicPr>
            <a:picLocks noChangeAspect="1"/>
          </p:cNvPicPr>
          <p:nvPr/>
        </p:nvPicPr>
        <p:blipFill>
          <a:blip r:embed="rId3"/>
          <a:stretch>
            <a:fillRect/>
          </a:stretch>
        </p:blipFill>
        <p:spPr>
          <a:xfrm>
            <a:off x="2230390" y="1137150"/>
            <a:ext cx="2923012" cy="4829393"/>
          </a:xfrm>
          <a:custGeom>
            <a:avLst/>
            <a:gdLst>
              <a:gd name="connsiteX0" fmla="*/ 0 w 2923012"/>
              <a:gd name="connsiteY0" fmla="*/ 0 h 4829393"/>
              <a:gd name="connsiteX1" fmla="*/ 555372 w 2923012"/>
              <a:gd name="connsiteY1" fmla="*/ 0 h 4829393"/>
              <a:gd name="connsiteX2" fmla="*/ 1052284 w 2923012"/>
              <a:gd name="connsiteY2" fmla="*/ 0 h 4829393"/>
              <a:gd name="connsiteX3" fmla="*/ 1636887 w 2923012"/>
              <a:gd name="connsiteY3" fmla="*/ 0 h 4829393"/>
              <a:gd name="connsiteX4" fmla="*/ 2133799 w 2923012"/>
              <a:gd name="connsiteY4" fmla="*/ 0 h 4829393"/>
              <a:gd name="connsiteX5" fmla="*/ 2923012 w 2923012"/>
              <a:gd name="connsiteY5" fmla="*/ 0 h 4829393"/>
              <a:gd name="connsiteX6" fmla="*/ 2923012 w 2923012"/>
              <a:gd name="connsiteY6" fmla="*/ 391717 h 4829393"/>
              <a:gd name="connsiteX7" fmla="*/ 2923012 w 2923012"/>
              <a:gd name="connsiteY7" fmla="*/ 1024905 h 4829393"/>
              <a:gd name="connsiteX8" fmla="*/ 2923012 w 2923012"/>
              <a:gd name="connsiteY8" fmla="*/ 1658092 h 4829393"/>
              <a:gd name="connsiteX9" fmla="*/ 2923012 w 2923012"/>
              <a:gd name="connsiteY9" fmla="*/ 2098103 h 4829393"/>
              <a:gd name="connsiteX10" fmla="*/ 2923012 w 2923012"/>
              <a:gd name="connsiteY10" fmla="*/ 2538114 h 4829393"/>
              <a:gd name="connsiteX11" fmla="*/ 2923012 w 2923012"/>
              <a:gd name="connsiteY11" fmla="*/ 2929832 h 4829393"/>
              <a:gd name="connsiteX12" fmla="*/ 2923012 w 2923012"/>
              <a:gd name="connsiteY12" fmla="*/ 3418137 h 4829393"/>
              <a:gd name="connsiteX13" fmla="*/ 2923012 w 2923012"/>
              <a:gd name="connsiteY13" fmla="*/ 3954736 h 4829393"/>
              <a:gd name="connsiteX14" fmla="*/ 2923012 w 2923012"/>
              <a:gd name="connsiteY14" fmla="*/ 4829393 h 4829393"/>
              <a:gd name="connsiteX15" fmla="*/ 2367640 w 2923012"/>
              <a:gd name="connsiteY15" fmla="*/ 4829393 h 4829393"/>
              <a:gd name="connsiteX16" fmla="*/ 1870728 w 2923012"/>
              <a:gd name="connsiteY16" fmla="*/ 4829393 h 4829393"/>
              <a:gd name="connsiteX17" fmla="*/ 1373816 w 2923012"/>
              <a:gd name="connsiteY17" fmla="*/ 4829393 h 4829393"/>
              <a:gd name="connsiteX18" fmla="*/ 759983 w 2923012"/>
              <a:gd name="connsiteY18" fmla="*/ 4829393 h 4829393"/>
              <a:gd name="connsiteX19" fmla="*/ 0 w 2923012"/>
              <a:gd name="connsiteY19" fmla="*/ 4829393 h 4829393"/>
              <a:gd name="connsiteX20" fmla="*/ 0 w 2923012"/>
              <a:gd name="connsiteY20" fmla="*/ 4389382 h 4829393"/>
              <a:gd name="connsiteX21" fmla="*/ 0 w 2923012"/>
              <a:gd name="connsiteY21" fmla="*/ 3852782 h 4829393"/>
              <a:gd name="connsiteX22" fmla="*/ 0 w 2923012"/>
              <a:gd name="connsiteY22" fmla="*/ 3364477 h 4829393"/>
              <a:gd name="connsiteX23" fmla="*/ 0 w 2923012"/>
              <a:gd name="connsiteY23" fmla="*/ 2876172 h 4829393"/>
              <a:gd name="connsiteX24" fmla="*/ 0 w 2923012"/>
              <a:gd name="connsiteY24" fmla="*/ 2339573 h 4829393"/>
              <a:gd name="connsiteX25" fmla="*/ 0 w 2923012"/>
              <a:gd name="connsiteY25" fmla="*/ 1802973 h 4829393"/>
              <a:gd name="connsiteX26" fmla="*/ 0 w 2923012"/>
              <a:gd name="connsiteY26" fmla="*/ 1266374 h 4829393"/>
              <a:gd name="connsiteX27" fmla="*/ 0 w 2923012"/>
              <a:gd name="connsiteY27" fmla="*/ 874657 h 4829393"/>
              <a:gd name="connsiteX28" fmla="*/ 0 w 2923012"/>
              <a:gd name="connsiteY28" fmla="*/ 0 h 4829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23012" h="4829393" extrusionOk="0">
                <a:moveTo>
                  <a:pt x="0" y="0"/>
                </a:moveTo>
                <a:cubicBezTo>
                  <a:pt x="160398" y="-38221"/>
                  <a:pt x="282016" y="43454"/>
                  <a:pt x="555372" y="0"/>
                </a:cubicBezTo>
                <a:cubicBezTo>
                  <a:pt x="828728" y="-43454"/>
                  <a:pt x="885870" y="6951"/>
                  <a:pt x="1052284" y="0"/>
                </a:cubicBezTo>
                <a:cubicBezTo>
                  <a:pt x="1218698" y="-6951"/>
                  <a:pt x="1408819" y="46384"/>
                  <a:pt x="1636887" y="0"/>
                </a:cubicBezTo>
                <a:cubicBezTo>
                  <a:pt x="1864955" y="-46384"/>
                  <a:pt x="1973616" y="19215"/>
                  <a:pt x="2133799" y="0"/>
                </a:cubicBezTo>
                <a:cubicBezTo>
                  <a:pt x="2293982" y="-19215"/>
                  <a:pt x="2626292" y="50650"/>
                  <a:pt x="2923012" y="0"/>
                </a:cubicBezTo>
                <a:cubicBezTo>
                  <a:pt x="2959092" y="117730"/>
                  <a:pt x="2919669" y="220285"/>
                  <a:pt x="2923012" y="391717"/>
                </a:cubicBezTo>
                <a:cubicBezTo>
                  <a:pt x="2926355" y="563149"/>
                  <a:pt x="2922203" y="851185"/>
                  <a:pt x="2923012" y="1024905"/>
                </a:cubicBezTo>
                <a:cubicBezTo>
                  <a:pt x="2923821" y="1198625"/>
                  <a:pt x="2895111" y="1438855"/>
                  <a:pt x="2923012" y="1658092"/>
                </a:cubicBezTo>
                <a:cubicBezTo>
                  <a:pt x="2950913" y="1877329"/>
                  <a:pt x="2900523" y="1920695"/>
                  <a:pt x="2923012" y="2098103"/>
                </a:cubicBezTo>
                <a:cubicBezTo>
                  <a:pt x="2945501" y="2275511"/>
                  <a:pt x="2878159" y="2368734"/>
                  <a:pt x="2923012" y="2538114"/>
                </a:cubicBezTo>
                <a:cubicBezTo>
                  <a:pt x="2967865" y="2707494"/>
                  <a:pt x="2900551" y="2823840"/>
                  <a:pt x="2923012" y="2929832"/>
                </a:cubicBezTo>
                <a:cubicBezTo>
                  <a:pt x="2945473" y="3035824"/>
                  <a:pt x="2868440" y="3287341"/>
                  <a:pt x="2923012" y="3418137"/>
                </a:cubicBezTo>
                <a:cubicBezTo>
                  <a:pt x="2977584" y="3548934"/>
                  <a:pt x="2909636" y="3832765"/>
                  <a:pt x="2923012" y="3954736"/>
                </a:cubicBezTo>
                <a:cubicBezTo>
                  <a:pt x="2936388" y="4076707"/>
                  <a:pt x="2865963" y="4407147"/>
                  <a:pt x="2923012" y="4829393"/>
                </a:cubicBezTo>
                <a:cubicBezTo>
                  <a:pt x="2645979" y="4892224"/>
                  <a:pt x="2636267" y="4777336"/>
                  <a:pt x="2367640" y="4829393"/>
                </a:cubicBezTo>
                <a:cubicBezTo>
                  <a:pt x="2099013" y="4881450"/>
                  <a:pt x="1999864" y="4794634"/>
                  <a:pt x="1870728" y="4829393"/>
                </a:cubicBezTo>
                <a:cubicBezTo>
                  <a:pt x="1741592" y="4864152"/>
                  <a:pt x="1505730" y="4784785"/>
                  <a:pt x="1373816" y="4829393"/>
                </a:cubicBezTo>
                <a:cubicBezTo>
                  <a:pt x="1241902" y="4874001"/>
                  <a:pt x="900846" y="4823652"/>
                  <a:pt x="759983" y="4829393"/>
                </a:cubicBezTo>
                <a:cubicBezTo>
                  <a:pt x="619120" y="4835134"/>
                  <a:pt x="218509" y="4826156"/>
                  <a:pt x="0" y="4829393"/>
                </a:cubicBezTo>
                <a:cubicBezTo>
                  <a:pt x="-33566" y="4727277"/>
                  <a:pt x="26087" y="4568816"/>
                  <a:pt x="0" y="4389382"/>
                </a:cubicBezTo>
                <a:cubicBezTo>
                  <a:pt x="-26087" y="4209948"/>
                  <a:pt x="14238" y="4018427"/>
                  <a:pt x="0" y="3852782"/>
                </a:cubicBezTo>
                <a:cubicBezTo>
                  <a:pt x="-14238" y="3687137"/>
                  <a:pt x="18119" y="3484625"/>
                  <a:pt x="0" y="3364477"/>
                </a:cubicBezTo>
                <a:cubicBezTo>
                  <a:pt x="-18119" y="3244329"/>
                  <a:pt x="56722" y="2993823"/>
                  <a:pt x="0" y="2876172"/>
                </a:cubicBezTo>
                <a:cubicBezTo>
                  <a:pt x="-56722" y="2758521"/>
                  <a:pt x="38887" y="2464634"/>
                  <a:pt x="0" y="2339573"/>
                </a:cubicBezTo>
                <a:cubicBezTo>
                  <a:pt x="-38887" y="2214512"/>
                  <a:pt x="53929" y="1942929"/>
                  <a:pt x="0" y="1802973"/>
                </a:cubicBezTo>
                <a:cubicBezTo>
                  <a:pt x="-53929" y="1663017"/>
                  <a:pt x="61154" y="1453661"/>
                  <a:pt x="0" y="1266374"/>
                </a:cubicBezTo>
                <a:cubicBezTo>
                  <a:pt x="-61154" y="1079087"/>
                  <a:pt x="25208" y="963929"/>
                  <a:pt x="0" y="874657"/>
                </a:cubicBezTo>
                <a:cubicBezTo>
                  <a:pt x="-25208" y="785385"/>
                  <a:pt x="84977" y="254750"/>
                  <a:pt x="0" y="0"/>
                </a:cubicBezTo>
                <a:close/>
              </a:path>
            </a:pathLst>
          </a:custGeom>
          <a:noFill/>
          <a:ln w="9525">
            <a:solidFill>
              <a:srgbClr val="329061"/>
            </a:solidFill>
            <a:extLst>
              <a:ext uri="{C807C97D-BFC1-408E-A445-0C87EB9F89A2}">
                <ask:lineSketchStyleProps xmlns:ask="http://schemas.microsoft.com/office/drawing/2018/sketchyshapes" sd="2575595477">
                  <a:prstGeom prst="rect">
                    <a:avLst/>
                  </a:prstGeom>
                  <ask:type>
                    <ask:lineSketchScribble/>
                  </ask:type>
                </ask:lineSketchStyleProps>
              </a:ext>
            </a:extLst>
          </a:ln>
        </p:spPr>
      </p:pic>
    </p:spTree>
    <p:extLst>
      <p:ext uri="{BB962C8B-B14F-4D97-AF65-F5344CB8AC3E}">
        <p14:creationId xmlns:p14="http://schemas.microsoft.com/office/powerpoint/2010/main" val="196984842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1b477ae07242d637877d3fecd39c269ddc3626"/>
  <p:tag name="ISPRING_ULTRA_SCORM_COURSE_ID" val="AB46AD38-C16B-4D42-B09A-F1385243EF3C"/>
  <p:tag name="ISPRING_SCORM_RATE_SLIDES" val="1"/>
  <p:tag name="ISPRING_SCORM_RATE_QUIZZES" val="0"/>
  <p:tag name="ISPRING_SCORM_PASSING_SCORE" val="100.0000000000"/>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Content List"/>
  <p:tag name="ISPRING_PLAYERS_CUSTOMIZATION" val="UEsDBBQAAgAIAIOZ9UTOggk37AIAAIgIAAAUAAAAdW5pdmVyc2FsL3BsYXllci54bWytVU1v2zAMPafA/oOhe62kXdc0kFt0BYod1qFA1m23QLUZW4tteZJcN/31o/xtz+lWYAcDNsX3SPGRNLt6TmLnCZQWMvXIwp0TB1JfBiINPfLw9fZ4Sa4u3x2xLOZ7UI4IPJKnwgJ4TJwAtK9EZhB8z03kkZ7BRWbiZEpIJcweuc+Qu4u0JO+OZuiSao9ExmQrSouicIVGRBpqGeeWRLu+TGimQENqQNEqDeI02JX5OxqfRKbU7DPQPWRm3h64Jmk5nrUYkBSnrlQhPZnPF/TH3ee1H0HCj0WqDU99IA5WclaW8pH7uzsZ5DFoa5uxKsk1GGOTKG0zZlZisUwdrXyPVA6bBLTmIWg3TkNCKyydALNtzHVU8+gBreXVO1Hzln4b+71p3ErlaOec5Y+x0BEe9SGddRLI6DAqS8rrlh300HTQrWUijoJfuVAQlJ/f2haZL0gVsO24Mk9XFz4e4Nst941U+xuEYRfVCrqtaG4lmluCWg63jb7uKEhz2y1wkytoSjVjTyIA+YUrxW1bXBqVA6MjY42lQzCj1ZVrkTpBWGSS+OwftLF+I2l+6teUKQH/Q5hPSNTWRKQBPN8K9DGQYE0NYLGtzTVZ7NqYXU46f0x6fT0wVTnWouBFHMNVCDiGATecdnZ6CAqKa3TxczXC9g4OgiMRRjE+ZpJhfHqQJuFqN8nQOzgIjqW/m4C25raMdFzHUTO1HcToxDphfq6NTMRL2Z6DPWNWZR++NnLN0XUm2oPz+R+jOIjRDOaWTKwu+9bbV83hvZ1TozufTVZZBt2K8wAmzyqvZhbybOQTwJbnsbnp59Tswx50lPPUdExzfcd+l8VavIBTiMD+6RantiYR2J7xyIflaY8B9cTtMghfmqYiMlpLUql5SDmGtXkSUFSYalY+ouqhknkajLRxs+7noGPcVdcKuBPDFjNdnGDzycwj7/GlvsvF2UV3lfPFRYMt87qvAle5vGFV1wl3nUHrfm0vwuqZx9ffUEsDBBQAAgAIAMNcIUvsxkxIXyoAAFlBAAAXAAAAdW5pdmVyc2FsL3VuaXZlcnNhbC5wbmftfHlUU+e+KHpq7bFWT1usUqO0OGBKIBUUCFM6ASICChZlTCtDoBAiYZIhSWtPtVVJypSIBFINQy2TDCZEhlitRghJClQwbCBqCBFDQBKSEDK9HTrR03PXu++9u956963+wcrK79v7N4/f94WvDgf7v7Tu9XVWVlYvBRz4INTK6m9cK6vVH7/wPAhJ9b61DfxYlRHq/55VkwAyDX55Dv1u0LtWVi3kFw0frwG///3kgYgMK6tXMi1/qyYSbU9ZWb0zG/DBu0dPxSrGMc0N6Bifj3xetb258Z1Bt0sfoRbv7nv0xaVXvho9+sLXz6+JfeL3+d6jr75x4uX2N+8cb9z3mu/Yh7yhDVAo03dw9Rftu2qY7TUJJnMGu1lxPx+V0RihjU1pjlB5Cibv9Y8JVdeavGU30MMEXmLRCIqIVz2tb96umw4hWsRZ+6jsWCx7OGcIr4924CLNOuGmEyC478Da4M3BTWWSkdh8TMfbIATyXeajyW8h5hk0cqvTcyDgrFPl4rcQcuJqUJJN2FxJodsZFxD8zTrpIk3aXOOtmyy5nQsCxiB98wgeyl+vpHK8aGutrG7yL0PoLtItVlYPDZUHEQR5lDiPDzfcgqemdSqYfE+xLth288T3EVSJ1+bcWIrQNw295I9cGnALEvsOe/Lj0poriwaUnfeMkRliK6tPLwU3QrQJ0JEwktikYXGSEU05Ln3phI/nvwopeBw0lOEpBHxKJROF1o+rcOutrGg/lJdKOrQT+eKjmbjOTRTrNlvjE3//oQzdbA5Hf6/1ZkIFI6u10XQoKY1lRIscjjVBYhIjh5OBJFVr9LDQFVhIZWDgqtBZ5MLljd3JSxEdNlJ3skK5eRO7Un9RXwXk0pa4DO/ggTSZM3cUKS6fqGKJ4m6M+VX07HuLy4uTjwh9gIWk5vPZnY0cxX7Qgf5RF04K8wiNvGTqT0+TzSQ4tOChgbk8tau3s7fvd/zz0SERGHm8LnqOVSRHULI9gSR9n5JdAAAT2e3RTbLF0b0JeU5h1biGjV7PbhbBMihfPE0slYyRvZzY2HLK6nJ9BfcN50Y4L5fmwnHkFBzK8OTS5BFO1Ig0IM5j1K+2MJ4tbS8dhYQNF3oh2RsRPTPNQXPEv/9YK80DsKQaYuEqK6t9Fh4Php7BeVOhLgpYrEMMRldaak2LFiZUUFuH+o4OTwu9EqNE2U5h2aO4gb6QJnR56ffRQg0OhmHfc20rnGGJ/YZBybuYc2NVZeytWaCNmGJkFVSPF/W3w4b6TnJim7Tk5M5KzMIdd6Z3LaaSsBWIZ5uyHR4a202wk0763AhXbRsHC8TGgV7Fv0ps8JAy4NSiK2VKGi92quZtad7BoHNHHQ6XM2F7MUheLnu8L4QIw4iY0XBeQmxzZXnaHTiXpsx6Qeou9Hf4jo2CGvGf9UuqdLmzzhz4DWPcaBqasEDmz+yNSYurgI2IBR6iYKQjl5ZsnHczLrhigRTQf75BlMxB6r5MiERl6lshGF12eWilc4k6tKM1GHXCmUNnwcSNL6i5xTzrbmZ09WLtlkR2NHNaRGCOO7k4qtoUpTeZY8mdEdIOb4IxbnBd/JTUZ2ovX03ojp6zHcr2FAYN83HGhYG40SkFDtkWTexETuz+wnOXmx4r7extzSUBeF47UwwJqU2wVXSAinjcb3rj2MEwwU81X1dnSvMcgqHwxqM1pddfoSW0NTKDPYdEw8m7ruIbXEfCcK2F4f+kcIuNTAUroc3YQFew4j5JcOC1x91baOiEoeumE8sk0UJ8v1EYVw40vjO1N0n4Ya2sZc6WK40bFQvihghHWhR7Y5pcSqSUIVxqY//UFiDjhtesxpCY14kt71HspwAgS+lvSd3XNJRRd0t3DEVBA44EQL86hF3z3aaW2k2NUg9oJP7vB6F9C9G1M9fVIDdy6MkI111XHamYhAqM3mhzr7TL1VsOmwOSPeQ4mv4+CSm8owR5YJlavsyO5nHbOZUJSveppV/MxKJR1KMZF2WdxMJJHymirws2pBkQs6KZcecIeDA9uJfh+vPQMSTQid2rcAWCUtB7PlXV/ZaBoFzZDJgCRQWSreItgr+BoKnDlof3hCDA2PzGy/LUp0rLW1Z9YSsWulhdBiWvgmtLhFiW8nhmg9Cc2qPjYy0JMaJvLwiVQsEqYVVaBwHRHl7OPu/k/icWStWLEjK2qkAZ8NDKa+kJ4zZdFbMMV47PEXIs6Tvtg8m3VbdehK8nasgMEMlhPwGs27QkPyZ+7/y9y1NnkYZHJ9dfPAKyu0cyXUfvWRqO+GADQpd5L+kX6A50yQfVfn5xNy+AxN+x6Ws5UHnh7qc2oLCfOpfGFXnYFK5ysTCUsIdrl+X8+t8SLQroO0zyfRq/7/n+PRZmLkPO/9T7K773Ea9dLRnY8vYyM2dwsFB7xt6P/EBFfbNeerw6+C9C/2lCXeLc+Tub3Y41RYu2IrazO1ag01P1s53YDADDwqSxpZTuMgkvve9O3++IJprHMoTet51vNOO6cOkraGvtdfeU334627nf9rpmfka1gvgEfdKzm6Fkz+HG7Hs/3+jz5IIKkfA7o3MhTqgeLxhd78TtTgm90EbCFfisZKlEVC7xnOvKyNCO59iW9VU46vkmf+6mzipE2h331hi27g8PY6Tu0kzbYsmWbWInaQf8LtgIhPyuyXlTfBRigmpXbllPl56KuPA+wof+u3Ilxt43KZIjezdIFwv+INzZcBJrk+QwSbjCRqeIuAPSU+F/RnG5VCI5l76HK1updCTin7iuwD9j3twNmYv8Mw5fJ6499E/cT16hSAKpTi/VCf8VO/tb6amX/hV3Xwsta+XrHyAobYKVhtnDxQ3/QX3nI0nYbvXwowWbP/F5HYLqKcjN0CtYG2UYxr9hDKI9D+85deV0w7+u2VElkzvXRPxJRDi3t+nP4DdLJfHUPyM53JeOi343/M8WcC/fFP9vzFWC+TeoKZL4o1+XSf7onakOXChF/zXGtsinCWLP+xNpi8vkdJZKquH3+uZ18Ss9d0M3xL7xDYd/sUVAOqRMiKdKfAJaDVIetXmiuKJ8xTqKrRJ4nl2TiZKekj5eie5Y1anHX/EbWRMesCv63dxySdn5lXiJuVPlaFeqU4yHh0NnM64AEcw+/v91cpNnyCpz0iyJyI1t1ABuVDiq58YPhMk7m1Fj0Wyc9Gmjmp05PTjFBNI68+T83Gffr23m8yTXHHP7Z9myqnrWZCL6d+aaQ87Fros7hy4BoGeFXqr++zUCZN2HB+igzhl617dGRVw8mGEy8eE/gA7C/12OWDrGF44+rL/yQDBWG70bKmCPh8hLsjI0uRHXWI3UafY2DCFwSpqafTA/qm6bECfayaJygTpMfYimaJCmLpa6AukynO6imkvT8dqz/Ll29sKV2CMQaUNhr7dFO4W9FfZGhjevfRojsv7e1TsNjEMG2cG+TY0rTwAbu9ZDB1OLT4C9FgB2IGJNEY/CLIx2CjxZjImv9IGqjK0RLOls51wPk3+vpV0igFs5w7mvsqskQaFnkM8+27h+pES9UrdD56IORpW8R1U+EJyufZYQGXgw3rOeFs+GlSgr1FFXg0Ktoy6DPMy0VbIxvjcqMRjuxfh84/xOaJUif5AnianFdJpjs0jsstGdqpIZYma04nir2HThJKlx3Gy6WAKjZgHM+JgVcbTU7nKpcaf/uQSHuwHrYhw6AtLqntQu7i+n4GzYVacvujTh02mNVLkoh+4K7wV7rCYWEEQMd5WruZ4HSTuKs5mdIcyi6n44uV7ROT5icm/lM9OIBseIHERQMGVFmPg0PuG3wnLZlYMXk7uz/fYltMHPQXt7U7thHNhlI0Ev6Ven5rMrw59QQcRTaPaMJ5dVsN4ZbrPtmCeoUqY51tmD1NBJ223PW2mmnsw0XuukFJZCTGSWPYpOZJskfQrGDyDeI39XaAFbNHGYtUs12soI9TjoWRXNPDE+SEJoE3LDESwgHc0mjM+wtsmUptovZTtGjaJMRO5K1TRAuRE+u+B34EOql59qvAHN2u9Gu2hlmJocZuwUvy/d52mlDjPez/PA2OIDYrbPMSdh2etmnuh7RX7F71XEpaK/A0TPNBelF52RWk9VhjkyHatl8VOAoq1/kCHcFR3QG1UVgRHfKbTu0RQ93ZlwjR84PyPDRMG5X8dND825oaMyOh1LpHr8AjrOH1SQpjLBH41z6d7Fu46rsptAJpaPEFb9w5gXQCRmxKR5/dWD/UXof0KI7K15cJ/Ft8PdyzXpZGd/AUOFPvqZ+yyhHe7LXKN6hEx42XVJR19GLJvn2iKXvtx/8niP2Ti3kTiVc/l/cbz5j+ce1YM4MqYKrxEFTbzI3YrtarlKGzNrjhsm7ZEiL+PCkD954EkLcOf2RmQXe65H72qrf8B1JS6eJXbkCvMn2tgSkucGv9mwggWG7bhBjTKrB4zbvDdEwywkarxMixIp71lTL/wffuRH/SiTFLXhRell/SIX6VPg1eG+rNBTCwP+mySvTq1FLn7/rAXSW/74SHqDHbrIn/zi5s+XFabruEbzCvHRTT6bnxknmo23bx3ng22ze0HBA+KygQzPziK7IrWTOy1bbB4FXvk541kj12Dhqssb8UmLi9fMy4Tu5SQlxChjFANxr+skUYwrx+9zDDzOelt7TcUyGQFYEbd3Wlbr+Yzi42Vz21GHfi0OqtGU5pdsh5oJ6vrbp4+Xk8N/WWpw5IJjAzux3B5sVW5Mw3sWHw+09wcuqalVYHMip6Bq+cLWAKcMzyE9jLxrhBVRMkfQdo5416b4hBqLyAXxi9RGsJRRhoCuAQOzsYg5kxQ7hE1hz+AmAhY5ZPj2ZW8MjiTNgfWb78gaU+5mjWcDFQdnKnMmcvd1h/ShaxNiB5s5pXgY9Wdink0bCx7+zZ8VZRn0gYbeEIKyRL59aL/t1TSyWIY069yCQpybxwli/UROOzmh9dBUQrmJfbwWk0JhNlserqCiCLqnP5mDiDB7KeP+ZvKyduyhXMSOS6+U3yp3ft3Scl3KBhtfVMwnLFxXNHJNZxCvNYWXHh/LY+LGNPejKgyoAcV8v2jgyF6vYId2KKNx0m9w8+DMjtzJIn9X1OKtzaT2LBdHXoGmjd7t2lwzLuhijlcHzSUQfJ6v9DIbVCO1LCPsRUOTcqQTkPxw5xtLTN1tkrrbRvWoh6PIB2eUDB4iquJWuZI2E0qKCvboTggn6ePGwkkhLjrOFUBS3sZgnDhFC/cqSa0LColECMrHqum20CFoS69yx7CjsV20sDvBXTdI7cnERK7LqGWd7j7DicS3LMd1SwoiDV0I+vtsfZgJDrZZPpdGzs20fr3brR7CwrMk0dsDm1jqvI0+iw/v7wquMjHup5ixknASkHDuZK19IwStD6gYCfwqaLRcXFtDHw7Bor+oCC9QGR9T5vBz+f7oGn+999VUlnf4DHLZwNmO3MaCKbCtKYp5bXAysUxiraYhBGpYmxcl2lbEpMeUkMNlDU++/cfslbLHNF3QKLe+BKTmzEBeKDtRMdlKnxgMkdfBhzSboLcVFzID08QHAghgfLoUbGulLzu/ezJieyUi9jVRwptBwZGnWUHYZBVV6j4ElM8UbMzLhbEnxD6Nk4z7bsoRWtQ8X539WkeME2/+W1qTI5c3vUMh+QnxOW0S1z7WpIT+cyClyMj41SJ3YDXO6ARqMvFoPV7WgV/LLmNXl4mkqBKf8zhae+hYOwxLD1cOPKVt2lb2fcyC1B19Qc95Zbwv3fSP8EHTs/A5WE8GzVi7hZWsOJQ9CM8P1aVMMEbs9P6WzHkhhpde7NICpUA7oJcHDiabjh/T7ziu0PcacTzk6P3i3PIeUNt0zNYgPbLQhRiFEDizx9vbAaPmktT2dc/kJY4zPhSPIBVoWTWgVu+HXwqLzai9gT/rlsxTRzKDsMATKaHdKIOlV0wI4tFEnqKy1KxaPHF4eR9nJzg71+PpLOpqoC8m0GGQJ6UEQPldGOmpnb4dfDE4U7k6Ro4qigjj+3X9aB8X2OnO4xQJIRKVFxZJNWtPFstwRwVRzCDbXb7uvMn1ameRVjmz8LpJKDn/7rJ0JaWSnehjGRq3Oy44PGAzYljzhBl9gcJrLx1MYKcN+ePCO/hCdXVl0Kx2AMuoGd8+PRJT4lXFsOs4by0IP1hBgwraE2ww4lVpiebroZ7yTszSAVSryjjFpEdzitok3mbZ/C+xE8Br6c+IlLasBkGmsJ/rlc/42D3/+vreiKcDKcXGyz/XrYIb7AHz1LevrHzOWPDsc1sI5d0m6lwDOZY6s/aXCXIoxMRjHHl5Mg8UyVj7y/tLy2XN9+uW5Ww5slsW8nMNXEwtNmuSjj7HrjKrThGhP9dPetB2MCV8DKLQESv8m4ME9F9aQNEdc26XJ8gEIXTZFl9sju2IlE62l6C8vOZ/eHXmYTm6SlR9Nv2GpXjxtRyzkc8g+3gYdEjSMoZcFczubKXl8OVDcEgGMdzmfuf7yU6iL/6/rksAw7a5Z+mta3Wx+Yrr9cirqt9WEqXu2A4iWBS3OZaYn3/+QYjQWzs2IEx2Ep+SFNYjvx/5bQ7b68DNHTIOBsJjunfZ6atszYvcigUR5rfmo78vXfCeYik96GWEuZr3FvjKtVvpaJIK7/cye4uF9Y92SY9PnrwC8n3zYF/LvUcfgEx/WgY2MLe/slR7ByjXTk9F0/HZqm4w+Vyig6X9mKyfsfw8OoYEVOhVBw/edWjuwqkp9wj2zSMcXQVHNAbOfiO5Dz9bS8I7OliIDkaUSRyONaX6zH8VAum+agY4RoDB427Pn3k6VkHNn2WjZW1pdrJya3H4Bdu8J5f5O8heuCC9Td9ChCUBHZ+GgYIQpIUFRIoDmuyiSKzyFZjCfvR1es+kEJsUT9A7qYz2x4bKuQLZ01L5L+wdIWUMu6NTqb0218JJGa4spAvTqxMQnqc00F1+hL5QXrUaUj5MCUKEtB4SdCRUugoj4kXcyf20x55L7OTeFDde9U7s+WUtVN7nfqd63odZCU1ThR3PqG0g3qbLodcbf9SgaapuXn+KnJmsyJ7yLQbKq3SKJWYbDpSlq0flgW2exvSmePIwv+D5ECEQAaWD2bX15j1JAhg6kt41HfJuErpUT45Hxw4HRIowvTYSU2qUBljnNyyn8hdMzHs9y0bJyA6XduxKcCN+sAf7JOpdwVaD9Wi0qy7tpKcn7VYnJpY55ONa2d52i7Eg34VIKYjW/QNBbicfkql7HBWeCzwUTL1s75ohJy6UySA71b3BamNCVxnLH/kodgwrYDgzt3tUdN2Ht5qWdUnaium001+0lnQlqlz2HdTvGprZ7GXxqIbM10DnfBgWHBWaqrrLMbrt45ljoVgN0NUAEJ/zHAr7tKSgPS83EROx2xnJYphfyCK9yUtzkNrJKg12e5rVXcHAyAvFGlXJdBFKmZq/7WfvSKZKupKFFdquXuHWpQM2s+If69ajI51ckDxmK82ZllxObbtXTs0qGeBecWnE1OOPdgbNUYMepe3q3MVbWOPBqy5YsAUEPfordjhKbwq8mR3+T1ZvSjexkrnnZ+8rkLnvckenhQUzkG1Asd2lXGiVMWJy55AznBcfpWD8CP0bwyURgzISKLxEW55zEWDsycDrWuRj2xVhkw2tBl1ys0LT8nQ3Zyaip7Zs2SMbzG9Qv6TFLp0eI77O8P01bM6XFWx7A2V7vGp/8LLjBiBeQ9CWmSjGwXDu/5mQ4/fNvwjvehvPcLTTlxnek0upqJ48+dKK7LBY6DbxwEs7luGP7fjs/Me/jet3GyDn732c8P/qIAOW43miWUvE9pjUzViTjm62ebBDx+4Xypx+IwI5RjIbxWb88l4VQeVGfPVBnA6Bf3q1rsk0SXL5lfzFMgmWqAcqACxnW8cbsx0SEj8Q3p2ptl/8g57C6Es/PXvJ/RpnO2Hx0b8mTqKBS/QqUL0006yf45ifhjxbuaFz8viy+T4OQpjuoAy+G27CzUr4RjrKydVyvhR+PIrEUZY1n/zeKJgzCJ7ppCcsxe6jL65LF8FWW3K6U97UeUYI31yxbNE93Cwo92yAxc6bSiU3SiW3qy3WX9eXHtM3/7GlQn20RtrhJF1821LXrp3GRVNxBReXGXgX0RSI8FkeFxq+gYzUQGx3LzNwmCQPJW0s+Qv9fz36kYC+ecuBHJ/FMSrk8Uvvb/TOzEREYidJnrPuA0pRiBPQQ1ExHNvqTdfHm4Fa4tMwusdgLWrnr3xkFeNoI7eYqy8NXrrlecmtWPkaI3dHgBO65gb4DkGn8ZibkwSQ0+l7fiWYXCbJnuqoFHVrJ/KbN/HGQGc9S66VZlNyNSI0+YKg34lK3knF6NlVV8bWpdayEuwAjMqv+VHqjmRtXYyP+qewCmps3nQSIQo5JDabtKjOSolHL3y14H1SRtTvkZ0eY+/IhbY37vTLx1dHT+W143Roogbtz5vMq5Upt4oX7x5pOaQrLBUQbBlSF+/ehFotOrutkJkatVuPueOpCj1F1ScneKgyPHsTzmEpQkO2rYv30GjP6F4mRsGASJgrTgduCL6DsLJC94Tt9N/lvpTcgtHtpIoIDlwEhRm9Lidq9xceQBK3BEPS3KfMNWsBLPfiFZr+J+ZmjA5fJplYsQEJagffcAPO5SWEHs2Yum7ekuVQZcTxk0B8Rg3QXjsuMIR/WTEg73AUo+ZY4uZOQ8077VnaIyTsHyQHe5WwwVFtRgaFVfnhRPjbLEf6ZKvYpJQMYsqtJabOft1F9ZOssV+ZwVdDWAkZBYw4sT2iB7MiL2RVZiEEEQ/HgiNSRly8WWFp1OZmDM+ePcOirx6j8P2vAs66LZl9qZ75tPjIKXXxDCNGmMCkv1eFQY/fW0h14FYAIrTeaaHnE21+6UopA8AG5yLpYGJ83hSc2qsI36fnKGm8LuaSC6dNCsjfZukVsjwK32C6PlrrL4CwprthQ8PTI3x1P69FzaVKkoFU7vVm3AVgRYqWewQgph4f/isB/PdF3+DI5WhSOHfXaOs5S/W3ZdTzQcukhkvjPlqegq7daoAgF358/7ab+KYpb7lOPoeir+gIOAuDgRWWCee228Obpt4678SV00Fx22Gf2Jf0c5ZKOQBvT1xZiH0nT/6f1fv90sXzKIPd2odIswrZ7MMI3fXbElgor4/ESk7r64hLdfXCb4/+hi8OgyDMsmUdD7efevjZH1bet+iriboiaqi4aPjvbQyo5Y7YlUHfl969MiWVSvJWRjKUq14ZK6Ek+YrOCbTGCO8vwv/tCA+XWubM6Iyq3Mdf2btadlTvR6m8VP0u/sUYLr5Y4TiE5QhzkX6MlS9Zdki7VAI3tno4qlnA1vWachzpYHstLNopL8QVK3ZR4aiJsRwx3n/EtuDZ9zsCNEPMDJ4jCxIzG/aH8grlQom2izfXNk0siWnth2eLY4QPBZpu2gRVgpHTJnsmF51ibmRWV+5PS+MYNYxBWoJFJR3v/MwDtlPBfMQ9W2J9q/T70n7rH8L3tRUI3kbnTV5IGYTTdRjdmIDQWhg9AQ7X/kNhrkB26EEX7NFEl2aFQ4KPXC3t2DQs0jDHqRTrRZhtbvSoJsMb6PeIqBUfi+rZNpK7UuVZg+QP6/Yxi6mnRw7GeQaOnstwajtULB31J4VtCfuAymOFlk9DyaKQQUqgc+OmsUNzL2YFMuknRouzWslHEBPMbmmLWlsTwuGb8kicbceAY+sIszmBTSzuH86IR65PbcTtgl5u3FM3WbOe2XYtyOEMfiC1V4l/1G+AUafx7EOj2UvOVTBqSi8Oeg9aj+Hgc73T8lsUPQvTLBFqjlzfSE1G1DK7x7RMA3/FXYsm+U6pOxoJ+F+JCr0QZdMv3cM7IVr3BKeDUQfHmSO46PJtu4aicoV7tVJ1h+IOUz9YJ04kdiObeiBavYfwD8YPJYU5Z2jaKgv5XHLY2wD38wzm9TJZNNPldkTtJq71DzDqAg+9VSH5kWcnWpfYl8YsS9Ufz/K8S7Fe0sxPZ6/vTMUC+OkSxfW597WAcJ6VRdV/Qo4hDXC/A3O/0NIyLMTdR7RVPL44yDIknUTCI3WB84dsUuXx7GqUjwpYsBZke08LHyfGAsE9LAA+UvzKKOlNeaIZQcn26kxtRjK3bBJZP0ytx3Q6lnB3DrUVElAiAhA7iyXJvVaGVaS+Mu4P94/+yjR/Ef5PE7aU5C82xz48rbdMxv9akqce64dZPVlqm7K3fiPeAOXa4fa6/HVa+xehvwj9Rej/GiHLPQYUHoDZnaVZTmjcf0E8/yCOHIOXW8AyOpHwK1i5MBRiW/nhK0W3D3nM/nzIs/JihGnvyePK+18NCA1Of74z/h9eJv83C3OOcI5BOQUiXQsutU4o727FphKWhuj/m9fL63nzIz2a63yx2SjG+pjmyVjTQog5E1swm0EHvMCJr8LW8HDtbQnIThLBILHFOqF6Cn7a4Wc8Qa8h32H1qBsf4YHdPFaWPzCOppsW6shLsVWsAXzny/ZOXMSXgVQnjGXftJu6WffEB6Q++c9R32lXbkAyZJxbA3OLNF/pVWkq5wrQp2xHPNIRPUkbpyJo7xJknmIErWdhNoeTr5osCelJjkyznFR5K78KKTihYtganwSpEN6Waw0ad+2QXvYRIKFPayfy5wacRcFILJDt31o5IE9gGl2Nn63dfmpoYSKde02eklloGITStyAKiQdGseZg52uVWtOqT29/XfWsR9uNXdz+6IrH7ORHU+Thzm+VhsopfcerVMl5zeo+qHbAeNzhi8lGLF5+MhYulW0mPNrcVFF1CyISYFjjTN2PZ30yx53HOqz7Wd0KjD85I7/LxchDmZQDC16zCsTxpq0RtY1aDYtjjPxqgjmOCT3p75sFaNpSSVe3RZFy2LPp3K+Bzi6/Efd6FEnh8QtfJ4t8Xsp/RXfH/MTkWo6MnLPjqU5F2rb4pCO2b/vRhyd74q+NK7SmlhbFnPM/eISiqHMU2k1pIsouPg2F6V1aoSXsQ+kzQuaULomXECt4q+5rjTCMgpWnArOu0EfQNmO7SKNHfRuPxLAbhpgunmdgHHnKQnXodn9kXN0u9Of+eowg32x189EB/y3dth1PQq39tSzED6gXfkjO8pEuPjfqX50D3Q71bSPf8VsXck6QtN0tMSISiHhgzY1mTkN/UPSnOFRCL2MiF4RDTIVmKM8Y8SgR0KiWPtEnj6Y4yttDbPpJj3Y2D5TcsDF/eUED0H6WephzEhmySQhxq5uHviM99QUo3br+Vmt16K3WQ8Tnvx5qKyBFfhZNEfVAsBXDwzw1BlDU7c81hZGoQywMRxzikteowK0HtRnyiS1v3t9HWcTn+mha5PFLOFHMBc2LVhBSgUHzOejYz/A33/w2mqTaz95qPHUd13Ur/U5c5vPXqHaMLfRGzBpcxE6qb9a+Rnhjp/VQYu6ZDhHTSEDyn1xn8vZCtK/HxIHoXw3xaomYklJR4aRVn14uKPxkYfvDw0eduOljRqSAXSrBoE8pWwYIsWlaeWP6dql7zbfmWDkutufYdyAJWovCVuI1pavxjQ0zZpTMPZlCJLPidP7trQV60yJTwQS6G1zyqlgYJPoSVYyIJfzTIxtxBg/lMpAPtSIhIVsu1CRx+E7SRb9z6cuSnTFcnhjgmM9W5yFIW6eJslCSfpKPqTB9AS94ZLkv8ysbvuijF0dtHx7c+wl6oz/6NXZ6brTKXXbhkz60544KAEqFfjtANHjzqjOnsmvr9rGkQLkIA2wTuWKZxoYS/GR2rL9CXZQA5JByEGdUTlzoHbKX8t4ztDtSpZOO4PJAY86EkrCZ/VsUm606Fjfo8u96SxeJjUZTC67rPQcY0P5KW+njsiyqHw8nUXpVu9ce0HAaDgz0LzwR3pxig/6aF7V7TbvjqwATCFxV5c0CmHR16/ihOZQ/9JbRZlZCegSLPdZJkdDYeJNO1qy3SaM/j+DhaAUmFZ2Txo4pBJURneqm9JYkIAMsP7/Z3l1nwzdPaHtyFkzVRKTzqF+gzxHqZPV7UT7MIKQgolSyky6QI19+MPG5NG9iBBM4dV0v5sBTh8BEomdTMHM25BJZPl9LLov7yL4NN/Y8U/qQCXnO5WZC+RCMq2D8pOMypNXmr/cxjKutNgOFBcIOdYnmqw5rSXXZHakBjp8OHAl+pUBZQoekMaiY+KiBOZZCVi191tCXXqwfrr2uLWBXxR1yxuSaR+EvKwM/38na0YsXqA123zjSJ+ejmjh3L5lrwxDPZzs7cIFi+qP1pzA/eipwNKL70twW1mceiGnk7r2jcKuT6Xh5lPh1UwWnfjhkSbup0ZA4mkQ4mD54oz+pPFa/hugwVPT4onGBp3gM46UPTuQU9qV3cnZgyhtGhrc50uNNuKXIXJM/+bZr395rJdelHdTP9iJVgCl9i4JloyDq1nJwnpzyQzZzdXOftKOsHj5eWqhDehvciMdyzcXtWidFA7pYjiH4+FUmXKlUY+b8R515LlxMBTtVlZEf0RTyGBTYoT2XXpasyG5iSYTtJpOjmCztzwgEBKGD2ttby2TEBfdUBmTjJFwk1Vd2mzqvHh7woUiGXJela4R+3t1FtNk1xOKHzMuRp8covQtdGz9ZUj4Q+Mk2GxWHlJfI1vQPEQJ8Ug2S88K9eftycV/67PtE8xL3DdwwOwEQfxnQOps08TrXe3tgX7rMpJ8TG+5iDXencojaHDfLvbyKMYJeUSE2KcThxVC5HUUiKp+URsiWnbkjbcG8X6CnViPlANHA5gvzC5Nsz85yNPcpIo3JfknRXoyInHVHR5DChgEtQ2V6q9cQTmrrx43HzoYFMvfmwSm0RITPtJZUJqnHZbuvWQwxTYaQYp/tID5bS7yWy/WcuPxG2OAoDhRMXRFD0u+tgd9j+7yO8tOvsXJq4lHhKO2cMaBd+wow0QmTsdoYRu4ZMuDXTk5hudwz6ikl7mAcyBESwH4IxykeyK+vbaSinNvJx2SHFnDsyX289CrzgORaIc5g9jY8u+1f4xYy8621NvTrjGzddB19e9qLG+47SfdxVqXasgOW6I+ihcIHfBh3wOdS6aTtpQN+El4Sx+rmnezXiY15QD51wKCZYHSPJPFgyPBx7Tf3FPFAxP0YWhaClD3s3qsY08brWp7eg7+45CJgowYIf/+acJ+5NWBYXtcobf5wI+QYiZ4/y2a0enrGdS1YwlPVlNOdolI3Eyu9y8QHjMNY4/BA3apFlM2XSpXrEuLBnYC+ZILnxVUnF1xocR3lUvel02POHswBwqpPzyv8THSJIbS7rCtGxtJGK/qTohKrG1+dtinP3rHtCawvnQTVXh4X6DtMixliQFHTzzP2qk35dzFbeW3ccqahSfk6iMCR5MDVSaJ0pHQUwfwYbnr8pFc/QjSO7ADdg6it1c07cJQOFXDC/PnbJ+4SFo1g7/RxQAPsbz8+kX202d6xzma9qq2VVrUKCyDfZhhd3UJJO+KCbMFe7mnHgHlw+or7eVzBy3iwxbGZMEtogYiecpAgccGfmLlwZLpnsXY9/Pywt3ZMVZug5LKVW8lS3MxG6WKeWxukee8oNmOHHmtbMwv2su84ukm6+3PDSDnmirAdUl66z9/op8c2i82LZHNHU5LxNtJwu4LSK5pqYEWTjJchqOYTiO2bJB8gnv80b0M3JBzO5Y6bJXu4n+O83orsm7/DAJ94Wi5Zzp0QkqXvqzc/uO97mA2R5caovCWxOhxtbrN5Ys44UXEOK9ij3iV3QOn6smzrTZZbtXyU8T6qOxmhAcXr3grlui2h3oTYE90/bhdPdWk3grWpGa9Iua1dffYbHEKg8rghtD/SA5FtxNXsW7jjpuyWaNayfVTlwq7kCbpZR8cSpqmEXtvJ0Yy+eXVaNUTmlo7WVQxLCOHC5aZk0ZJ2CpAnBz505NL1Y7IzWm11cDRpxGSzoGrlEQ00ZNN1Q5L60MQ3qBuZyaqfwkJauMoji4b76aYQUwh7QHizSfDUrVGXOyqNe1vWTbR6eBJy4sihadvxkal/EKEnx+DPBT/+QereWJB5WL9nl6vYYcs4eaLM4Zjr3CmuZ/YSh4Q0PNpoa+Tc05mL/IHT71PpV2kJ3o6dhtX1ORP6tVYb3p8Ii25/lcjtJUbsv9HMv2ykhueasqfzO8FGVyAqoyXYbBvrQfRWTBR0edS4SXOOnttB/KcDutws55hSOl6yAnPrgZYbe8an3LmV+9M2SGfSq1hDsLvpj3Fj1adIglsz5/dvPHpwLl+sn+B3Tqib+DFg7gqqlfbjfPIUF8COH0KiGXhftR6p69hDAsOrVOoPsPcoCyrvHHscTpW8r3l2eyN2tls7kTLLMRPQ58H5YsPFP88LWgrfLEyy/EuDo+lHSah8xfVHh8Av7pnTP/hLFy23dafKjsXa/Pzr/7di3C2//7dnzz+tb96wGXzr0/dLNtCcaNEOXEekXiSk+YKwhx/VqGr1JpRrhXntzjcqWlpP+pwB37YK8A3+oOm9j07/D1BLAwQUAAIACADDXCFLMDeJl14AAABqAAAAGwAAAHVuaXZlcnNhbC91bml2ZXJzYWwucG5nLnhtbLOxr8jNUShLLSrOzM+zVTLUM1Cyt+PlsikoSi3LTC1XqACKGeiZGICBkkKlrZKxpZ45jFuemVKSYatkZmGgZ2FmaWpmaqSkkJGamZ5RYqtkCtQHFDA0N7ZU0gcaCQBQSwECAAAUAAIACACDmfVEzoIJN+wCAACICAAAFAAAAAAAAAABAAAAAAAAAAAAdW5pdmVyc2FsL3BsYXllci54bWxQSwECAAAUAAIACADDXCFL7MZMSF8qAABZQQAAFwAAAAAAAAAAAAAAAAAeAwAAdW5pdmVyc2FsL3VuaXZlcnNhbC5wbmdQSwECAAAUAAIACADDXCFLMDeJl14AAABqAAAAGwAAAAAAAAABAAAAAACyLQAAdW5pdmVyc2FsL3VuaXZlcnNhbC5wbmcueG1sUEsFBgAAAAADAAMA0AAAAEkuAAAAAA=="/>
  <p:tag name="ISPRING_PRESENTATION_TITLE" val="02"/>
</p:tagLst>
</file>

<file path=ppt/theme/theme1.xml><?xml version="1.0" encoding="utf-8"?>
<a:theme xmlns:a="http://schemas.openxmlformats.org/drawingml/2006/main" name="Office Theme">
  <a:themeElements>
    <a:clrScheme name="自定义 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B2A1C7"/>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1163</TotalTime>
  <Words>839</Words>
  <Application>Microsoft Office PowerPoint</Application>
  <PresentationFormat>Widescreen</PresentationFormat>
  <Paragraphs>86</Paragraphs>
  <Slides>20</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微软雅黑</vt:lpstr>
      <vt:lpstr>Arial</vt:lpstr>
      <vt:lpstr>Calibri</vt:lpstr>
      <vt:lpstr>HP001 4 hàng</vt:lpstr>
      <vt:lpstr>Times New Roman</vt:lpstr>
      <vt:lpstr>UTM Cabaret</vt:lpstr>
      <vt:lpstr>UTM Loko</vt:lpstr>
      <vt:lpstr>UTM Nyala</vt:lpstr>
      <vt:lpstr>腾祥铁山楷书繁</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优品PPT</dc:creator>
  <dc:description>http://www.ypppt.com/</dc:description>
  <cp:lastModifiedBy>Lan Anh Dương</cp:lastModifiedBy>
  <cp:revision>157</cp:revision>
  <dcterms:created xsi:type="dcterms:W3CDTF">2017-08-18T03:02:00Z</dcterms:created>
  <dcterms:modified xsi:type="dcterms:W3CDTF">2023-07-19T14:50:27Z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y fmtid="{D5CDD505-2E9C-101B-9397-08002B2CF9AE}" pid="3" name="MSIP_Label_defa4170-0d19-0005-0004-bc88714345d2_Enabled">
    <vt:lpwstr>true</vt:lpwstr>
  </property>
  <property fmtid="{D5CDD505-2E9C-101B-9397-08002B2CF9AE}" pid="4" name="MSIP_Label_defa4170-0d19-0005-0004-bc88714345d2_SetDate">
    <vt:lpwstr>2022-09-04T16:44:05Z</vt:lpwstr>
  </property>
  <property fmtid="{D5CDD505-2E9C-101B-9397-08002B2CF9AE}" pid="5" name="MSIP_Label_defa4170-0d19-0005-0004-bc88714345d2_Method">
    <vt:lpwstr>Standard</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SiteId">
    <vt:lpwstr>3c9d8b18-f1bd-48fc-8661-d754f605dd22</vt:lpwstr>
  </property>
  <property fmtid="{D5CDD505-2E9C-101B-9397-08002B2CF9AE}" pid="8" name="MSIP_Label_defa4170-0d19-0005-0004-bc88714345d2_ActionId">
    <vt:lpwstr>5002cc7e-5b91-4693-ad23-3970f00716e3</vt:lpwstr>
  </property>
  <property fmtid="{D5CDD505-2E9C-101B-9397-08002B2CF9AE}" pid="9" name="MSIP_Label_defa4170-0d19-0005-0004-bc88714345d2_ContentBits">
    <vt:lpwstr>0</vt:lpwstr>
  </property>
</Properties>
</file>