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322" r:id="rId2"/>
    <p:sldId id="338" r:id="rId3"/>
    <p:sldId id="266" r:id="rId4"/>
    <p:sldId id="263" r:id="rId5"/>
    <p:sldId id="323" r:id="rId6"/>
    <p:sldId id="324" r:id="rId7"/>
    <p:sldId id="325" r:id="rId8"/>
    <p:sldId id="327" r:id="rId9"/>
    <p:sldId id="328" r:id="rId10"/>
    <p:sldId id="329" r:id="rId11"/>
    <p:sldId id="330" r:id="rId12"/>
    <p:sldId id="331" r:id="rId13"/>
    <p:sldId id="273" r:id="rId14"/>
    <p:sldId id="341" r:id="rId15"/>
    <p:sldId id="344" r:id="rId1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7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ED7D31"/>
    <a:srgbClr val="B6E0E9"/>
    <a:srgbClr val="DCE5F4"/>
    <a:srgbClr val="57A980"/>
    <a:srgbClr val="F9394B"/>
    <a:srgbClr val="DAF3A3"/>
    <a:srgbClr val="B0E53B"/>
    <a:srgbClr val="FFFFFF"/>
    <a:srgbClr val="693C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94660"/>
  </p:normalViewPr>
  <p:slideViewPr>
    <p:cSldViewPr snapToGrid="0" showGuides="1">
      <p:cViewPr>
        <p:scale>
          <a:sx n="25" d="100"/>
          <a:sy n="25" d="100"/>
        </p:scale>
        <p:origin x="2280" y="776"/>
      </p:cViewPr>
      <p:guideLst>
        <p:guide orient="horz" pos="2772"/>
        <p:guide pos="3840"/>
      </p:guideLst>
    </p:cSldViewPr>
  </p:slideViewPr>
  <p:notesTextViewPr>
    <p:cViewPr>
      <p:scale>
        <a:sx n="1" d="1"/>
        <a:sy n="1" d="1"/>
      </p:scale>
      <p:origin x="0" y="0"/>
    </p:cViewPr>
  </p:notesTextViewPr>
  <p:sorterViewPr>
    <p:cViewPr>
      <p:scale>
        <a:sx n="100" d="100"/>
        <a:sy n="100" d="100"/>
      </p:scale>
      <p:origin x="0" y="-118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41E951-92E5-4E58-9ABD-05F06ABC4C72}" type="datetimeFigureOut">
              <a:rPr lang="zh-CN" altLang="en-US" smtClean="0"/>
              <a:t>2021/12/8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1FF3E5-CB2A-4D40-ABE8-6021B39AAD9D}" type="slidenum">
              <a:rPr lang="zh-CN" altLang="en-US" smtClean="0"/>
              <a:t>‹#›</a:t>
            </a:fld>
            <a:endParaRPr lang="zh-CN" altLang="en-US"/>
          </a:p>
        </p:txBody>
      </p:sp>
    </p:spTree>
    <p:extLst>
      <p:ext uri="{BB962C8B-B14F-4D97-AF65-F5344CB8AC3E}">
        <p14:creationId xmlns:p14="http://schemas.microsoft.com/office/powerpoint/2010/main" val="1991724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EE9CBB4B-3B26-4525-B432-8B800771D32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099"/>
          <a:stretch/>
        </p:blipFill>
        <p:spPr>
          <a:xfrm>
            <a:off x="0" y="0"/>
            <a:ext cx="12192000" cy="6858000"/>
          </a:xfrm>
          <a:prstGeom prst="rect">
            <a:avLst/>
          </a:prstGeom>
        </p:spPr>
      </p:pic>
    </p:spTree>
    <p:extLst>
      <p:ext uri="{BB962C8B-B14F-4D97-AF65-F5344CB8AC3E}">
        <p14:creationId xmlns:p14="http://schemas.microsoft.com/office/powerpoint/2010/main" val="1588019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2E3001-34C1-4802-87B7-0660EA6E286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3EEB021-336F-446B-A5CB-D5A674618A91}"/>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22555DE-A1CA-472A-85CF-266876A8124C}"/>
              </a:ext>
            </a:extLst>
          </p:cNvPr>
          <p:cNvSpPr>
            <a:spLocks noGrp="1"/>
          </p:cNvSpPr>
          <p:nvPr>
            <p:ph type="dt" sz="half" idx="10"/>
          </p:nvPr>
        </p:nvSpPr>
        <p:spPr/>
        <p:txBody>
          <a:bodyPr/>
          <a:lstStyle/>
          <a:p>
            <a:fld id="{EB361EC6-CEF7-4AB0-B188-5248CFDC1A13}" type="datetimeFigureOut">
              <a:rPr lang="zh-CN" altLang="en-US" smtClean="0"/>
              <a:t>2021/12/8</a:t>
            </a:fld>
            <a:endParaRPr lang="zh-CN" altLang="en-US"/>
          </a:p>
        </p:txBody>
      </p:sp>
      <p:sp>
        <p:nvSpPr>
          <p:cNvPr id="5" name="页脚占位符 4">
            <a:extLst>
              <a:ext uri="{FF2B5EF4-FFF2-40B4-BE49-F238E27FC236}">
                <a16:creationId xmlns:a16="http://schemas.microsoft.com/office/drawing/2014/main" id="{E9EC6C19-17B0-4289-9D89-D61D7159C58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B884576-9190-4F21-A35E-7EAEF02F1DB0}"/>
              </a:ext>
            </a:extLst>
          </p:cNvPr>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1199249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43D673C-A178-4AE8-81E9-AFF83FC39541}"/>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AA6D469D-C2E4-40BF-A404-674B3557B4E4}"/>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695A22A-7DE5-4925-AD62-51F7DA26B203}"/>
              </a:ext>
            </a:extLst>
          </p:cNvPr>
          <p:cNvSpPr>
            <a:spLocks noGrp="1"/>
          </p:cNvSpPr>
          <p:nvPr>
            <p:ph type="dt" sz="half" idx="10"/>
          </p:nvPr>
        </p:nvSpPr>
        <p:spPr/>
        <p:txBody>
          <a:bodyPr/>
          <a:lstStyle/>
          <a:p>
            <a:fld id="{EB361EC6-CEF7-4AB0-B188-5248CFDC1A13}" type="datetimeFigureOut">
              <a:rPr lang="zh-CN" altLang="en-US" smtClean="0"/>
              <a:t>2021/12/8</a:t>
            </a:fld>
            <a:endParaRPr lang="zh-CN" altLang="en-US"/>
          </a:p>
        </p:txBody>
      </p:sp>
      <p:sp>
        <p:nvSpPr>
          <p:cNvPr id="5" name="页脚占位符 4">
            <a:extLst>
              <a:ext uri="{FF2B5EF4-FFF2-40B4-BE49-F238E27FC236}">
                <a16:creationId xmlns:a16="http://schemas.microsoft.com/office/drawing/2014/main" id="{A77F4804-8189-4AA7-8CBC-3328C468419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71A772C-56F5-419D-9F1A-7527DADA2876}"/>
              </a:ext>
            </a:extLst>
          </p:cNvPr>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2058855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1C2A217D-ED2E-4E0A-A3D7-4C001539CE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099"/>
          <a:stretch/>
        </p:blipFill>
        <p:spPr>
          <a:xfrm>
            <a:off x="0" y="0"/>
            <a:ext cx="12192000" cy="6858000"/>
          </a:xfrm>
          <a:prstGeom prst="rect">
            <a:avLst/>
          </a:prstGeom>
        </p:spPr>
      </p:pic>
      <p:sp>
        <p:nvSpPr>
          <p:cNvPr id="8" name="矩形 7" descr="e7d195523061f1c0600ade85ab8d19863d296bbd6d3c8047FB0A4867354E4F1E3A7DEAE3C4C4B5C9777EC9E9D7F78045DB0296A4194571101A21F67FC7D6C39966CE50B69116E2EE84E571E25F3C0CCE21D51995AEE648537E740CEA7618AB930102B534381A4D659FACB713EADFEEF3A07E9AE228A0A86F3911C6D7004F86999813B5C3A29D38A2E60656253DA35015324BD0E860A42138">
            <a:extLst>
              <a:ext uri="{FF2B5EF4-FFF2-40B4-BE49-F238E27FC236}">
                <a16:creationId xmlns:a16="http://schemas.microsoft.com/office/drawing/2014/main" id="{9301191A-AF8E-42C5-AAD3-16E33E31DBD4}"/>
              </a:ext>
            </a:extLst>
          </p:cNvPr>
          <p:cNvSpPr/>
          <p:nvPr userDrawn="1"/>
        </p:nvSpPr>
        <p:spPr>
          <a:xfrm>
            <a:off x="206901" y="201778"/>
            <a:ext cx="11778197" cy="6454443"/>
          </a:xfrm>
          <a:prstGeom prst="rect">
            <a:avLst/>
          </a:prstGeom>
          <a:solidFill>
            <a:schemeClr val="bg1"/>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05号-简雅黑" panose="00000500000000000000" pitchFamily="2" charset="-122"/>
              <a:ea typeface="字魂105号-简雅黑" panose="00000500000000000000" pitchFamily="2" charset="-122"/>
            </a:endParaRPr>
          </a:p>
        </p:txBody>
      </p:sp>
    </p:spTree>
    <p:extLst>
      <p:ext uri="{BB962C8B-B14F-4D97-AF65-F5344CB8AC3E}">
        <p14:creationId xmlns:p14="http://schemas.microsoft.com/office/powerpoint/2010/main" val="1166253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DA0C04D4-A95F-4E29-8E9C-15DC8E6BEE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099"/>
          <a:stretch/>
        </p:blipFill>
        <p:spPr>
          <a:xfrm>
            <a:off x="0" y="0"/>
            <a:ext cx="12192000" cy="6858000"/>
          </a:xfrm>
          <a:prstGeom prst="rect">
            <a:avLst/>
          </a:prstGeom>
        </p:spPr>
      </p:pic>
      <p:sp>
        <p:nvSpPr>
          <p:cNvPr id="7" name="任意多边形 115" descr="e7d195523061f1c0092ce48a5fc95870a0687ac45bc8b2caB227BFDC40F9DB2B7A559DE97B8BDC6E716585DDCE188C7BF488BAA08C98985C74A3E1B5E305210FABE6A8AE2A6A8AB67019A6860E9B7AF54916ED29C96406914204C2D0CB8222345EEA348478ED4A14896AB9EF0464A23D5009049DF3C3EE38C59E781D518F6BAE5584556BEFA2CF0D25CD09A5D59C5CC1">
            <a:extLst>
              <a:ext uri="{FF2B5EF4-FFF2-40B4-BE49-F238E27FC236}">
                <a16:creationId xmlns:a16="http://schemas.microsoft.com/office/drawing/2014/main" id="{E5A55648-48EA-42B5-8C76-0AA577285BED}"/>
              </a:ext>
            </a:extLst>
          </p:cNvPr>
          <p:cNvSpPr/>
          <p:nvPr userDrawn="1"/>
        </p:nvSpPr>
        <p:spPr>
          <a:xfrm>
            <a:off x="1412868" y="-9991"/>
            <a:ext cx="9366263" cy="6877982"/>
          </a:xfrm>
          <a:custGeom>
            <a:avLst/>
            <a:gdLst>
              <a:gd name="connsiteX0" fmla="*/ 1376638 w 9343606"/>
              <a:gd name="connsiteY0" fmla="*/ 0 h 6861345"/>
              <a:gd name="connsiteX1" fmla="*/ 7966969 w 9343606"/>
              <a:gd name="connsiteY1" fmla="*/ 0 h 6861345"/>
              <a:gd name="connsiteX2" fmla="*/ 7975267 w 9343606"/>
              <a:gd name="connsiteY2" fmla="*/ 8202 h 6861345"/>
              <a:gd name="connsiteX3" fmla="*/ 9343606 w 9343606"/>
              <a:gd name="connsiteY3" fmla="*/ 3432876 h 6861345"/>
              <a:gd name="connsiteX4" fmla="*/ 7975267 w 9343606"/>
              <a:gd name="connsiteY4" fmla="*/ 6857551 h 6861345"/>
              <a:gd name="connsiteX5" fmla="*/ 7971428 w 9343606"/>
              <a:gd name="connsiteY5" fmla="*/ 6861345 h 6861345"/>
              <a:gd name="connsiteX6" fmla="*/ 1372179 w 9343606"/>
              <a:gd name="connsiteY6" fmla="*/ 6861345 h 6861345"/>
              <a:gd name="connsiteX7" fmla="*/ 1368340 w 9343606"/>
              <a:gd name="connsiteY7" fmla="*/ 6857551 h 6861345"/>
              <a:gd name="connsiteX8" fmla="*/ 0 w 9343606"/>
              <a:gd name="connsiteY8" fmla="*/ 3432876 h 6861345"/>
              <a:gd name="connsiteX9" fmla="*/ 1368340 w 9343606"/>
              <a:gd name="connsiteY9" fmla="*/ 8202 h 6861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43606" h="6861345">
                <a:moveTo>
                  <a:pt x="1376638" y="0"/>
                </a:moveTo>
                <a:lnTo>
                  <a:pt x="7966969" y="0"/>
                </a:lnTo>
                <a:lnTo>
                  <a:pt x="7975267" y="8202"/>
                </a:lnTo>
                <a:cubicBezTo>
                  <a:pt x="8820697" y="884653"/>
                  <a:pt x="9343606" y="2095458"/>
                  <a:pt x="9343606" y="3432876"/>
                </a:cubicBezTo>
                <a:cubicBezTo>
                  <a:pt x="9343606" y="4770295"/>
                  <a:pt x="8820697" y="5981100"/>
                  <a:pt x="7975267" y="6857551"/>
                </a:cubicBezTo>
                <a:lnTo>
                  <a:pt x="7971428" y="6861345"/>
                </a:lnTo>
                <a:lnTo>
                  <a:pt x="1372179" y="6861345"/>
                </a:lnTo>
                <a:lnTo>
                  <a:pt x="1368340" y="6857551"/>
                </a:lnTo>
                <a:cubicBezTo>
                  <a:pt x="522910" y="5981100"/>
                  <a:pt x="0" y="4770295"/>
                  <a:pt x="0" y="3432876"/>
                </a:cubicBezTo>
                <a:cubicBezTo>
                  <a:pt x="0" y="2095458"/>
                  <a:pt x="522910" y="884653"/>
                  <a:pt x="1368340" y="8202"/>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latin typeface="字魂105号-简雅黑" panose="00000500000000000000" pitchFamily="2" charset="-122"/>
              <a:ea typeface="字魂105号-简雅黑" panose="00000500000000000000" pitchFamily="2" charset="-122"/>
            </a:endParaRPr>
          </a:p>
        </p:txBody>
      </p:sp>
    </p:spTree>
    <p:extLst>
      <p:ext uri="{BB962C8B-B14F-4D97-AF65-F5344CB8AC3E}">
        <p14:creationId xmlns:p14="http://schemas.microsoft.com/office/powerpoint/2010/main" val="3435165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6EAC14-93C8-41A4-8F3D-735C3FE3C6A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06A2229-ABE2-43EA-A72C-8AC3D8F69DFA}"/>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C2F3769D-18D4-42FB-9210-628E62701B8D}"/>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CF8C9220-ED5B-41C8-98CF-3D4506C29D64}"/>
              </a:ext>
            </a:extLst>
          </p:cNvPr>
          <p:cNvSpPr>
            <a:spLocks noGrp="1"/>
          </p:cNvSpPr>
          <p:nvPr>
            <p:ph type="dt" sz="half" idx="10"/>
          </p:nvPr>
        </p:nvSpPr>
        <p:spPr/>
        <p:txBody>
          <a:bodyPr/>
          <a:lstStyle/>
          <a:p>
            <a:fld id="{EB361EC6-CEF7-4AB0-B188-5248CFDC1A13}" type="datetimeFigureOut">
              <a:rPr lang="zh-CN" altLang="en-US" smtClean="0"/>
              <a:t>2021/12/8</a:t>
            </a:fld>
            <a:endParaRPr lang="zh-CN" altLang="en-US"/>
          </a:p>
        </p:txBody>
      </p:sp>
      <p:sp>
        <p:nvSpPr>
          <p:cNvPr id="6" name="页脚占位符 5">
            <a:extLst>
              <a:ext uri="{FF2B5EF4-FFF2-40B4-BE49-F238E27FC236}">
                <a16:creationId xmlns:a16="http://schemas.microsoft.com/office/drawing/2014/main" id="{9AFB0CB8-A4EB-4D2D-BFE9-E6C2EBA2F16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6298273-E673-446B-8005-9147E9535131}"/>
              </a:ext>
            </a:extLst>
          </p:cNvPr>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3296411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11B91D-EE9A-420A-9F10-02175033D25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6CC0607-83B0-4C32-A2DB-DC27DFDC4D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DA33036-F66C-4876-95D5-9F338956903F}"/>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B2F5AA68-8E10-43BE-9C21-C465387495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7154EBD-7912-4A4F-BA1D-2FBFD8F6F0EE}"/>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A51E850-E03D-481D-AF10-8956915F61EB}"/>
              </a:ext>
            </a:extLst>
          </p:cNvPr>
          <p:cNvSpPr>
            <a:spLocks noGrp="1"/>
          </p:cNvSpPr>
          <p:nvPr>
            <p:ph type="dt" sz="half" idx="10"/>
          </p:nvPr>
        </p:nvSpPr>
        <p:spPr/>
        <p:txBody>
          <a:bodyPr/>
          <a:lstStyle/>
          <a:p>
            <a:fld id="{EB361EC6-CEF7-4AB0-B188-5248CFDC1A13}" type="datetimeFigureOut">
              <a:rPr lang="zh-CN" altLang="en-US" smtClean="0"/>
              <a:t>2021/12/8</a:t>
            </a:fld>
            <a:endParaRPr lang="zh-CN" altLang="en-US"/>
          </a:p>
        </p:txBody>
      </p:sp>
      <p:sp>
        <p:nvSpPr>
          <p:cNvPr id="8" name="页脚占位符 7">
            <a:extLst>
              <a:ext uri="{FF2B5EF4-FFF2-40B4-BE49-F238E27FC236}">
                <a16:creationId xmlns:a16="http://schemas.microsoft.com/office/drawing/2014/main" id="{F5766231-0007-4E2E-854B-582F8CE8DB2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7AE1CC80-AADE-42A2-997B-452F62F0ADC2}"/>
              </a:ext>
            </a:extLst>
          </p:cNvPr>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3855661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A233AE-FBF3-4E14-A743-8C99E78E797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BE85ED-005D-401D-8B6B-C4191625795C}"/>
              </a:ext>
            </a:extLst>
          </p:cNvPr>
          <p:cNvSpPr>
            <a:spLocks noGrp="1"/>
          </p:cNvSpPr>
          <p:nvPr>
            <p:ph type="dt" sz="half" idx="10"/>
          </p:nvPr>
        </p:nvSpPr>
        <p:spPr/>
        <p:txBody>
          <a:bodyPr/>
          <a:lstStyle/>
          <a:p>
            <a:fld id="{EB361EC6-CEF7-4AB0-B188-5248CFDC1A13}" type="datetimeFigureOut">
              <a:rPr lang="zh-CN" altLang="en-US" smtClean="0"/>
              <a:t>2021/12/8</a:t>
            </a:fld>
            <a:endParaRPr lang="zh-CN" altLang="en-US"/>
          </a:p>
        </p:txBody>
      </p:sp>
      <p:sp>
        <p:nvSpPr>
          <p:cNvPr id="4" name="页脚占位符 3">
            <a:extLst>
              <a:ext uri="{FF2B5EF4-FFF2-40B4-BE49-F238E27FC236}">
                <a16:creationId xmlns:a16="http://schemas.microsoft.com/office/drawing/2014/main" id="{11D2BC7B-5E91-4B97-BCE4-AC58BC930560}"/>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C8C5614-A367-4E35-B3B0-82CF2254C599}"/>
              </a:ext>
            </a:extLst>
          </p:cNvPr>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3945067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90DC1F-38EB-48E6-8C52-21D8E215E9A1}"/>
              </a:ext>
            </a:extLst>
          </p:cNvPr>
          <p:cNvSpPr>
            <a:spLocks noGrp="1"/>
          </p:cNvSpPr>
          <p:nvPr>
            <p:ph type="dt" sz="half" idx="10"/>
          </p:nvPr>
        </p:nvSpPr>
        <p:spPr/>
        <p:txBody>
          <a:bodyPr/>
          <a:lstStyle/>
          <a:p>
            <a:fld id="{EB361EC6-CEF7-4AB0-B188-5248CFDC1A13}" type="datetimeFigureOut">
              <a:rPr lang="zh-CN" altLang="en-US" smtClean="0"/>
              <a:t>2021/12/8</a:t>
            </a:fld>
            <a:endParaRPr lang="zh-CN" altLang="en-US"/>
          </a:p>
        </p:txBody>
      </p:sp>
      <p:sp>
        <p:nvSpPr>
          <p:cNvPr id="3" name="页脚占位符 2">
            <a:extLst>
              <a:ext uri="{FF2B5EF4-FFF2-40B4-BE49-F238E27FC236}">
                <a16:creationId xmlns:a16="http://schemas.microsoft.com/office/drawing/2014/main" id="{DA7A6E0D-BAE0-43BC-8F66-E957B0F096ED}"/>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363DF06-A974-41E9-9533-706316459DFB}"/>
              </a:ext>
            </a:extLst>
          </p:cNvPr>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4280564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C8C8AAE-F68D-4CB8-8C2F-2B44AC81A1A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C825211C-4897-467E-AEA7-8CA51D9BFE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72A9D562-E04B-48A9-9980-C41428B72F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A39ABC2-4A83-4907-9458-48F30AC9BB1A}"/>
              </a:ext>
            </a:extLst>
          </p:cNvPr>
          <p:cNvSpPr>
            <a:spLocks noGrp="1"/>
          </p:cNvSpPr>
          <p:nvPr>
            <p:ph type="dt" sz="half" idx="10"/>
          </p:nvPr>
        </p:nvSpPr>
        <p:spPr/>
        <p:txBody>
          <a:bodyPr/>
          <a:lstStyle/>
          <a:p>
            <a:fld id="{EB361EC6-CEF7-4AB0-B188-5248CFDC1A13}" type="datetimeFigureOut">
              <a:rPr lang="zh-CN" altLang="en-US" smtClean="0"/>
              <a:t>2021/12/8</a:t>
            </a:fld>
            <a:endParaRPr lang="zh-CN" altLang="en-US"/>
          </a:p>
        </p:txBody>
      </p:sp>
      <p:sp>
        <p:nvSpPr>
          <p:cNvPr id="6" name="页脚占位符 5">
            <a:extLst>
              <a:ext uri="{FF2B5EF4-FFF2-40B4-BE49-F238E27FC236}">
                <a16:creationId xmlns:a16="http://schemas.microsoft.com/office/drawing/2014/main" id="{37BCD3E6-590A-472C-816E-C7B41DF0E0B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2038190-1E6F-4CCE-88E7-C4E010A21F3C}"/>
              </a:ext>
            </a:extLst>
          </p:cNvPr>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2761217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99EC26-6234-4C9F-9346-F9154AB4A82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7762B7E-04B9-4317-BFE2-9440E7ACAC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7A4425D-CD31-4725-9847-8E3A9FF1E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FF6CB55-33EB-4EA1-83E7-56DD9DF6DFCA}"/>
              </a:ext>
            </a:extLst>
          </p:cNvPr>
          <p:cNvSpPr>
            <a:spLocks noGrp="1"/>
          </p:cNvSpPr>
          <p:nvPr>
            <p:ph type="dt" sz="half" idx="10"/>
          </p:nvPr>
        </p:nvSpPr>
        <p:spPr/>
        <p:txBody>
          <a:bodyPr/>
          <a:lstStyle/>
          <a:p>
            <a:fld id="{EB361EC6-CEF7-4AB0-B188-5248CFDC1A13}" type="datetimeFigureOut">
              <a:rPr lang="zh-CN" altLang="en-US" smtClean="0"/>
              <a:t>2021/12/8</a:t>
            </a:fld>
            <a:endParaRPr lang="zh-CN" altLang="en-US"/>
          </a:p>
        </p:txBody>
      </p:sp>
      <p:sp>
        <p:nvSpPr>
          <p:cNvPr id="6" name="页脚占位符 5">
            <a:extLst>
              <a:ext uri="{FF2B5EF4-FFF2-40B4-BE49-F238E27FC236}">
                <a16:creationId xmlns:a16="http://schemas.microsoft.com/office/drawing/2014/main" id="{6A17A22D-D103-4107-9119-2A896DF3A0B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F317F9B-DF6B-4E98-AABB-E618897A1585}"/>
              </a:ext>
            </a:extLst>
          </p:cNvPr>
          <p:cNvSpPr>
            <a:spLocks noGrp="1"/>
          </p:cNvSpPr>
          <p:nvPr>
            <p:ph type="sldNum" sz="quarter" idx="12"/>
          </p:nvPr>
        </p:nvSpPr>
        <p:spPr/>
        <p:txBody>
          <a:bodyPr/>
          <a:lstStyle/>
          <a:p>
            <a:fld id="{EC98DC46-BB54-4822-9C75-95A4D5172AEB}" type="slidenum">
              <a:rPr lang="zh-CN" altLang="en-US" smtClean="0"/>
              <a:t>‹#›</a:t>
            </a:fld>
            <a:endParaRPr lang="zh-CN" altLang="en-US"/>
          </a:p>
        </p:txBody>
      </p:sp>
    </p:spTree>
    <p:extLst>
      <p:ext uri="{BB962C8B-B14F-4D97-AF65-F5344CB8AC3E}">
        <p14:creationId xmlns:p14="http://schemas.microsoft.com/office/powerpoint/2010/main" val="2503938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7F89AB7-3D0E-40C8-9F30-7EE61C679F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B48F590-E54B-4D27-9F04-529B05A898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32C9151-11B3-470B-9928-2171C0852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61EC6-CEF7-4AB0-B188-5248CFDC1A13}" type="datetimeFigureOut">
              <a:rPr lang="zh-CN" altLang="en-US" smtClean="0"/>
              <a:t>2021/12/8</a:t>
            </a:fld>
            <a:endParaRPr lang="zh-CN" altLang="en-US"/>
          </a:p>
        </p:txBody>
      </p:sp>
      <p:sp>
        <p:nvSpPr>
          <p:cNvPr id="5" name="页脚占位符 4">
            <a:extLst>
              <a:ext uri="{FF2B5EF4-FFF2-40B4-BE49-F238E27FC236}">
                <a16:creationId xmlns:a16="http://schemas.microsoft.com/office/drawing/2014/main" id="{7A80E1EA-9C99-4395-973B-0080F7F8BF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7B2A5F70-62FA-4342-A5D9-EE441421B6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98DC46-BB54-4822-9C75-95A4D5172AEB}" type="slidenum">
              <a:rPr lang="zh-CN" altLang="en-US" smtClean="0"/>
              <a:t>‹#›</a:t>
            </a:fld>
            <a:endParaRPr lang="zh-CN" altLang="en-US"/>
          </a:p>
        </p:txBody>
      </p:sp>
      <p:sp>
        <p:nvSpPr>
          <p:cNvPr id="7" name="Oval 6">
            <a:extLst>
              <a:ext uri="{FF2B5EF4-FFF2-40B4-BE49-F238E27FC236}">
                <a16:creationId xmlns:a16="http://schemas.microsoft.com/office/drawing/2014/main" id="{3AE9AE25-C33F-4131-B5E1-32A3E9C13776}"/>
              </a:ext>
            </a:extLst>
          </p:cNvPr>
          <p:cNvSpPr/>
          <p:nvPr userDrawn="1"/>
        </p:nvSpPr>
        <p:spPr>
          <a:xfrm>
            <a:off x="15669098" y="-2049294"/>
            <a:ext cx="661481" cy="622571"/>
          </a:xfrm>
          <a:prstGeom prst="ellipse">
            <a:avLst/>
          </a:prstGeom>
          <a:blipFill dpi="0" rotWithShape="1">
            <a:blip r:embed="rId1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44F47AA-4904-44BF-AA33-B968BE26CA05}"/>
              </a:ext>
            </a:extLst>
          </p:cNvPr>
          <p:cNvSpPr/>
          <p:nvPr userDrawn="1"/>
        </p:nvSpPr>
        <p:spPr>
          <a:xfrm>
            <a:off x="-4087238" y="7723761"/>
            <a:ext cx="661481" cy="622571"/>
          </a:xfrm>
          <a:prstGeom prst="ellipse">
            <a:avLst/>
          </a:prstGeom>
          <a:blipFill dpi="0" rotWithShape="1">
            <a:blip r:embed="rId1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7B9AE32-DE3A-4FF5-BFD9-EB8CD7A8D5B0}"/>
              </a:ext>
            </a:extLst>
          </p:cNvPr>
          <p:cNvSpPr/>
          <p:nvPr userDrawn="1"/>
        </p:nvSpPr>
        <p:spPr>
          <a:xfrm>
            <a:off x="3360411" y="7339040"/>
            <a:ext cx="6436377" cy="769441"/>
          </a:xfrm>
          <a:prstGeom prst="rect">
            <a:avLst/>
          </a:prstGeom>
          <a:noFill/>
        </p:spPr>
        <p:txBody>
          <a:bodyPr wrap="none" lIns="91440" tIns="45720" rIns="91440" bIns="45720">
            <a:spAutoFit/>
          </a:bodyPr>
          <a:lstStyle/>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EduFive - THIẾT KẾ GIÁO ÁN ĐIỆN TỬ LỚP 5</a:t>
            </a:r>
          </a:p>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THIÊN CẨM: 090 260 9443 (ZALO , FACEBOOK)</a:t>
            </a:r>
            <a:endParaRPr lang="en-US"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endParaRPr>
          </a:p>
        </p:txBody>
      </p:sp>
    </p:spTree>
    <p:extLst>
      <p:ext uri="{BB962C8B-B14F-4D97-AF65-F5344CB8AC3E}">
        <p14:creationId xmlns:p14="http://schemas.microsoft.com/office/powerpoint/2010/main" val="878861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22.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image" Target="../media/image33.png"/><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36.png"/><Relationship Id="rId10" Type="http://schemas.openxmlformats.org/officeDocument/2006/relationships/image" Target="../media/image39.png"/><Relationship Id="rId4" Type="http://schemas.openxmlformats.org/officeDocument/2006/relationships/image" Target="../media/image35.png"/><Relationship Id="rId9"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image" Target="../media/image33.png"/><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36.png"/><Relationship Id="rId10" Type="http://schemas.openxmlformats.org/officeDocument/2006/relationships/image" Target="../media/image39.png"/><Relationship Id="rId4" Type="http://schemas.openxmlformats.org/officeDocument/2006/relationships/image" Target="../media/image35.png"/><Relationship Id="rId9"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8.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2F1DC65D-C5A9-4F71-9598-EFA5D264CB26}"/>
              </a:ext>
            </a:extLst>
          </p:cNvPr>
          <p:cNvPicPr>
            <a:picLocks noChangeAspect="1"/>
          </p:cNvPicPr>
          <p:nvPr/>
        </p:nvPicPr>
        <p:blipFill rotWithShape="1">
          <a:blip r:embed="rId2">
            <a:extLst>
              <a:ext uri="{28A0092B-C50C-407E-A947-70E740481C1C}">
                <a14:useLocalDpi xmlns:a14="http://schemas.microsoft.com/office/drawing/2010/main" val="0"/>
              </a:ext>
            </a:extLst>
          </a:blip>
          <a:srcRect r="32462" b="76623"/>
          <a:stretch/>
        </p:blipFill>
        <p:spPr>
          <a:xfrm>
            <a:off x="0" y="0"/>
            <a:ext cx="4162520" cy="2161309"/>
          </a:xfrm>
          <a:prstGeom prst="rect">
            <a:avLst/>
          </a:prstGeom>
        </p:spPr>
      </p:pic>
      <p:pic>
        <p:nvPicPr>
          <p:cNvPr id="14" name="图片 13">
            <a:extLst>
              <a:ext uri="{FF2B5EF4-FFF2-40B4-BE49-F238E27FC236}">
                <a16:creationId xmlns:a16="http://schemas.microsoft.com/office/drawing/2014/main" id="{EF09A445-AB6B-411B-B565-A08FA1955CAE}"/>
              </a:ext>
            </a:extLst>
          </p:cNvPr>
          <p:cNvPicPr>
            <a:picLocks noChangeAspect="1"/>
          </p:cNvPicPr>
          <p:nvPr/>
        </p:nvPicPr>
        <p:blipFill rotWithShape="1">
          <a:blip r:embed="rId3">
            <a:extLst>
              <a:ext uri="{28A0092B-C50C-407E-A947-70E740481C1C}">
                <a14:useLocalDpi xmlns:a14="http://schemas.microsoft.com/office/drawing/2010/main" val="0"/>
              </a:ext>
            </a:extLst>
          </a:blip>
          <a:srcRect r="32462" b="76623"/>
          <a:stretch/>
        </p:blipFill>
        <p:spPr>
          <a:xfrm flipH="1">
            <a:off x="8017747" y="-3047"/>
            <a:ext cx="4174253" cy="2167401"/>
          </a:xfrm>
          <a:prstGeom prst="rect">
            <a:avLst/>
          </a:prstGeom>
        </p:spPr>
      </p:pic>
      <p:sp>
        <p:nvSpPr>
          <p:cNvPr id="12" name="Rectangle 11">
            <a:extLst>
              <a:ext uri="{FF2B5EF4-FFF2-40B4-BE49-F238E27FC236}">
                <a16:creationId xmlns:a16="http://schemas.microsoft.com/office/drawing/2014/main" id="{39453D96-F2AF-4E34-88DC-95180CB83E48}"/>
              </a:ext>
            </a:extLst>
          </p:cNvPr>
          <p:cNvSpPr/>
          <p:nvPr/>
        </p:nvSpPr>
        <p:spPr>
          <a:xfrm>
            <a:off x="3052453" y="557231"/>
            <a:ext cx="6304932" cy="1569660"/>
          </a:xfrm>
          <a:prstGeom prst="rect">
            <a:avLst/>
          </a:prstGeom>
          <a:noFill/>
        </p:spPr>
        <p:txBody>
          <a:bodyPr wrap="none" lIns="91440" tIns="45720" rIns="91440" bIns="45720">
            <a:spAutoFit/>
          </a:bodyPr>
          <a:lstStyle/>
          <a:p>
            <a:pPr algn="ctr"/>
            <a:r>
              <a:rPr lang="en-US" sz="9600" b="1" cap="none" spc="0">
                <a:ln w="57150">
                  <a:solidFill>
                    <a:srgbClr val="57A980"/>
                  </a:solidFill>
                  <a:prstDash val="solid"/>
                </a:ln>
                <a:solidFill>
                  <a:srgbClr val="B0E53B"/>
                </a:solidFill>
                <a:latin typeface="UTM Cookies" panose="02040603050506020204" pitchFamily="18" charset="0"/>
              </a:rPr>
              <a:t>KỂ CHUYỆN</a:t>
            </a:r>
          </a:p>
        </p:txBody>
      </p:sp>
      <p:pic>
        <p:nvPicPr>
          <p:cNvPr id="16" name="图片 13">
            <a:extLst>
              <a:ext uri="{FF2B5EF4-FFF2-40B4-BE49-F238E27FC236}">
                <a16:creationId xmlns:a16="http://schemas.microsoft.com/office/drawing/2014/main" id="{709F84FF-6B9A-4F4C-A645-E782289A2E1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975" b="100000" l="0" r="100000">
                        <a14:backgroundMark x1="26645" y1="18329" x2="26645" y2="18329"/>
                        <a14:backgroundMark x1="13605" y1="25353" x2="57045" y2="7388"/>
                        <a14:backgroundMark x1="7792" y1="30763" x2="66936" y2="8761"/>
                        <a14:backgroundMark x1="6581" y1="31369" x2="48809" y2="15341"/>
                        <a14:backgroundMark x1="6904" y1="33912" x2="49415" y2="18329"/>
                      </a14:backgroundRemoval>
                    </a14:imgEffect>
                  </a14:imgLayer>
                </a14:imgProps>
              </a:ext>
              <a:ext uri="{28A0092B-C50C-407E-A947-70E740481C1C}">
                <a14:useLocalDpi xmlns:a14="http://schemas.microsoft.com/office/drawing/2010/main" val="0"/>
              </a:ext>
            </a:extLst>
          </a:blip>
          <a:stretch>
            <a:fillRect/>
          </a:stretch>
        </p:blipFill>
        <p:spPr>
          <a:xfrm>
            <a:off x="8937171" y="3603171"/>
            <a:ext cx="3254829" cy="3254829"/>
          </a:xfrm>
          <a:prstGeom prst="rect">
            <a:avLst/>
          </a:prstGeom>
        </p:spPr>
      </p:pic>
      <p:pic>
        <p:nvPicPr>
          <p:cNvPr id="17" name="图片 7">
            <a:extLst>
              <a:ext uri="{FF2B5EF4-FFF2-40B4-BE49-F238E27FC236}">
                <a16:creationId xmlns:a16="http://schemas.microsoft.com/office/drawing/2014/main" id="{779C7EB9-7F38-4CC9-AB85-955667CAE3D8}"/>
              </a:ext>
            </a:extLst>
          </p:cNvPr>
          <p:cNvPicPr>
            <a:picLocks noChangeAspect="1"/>
          </p:cNvPicPr>
          <p:nvPr/>
        </p:nvPicPr>
        <p:blipFill rotWithShape="1">
          <a:blip r:embed="rId6">
            <a:extLst>
              <a:ext uri="{28A0092B-C50C-407E-A947-70E740481C1C}">
                <a14:useLocalDpi xmlns:a14="http://schemas.microsoft.com/office/drawing/2010/main" val="0"/>
              </a:ext>
            </a:extLst>
          </a:blip>
          <a:srcRect l="3361" t="17322" r="51932" b="4172"/>
          <a:stretch/>
        </p:blipFill>
        <p:spPr>
          <a:xfrm>
            <a:off x="-352519" y="3307964"/>
            <a:ext cx="4379384" cy="3550036"/>
          </a:xfrm>
          <a:prstGeom prst="rect">
            <a:avLst/>
          </a:prstGeom>
        </p:spPr>
      </p:pic>
      <p:sp>
        <p:nvSpPr>
          <p:cNvPr id="15" name="Rectangle 14">
            <a:extLst>
              <a:ext uri="{FF2B5EF4-FFF2-40B4-BE49-F238E27FC236}">
                <a16:creationId xmlns:a16="http://schemas.microsoft.com/office/drawing/2014/main" id="{38A66790-1FDF-42CC-A4A8-20D34F421A57}"/>
              </a:ext>
            </a:extLst>
          </p:cNvPr>
          <p:cNvSpPr/>
          <p:nvPr/>
        </p:nvSpPr>
        <p:spPr>
          <a:xfrm>
            <a:off x="2825630" y="2126891"/>
            <a:ext cx="6758581" cy="2123658"/>
          </a:xfrm>
          <a:prstGeom prst="rect">
            <a:avLst/>
          </a:prstGeom>
          <a:noFill/>
        </p:spPr>
        <p:txBody>
          <a:bodyPr wrap="none" lIns="91440" tIns="45720" rIns="91440" bIns="45720">
            <a:spAutoFit/>
          </a:bodyPr>
          <a:lstStyle/>
          <a:p>
            <a:pPr algn="ctr"/>
            <a:r>
              <a:rPr lang="vi-VN" sz="6600" b="1" cap="none" spc="0">
                <a:ln w="38100">
                  <a:solidFill>
                    <a:srgbClr val="FFC000"/>
                  </a:solidFill>
                  <a:prstDash val="solid"/>
                </a:ln>
                <a:solidFill>
                  <a:srgbClr val="FFFF00"/>
                </a:solidFill>
                <a:latin typeface="UTM Cookies" panose="02040603050506020204" pitchFamily="18" charset="0"/>
              </a:rPr>
              <a:t>KỂ CHUYỆN</a:t>
            </a:r>
          </a:p>
          <a:p>
            <a:pPr algn="ctr"/>
            <a:r>
              <a:rPr lang="vi-VN" sz="6600" b="1" cap="none" spc="0">
                <a:ln w="38100">
                  <a:solidFill>
                    <a:srgbClr val="FFC000"/>
                  </a:solidFill>
                  <a:prstDash val="solid"/>
                </a:ln>
                <a:solidFill>
                  <a:srgbClr val="FFFF00"/>
                </a:solidFill>
                <a:latin typeface="UTM Cookies" panose="02040603050506020204" pitchFamily="18" charset="0"/>
              </a:rPr>
              <a:t>ĐÃ NGHE, ĐÃ ĐỌC</a:t>
            </a:r>
            <a:endParaRPr lang="en-US" sz="6600" b="1" cap="none" spc="0">
              <a:ln w="38100">
                <a:solidFill>
                  <a:srgbClr val="FFC000"/>
                </a:solidFill>
                <a:prstDash val="solid"/>
              </a:ln>
              <a:solidFill>
                <a:srgbClr val="FFFF00"/>
              </a:solidFill>
              <a:latin typeface="UTM Cookies" panose="02040603050506020204" pitchFamily="18" charset="0"/>
            </a:endParaRPr>
          </a:p>
        </p:txBody>
      </p:sp>
    </p:spTree>
    <p:extLst>
      <p:ext uri="{BB962C8B-B14F-4D97-AF65-F5344CB8AC3E}">
        <p14:creationId xmlns:p14="http://schemas.microsoft.com/office/powerpoint/2010/main" val="3964833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C22324-B728-4369-B4C6-8ED58F2F6340}"/>
              </a:ext>
            </a:extLst>
          </p:cNvPr>
          <p:cNvSpPr txBox="1"/>
          <p:nvPr/>
        </p:nvSpPr>
        <p:spPr>
          <a:xfrm>
            <a:off x="4644857" y="5812523"/>
            <a:ext cx="9895115" cy="707886"/>
          </a:xfrm>
          <a:prstGeom prst="rect">
            <a:avLst/>
          </a:prstGeom>
          <a:noFill/>
        </p:spPr>
        <p:txBody>
          <a:bodyPr wrap="square">
            <a:spAutoFit/>
          </a:bodyPr>
          <a:lstStyle/>
          <a:p>
            <a:r>
              <a:rPr lang="vi-VN" sz="4000">
                <a:solidFill>
                  <a:srgbClr val="00B050"/>
                </a:solidFill>
                <a:latin typeface="UTM Cookies" panose="02040603050506020204" pitchFamily="18" charset="0"/>
              </a:rPr>
              <a:t>Cóc kiện trời</a:t>
            </a:r>
            <a:endParaRPr lang="en-US" sz="4000">
              <a:solidFill>
                <a:srgbClr val="00B050"/>
              </a:solidFill>
              <a:latin typeface="UTM Cookies" panose="02040603050506020204" pitchFamily="18" charset="0"/>
            </a:endParaRPr>
          </a:p>
        </p:txBody>
      </p:sp>
      <p:pic>
        <p:nvPicPr>
          <p:cNvPr id="7170" name="Picture 2" descr="Mẹ kể con nghe:Cóc kiện trời - TRƯỜNG MẦM NON CHẤT LƯỢNG CAO THĂNG LONG  KIDSMART quận LONG BIÊN">
            <a:extLst>
              <a:ext uri="{FF2B5EF4-FFF2-40B4-BE49-F238E27FC236}">
                <a16:creationId xmlns:a16="http://schemas.microsoft.com/office/drawing/2014/main" id="{AE3707E4-E561-47D5-ABA4-A68F6DE6F6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7694">
            <a:off x="1666417" y="1572695"/>
            <a:ext cx="4013359" cy="30100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72" name="Picture 4" descr="Cóc kiện trời - Truyện cổ tích Việt Nam đặc sắc cho bé">
            <a:extLst>
              <a:ext uri="{FF2B5EF4-FFF2-40B4-BE49-F238E27FC236}">
                <a16:creationId xmlns:a16="http://schemas.microsoft.com/office/drawing/2014/main" id="{B26C0E6F-0B84-4766-9075-2152939AD1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188807">
            <a:off x="6806192" y="1459944"/>
            <a:ext cx="4150398" cy="310588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 name="图片 1">
            <a:extLst>
              <a:ext uri="{FF2B5EF4-FFF2-40B4-BE49-F238E27FC236}">
                <a16:creationId xmlns:a16="http://schemas.microsoft.com/office/drawing/2014/main" id="{7C62AFE7-E720-4BC7-9BCB-B81D5A07AA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147" y="337591"/>
            <a:ext cx="11809642" cy="154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6" descr="Ếch Cóc Phim Hoạt Hình - Ếch png tải về - Miễn phí trong suốt Cóc png Tải  về.">
            <a:extLst>
              <a:ext uri="{FF2B5EF4-FFF2-40B4-BE49-F238E27FC236}">
                <a16:creationId xmlns:a16="http://schemas.microsoft.com/office/drawing/2014/main" id="{3203C073-8932-443B-B39B-B3FE9B95A4A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46778" y1="5833" x2="50556" y2="12167"/>
                        <a14:foregroundMark x1="60333" y1="7500" x2="64222" y2="11833"/>
                        <a14:foregroundMark x1="48222" y1="7167" x2="48556" y2="14500"/>
                      </a14:backgroundRemoval>
                    </a14:imgEffect>
                  </a14:imgLayer>
                </a14:imgProps>
              </a:ext>
              <a:ext uri="{28A0092B-C50C-407E-A947-70E740481C1C}">
                <a14:useLocalDpi xmlns:a14="http://schemas.microsoft.com/office/drawing/2010/main" val="0"/>
              </a:ext>
            </a:extLst>
          </a:blip>
          <a:srcRect/>
          <a:stretch>
            <a:fillRect/>
          </a:stretch>
        </p:blipFill>
        <p:spPr bwMode="auto">
          <a:xfrm>
            <a:off x="1561391" y="4802356"/>
            <a:ext cx="3083466" cy="2055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518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2190;p45">
            <a:extLst>
              <a:ext uri="{FF2B5EF4-FFF2-40B4-BE49-F238E27FC236}">
                <a16:creationId xmlns:a16="http://schemas.microsoft.com/office/drawing/2014/main" id="{B98EC837-7704-4544-9FD1-31A3AD82AED9}"/>
              </a:ext>
            </a:extLst>
          </p:cNvPr>
          <p:cNvSpPr txBox="1">
            <a:spLocks/>
          </p:cNvSpPr>
          <p:nvPr/>
        </p:nvSpPr>
        <p:spPr>
          <a:xfrm>
            <a:off x="0" y="277935"/>
            <a:ext cx="3261008"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Gợi </a:t>
            </a:r>
            <a:r>
              <a:rPr lang="vi-VN" sz="6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ý</a:t>
            </a:r>
            <a:r>
              <a:rPr lang="en-US" sz="6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p>
        </p:txBody>
      </p:sp>
      <p:sp>
        <p:nvSpPr>
          <p:cNvPr id="14" name="Text Box 9">
            <a:extLst>
              <a:ext uri="{FF2B5EF4-FFF2-40B4-BE49-F238E27FC236}">
                <a16:creationId xmlns:a16="http://schemas.microsoft.com/office/drawing/2014/main" id="{C15DCA0F-5614-4F44-9999-B895CEE1398A}"/>
              </a:ext>
            </a:extLst>
          </p:cNvPr>
          <p:cNvSpPr txBox="1">
            <a:spLocks noChangeArrowheads="1"/>
          </p:cNvSpPr>
          <p:nvPr/>
        </p:nvSpPr>
        <p:spPr bwMode="auto">
          <a:xfrm>
            <a:off x="347975" y="1268663"/>
            <a:ext cx="11671095"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4400" b="1">
                <a:solidFill>
                  <a:srgbClr val="339933"/>
                </a:solidFill>
                <a:effectLst>
                  <a:outerShdw blurRad="38100" dist="38100" dir="2700000" algn="tl">
                    <a:srgbClr val="000000">
                      <a:alpha val="43137"/>
                    </a:srgbClr>
                  </a:outerShdw>
                </a:effectLst>
                <a:latin typeface="UTM Avo" panose="02040603050506020204" pitchFamily="18" charset="0"/>
              </a:rPr>
              <a:t>2.Giới thiệu tên truyện và kể lại nội dung truyện đã đọc.</a:t>
            </a:r>
          </a:p>
        </p:txBody>
      </p:sp>
      <p:sp>
        <p:nvSpPr>
          <p:cNvPr id="15" name="Text Box 14">
            <a:extLst>
              <a:ext uri="{FF2B5EF4-FFF2-40B4-BE49-F238E27FC236}">
                <a16:creationId xmlns:a16="http://schemas.microsoft.com/office/drawing/2014/main" id="{CF159137-1F29-40A1-8A2A-EC2AF07B7996}"/>
              </a:ext>
            </a:extLst>
          </p:cNvPr>
          <p:cNvSpPr txBox="1">
            <a:spLocks noChangeArrowheads="1"/>
          </p:cNvSpPr>
          <p:nvPr/>
        </p:nvSpPr>
        <p:spPr bwMode="auto">
          <a:xfrm>
            <a:off x="347975" y="2912983"/>
            <a:ext cx="7627625"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a:spcBef>
                <a:spcPct val="50000"/>
              </a:spcBef>
            </a:pPr>
            <a:r>
              <a:rPr lang="vi-VN" altLang="en-US" sz="3200" b="1">
                <a:solidFill>
                  <a:schemeClr val="accent2"/>
                </a:solidFill>
                <a:latin typeface="UTM Avo" panose="02040603050506020204" pitchFamily="18" charset="0"/>
              </a:rPr>
              <a:t>-Mở đầu câu chuyện.</a:t>
            </a:r>
          </a:p>
          <a:p>
            <a:pPr algn="just">
              <a:spcBef>
                <a:spcPct val="50000"/>
              </a:spcBef>
            </a:pPr>
            <a:r>
              <a:rPr lang="vi-VN" altLang="en-US" sz="3200" b="1">
                <a:solidFill>
                  <a:schemeClr val="accent2"/>
                </a:solidFill>
                <a:latin typeface="UTM Avo" panose="02040603050506020204" pitchFamily="18" charset="0"/>
              </a:rPr>
              <a:t>-Diễn biến câu chuyện.</a:t>
            </a:r>
            <a:r>
              <a:rPr lang="en-US" altLang="en-US" sz="3200" b="1">
                <a:solidFill>
                  <a:schemeClr val="accent2"/>
                </a:solidFill>
                <a:latin typeface="UTM Avo" panose="02040603050506020204" pitchFamily="18" charset="0"/>
              </a:rPr>
              <a:t> </a:t>
            </a:r>
            <a:r>
              <a:rPr lang="vi-VN" altLang="en-US" sz="3200" b="1">
                <a:solidFill>
                  <a:schemeClr val="accent2"/>
                </a:solidFill>
                <a:latin typeface="UTM Avo" panose="02040603050506020204" pitchFamily="18" charset="0"/>
              </a:rPr>
              <a:t>(Kể rõ trình tự các sự kiện xảy ra, hành động của nhân vật trong truyện; chú ý nhấn mạnh những chi tiết liên quan đến việc bảo vệ môi trường.)</a:t>
            </a:r>
          </a:p>
        </p:txBody>
      </p:sp>
      <p:pic>
        <p:nvPicPr>
          <p:cNvPr id="6" name="图片 7">
            <a:extLst>
              <a:ext uri="{FF2B5EF4-FFF2-40B4-BE49-F238E27FC236}">
                <a16:creationId xmlns:a16="http://schemas.microsoft.com/office/drawing/2014/main" id="{BB8FF98F-2C0E-4CC0-8734-2EFCBD7AD0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7953" y="1778000"/>
            <a:ext cx="4136147" cy="4925519"/>
          </a:xfrm>
          <a:prstGeom prst="rect">
            <a:avLst/>
          </a:prstGeom>
        </p:spPr>
      </p:pic>
    </p:spTree>
    <p:extLst>
      <p:ext uri="{BB962C8B-B14F-4D97-AF65-F5344CB8AC3E}">
        <p14:creationId xmlns:p14="http://schemas.microsoft.com/office/powerpoint/2010/main" val="3117896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2190;p45">
            <a:extLst>
              <a:ext uri="{FF2B5EF4-FFF2-40B4-BE49-F238E27FC236}">
                <a16:creationId xmlns:a16="http://schemas.microsoft.com/office/drawing/2014/main" id="{B98EC837-7704-4544-9FD1-31A3AD82AED9}"/>
              </a:ext>
            </a:extLst>
          </p:cNvPr>
          <p:cNvSpPr txBox="1">
            <a:spLocks/>
          </p:cNvSpPr>
          <p:nvPr/>
        </p:nvSpPr>
        <p:spPr>
          <a:xfrm>
            <a:off x="0" y="277935"/>
            <a:ext cx="3261008"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Gợi </a:t>
            </a:r>
            <a:r>
              <a:rPr lang="vi-VN" sz="6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ý</a:t>
            </a:r>
            <a:r>
              <a:rPr lang="en-US" sz="6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p>
        </p:txBody>
      </p:sp>
      <p:sp>
        <p:nvSpPr>
          <p:cNvPr id="14" name="Text Box 9">
            <a:extLst>
              <a:ext uri="{FF2B5EF4-FFF2-40B4-BE49-F238E27FC236}">
                <a16:creationId xmlns:a16="http://schemas.microsoft.com/office/drawing/2014/main" id="{C15DCA0F-5614-4F44-9999-B895CEE1398A}"/>
              </a:ext>
            </a:extLst>
          </p:cNvPr>
          <p:cNvSpPr txBox="1">
            <a:spLocks noChangeArrowheads="1"/>
          </p:cNvSpPr>
          <p:nvPr/>
        </p:nvSpPr>
        <p:spPr bwMode="auto">
          <a:xfrm>
            <a:off x="347975" y="1268663"/>
            <a:ext cx="11671095"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vi-VN" altLang="en-US" sz="4400" b="1">
                <a:solidFill>
                  <a:srgbClr val="339933"/>
                </a:solidFill>
                <a:effectLst>
                  <a:outerShdw blurRad="38100" dist="38100" dir="2700000" algn="tl">
                    <a:srgbClr val="000000">
                      <a:alpha val="43137"/>
                    </a:srgbClr>
                  </a:outerShdw>
                </a:effectLst>
                <a:latin typeface="UTM Avo" panose="02040603050506020204" pitchFamily="18" charset="0"/>
              </a:rPr>
              <a:t>3.Trao đổi về ý nghĩa của câu chuyện (giúp em nhận thức được điều gì về nhiệm vụ bảo vệ môi trường). </a:t>
            </a:r>
          </a:p>
        </p:txBody>
      </p:sp>
      <p:grpSp>
        <p:nvGrpSpPr>
          <p:cNvPr id="7" name="组合 13">
            <a:extLst>
              <a:ext uri="{FF2B5EF4-FFF2-40B4-BE49-F238E27FC236}">
                <a16:creationId xmlns:a16="http://schemas.microsoft.com/office/drawing/2014/main" id="{069139CF-B6F2-4855-A2D1-C1B63A12101E}"/>
              </a:ext>
            </a:extLst>
          </p:cNvPr>
          <p:cNvGrpSpPr/>
          <p:nvPr/>
        </p:nvGrpSpPr>
        <p:grpSpPr>
          <a:xfrm>
            <a:off x="223812" y="3768133"/>
            <a:ext cx="11744375" cy="2577907"/>
            <a:chOff x="215977" y="4000676"/>
            <a:chExt cx="13720248" cy="2495266"/>
          </a:xfrm>
        </p:grpSpPr>
        <p:pic>
          <p:nvPicPr>
            <p:cNvPr id="9" name="图片 10">
              <a:extLst>
                <a:ext uri="{FF2B5EF4-FFF2-40B4-BE49-F238E27FC236}">
                  <a16:creationId xmlns:a16="http://schemas.microsoft.com/office/drawing/2014/main" id="{134FE3FF-22BD-44DC-A0D3-F25E9C731A0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15977" y="4000677"/>
              <a:ext cx="4436027" cy="2495265"/>
            </a:xfrm>
            <a:prstGeom prst="rect">
              <a:avLst/>
            </a:prstGeom>
            <a:effectLst/>
          </p:spPr>
        </p:pic>
        <p:pic>
          <p:nvPicPr>
            <p:cNvPr id="10" name="图片 11">
              <a:extLst>
                <a:ext uri="{FF2B5EF4-FFF2-40B4-BE49-F238E27FC236}">
                  <a16:creationId xmlns:a16="http://schemas.microsoft.com/office/drawing/2014/main" id="{22E38F28-4811-4BF4-B988-1E0C6F50D8F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858087" y="4000677"/>
              <a:ext cx="4436028" cy="2495265"/>
            </a:xfrm>
            <a:prstGeom prst="rect">
              <a:avLst/>
            </a:prstGeom>
          </p:spPr>
        </p:pic>
        <p:pic>
          <p:nvPicPr>
            <p:cNvPr id="11" name="图片 12">
              <a:extLst>
                <a:ext uri="{FF2B5EF4-FFF2-40B4-BE49-F238E27FC236}">
                  <a16:creationId xmlns:a16="http://schemas.microsoft.com/office/drawing/2014/main" id="{5DBB0C4E-2990-460A-AF31-778E97002B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0198" y="4000676"/>
              <a:ext cx="4436027" cy="2495265"/>
            </a:xfrm>
            <a:prstGeom prst="rect">
              <a:avLst/>
            </a:prstGeom>
          </p:spPr>
        </p:pic>
      </p:grpSp>
    </p:spTree>
    <p:extLst>
      <p:ext uri="{BB962C8B-B14F-4D97-AF65-F5344CB8AC3E}">
        <p14:creationId xmlns:p14="http://schemas.microsoft.com/office/powerpoint/2010/main" val="4149950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4E2C554-0D2B-4904-9E43-B4FCB8326DBD}"/>
              </a:ext>
            </a:extLst>
          </p:cNvPr>
          <p:cNvGrpSpPr/>
          <p:nvPr/>
        </p:nvGrpSpPr>
        <p:grpSpPr>
          <a:xfrm>
            <a:off x="397174" y="355599"/>
            <a:ext cx="11453835" cy="6117767"/>
            <a:chOff x="0" y="0"/>
            <a:chExt cx="9144000" cy="4884029"/>
          </a:xfrm>
        </p:grpSpPr>
        <p:pic>
          <p:nvPicPr>
            <p:cNvPr id="12" name="Picture 5">
              <a:extLst>
                <a:ext uri="{FF2B5EF4-FFF2-40B4-BE49-F238E27FC236}">
                  <a16:creationId xmlns:a16="http://schemas.microsoft.com/office/drawing/2014/main" id="{ED861C87-B468-43BD-AA1A-0AA9BB1A37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0"/>
              <a:ext cx="3124200" cy="19812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6">
              <a:extLst>
                <a:ext uri="{FF2B5EF4-FFF2-40B4-BE49-F238E27FC236}">
                  <a16:creationId xmlns:a16="http://schemas.microsoft.com/office/drawing/2014/main" id="{F34921E8-9431-43D6-BCCD-7A2214BA529D}"/>
                </a:ext>
              </a:extLst>
            </p:cNvPr>
            <p:cNvSpPr txBox="1">
              <a:spLocks noChangeArrowheads="1"/>
            </p:cNvSpPr>
            <p:nvPr/>
          </p:nvSpPr>
          <p:spPr bwMode="auto">
            <a:xfrm>
              <a:off x="464863" y="4220615"/>
              <a:ext cx="8505252" cy="663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n-US" altLang="en-US" sz="2400" b="1" i="0">
                  <a:solidFill>
                    <a:srgbClr val="00B050"/>
                  </a:solidFill>
                  <a:latin typeface="UTM Avo" panose="02040603050506020204" pitchFamily="18" charset="0"/>
                </a:rPr>
                <a:t>Mỗi người cần có ý thức bảo vệ và giữ gìn cho môi trường sống luôn sạch đẹp. Bảo vệ môi trường là bảo vệ chính chúng ta.</a:t>
              </a:r>
            </a:p>
          </p:txBody>
        </p:sp>
        <p:pic>
          <p:nvPicPr>
            <p:cNvPr id="14" name="Picture 7">
              <a:extLst>
                <a:ext uri="{FF2B5EF4-FFF2-40B4-BE49-F238E27FC236}">
                  <a16:creationId xmlns:a16="http://schemas.microsoft.com/office/drawing/2014/main" id="{0883B94B-9C65-476C-A1E2-2AFFE4FB5F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0"/>
              <a:ext cx="3048000" cy="19812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a:extLst>
                <a:ext uri="{FF2B5EF4-FFF2-40B4-BE49-F238E27FC236}">
                  <a16:creationId xmlns:a16="http://schemas.microsoft.com/office/drawing/2014/main" id="{3DF7CF8C-0751-4236-9D56-2834F45D39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971800" cy="19812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a:extLst>
                <a:ext uri="{FF2B5EF4-FFF2-40B4-BE49-F238E27FC236}">
                  <a16:creationId xmlns:a16="http://schemas.microsoft.com/office/drawing/2014/main" id="{22456409-3A0E-4DC8-B85C-E32844E4D0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981200"/>
              <a:ext cx="297180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3">
              <a:extLst>
                <a:ext uri="{FF2B5EF4-FFF2-40B4-BE49-F238E27FC236}">
                  <a16:creationId xmlns:a16="http://schemas.microsoft.com/office/drawing/2014/main" id="{DF0D472F-69C9-4CBA-8E14-C8FCD2A07F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1981200"/>
              <a:ext cx="304800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4">
              <a:extLst>
                <a:ext uri="{FF2B5EF4-FFF2-40B4-BE49-F238E27FC236}">
                  <a16:creationId xmlns:a16="http://schemas.microsoft.com/office/drawing/2014/main" id="{9343AE54-7040-4D3F-B707-DCA1F6FF8FD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1800" y="1981200"/>
              <a:ext cx="3124200" cy="20574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00476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9">
            <a:extLst>
              <a:ext uri="{FF2B5EF4-FFF2-40B4-BE49-F238E27FC236}">
                <a16:creationId xmlns:a16="http://schemas.microsoft.com/office/drawing/2014/main" id="{6CCF7EE4-141D-4BEF-AE6B-B363905FED86}"/>
              </a:ext>
            </a:extLst>
          </p:cNvPr>
          <p:cNvPicPr>
            <a:picLocks noChangeAspect="1"/>
          </p:cNvPicPr>
          <p:nvPr/>
        </p:nvPicPr>
        <p:blipFill>
          <a:blip r:embed="rId2"/>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39" name="图片 10">
            <a:extLst>
              <a:ext uri="{FF2B5EF4-FFF2-40B4-BE49-F238E27FC236}">
                <a16:creationId xmlns:a16="http://schemas.microsoft.com/office/drawing/2014/main" id="{DC90B53A-83BF-4C62-BB0B-A85773834DBE}"/>
              </a:ext>
            </a:extLst>
          </p:cNvPr>
          <p:cNvPicPr>
            <a:picLocks noChangeAspect="1"/>
          </p:cNvPicPr>
          <p:nvPr/>
        </p:nvPicPr>
        <p:blipFill>
          <a:blip r:embed="rId3"/>
          <a:stretch>
            <a:fillRect/>
          </a:stretch>
        </p:blipFill>
        <p:spPr>
          <a:xfrm>
            <a:off x="7906972" y="0"/>
            <a:ext cx="4273296" cy="6858000"/>
          </a:xfrm>
          <a:prstGeom prst="rect">
            <a:avLst/>
          </a:prstGeom>
          <a:effectLst>
            <a:outerShdw blurRad="25400" dist="25400" dir="13500000" algn="br" rotWithShape="0">
              <a:prstClr val="black">
                <a:alpha val="40000"/>
              </a:prstClr>
            </a:outerShdw>
          </a:effectLst>
        </p:spPr>
      </p:pic>
      <p:grpSp>
        <p:nvGrpSpPr>
          <p:cNvPr id="8" name="组合 7">
            <a:extLst>
              <a:ext uri="{FF2B5EF4-FFF2-40B4-BE49-F238E27FC236}">
                <a16:creationId xmlns:a16="http://schemas.microsoft.com/office/drawing/2014/main" id="{4855E4DB-63DE-4515-9AAA-A6B387E0E67A}"/>
              </a:ext>
            </a:extLst>
          </p:cNvPr>
          <p:cNvGrpSpPr/>
          <p:nvPr/>
        </p:nvGrpSpPr>
        <p:grpSpPr>
          <a:xfrm>
            <a:off x="0" y="5884224"/>
            <a:ext cx="12192000" cy="973776"/>
            <a:chOff x="0" y="5884224"/>
            <a:chExt cx="12192000" cy="973776"/>
          </a:xfrm>
        </p:grpSpPr>
        <p:pic>
          <p:nvPicPr>
            <p:cNvPr id="5" name="图片 4">
              <a:extLst>
                <a:ext uri="{FF2B5EF4-FFF2-40B4-BE49-F238E27FC236}">
                  <a16:creationId xmlns:a16="http://schemas.microsoft.com/office/drawing/2014/main" id="{4D7D2E4E-63FC-4E59-B93B-E274481248BB}"/>
                </a:ext>
              </a:extLst>
            </p:cNvPr>
            <p:cNvPicPr>
              <a:picLocks noChangeAspect="1"/>
            </p:cNvPicPr>
            <p:nvPr/>
          </p:nvPicPr>
          <p:blipFill rotWithShape="1">
            <a:blip r:embed="rId4">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6" name="图片 5">
              <a:extLst>
                <a:ext uri="{FF2B5EF4-FFF2-40B4-BE49-F238E27FC236}">
                  <a16:creationId xmlns:a16="http://schemas.microsoft.com/office/drawing/2014/main" id="{82456F1C-A575-471A-9B4F-AD6D1F31F4D6}"/>
                </a:ext>
              </a:extLst>
            </p:cNvPr>
            <p:cNvPicPr>
              <a:picLocks noChangeAspect="1"/>
            </p:cNvPicPr>
            <p:nvPr/>
          </p:nvPicPr>
          <p:blipFill rotWithShape="1">
            <a:blip r:embed="rId4">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7" name="图片 6">
              <a:extLst>
                <a:ext uri="{FF2B5EF4-FFF2-40B4-BE49-F238E27FC236}">
                  <a16:creationId xmlns:a16="http://schemas.microsoft.com/office/drawing/2014/main" id="{6F3DE31D-E1B4-4CC6-8D4D-2CE343E727E1}"/>
                </a:ext>
              </a:extLst>
            </p:cNvPr>
            <p:cNvPicPr>
              <a:picLocks noChangeAspect="1"/>
            </p:cNvPicPr>
            <p:nvPr/>
          </p:nvPicPr>
          <p:blipFill rotWithShape="1">
            <a:blip r:embed="rId4">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sp>
        <p:nvSpPr>
          <p:cNvPr id="20" name="Cloud 19">
            <a:extLst>
              <a:ext uri="{FF2B5EF4-FFF2-40B4-BE49-F238E27FC236}">
                <a16:creationId xmlns:a16="http://schemas.microsoft.com/office/drawing/2014/main" id="{F6CC44A0-9B53-46AB-9DF7-08AF35ADB781}"/>
              </a:ext>
            </a:extLst>
          </p:cNvPr>
          <p:cNvSpPr/>
          <p:nvPr/>
        </p:nvSpPr>
        <p:spPr>
          <a:xfrm rot="10971133">
            <a:off x="1414358" y="418478"/>
            <a:ext cx="9521605" cy="5768625"/>
          </a:xfrm>
          <a:prstGeom prst="cloud">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Text Box 8">
            <a:extLst>
              <a:ext uri="{FF2B5EF4-FFF2-40B4-BE49-F238E27FC236}">
                <a16:creationId xmlns:a16="http://schemas.microsoft.com/office/drawing/2014/main" id="{B5106A0E-8BD4-4302-9150-7ECFE753B414}"/>
              </a:ext>
            </a:extLst>
          </p:cNvPr>
          <p:cNvSpPr txBox="1">
            <a:spLocks noChangeArrowheads="1"/>
          </p:cNvSpPr>
          <p:nvPr/>
        </p:nvSpPr>
        <p:spPr bwMode="auto">
          <a:xfrm>
            <a:off x="2707972" y="2943932"/>
            <a:ext cx="677661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400">
                <a:solidFill>
                  <a:schemeClr val="tx1"/>
                </a:solidFill>
                <a:latin typeface="Times New Roman" panose="02020603050405020304" pitchFamily="18" charset="0"/>
                <a:cs typeface="Times New Roman" panose="02020603050405020304" pitchFamily="18" charset="0"/>
              </a:defRPr>
            </a:lvl1pPr>
            <a:lvl2pPr marL="742950" indent="-285750">
              <a:defRPr sz="1400">
                <a:solidFill>
                  <a:schemeClr val="tx1"/>
                </a:solidFill>
                <a:latin typeface="Times New Roman" panose="02020603050405020304" pitchFamily="18" charset="0"/>
                <a:cs typeface="Times New Roman" panose="02020603050405020304" pitchFamily="18" charset="0"/>
              </a:defRPr>
            </a:lvl2pPr>
            <a:lvl3pPr marL="1143000" indent="-228600">
              <a:defRPr sz="1400">
                <a:solidFill>
                  <a:schemeClr val="tx1"/>
                </a:solidFill>
                <a:latin typeface="Times New Roman" panose="02020603050405020304" pitchFamily="18" charset="0"/>
                <a:cs typeface="Times New Roman" panose="02020603050405020304" pitchFamily="18" charset="0"/>
              </a:defRPr>
            </a:lvl3pPr>
            <a:lvl4pPr marL="1600200" indent="-228600">
              <a:defRPr sz="1400">
                <a:solidFill>
                  <a:schemeClr val="tx1"/>
                </a:solidFill>
                <a:latin typeface="Times New Roman" panose="02020603050405020304" pitchFamily="18" charset="0"/>
                <a:cs typeface="Times New Roman" panose="02020603050405020304" pitchFamily="18" charset="0"/>
              </a:defRPr>
            </a:lvl4pPr>
            <a:lvl5pPr marL="2057400" indent="-228600">
              <a:defRPr sz="1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1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1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1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1400">
                <a:solidFill>
                  <a:schemeClr val="tx1"/>
                </a:solidFill>
                <a:latin typeface="Times New Roman" panose="02020603050405020304" pitchFamily="18" charset="0"/>
                <a:cs typeface="Times New Roman" panose="02020603050405020304" pitchFamily="18" charset="0"/>
              </a:defRPr>
            </a:lvl9pPr>
          </a:lstStyle>
          <a:p>
            <a:pPr marL="457200" indent="-457200" algn="just">
              <a:buFontTx/>
              <a:buChar char="-"/>
            </a:pPr>
            <a:r>
              <a:rPr lang="vi-VN" altLang="vi-VN" sz="3000" b="1">
                <a:solidFill>
                  <a:srgbClr val="002060"/>
                </a:solidFill>
                <a:latin typeface="UTM Flamenco" panose="02040603050506020204" pitchFamily="18" charset="0"/>
              </a:rPr>
              <a:t>Kể câu chuyện được nghe, được học</a:t>
            </a:r>
          </a:p>
          <a:p>
            <a:pPr marL="457200" indent="-457200" algn="just">
              <a:buFontTx/>
              <a:buChar char="-"/>
            </a:pPr>
            <a:r>
              <a:rPr lang="vi-VN" altLang="vi-VN" sz="3000" b="1">
                <a:solidFill>
                  <a:srgbClr val="002060"/>
                </a:solidFill>
                <a:latin typeface="UTM Flamenco" panose="02040603050506020204" pitchFamily="18" charset="0"/>
              </a:rPr>
              <a:t>Sưu tầm những câu chuyện có nội dung Bảo vệ môi trường</a:t>
            </a:r>
            <a:endParaRPr lang="en-US" altLang="vi-VN" sz="3000" b="1">
              <a:solidFill>
                <a:srgbClr val="002060"/>
              </a:solidFill>
              <a:latin typeface="UTM Flamenco" panose="02040603050506020204" pitchFamily="18" charset="0"/>
            </a:endParaRPr>
          </a:p>
        </p:txBody>
      </p:sp>
      <p:grpSp>
        <p:nvGrpSpPr>
          <p:cNvPr id="11" name="Group 10">
            <a:extLst>
              <a:ext uri="{FF2B5EF4-FFF2-40B4-BE49-F238E27FC236}">
                <a16:creationId xmlns:a16="http://schemas.microsoft.com/office/drawing/2014/main" id="{D91D3E68-1871-435B-B80A-162DD15F38C7}"/>
              </a:ext>
            </a:extLst>
          </p:cNvPr>
          <p:cNvGrpSpPr/>
          <p:nvPr/>
        </p:nvGrpSpPr>
        <p:grpSpPr>
          <a:xfrm>
            <a:off x="-117522" y="2278910"/>
            <a:ext cx="2899633" cy="4653895"/>
            <a:chOff x="3528816" y="1219200"/>
            <a:chExt cx="3240675" cy="5201266"/>
          </a:xfrm>
        </p:grpSpPr>
        <p:pic>
          <p:nvPicPr>
            <p:cNvPr id="13" name="Picture 2" descr="Cartoon students Royalty Free Vector Image - VectorStock">
              <a:extLst>
                <a:ext uri="{FF2B5EF4-FFF2-40B4-BE49-F238E27FC236}">
                  <a16:creationId xmlns:a16="http://schemas.microsoft.com/office/drawing/2014/main" id="{619C0298-9896-4594-9BE9-99297D21C04D}"/>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thiếu niên tiền phong quàng khăn đỏ minh họa">
              <a:extLst>
                <a:ext uri="{FF2B5EF4-FFF2-40B4-BE49-F238E27FC236}">
                  <a16:creationId xmlns:a16="http://schemas.microsoft.com/office/drawing/2014/main" id="{2FB4EB3C-851F-4D89-9403-25259AF31A14}"/>
                </a:ext>
              </a:extLst>
            </p:cNvPr>
            <p:cNvPicPr>
              <a:picLocks noChangeAspect="1" noChangeArrowheads="1"/>
            </p:cNvPicPr>
            <p:nvPr/>
          </p:nvPicPr>
          <p:blipFill rotWithShape="1">
            <a:blip r:embed="rId7" cstate="hqprint">
              <a:extLst>
                <a:ext uri="{BEBA8EAE-BF5A-486C-A8C5-ECC9F3942E4B}">
                  <a14:imgProps xmlns:a14="http://schemas.microsoft.com/office/drawing/2010/main">
                    <a14:imgLayer r:embed="rId8">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a:extLst>
              <a:ext uri="{FF2B5EF4-FFF2-40B4-BE49-F238E27FC236}">
                <a16:creationId xmlns:a16="http://schemas.microsoft.com/office/drawing/2014/main" id="{358B51CF-ED0E-47A2-B407-290A99F5D758}"/>
              </a:ext>
            </a:extLst>
          </p:cNvPr>
          <p:cNvGrpSpPr/>
          <p:nvPr/>
        </p:nvGrpSpPr>
        <p:grpSpPr>
          <a:xfrm>
            <a:off x="9466233" y="1786993"/>
            <a:ext cx="2797399" cy="5145812"/>
            <a:chOff x="12843095" y="658761"/>
            <a:chExt cx="3036002" cy="5584723"/>
          </a:xfrm>
        </p:grpSpPr>
        <p:pic>
          <p:nvPicPr>
            <p:cNvPr id="17" name="Picture 2" descr="Cartoon students Royalty Free Vector Image - VectorStock">
              <a:extLst>
                <a:ext uri="{FF2B5EF4-FFF2-40B4-BE49-F238E27FC236}">
                  <a16:creationId xmlns:a16="http://schemas.microsoft.com/office/drawing/2014/main" id="{0F03F160-FF7E-45E3-8B77-130A6B9F1E63}"/>
                </a:ext>
              </a:extLst>
            </p:cNvPr>
            <p:cNvPicPr>
              <a:picLocks noChangeAspect="1" noChangeArrowheads="1"/>
            </p:cNvPicPr>
            <p:nvPr/>
          </p:nvPicPr>
          <p:blipFill rotWithShape="1">
            <a:blip r:embed="rId9">
              <a:extLst>
                <a:ext uri="{BEBA8EAE-BF5A-486C-A8C5-ECC9F3942E4B}">
                  <a14:imgProps xmlns:a14="http://schemas.microsoft.com/office/drawing/2010/main">
                    <a14:imgLayer r:embed="rId6">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artoon students Royalty Free Vector Image - VectorStock">
              <a:extLst>
                <a:ext uri="{FF2B5EF4-FFF2-40B4-BE49-F238E27FC236}">
                  <a16:creationId xmlns:a16="http://schemas.microsoft.com/office/drawing/2014/main" id="{243D4055-8EC5-461B-90B1-E4C06832238E}"/>
                </a:ext>
              </a:extLst>
            </p:cNvPr>
            <p:cNvPicPr>
              <a:picLocks noChangeAspect="1" noChangeArrowheads="1"/>
            </p:cNvPicPr>
            <p:nvPr/>
          </p:nvPicPr>
          <p:blipFill rotWithShape="1">
            <a:blip r:embed="rId10">
              <a:extLst>
                <a:ext uri="{BEBA8EAE-BF5A-486C-A8C5-ECC9F3942E4B}">
                  <a14:imgProps xmlns:a14="http://schemas.microsoft.com/office/drawing/2010/main">
                    <a14:imgLayer r:embed="rId6">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thiếu niên tiền phong quàng khăn đỏ minh họa">
              <a:extLst>
                <a:ext uri="{FF2B5EF4-FFF2-40B4-BE49-F238E27FC236}">
                  <a16:creationId xmlns:a16="http://schemas.microsoft.com/office/drawing/2014/main" id="{62B528B9-BABA-484A-B887-FE1D4F5D0F15}"/>
                </a:ext>
              </a:extLst>
            </p:cNvPr>
            <p:cNvPicPr>
              <a:picLocks noChangeAspect="1" noChangeArrowheads="1"/>
            </p:cNvPicPr>
            <p:nvPr/>
          </p:nvPicPr>
          <p:blipFill rotWithShape="1">
            <a:blip r:embed="rId7" cstate="hqprint">
              <a:extLst>
                <a:ext uri="{BEBA8EAE-BF5A-486C-A8C5-ECC9F3942E4B}">
                  <a14:imgProps xmlns:a14="http://schemas.microsoft.com/office/drawing/2010/main">
                    <a14:imgLayer r:embed="rId8">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Rectangle 20">
            <a:extLst>
              <a:ext uri="{FF2B5EF4-FFF2-40B4-BE49-F238E27FC236}">
                <a16:creationId xmlns:a16="http://schemas.microsoft.com/office/drawing/2014/main" id="{4E81B9E4-32C6-4F4F-96EC-A95EC7FA0F7D}"/>
              </a:ext>
            </a:extLst>
          </p:cNvPr>
          <p:cNvSpPr/>
          <p:nvPr/>
        </p:nvSpPr>
        <p:spPr>
          <a:xfrm>
            <a:off x="3995130" y="1147222"/>
            <a:ext cx="4305987" cy="1446550"/>
          </a:xfrm>
          <a:prstGeom prst="rect">
            <a:avLst/>
          </a:prstGeom>
          <a:noFill/>
        </p:spPr>
        <p:txBody>
          <a:bodyPr wrap="none" lIns="91440" tIns="45720" rIns="91440" bIns="45720">
            <a:spAutoFit/>
          </a:bodyPr>
          <a:lstStyle/>
          <a:p>
            <a:pPr algn="ctr"/>
            <a:r>
              <a:rPr lang="vi-VN" sz="8800" b="1" cap="none" spc="0">
                <a:ln w="57150">
                  <a:solidFill>
                    <a:srgbClr val="57A980"/>
                  </a:solidFill>
                  <a:prstDash val="solid"/>
                </a:ln>
                <a:solidFill>
                  <a:srgbClr val="B0E53B"/>
                </a:solidFill>
                <a:latin typeface="UTM Cookies" panose="02040603050506020204" pitchFamily="18" charset="0"/>
              </a:rPr>
              <a:t>Dặn dò:</a:t>
            </a:r>
            <a:endParaRPr lang="en-US" sz="8800" b="1" cap="none" spc="0">
              <a:ln w="57150">
                <a:solidFill>
                  <a:srgbClr val="57A980"/>
                </a:solidFill>
                <a:prstDash val="solid"/>
              </a:ln>
              <a:solidFill>
                <a:srgbClr val="B0E53B"/>
              </a:solidFill>
              <a:latin typeface="UTM Cookies" panose="02040603050506020204" pitchFamily="18" charset="0"/>
            </a:endParaRPr>
          </a:p>
        </p:txBody>
      </p:sp>
    </p:spTree>
    <p:extLst>
      <p:ext uri="{BB962C8B-B14F-4D97-AF65-F5344CB8AC3E}">
        <p14:creationId xmlns:p14="http://schemas.microsoft.com/office/powerpoint/2010/main" val="2304216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9">
            <a:extLst>
              <a:ext uri="{FF2B5EF4-FFF2-40B4-BE49-F238E27FC236}">
                <a16:creationId xmlns:a16="http://schemas.microsoft.com/office/drawing/2014/main" id="{6CCF7EE4-141D-4BEF-AE6B-B363905FED86}"/>
              </a:ext>
            </a:extLst>
          </p:cNvPr>
          <p:cNvPicPr>
            <a:picLocks noChangeAspect="1"/>
          </p:cNvPicPr>
          <p:nvPr/>
        </p:nvPicPr>
        <p:blipFill>
          <a:blip r:embed="rId2"/>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39" name="图片 10">
            <a:extLst>
              <a:ext uri="{FF2B5EF4-FFF2-40B4-BE49-F238E27FC236}">
                <a16:creationId xmlns:a16="http://schemas.microsoft.com/office/drawing/2014/main" id="{DC90B53A-83BF-4C62-BB0B-A85773834DBE}"/>
              </a:ext>
            </a:extLst>
          </p:cNvPr>
          <p:cNvPicPr>
            <a:picLocks noChangeAspect="1"/>
          </p:cNvPicPr>
          <p:nvPr/>
        </p:nvPicPr>
        <p:blipFill>
          <a:blip r:embed="rId3"/>
          <a:stretch>
            <a:fillRect/>
          </a:stretch>
        </p:blipFill>
        <p:spPr>
          <a:xfrm>
            <a:off x="7906972" y="0"/>
            <a:ext cx="4273296" cy="6858000"/>
          </a:xfrm>
          <a:prstGeom prst="rect">
            <a:avLst/>
          </a:prstGeom>
          <a:effectLst>
            <a:outerShdw blurRad="25400" dist="25400" dir="13500000" algn="br" rotWithShape="0">
              <a:prstClr val="black">
                <a:alpha val="40000"/>
              </a:prstClr>
            </a:outerShdw>
          </a:effectLst>
        </p:spPr>
      </p:pic>
      <p:grpSp>
        <p:nvGrpSpPr>
          <p:cNvPr id="8" name="组合 7">
            <a:extLst>
              <a:ext uri="{FF2B5EF4-FFF2-40B4-BE49-F238E27FC236}">
                <a16:creationId xmlns:a16="http://schemas.microsoft.com/office/drawing/2014/main" id="{4855E4DB-63DE-4515-9AAA-A6B387E0E67A}"/>
              </a:ext>
            </a:extLst>
          </p:cNvPr>
          <p:cNvGrpSpPr/>
          <p:nvPr/>
        </p:nvGrpSpPr>
        <p:grpSpPr>
          <a:xfrm>
            <a:off x="0" y="5884224"/>
            <a:ext cx="12192000" cy="973776"/>
            <a:chOff x="0" y="5884224"/>
            <a:chExt cx="12192000" cy="973776"/>
          </a:xfrm>
        </p:grpSpPr>
        <p:pic>
          <p:nvPicPr>
            <p:cNvPr id="5" name="图片 4">
              <a:extLst>
                <a:ext uri="{FF2B5EF4-FFF2-40B4-BE49-F238E27FC236}">
                  <a16:creationId xmlns:a16="http://schemas.microsoft.com/office/drawing/2014/main" id="{4D7D2E4E-63FC-4E59-B93B-E274481248BB}"/>
                </a:ext>
              </a:extLst>
            </p:cNvPr>
            <p:cNvPicPr>
              <a:picLocks noChangeAspect="1"/>
            </p:cNvPicPr>
            <p:nvPr/>
          </p:nvPicPr>
          <p:blipFill rotWithShape="1">
            <a:blip r:embed="rId4">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6" name="图片 5">
              <a:extLst>
                <a:ext uri="{FF2B5EF4-FFF2-40B4-BE49-F238E27FC236}">
                  <a16:creationId xmlns:a16="http://schemas.microsoft.com/office/drawing/2014/main" id="{82456F1C-A575-471A-9B4F-AD6D1F31F4D6}"/>
                </a:ext>
              </a:extLst>
            </p:cNvPr>
            <p:cNvPicPr>
              <a:picLocks noChangeAspect="1"/>
            </p:cNvPicPr>
            <p:nvPr/>
          </p:nvPicPr>
          <p:blipFill rotWithShape="1">
            <a:blip r:embed="rId4">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7" name="图片 6">
              <a:extLst>
                <a:ext uri="{FF2B5EF4-FFF2-40B4-BE49-F238E27FC236}">
                  <a16:creationId xmlns:a16="http://schemas.microsoft.com/office/drawing/2014/main" id="{6F3DE31D-E1B4-4CC6-8D4D-2CE343E727E1}"/>
                </a:ext>
              </a:extLst>
            </p:cNvPr>
            <p:cNvPicPr>
              <a:picLocks noChangeAspect="1"/>
            </p:cNvPicPr>
            <p:nvPr/>
          </p:nvPicPr>
          <p:blipFill rotWithShape="1">
            <a:blip r:embed="rId4">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sp>
        <p:nvSpPr>
          <p:cNvPr id="20" name="Cloud 19">
            <a:extLst>
              <a:ext uri="{FF2B5EF4-FFF2-40B4-BE49-F238E27FC236}">
                <a16:creationId xmlns:a16="http://schemas.microsoft.com/office/drawing/2014/main" id="{F6CC44A0-9B53-46AB-9DF7-08AF35ADB781}"/>
              </a:ext>
            </a:extLst>
          </p:cNvPr>
          <p:cNvSpPr/>
          <p:nvPr/>
        </p:nvSpPr>
        <p:spPr>
          <a:xfrm rot="10971133">
            <a:off x="1414358" y="418478"/>
            <a:ext cx="9521605" cy="5768625"/>
          </a:xfrm>
          <a:prstGeom prst="cloud">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11" name="Group 10">
            <a:extLst>
              <a:ext uri="{FF2B5EF4-FFF2-40B4-BE49-F238E27FC236}">
                <a16:creationId xmlns:a16="http://schemas.microsoft.com/office/drawing/2014/main" id="{D91D3E68-1871-435B-B80A-162DD15F38C7}"/>
              </a:ext>
            </a:extLst>
          </p:cNvPr>
          <p:cNvGrpSpPr/>
          <p:nvPr/>
        </p:nvGrpSpPr>
        <p:grpSpPr>
          <a:xfrm>
            <a:off x="-117522" y="2278910"/>
            <a:ext cx="2899633" cy="4653895"/>
            <a:chOff x="3528816" y="1219200"/>
            <a:chExt cx="3240675" cy="5201266"/>
          </a:xfrm>
        </p:grpSpPr>
        <p:pic>
          <p:nvPicPr>
            <p:cNvPr id="13" name="Picture 2" descr="Cartoon students Royalty Free Vector Image - VectorStock">
              <a:extLst>
                <a:ext uri="{FF2B5EF4-FFF2-40B4-BE49-F238E27FC236}">
                  <a16:creationId xmlns:a16="http://schemas.microsoft.com/office/drawing/2014/main" id="{619C0298-9896-4594-9BE9-99297D21C04D}"/>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thiếu niên tiền phong quàng khăn đỏ minh họa">
              <a:extLst>
                <a:ext uri="{FF2B5EF4-FFF2-40B4-BE49-F238E27FC236}">
                  <a16:creationId xmlns:a16="http://schemas.microsoft.com/office/drawing/2014/main" id="{2FB4EB3C-851F-4D89-9403-25259AF31A14}"/>
                </a:ext>
              </a:extLst>
            </p:cNvPr>
            <p:cNvPicPr>
              <a:picLocks noChangeAspect="1" noChangeArrowheads="1"/>
            </p:cNvPicPr>
            <p:nvPr/>
          </p:nvPicPr>
          <p:blipFill rotWithShape="1">
            <a:blip r:embed="rId7" cstate="hqprint">
              <a:extLst>
                <a:ext uri="{BEBA8EAE-BF5A-486C-A8C5-ECC9F3942E4B}">
                  <a14:imgProps xmlns:a14="http://schemas.microsoft.com/office/drawing/2010/main">
                    <a14:imgLayer r:embed="rId8">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a:extLst>
              <a:ext uri="{FF2B5EF4-FFF2-40B4-BE49-F238E27FC236}">
                <a16:creationId xmlns:a16="http://schemas.microsoft.com/office/drawing/2014/main" id="{358B51CF-ED0E-47A2-B407-290A99F5D758}"/>
              </a:ext>
            </a:extLst>
          </p:cNvPr>
          <p:cNvGrpSpPr/>
          <p:nvPr/>
        </p:nvGrpSpPr>
        <p:grpSpPr>
          <a:xfrm>
            <a:off x="9466233" y="1786993"/>
            <a:ext cx="2797399" cy="5145812"/>
            <a:chOff x="12843095" y="658761"/>
            <a:chExt cx="3036002" cy="5584723"/>
          </a:xfrm>
        </p:grpSpPr>
        <p:pic>
          <p:nvPicPr>
            <p:cNvPr id="17" name="Picture 2" descr="Cartoon students Royalty Free Vector Image - VectorStock">
              <a:extLst>
                <a:ext uri="{FF2B5EF4-FFF2-40B4-BE49-F238E27FC236}">
                  <a16:creationId xmlns:a16="http://schemas.microsoft.com/office/drawing/2014/main" id="{0F03F160-FF7E-45E3-8B77-130A6B9F1E63}"/>
                </a:ext>
              </a:extLst>
            </p:cNvPr>
            <p:cNvPicPr>
              <a:picLocks noChangeAspect="1" noChangeArrowheads="1"/>
            </p:cNvPicPr>
            <p:nvPr/>
          </p:nvPicPr>
          <p:blipFill rotWithShape="1">
            <a:blip r:embed="rId9">
              <a:extLst>
                <a:ext uri="{BEBA8EAE-BF5A-486C-A8C5-ECC9F3942E4B}">
                  <a14:imgProps xmlns:a14="http://schemas.microsoft.com/office/drawing/2010/main">
                    <a14:imgLayer r:embed="rId6">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artoon students Royalty Free Vector Image - VectorStock">
              <a:extLst>
                <a:ext uri="{FF2B5EF4-FFF2-40B4-BE49-F238E27FC236}">
                  <a16:creationId xmlns:a16="http://schemas.microsoft.com/office/drawing/2014/main" id="{243D4055-8EC5-461B-90B1-E4C06832238E}"/>
                </a:ext>
              </a:extLst>
            </p:cNvPr>
            <p:cNvPicPr>
              <a:picLocks noChangeAspect="1" noChangeArrowheads="1"/>
            </p:cNvPicPr>
            <p:nvPr/>
          </p:nvPicPr>
          <p:blipFill rotWithShape="1">
            <a:blip r:embed="rId10">
              <a:extLst>
                <a:ext uri="{BEBA8EAE-BF5A-486C-A8C5-ECC9F3942E4B}">
                  <a14:imgProps xmlns:a14="http://schemas.microsoft.com/office/drawing/2010/main">
                    <a14:imgLayer r:embed="rId6">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thiếu niên tiền phong quàng khăn đỏ minh họa">
              <a:extLst>
                <a:ext uri="{FF2B5EF4-FFF2-40B4-BE49-F238E27FC236}">
                  <a16:creationId xmlns:a16="http://schemas.microsoft.com/office/drawing/2014/main" id="{62B528B9-BABA-484A-B887-FE1D4F5D0F15}"/>
                </a:ext>
              </a:extLst>
            </p:cNvPr>
            <p:cNvPicPr>
              <a:picLocks noChangeAspect="1" noChangeArrowheads="1"/>
            </p:cNvPicPr>
            <p:nvPr/>
          </p:nvPicPr>
          <p:blipFill rotWithShape="1">
            <a:blip r:embed="rId7" cstate="hqprint">
              <a:extLst>
                <a:ext uri="{BEBA8EAE-BF5A-486C-A8C5-ECC9F3942E4B}">
                  <a14:imgProps xmlns:a14="http://schemas.microsoft.com/office/drawing/2010/main">
                    <a14:imgLayer r:embed="rId8">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22" name="Rectangle 21">
            <a:extLst>
              <a:ext uri="{FF2B5EF4-FFF2-40B4-BE49-F238E27FC236}">
                <a16:creationId xmlns:a16="http://schemas.microsoft.com/office/drawing/2014/main" id="{9F82D9FF-E545-49D8-AB8C-4B637FCEE0E9}"/>
              </a:ext>
            </a:extLst>
          </p:cNvPr>
          <p:cNvSpPr/>
          <p:nvPr/>
        </p:nvSpPr>
        <p:spPr>
          <a:xfrm>
            <a:off x="2496034" y="2250217"/>
            <a:ext cx="6916317" cy="2833087"/>
          </a:xfrm>
          <a:prstGeom prst="rect">
            <a:avLst/>
          </a:prstGeom>
          <a:noFill/>
        </p:spPr>
        <p:txBody>
          <a:bodyPr wrap="none" lIns="91440" tIns="45720" rIns="91440" bIns="45720">
            <a:prstTxWarp prst="textPlain">
              <a:avLst/>
            </a:prstTxWarp>
            <a:spAutoFit/>
          </a:bodyPr>
          <a:lstStyle/>
          <a:p>
            <a:pPr algn="ctr"/>
            <a:r>
              <a:rPr lang="vi-VN" sz="6000" b="1">
                <a:ln w="38100">
                  <a:solidFill>
                    <a:srgbClr val="FF3399"/>
                  </a:solidFill>
                  <a:prstDash val="solid"/>
                </a:ln>
                <a:solidFill>
                  <a:srgbClr val="FFA3D1"/>
                </a:solidFill>
                <a:latin typeface="UTM Cookies" panose="02040603050506020204" pitchFamily="18" charset="0"/>
                <a:cs typeface="Calibri" panose="020F0502020204030204" pitchFamily="34" charset="0"/>
              </a:rPr>
              <a:t>CHÚC CÁC BẠN</a:t>
            </a:r>
          </a:p>
          <a:p>
            <a:pPr algn="ctr"/>
            <a:r>
              <a:rPr lang="vi-VN" sz="6000" b="1">
                <a:ln w="38100">
                  <a:solidFill>
                    <a:srgbClr val="FF3399"/>
                  </a:solidFill>
                  <a:prstDash val="solid"/>
                </a:ln>
                <a:solidFill>
                  <a:srgbClr val="FFA3D1"/>
                </a:solidFill>
                <a:latin typeface="UTM Cookies" panose="02040603050506020204" pitchFamily="18" charset="0"/>
                <a:cs typeface="Calibri" panose="020F0502020204030204" pitchFamily="34" charset="0"/>
              </a:rPr>
              <a:t>HỌC TỐT !</a:t>
            </a:r>
            <a:endParaRPr lang="en-US" sz="6000" b="1">
              <a:ln w="38100">
                <a:solidFill>
                  <a:srgbClr val="FF3399"/>
                </a:solidFill>
                <a:prstDash val="solid"/>
              </a:ln>
              <a:solidFill>
                <a:srgbClr val="FFA3D1"/>
              </a:solidFill>
              <a:latin typeface="UTM Cookies" panose="02040603050506020204" pitchFamily="18" charset="0"/>
              <a:cs typeface="Calibri" panose="020F0502020204030204" pitchFamily="34" charset="0"/>
            </a:endParaRPr>
          </a:p>
        </p:txBody>
      </p:sp>
    </p:spTree>
    <p:extLst>
      <p:ext uri="{BB962C8B-B14F-4D97-AF65-F5344CB8AC3E}">
        <p14:creationId xmlns:p14="http://schemas.microsoft.com/office/powerpoint/2010/main" val="2682844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ác Biện Pháp Bảo Vệ Môi Trường">
            <a:hlinkClick r:id="" action="ppaction://media"/>
            <a:extLst>
              <a:ext uri="{FF2B5EF4-FFF2-40B4-BE49-F238E27FC236}">
                <a16:creationId xmlns:a16="http://schemas.microsoft.com/office/drawing/2014/main" id="{CFD58042-44EE-4F51-ABBF-7E828FB79204}"/>
              </a:ext>
            </a:extLst>
          </p:cNvPr>
          <p:cNvPicPr>
            <a:picLocks noChangeAspect="1"/>
          </p:cNvPicPr>
          <p:nvPr>
            <a:videoFile r:link="rId1"/>
            <p:extLst>
              <p:ext uri="{DAA4B4D4-6D71-4841-9C94-3DE7FCFB9230}">
                <p14:media xmlns:p14="http://schemas.microsoft.com/office/powerpoint/2010/main" r:embed="rId2">
                  <p14:trim st="27795" end="216461"/>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86999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92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2F1DC65D-C5A9-4F71-9598-EFA5D264CB26}"/>
              </a:ext>
            </a:extLst>
          </p:cNvPr>
          <p:cNvPicPr>
            <a:picLocks noChangeAspect="1"/>
          </p:cNvPicPr>
          <p:nvPr/>
        </p:nvPicPr>
        <p:blipFill rotWithShape="1">
          <a:blip r:embed="rId2">
            <a:extLst>
              <a:ext uri="{28A0092B-C50C-407E-A947-70E740481C1C}">
                <a14:useLocalDpi xmlns:a14="http://schemas.microsoft.com/office/drawing/2010/main" val="0"/>
              </a:ext>
            </a:extLst>
          </a:blip>
          <a:srcRect r="32462" b="76623"/>
          <a:stretch/>
        </p:blipFill>
        <p:spPr>
          <a:xfrm>
            <a:off x="0" y="0"/>
            <a:ext cx="4162520" cy="2161309"/>
          </a:xfrm>
          <a:prstGeom prst="rect">
            <a:avLst/>
          </a:prstGeom>
        </p:spPr>
      </p:pic>
      <p:pic>
        <p:nvPicPr>
          <p:cNvPr id="14" name="图片 13">
            <a:extLst>
              <a:ext uri="{FF2B5EF4-FFF2-40B4-BE49-F238E27FC236}">
                <a16:creationId xmlns:a16="http://schemas.microsoft.com/office/drawing/2014/main" id="{EF09A445-AB6B-411B-B565-A08FA1955CAE}"/>
              </a:ext>
            </a:extLst>
          </p:cNvPr>
          <p:cNvPicPr>
            <a:picLocks noChangeAspect="1"/>
          </p:cNvPicPr>
          <p:nvPr/>
        </p:nvPicPr>
        <p:blipFill rotWithShape="1">
          <a:blip r:embed="rId3">
            <a:extLst>
              <a:ext uri="{28A0092B-C50C-407E-A947-70E740481C1C}">
                <a14:useLocalDpi xmlns:a14="http://schemas.microsoft.com/office/drawing/2010/main" val="0"/>
              </a:ext>
            </a:extLst>
          </a:blip>
          <a:srcRect r="32462" b="76623"/>
          <a:stretch/>
        </p:blipFill>
        <p:spPr>
          <a:xfrm flipH="1">
            <a:off x="8017747" y="-3047"/>
            <a:ext cx="4174253" cy="2167401"/>
          </a:xfrm>
          <a:prstGeom prst="rect">
            <a:avLst/>
          </a:prstGeom>
        </p:spPr>
      </p:pic>
      <p:sp>
        <p:nvSpPr>
          <p:cNvPr id="12" name="Google Shape;1157;p34">
            <a:extLst>
              <a:ext uri="{FF2B5EF4-FFF2-40B4-BE49-F238E27FC236}">
                <a16:creationId xmlns:a16="http://schemas.microsoft.com/office/drawing/2014/main" id="{A2A90BF4-854C-42F0-9884-7581F5EFE3FA}"/>
              </a:ext>
            </a:extLst>
          </p:cNvPr>
          <p:cNvSpPr txBox="1">
            <a:spLocks/>
          </p:cNvSpPr>
          <p:nvPr/>
        </p:nvSpPr>
        <p:spPr>
          <a:xfrm>
            <a:off x="2083542" y="1051720"/>
            <a:ext cx="8013184"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altLang="en-US" sz="7200" b="1">
                <a:solidFill>
                  <a:srgbClr val="FF3A6D"/>
                </a:solidFill>
                <a:effectLst>
                  <a:outerShdw blurRad="38100" dist="38100" dir="2700000" algn="tl">
                    <a:srgbClr val="000000">
                      <a:alpha val="43137"/>
                    </a:srgbClr>
                  </a:outerShdw>
                </a:effectLst>
                <a:latin typeface="UTM Cookies" panose="02040603050506020204" pitchFamily="18" charset="0"/>
                <a:cs typeface="Calibri" panose="020F0502020204030204" pitchFamily="34" charset="0"/>
              </a:rPr>
              <a:t>Đề bài: </a:t>
            </a:r>
          </a:p>
          <a:p>
            <a:pPr algn="just"/>
            <a:endParaRPr lang="en-US" altLang="en-US" sz="7200" b="1">
              <a:solidFill>
                <a:srgbClr val="FF3A6D"/>
              </a:solidFill>
              <a:effectLst>
                <a:outerShdw blurRad="38100" dist="38100" dir="2700000" algn="tl">
                  <a:srgbClr val="000000">
                    <a:alpha val="43137"/>
                  </a:srgbClr>
                </a:outerShdw>
              </a:effectLst>
              <a:latin typeface="UTM Cookies" panose="02040603050506020204" pitchFamily="18" charset="0"/>
              <a:cs typeface="Calibri" panose="020F0502020204030204" pitchFamily="34" charset="0"/>
            </a:endParaRPr>
          </a:p>
        </p:txBody>
      </p:sp>
      <p:sp>
        <p:nvSpPr>
          <p:cNvPr id="15" name="Rectangle 5">
            <a:extLst>
              <a:ext uri="{FF2B5EF4-FFF2-40B4-BE49-F238E27FC236}">
                <a16:creationId xmlns:a16="http://schemas.microsoft.com/office/drawing/2014/main" id="{B111CBB1-9A81-4DA2-959F-DA6D93DB5111}"/>
              </a:ext>
            </a:extLst>
          </p:cNvPr>
          <p:cNvSpPr>
            <a:spLocks noChangeArrowheads="1"/>
          </p:cNvSpPr>
          <p:nvPr/>
        </p:nvSpPr>
        <p:spPr bwMode="auto">
          <a:xfrm>
            <a:off x="2083542" y="2680259"/>
            <a:ext cx="8013184"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4000" b="1">
                <a:solidFill>
                  <a:srgbClr val="002060"/>
                </a:solidFill>
                <a:latin typeface="UTM Avo" panose="02040603050506020204" pitchFamily="18" charset="0"/>
                <a:cs typeface="Calibri" panose="020F0502020204030204" pitchFamily="34" charset="0"/>
              </a:rPr>
              <a:t>Kể một câu chuyện em đã nghe hay đã đọc có nội dung bảo vệ môi trường.</a:t>
            </a:r>
            <a:endParaRPr lang="en-US" altLang="en-US" sz="4000" b="1">
              <a:solidFill>
                <a:srgbClr val="002060"/>
              </a:solidFill>
              <a:latin typeface="UTM Avo" panose="02040603050506020204" pitchFamily="18" charset="0"/>
              <a:cs typeface="Calibri" panose="020F0502020204030204" pitchFamily="34" charset="0"/>
            </a:endParaRPr>
          </a:p>
        </p:txBody>
      </p:sp>
      <p:pic>
        <p:nvPicPr>
          <p:cNvPr id="16" name="图片 10">
            <a:extLst>
              <a:ext uri="{FF2B5EF4-FFF2-40B4-BE49-F238E27FC236}">
                <a16:creationId xmlns:a16="http://schemas.microsoft.com/office/drawing/2014/main" id="{C61BE639-AC19-4F03-B295-672859CC1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2322" y="2786825"/>
            <a:ext cx="4200539" cy="4200539"/>
          </a:xfrm>
          <a:prstGeom prst="rect">
            <a:avLst/>
          </a:prstGeom>
        </p:spPr>
      </p:pic>
    </p:spTree>
    <p:extLst>
      <p:ext uri="{BB962C8B-B14F-4D97-AF65-F5344CB8AC3E}">
        <p14:creationId xmlns:p14="http://schemas.microsoft.com/office/powerpoint/2010/main" val="97775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A_蓝剑_图片占位符 7">
            <a:extLst>
              <a:ext uri="{FF2B5EF4-FFF2-40B4-BE49-F238E27FC236}">
                <a16:creationId xmlns:a16="http://schemas.microsoft.com/office/drawing/2014/main" id="{CDD26E2B-EA72-4BA6-BB68-119C1ECBD419}"/>
              </a:ext>
            </a:extLst>
          </p:cNvPr>
          <p:cNvPicPr preferRelativeResize="0">
            <a:picLocks/>
          </p:cNvPicPr>
          <p:nvPr>
            <p:custDataLst>
              <p:tags r:id="rId1"/>
            </p:custDataLst>
          </p:nvPr>
        </p:nvPicPr>
        <p:blipFill rotWithShape="1">
          <a:blip r:embed="rId3">
            <a:extLst>
              <a:ext uri="{28A0092B-C50C-407E-A947-70E740481C1C}">
                <a14:useLocalDpi xmlns:a14="http://schemas.microsoft.com/office/drawing/2010/main" val="0"/>
              </a:ext>
            </a:extLst>
          </a:blip>
          <a:srcRect t="30673"/>
          <a:stretch/>
        </p:blipFill>
        <p:spPr>
          <a:xfrm>
            <a:off x="6096000" y="4267200"/>
            <a:ext cx="5923070" cy="2430266"/>
          </a:xfrm>
          <a:custGeom>
            <a:avLst/>
            <a:gdLst>
              <a:gd name="connsiteX0" fmla="*/ 7009483 w 9503152"/>
              <a:gd name="connsiteY0" fmla="*/ 1682574 h 2345129"/>
              <a:gd name="connsiteX1" fmla="*/ 6916003 w 9503152"/>
              <a:gd name="connsiteY1" fmla="*/ 1760819 h 2345129"/>
              <a:gd name="connsiteX2" fmla="*/ 6874744 w 9503152"/>
              <a:gd name="connsiteY2" fmla="*/ 1754427 h 2345129"/>
              <a:gd name="connsiteX3" fmla="*/ 6876903 w 9503152"/>
              <a:gd name="connsiteY3" fmla="*/ 1740494 h 2345129"/>
              <a:gd name="connsiteX4" fmla="*/ 6895517 w 9503152"/>
              <a:gd name="connsiteY4" fmla="*/ 1711281 h 2345129"/>
              <a:gd name="connsiteX5" fmla="*/ 6870431 w 9503152"/>
              <a:gd name="connsiteY5" fmla="*/ 1691338 h 2345129"/>
              <a:gd name="connsiteX6" fmla="*/ 6799881 w 9503152"/>
              <a:gd name="connsiteY6" fmla="*/ 1712505 h 2345129"/>
              <a:gd name="connsiteX7" fmla="*/ 6797452 w 9503152"/>
              <a:gd name="connsiteY7" fmla="*/ 1728185 h 2345129"/>
              <a:gd name="connsiteX8" fmla="*/ 6805091 w 9503152"/>
              <a:gd name="connsiteY8" fmla="*/ 1759676 h 2345129"/>
              <a:gd name="connsiteX9" fmla="*/ 6716182 w 9503152"/>
              <a:gd name="connsiteY9" fmla="*/ 1808322 h 2345129"/>
              <a:gd name="connsiteX10" fmla="*/ 6713753 w 9503152"/>
              <a:gd name="connsiteY10" fmla="*/ 1824002 h 2345129"/>
              <a:gd name="connsiteX11" fmla="*/ 6803992 w 9503152"/>
              <a:gd name="connsiteY11" fmla="*/ 1948540 h 2345129"/>
              <a:gd name="connsiteX12" fmla="*/ 6925244 w 9503152"/>
              <a:gd name="connsiteY12" fmla="*/ 1872809 h 2345129"/>
              <a:gd name="connsiteX13" fmla="*/ 7055044 w 9503152"/>
              <a:gd name="connsiteY13" fmla="*/ 1752037 h 2345129"/>
              <a:gd name="connsiteX14" fmla="*/ 7062330 w 9503152"/>
              <a:gd name="connsiteY14" fmla="*/ 1705012 h 2345129"/>
              <a:gd name="connsiteX15" fmla="*/ 7016226 w 9503152"/>
              <a:gd name="connsiteY15" fmla="*/ 1729982 h 2345129"/>
              <a:gd name="connsiteX16" fmla="*/ 7007327 w 9503152"/>
              <a:gd name="connsiteY16" fmla="*/ 1696491 h 2345129"/>
              <a:gd name="connsiteX17" fmla="*/ 7023241 w 9503152"/>
              <a:gd name="connsiteY17" fmla="*/ 1684705 h 2345129"/>
              <a:gd name="connsiteX18" fmla="*/ 1281545 w 9503152"/>
              <a:gd name="connsiteY18" fmla="*/ 1640437 h 2345129"/>
              <a:gd name="connsiteX19" fmla="*/ 1249188 w 9503152"/>
              <a:gd name="connsiteY19" fmla="*/ 1667521 h 2345129"/>
              <a:gd name="connsiteX20" fmla="*/ 1246759 w 9503152"/>
              <a:gd name="connsiteY20" fmla="*/ 1683201 h 2345129"/>
              <a:gd name="connsiteX21" fmla="*/ 1280988 w 9503152"/>
              <a:gd name="connsiteY21" fmla="*/ 1734868 h 2345129"/>
              <a:gd name="connsiteX22" fmla="*/ 1306970 w 9503152"/>
              <a:gd name="connsiteY22" fmla="*/ 1738894 h 2345129"/>
              <a:gd name="connsiteX23" fmla="*/ 1332601 w 9503152"/>
              <a:gd name="connsiteY23" fmla="*/ 1664388 h 2345129"/>
              <a:gd name="connsiteX24" fmla="*/ 1335028 w 9503152"/>
              <a:gd name="connsiteY24" fmla="*/ 1648723 h 2345129"/>
              <a:gd name="connsiteX25" fmla="*/ 8957352 w 9503152"/>
              <a:gd name="connsiteY25" fmla="*/ 1451138 h 2345129"/>
              <a:gd name="connsiteX26" fmla="*/ 8984853 w 9503152"/>
              <a:gd name="connsiteY26" fmla="*/ 1455398 h 2345129"/>
              <a:gd name="connsiteX27" fmla="*/ 9022152 w 9503152"/>
              <a:gd name="connsiteY27" fmla="*/ 1477218 h 2345129"/>
              <a:gd name="connsiteX28" fmla="*/ 9019993 w 9503152"/>
              <a:gd name="connsiteY28" fmla="*/ 1491150 h 2345129"/>
              <a:gd name="connsiteX29" fmla="*/ 8987634 w 9503152"/>
              <a:gd name="connsiteY29" fmla="*/ 1518250 h 2345129"/>
              <a:gd name="connsiteX30" fmla="*/ 8947908 w 9503152"/>
              <a:gd name="connsiteY30" fmla="*/ 1512095 h 2345129"/>
              <a:gd name="connsiteX31" fmla="*/ 8950337 w 9503152"/>
              <a:gd name="connsiteY31" fmla="*/ 1496415 h 2345129"/>
              <a:gd name="connsiteX32" fmla="*/ 8968683 w 9503152"/>
              <a:gd name="connsiteY32" fmla="*/ 1468934 h 2345129"/>
              <a:gd name="connsiteX33" fmla="*/ 8957352 w 9503152"/>
              <a:gd name="connsiteY33" fmla="*/ 1451138 h 2345129"/>
              <a:gd name="connsiteX34" fmla="*/ 6699143 w 9503152"/>
              <a:gd name="connsiteY34" fmla="*/ 1383038 h 2345129"/>
              <a:gd name="connsiteX35" fmla="*/ 6678384 w 9503152"/>
              <a:gd name="connsiteY35" fmla="*/ 1426186 h 2345129"/>
              <a:gd name="connsiteX36" fmla="*/ 6692128 w 9503152"/>
              <a:gd name="connsiteY36" fmla="*/ 1428315 h 2345129"/>
              <a:gd name="connsiteX37" fmla="*/ 6722695 w 9503152"/>
              <a:gd name="connsiteY37" fmla="*/ 1402743 h 2345129"/>
              <a:gd name="connsiteX38" fmla="*/ 6725124 w 9503152"/>
              <a:gd name="connsiteY38" fmla="*/ 1387063 h 2345129"/>
              <a:gd name="connsiteX39" fmla="*/ 6004857 w 9503152"/>
              <a:gd name="connsiteY39" fmla="*/ 804676 h 2345129"/>
              <a:gd name="connsiteX40" fmla="*/ 5990557 w 9503152"/>
              <a:gd name="connsiteY40" fmla="*/ 896977 h 2345129"/>
              <a:gd name="connsiteX41" fmla="*/ 6030282 w 9503152"/>
              <a:gd name="connsiteY41" fmla="*/ 903132 h 2345129"/>
              <a:gd name="connsiteX42" fmla="*/ 6062653 w 9503152"/>
              <a:gd name="connsiteY42" fmla="*/ 876050 h 2345129"/>
              <a:gd name="connsiteX43" fmla="*/ 6067241 w 9503152"/>
              <a:gd name="connsiteY43" fmla="*/ 846438 h 2345129"/>
              <a:gd name="connsiteX44" fmla="*/ 6044582 w 9503152"/>
              <a:gd name="connsiteY44" fmla="*/ 810830 h 2345129"/>
              <a:gd name="connsiteX45" fmla="*/ 8451205 w 9503152"/>
              <a:gd name="connsiteY45" fmla="*/ 728945 h 2345129"/>
              <a:gd name="connsiteX46" fmla="*/ 8407520 w 9503152"/>
              <a:gd name="connsiteY46" fmla="*/ 738218 h 2345129"/>
              <a:gd name="connsiteX47" fmla="*/ 8402663 w 9503152"/>
              <a:gd name="connsiteY47" fmla="*/ 769562 h 2345129"/>
              <a:gd name="connsiteX48" fmla="*/ 8416421 w 9503152"/>
              <a:gd name="connsiteY48" fmla="*/ 771694 h 2345129"/>
              <a:gd name="connsiteX49" fmla="*/ 8448778 w 9503152"/>
              <a:gd name="connsiteY49" fmla="*/ 744610 h 2345129"/>
              <a:gd name="connsiteX50" fmla="*/ 8535244 w 9503152"/>
              <a:gd name="connsiteY50" fmla="*/ 711642 h 2345129"/>
              <a:gd name="connsiteX51" fmla="*/ 8493089 w 9503152"/>
              <a:gd name="connsiteY51" fmla="*/ 721167 h 2345129"/>
              <a:gd name="connsiteX52" fmla="*/ 8488504 w 9503152"/>
              <a:gd name="connsiteY52" fmla="*/ 750764 h 2345129"/>
              <a:gd name="connsiteX53" fmla="*/ 8502247 w 9503152"/>
              <a:gd name="connsiteY53" fmla="*/ 752894 h 2345129"/>
              <a:gd name="connsiteX54" fmla="*/ 8532815 w 9503152"/>
              <a:gd name="connsiteY54" fmla="*/ 727322 h 2345129"/>
              <a:gd name="connsiteX55" fmla="*/ 9305782 w 9503152"/>
              <a:gd name="connsiteY55" fmla="*/ 0 h 2345129"/>
              <a:gd name="connsiteX56" fmla="*/ 9479975 w 9503152"/>
              <a:gd name="connsiteY56" fmla="*/ 26988 h 2345129"/>
              <a:gd name="connsiteX57" fmla="*/ 9502620 w 9503152"/>
              <a:gd name="connsiteY57" fmla="*/ 62593 h 2345129"/>
              <a:gd name="connsiteX58" fmla="*/ 9500461 w 9503152"/>
              <a:gd name="connsiteY58" fmla="*/ 76525 h 2345129"/>
              <a:gd name="connsiteX59" fmla="*/ 9325726 w 9503152"/>
              <a:gd name="connsiteY59" fmla="*/ 143971 h 2345129"/>
              <a:gd name="connsiteX60" fmla="*/ 9300655 w 9503152"/>
              <a:gd name="connsiteY60" fmla="*/ 124030 h 2345129"/>
              <a:gd name="connsiteX61" fmla="*/ 9286897 w 9503152"/>
              <a:gd name="connsiteY61" fmla="*/ 121899 h 2345129"/>
              <a:gd name="connsiteX62" fmla="*/ 9021733 w 9503152"/>
              <a:gd name="connsiteY62" fmla="*/ 237755 h 2345129"/>
              <a:gd name="connsiteX63" fmla="*/ 8828384 w 9503152"/>
              <a:gd name="connsiteY63" fmla="*/ 334414 h 2345129"/>
              <a:gd name="connsiteX64" fmla="*/ 8810055 w 9503152"/>
              <a:gd name="connsiteY64" fmla="*/ 361882 h 2345129"/>
              <a:gd name="connsiteX65" fmla="*/ 8854080 w 9503152"/>
              <a:gd name="connsiteY65" fmla="*/ 431123 h 2345129"/>
              <a:gd name="connsiteX66" fmla="*/ 8828465 w 9503152"/>
              <a:gd name="connsiteY66" fmla="*/ 505615 h 2345129"/>
              <a:gd name="connsiteX67" fmla="*/ 8830336 w 9503152"/>
              <a:gd name="connsiteY67" fmla="*/ 584382 h 2345129"/>
              <a:gd name="connsiteX68" fmla="*/ 8814165 w 9503152"/>
              <a:gd name="connsiteY68" fmla="*/ 597917 h 2345129"/>
              <a:gd name="connsiteX69" fmla="*/ 8827909 w 9503152"/>
              <a:gd name="connsiteY69" fmla="*/ 600047 h 2345129"/>
              <a:gd name="connsiteX70" fmla="*/ 8809306 w 9503152"/>
              <a:gd name="connsiteY70" fmla="*/ 629277 h 2345129"/>
              <a:gd name="connsiteX71" fmla="*/ 8797706 w 9503152"/>
              <a:gd name="connsiteY71" fmla="*/ 704152 h 2345129"/>
              <a:gd name="connsiteX72" fmla="*/ 8564632 w 9503152"/>
              <a:gd name="connsiteY72" fmla="*/ 794656 h 2345129"/>
              <a:gd name="connsiteX73" fmla="*/ 8569842 w 9503152"/>
              <a:gd name="connsiteY73" fmla="*/ 841827 h 2345129"/>
              <a:gd name="connsiteX74" fmla="*/ 8383775 w 9503152"/>
              <a:gd name="connsiteY74" fmla="*/ 891477 h 2345129"/>
              <a:gd name="connsiteX75" fmla="*/ 8325436 w 9503152"/>
              <a:gd name="connsiteY75" fmla="*/ 914535 h 2345129"/>
              <a:gd name="connsiteX76" fmla="*/ 8315992 w 9503152"/>
              <a:gd name="connsiteY76" fmla="*/ 975493 h 2345129"/>
              <a:gd name="connsiteX77" fmla="*/ 8420531 w 9503152"/>
              <a:gd name="connsiteY77" fmla="*/ 1007729 h 2345129"/>
              <a:gd name="connsiteX78" fmla="*/ 8418373 w 9503152"/>
              <a:gd name="connsiteY78" fmla="*/ 1021662 h 2345129"/>
              <a:gd name="connsiteX79" fmla="*/ 8392391 w 9503152"/>
              <a:gd name="connsiteY79" fmla="*/ 1017637 h 2345129"/>
              <a:gd name="connsiteX80" fmla="*/ 8385106 w 9503152"/>
              <a:gd name="connsiteY80" fmla="*/ 1064661 h 2345129"/>
              <a:gd name="connsiteX81" fmla="*/ 8486927 w 9503152"/>
              <a:gd name="connsiteY81" fmla="*/ 1205277 h 2345129"/>
              <a:gd name="connsiteX82" fmla="*/ 8440187 w 9503152"/>
              <a:gd name="connsiteY82" fmla="*/ 1244400 h 2345129"/>
              <a:gd name="connsiteX83" fmla="*/ 8425886 w 9503152"/>
              <a:gd name="connsiteY83" fmla="*/ 1336701 h 2345129"/>
              <a:gd name="connsiteX84" fmla="*/ 8175377 w 9503152"/>
              <a:gd name="connsiteY84" fmla="*/ 1438771 h 2345129"/>
              <a:gd name="connsiteX85" fmla="*/ 8170520 w 9503152"/>
              <a:gd name="connsiteY85" fmla="*/ 1470116 h 2345129"/>
              <a:gd name="connsiteX86" fmla="*/ 8184264 w 9503152"/>
              <a:gd name="connsiteY86" fmla="*/ 1472245 h 2345129"/>
              <a:gd name="connsiteX87" fmla="*/ 8200451 w 9503152"/>
              <a:gd name="connsiteY87" fmla="*/ 1458697 h 2345129"/>
              <a:gd name="connsiteX88" fmla="*/ 8262821 w 9503152"/>
              <a:gd name="connsiteY88" fmla="*/ 1500457 h 2345129"/>
              <a:gd name="connsiteX89" fmla="*/ 8307417 w 9503152"/>
              <a:gd name="connsiteY89" fmla="*/ 1475269 h 2345129"/>
              <a:gd name="connsiteX90" fmla="*/ 8318731 w 9503152"/>
              <a:gd name="connsiteY90" fmla="*/ 1493078 h 2345129"/>
              <a:gd name="connsiteX91" fmla="*/ 8388387 w 9503152"/>
              <a:gd name="connsiteY91" fmla="*/ 1487813 h 2345129"/>
              <a:gd name="connsiteX92" fmla="*/ 8428126 w 9503152"/>
              <a:gd name="connsiteY92" fmla="*/ 1493970 h 2345129"/>
              <a:gd name="connsiteX93" fmla="*/ 8713506 w 9503152"/>
              <a:gd name="connsiteY93" fmla="*/ 1429399 h 2345129"/>
              <a:gd name="connsiteX94" fmla="*/ 8729676 w 9503152"/>
              <a:gd name="connsiteY94" fmla="*/ 1415864 h 2345129"/>
              <a:gd name="connsiteX95" fmla="*/ 8783159 w 9503152"/>
              <a:gd name="connsiteY95" fmla="*/ 1424150 h 2345129"/>
              <a:gd name="connsiteX96" fmla="*/ 8947908 w 9503152"/>
              <a:gd name="connsiteY96" fmla="*/ 1512095 h 2345129"/>
              <a:gd name="connsiteX97" fmla="*/ 8945481 w 9503152"/>
              <a:gd name="connsiteY97" fmla="*/ 1527759 h 2345129"/>
              <a:gd name="connsiteX98" fmla="*/ 8691902 w 9503152"/>
              <a:gd name="connsiteY98" fmla="*/ 1659678 h 2345129"/>
              <a:gd name="connsiteX99" fmla="*/ 8650657 w 9503152"/>
              <a:gd name="connsiteY99" fmla="*/ 1653288 h 2345129"/>
              <a:gd name="connsiteX100" fmla="*/ 8661974 w 9503152"/>
              <a:gd name="connsiteY100" fmla="*/ 1671081 h 2345129"/>
              <a:gd name="connsiteX101" fmla="*/ 8169503 w 9503152"/>
              <a:gd name="connsiteY101" fmla="*/ 1830182 h 2345129"/>
              <a:gd name="connsiteX102" fmla="*/ 8013367 w 9503152"/>
              <a:gd name="connsiteY102" fmla="*/ 1868412 h 2345129"/>
              <a:gd name="connsiteX103" fmla="*/ 7881680 w 9503152"/>
              <a:gd name="connsiteY103" fmla="*/ 1910430 h 2345129"/>
              <a:gd name="connsiteX104" fmla="*/ 7402601 w 9503152"/>
              <a:gd name="connsiteY104" fmla="*/ 1993129 h 2345129"/>
              <a:gd name="connsiteX105" fmla="*/ 7274605 w 9503152"/>
              <a:gd name="connsiteY105" fmla="*/ 2021452 h 2345129"/>
              <a:gd name="connsiteX106" fmla="*/ 7209806 w 9503152"/>
              <a:gd name="connsiteY106" fmla="*/ 1995372 h 2345129"/>
              <a:gd name="connsiteX107" fmla="*/ 6731620 w 9503152"/>
              <a:gd name="connsiteY107" fmla="*/ 2062169 h 2345129"/>
              <a:gd name="connsiteX108" fmla="*/ 5882215 w 9503152"/>
              <a:gd name="connsiteY108" fmla="*/ 2212334 h 2345129"/>
              <a:gd name="connsiteX109" fmla="*/ 5842490 w 9503152"/>
              <a:gd name="connsiteY109" fmla="*/ 2206179 h 2345129"/>
              <a:gd name="connsiteX110" fmla="*/ 5840063 w 9503152"/>
              <a:gd name="connsiteY110" fmla="*/ 2221844 h 2345129"/>
              <a:gd name="connsiteX111" fmla="*/ 5705596 w 9503152"/>
              <a:gd name="connsiteY111" fmla="*/ 2201011 h 2345129"/>
              <a:gd name="connsiteX112" fmla="*/ 5229851 w 9503152"/>
              <a:gd name="connsiteY112" fmla="*/ 2252145 h 2345129"/>
              <a:gd name="connsiteX113" fmla="*/ 5178797 w 9503152"/>
              <a:gd name="connsiteY113" fmla="*/ 2228179 h 2345129"/>
              <a:gd name="connsiteX114" fmla="*/ 4888834 w 9503152"/>
              <a:gd name="connsiteY114" fmla="*/ 2231408 h 2345129"/>
              <a:gd name="connsiteX115" fmla="*/ 4809383 w 9503152"/>
              <a:gd name="connsiteY115" fmla="*/ 2219099 h 2345129"/>
              <a:gd name="connsiteX116" fmla="*/ 4804795 w 9503152"/>
              <a:gd name="connsiteY116" fmla="*/ 2248712 h 2345129"/>
              <a:gd name="connsiteX117" fmla="*/ 4710054 w 9503152"/>
              <a:gd name="connsiteY117" fmla="*/ 2234034 h 2345129"/>
              <a:gd name="connsiteX118" fmla="*/ 4389537 w 9503152"/>
              <a:gd name="connsiteY118" fmla="*/ 2262837 h 2345129"/>
              <a:gd name="connsiteX119" fmla="*/ 4351970 w 9503152"/>
              <a:gd name="connsiteY119" fmla="*/ 2242750 h 2345129"/>
              <a:gd name="connsiteX120" fmla="*/ 4347382 w 9503152"/>
              <a:gd name="connsiteY120" fmla="*/ 2272362 h 2345129"/>
              <a:gd name="connsiteX121" fmla="*/ 4226672 w 9503152"/>
              <a:gd name="connsiteY121" fmla="*/ 2253661 h 2345129"/>
              <a:gd name="connsiteX122" fmla="*/ 3832525 w 9503152"/>
              <a:gd name="connsiteY122" fmla="*/ 2303154 h 2345129"/>
              <a:gd name="connsiteX123" fmla="*/ 3804399 w 9503152"/>
              <a:gd name="connsiteY123" fmla="*/ 2313063 h 2345129"/>
              <a:gd name="connsiteX124" fmla="*/ 3697433 w 9503152"/>
              <a:gd name="connsiteY124" fmla="*/ 2296491 h 2345129"/>
              <a:gd name="connsiteX125" fmla="*/ 3584091 w 9503152"/>
              <a:gd name="connsiteY125" fmla="*/ 2311028 h 2345129"/>
              <a:gd name="connsiteX126" fmla="*/ 3449624 w 9503152"/>
              <a:gd name="connsiteY126" fmla="*/ 2290195 h 2345129"/>
              <a:gd name="connsiteX127" fmla="*/ 3198761 w 9503152"/>
              <a:gd name="connsiteY127" fmla="*/ 2313750 h 2345129"/>
              <a:gd name="connsiteX128" fmla="*/ 3117777 w 9503152"/>
              <a:gd name="connsiteY128" fmla="*/ 2301203 h 2345129"/>
              <a:gd name="connsiteX129" fmla="*/ 3089380 w 9503152"/>
              <a:gd name="connsiteY129" fmla="*/ 2312860 h 2345129"/>
              <a:gd name="connsiteX130" fmla="*/ 3091809 w 9503152"/>
              <a:gd name="connsiteY130" fmla="*/ 2297180 h 2345129"/>
              <a:gd name="connsiteX131" fmla="*/ 2692721 w 9503152"/>
              <a:gd name="connsiteY131" fmla="*/ 2297770 h 2345129"/>
              <a:gd name="connsiteX132" fmla="*/ 2611737 w 9503152"/>
              <a:gd name="connsiteY132" fmla="*/ 2285223 h 2345129"/>
              <a:gd name="connsiteX133" fmla="*/ 2523483 w 9503152"/>
              <a:gd name="connsiteY133" fmla="*/ 2319687 h 2345129"/>
              <a:gd name="connsiteX134" fmla="*/ 2499928 w 9503152"/>
              <a:gd name="connsiteY134" fmla="*/ 2299998 h 2345129"/>
              <a:gd name="connsiteX135" fmla="*/ 2486171 w 9503152"/>
              <a:gd name="connsiteY135" fmla="*/ 2297866 h 2345129"/>
              <a:gd name="connsiteX136" fmla="*/ 2333104 w 9503152"/>
              <a:gd name="connsiteY136" fmla="*/ 2306249 h 2345129"/>
              <a:gd name="connsiteX137" fmla="*/ 2172669 w 9503152"/>
              <a:gd name="connsiteY137" fmla="*/ 2281393 h 2345129"/>
              <a:gd name="connsiteX138" fmla="*/ 2029314 w 9503152"/>
              <a:gd name="connsiteY138" fmla="*/ 2227086 h 2345129"/>
              <a:gd name="connsiteX139" fmla="*/ 1948330 w 9503152"/>
              <a:gd name="connsiteY139" fmla="*/ 2214539 h 2345129"/>
              <a:gd name="connsiteX140" fmla="*/ 1913461 w 9503152"/>
              <a:gd name="connsiteY140" fmla="*/ 2177040 h 2345129"/>
              <a:gd name="connsiteX141" fmla="*/ 1725511 w 9503152"/>
              <a:gd name="connsiteY141" fmla="*/ 2147921 h 2345129"/>
              <a:gd name="connsiteX142" fmla="*/ 1418738 w 9503152"/>
              <a:gd name="connsiteY142" fmla="*/ 2178854 h 2345129"/>
              <a:gd name="connsiteX143" fmla="*/ 1375063 w 9503152"/>
              <a:gd name="connsiteY143" fmla="*/ 2188144 h 2345129"/>
              <a:gd name="connsiteX144" fmla="*/ 1254354 w 9503152"/>
              <a:gd name="connsiteY144" fmla="*/ 2169442 h 2345129"/>
              <a:gd name="connsiteX145" fmla="*/ 1209758 w 9503152"/>
              <a:gd name="connsiteY145" fmla="*/ 2194630 h 2345129"/>
              <a:gd name="connsiteX146" fmla="*/ 1221357 w 9503152"/>
              <a:gd name="connsiteY146" fmla="*/ 2210694 h 2345129"/>
              <a:gd name="connsiteX147" fmla="*/ 1200314 w 9503152"/>
              <a:gd name="connsiteY147" fmla="*/ 2255587 h 2345129"/>
              <a:gd name="connsiteX148" fmla="*/ 917636 w 9503152"/>
              <a:gd name="connsiteY148" fmla="*/ 2211792 h 2345129"/>
              <a:gd name="connsiteX149" fmla="*/ 815000 w 9503152"/>
              <a:gd name="connsiteY149" fmla="*/ 2258295 h 2345129"/>
              <a:gd name="connsiteX150" fmla="*/ 761517 w 9503152"/>
              <a:gd name="connsiteY150" fmla="*/ 2250009 h 2345129"/>
              <a:gd name="connsiteX151" fmla="*/ 501484 w 9503152"/>
              <a:gd name="connsiteY151" fmla="*/ 2241820 h 2345129"/>
              <a:gd name="connsiteX152" fmla="*/ 420500 w 9503152"/>
              <a:gd name="connsiteY152" fmla="*/ 2229273 h 2345129"/>
              <a:gd name="connsiteX153" fmla="*/ 274173 w 9503152"/>
              <a:gd name="connsiteY153" fmla="*/ 2285079 h 2345129"/>
              <a:gd name="connsiteX154" fmla="*/ 272014 w 9503152"/>
              <a:gd name="connsiteY154" fmla="*/ 2299012 h 2345129"/>
              <a:gd name="connsiteX155" fmla="*/ 191030 w 9503152"/>
              <a:gd name="connsiteY155" fmla="*/ 2286465 h 2345129"/>
              <a:gd name="connsiteX156" fmla="*/ 155336 w 9503152"/>
              <a:gd name="connsiteY156" fmla="*/ 2345129 h 2345129"/>
              <a:gd name="connsiteX157" fmla="*/ 100334 w 9503152"/>
              <a:gd name="connsiteY157" fmla="*/ 2336608 h 2345129"/>
              <a:gd name="connsiteX158" fmla="*/ 32468 w 9503152"/>
              <a:gd name="connsiteY158" fmla="*/ 2340360 h 2345129"/>
              <a:gd name="connsiteX159" fmla="*/ 1210 w 9503152"/>
              <a:gd name="connsiteY159" fmla="*/ 2178580 h 2345129"/>
              <a:gd name="connsiteX160" fmla="*/ 138025 w 9503152"/>
              <a:gd name="connsiteY160" fmla="*/ 2012531 h 2345129"/>
              <a:gd name="connsiteX161" fmla="*/ 140452 w 9503152"/>
              <a:gd name="connsiteY161" fmla="*/ 1996867 h 2345129"/>
              <a:gd name="connsiteX162" fmla="*/ 163993 w 9503152"/>
              <a:gd name="connsiteY162" fmla="*/ 2016554 h 2345129"/>
              <a:gd name="connsiteX163" fmla="*/ 238248 w 9503152"/>
              <a:gd name="connsiteY163" fmla="*/ 1981695 h 2345129"/>
              <a:gd name="connsiteX164" fmla="*/ 247961 w 9503152"/>
              <a:gd name="connsiteY164" fmla="*/ 1919005 h 2345129"/>
              <a:gd name="connsiteX165" fmla="*/ 152868 w 9503152"/>
              <a:gd name="connsiteY165" fmla="*/ 1825796 h 2345129"/>
              <a:gd name="connsiteX166" fmla="*/ 168784 w 9503152"/>
              <a:gd name="connsiteY166" fmla="*/ 1813995 h 2345129"/>
              <a:gd name="connsiteX167" fmla="*/ 155027 w 9503152"/>
              <a:gd name="connsiteY167" fmla="*/ 1811863 h 2345129"/>
              <a:gd name="connsiteX168" fmla="*/ 173640 w 9503152"/>
              <a:gd name="connsiteY168" fmla="*/ 1782650 h 2345129"/>
              <a:gd name="connsiteX169" fmla="*/ 176067 w 9503152"/>
              <a:gd name="connsiteY169" fmla="*/ 1766986 h 2345129"/>
              <a:gd name="connsiteX170" fmla="*/ 141826 w 9503152"/>
              <a:gd name="connsiteY170" fmla="*/ 1715301 h 2345129"/>
              <a:gd name="connsiteX171" fmla="*/ 102100 w 9503152"/>
              <a:gd name="connsiteY171" fmla="*/ 1709146 h 2345129"/>
              <a:gd name="connsiteX172" fmla="*/ 72170 w 9503152"/>
              <a:gd name="connsiteY172" fmla="*/ 1720565 h 2345129"/>
              <a:gd name="connsiteX173" fmla="*/ 64802 w 9503152"/>
              <a:gd name="connsiteY173" fmla="*/ 1687327 h 2345129"/>
              <a:gd name="connsiteX174" fmla="*/ 79455 w 9503152"/>
              <a:gd name="connsiteY174" fmla="*/ 1673541 h 2345129"/>
              <a:gd name="connsiteX175" fmla="*/ 71816 w 9503152"/>
              <a:gd name="connsiteY175" fmla="*/ 1642050 h 2345129"/>
              <a:gd name="connsiteX176" fmla="*/ 88897 w 9503152"/>
              <a:gd name="connsiteY176" fmla="*/ 1612599 h 2345129"/>
              <a:gd name="connsiteX177" fmla="*/ 69932 w 9503152"/>
              <a:gd name="connsiteY177" fmla="*/ 1563281 h 2345129"/>
              <a:gd name="connsiteX178" fmla="*/ 90973 w 9503152"/>
              <a:gd name="connsiteY178" fmla="*/ 1518403 h 2345129"/>
              <a:gd name="connsiteX179" fmla="*/ 91804 w 9503152"/>
              <a:gd name="connsiteY179" fmla="*/ 1331271 h 2345129"/>
              <a:gd name="connsiteX180" fmla="*/ 136032 w 9503152"/>
              <a:gd name="connsiteY180" fmla="*/ 1227565 h 2345129"/>
              <a:gd name="connsiteX181" fmla="*/ 126862 w 9503152"/>
              <a:gd name="connsiteY181" fmla="*/ 1195821 h 2345129"/>
              <a:gd name="connsiteX182" fmla="*/ 162286 w 9503152"/>
              <a:gd name="connsiteY182" fmla="*/ 1138905 h 2345129"/>
              <a:gd name="connsiteX183" fmla="*/ 150061 w 9503152"/>
              <a:gd name="connsiteY183" fmla="*/ 1137011 h 2345129"/>
              <a:gd name="connsiteX184" fmla="*/ 346655 w 9503152"/>
              <a:gd name="connsiteY184" fmla="*/ 837553 h 2345129"/>
              <a:gd name="connsiteX185" fmla="*/ 446527 w 9503152"/>
              <a:gd name="connsiteY185" fmla="*/ 728185 h 2345129"/>
              <a:gd name="connsiteX186" fmla="*/ 511881 w 9503152"/>
              <a:gd name="connsiteY186" fmla="*/ 659850 h 2345129"/>
              <a:gd name="connsiteX187" fmla="*/ 651479 w 9503152"/>
              <a:gd name="connsiteY187" fmla="*/ 556636 h 2345129"/>
              <a:gd name="connsiteX188" fmla="*/ 742175 w 9503152"/>
              <a:gd name="connsiteY188" fmla="*/ 506494 h 2345129"/>
              <a:gd name="connsiteX189" fmla="*/ 767247 w 9503152"/>
              <a:gd name="connsiteY189" fmla="*/ 526435 h 2345129"/>
              <a:gd name="connsiteX190" fmla="*/ 860455 w 9503152"/>
              <a:gd name="connsiteY190" fmla="*/ 540876 h 2345129"/>
              <a:gd name="connsiteX191" fmla="*/ 865043 w 9503152"/>
              <a:gd name="connsiteY191" fmla="*/ 511263 h 2345129"/>
              <a:gd name="connsiteX192" fmla="*/ 876642 w 9503152"/>
              <a:gd name="connsiteY192" fmla="*/ 527327 h 2345129"/>
              <a:gd name="connsiteX193" fmla="*/ 1013254 w 9503152"/>
              <a:gd name="connsiteY193" fmla="*/ 534225 h 2345129"/>
              <a:gd name="connsiteX194" fmla="*/ 1050821 w 9503152"/>
              <a:gd name="connsiteY194" fmla="*/ 554312 h 2345129"/>
              <a:gd name="connsiteX195" fmla="*/ 1393997 w 9503152"/>
              <a:gd name="connsiteY195" fmla="*/ 561116 h 2345129"/>
              <a:gd name="connsiteX196" fmla="*/ 1487205 w 9503152"/>
              <a:gd name="connsiteY196" fmla="*/ 575557 h 2345129"/>
              <a:gd name="connsiteX197" fmla="*/ 1590834 w 9503152"/>
              <a:gd name="connsiteY197" fmla="*/ 623709 h 2345129"/>
              <a:gd name="connsiteX198" fmla="*/ 1804753 w 9503152"/>
              <a:gd name="connsiteY198" fmla="*/ 656851 h 2345129"/>
              <a:gd name="connsiteX199" fmla="*/ 2220011 w 9503152"/>
              <a:gd name="connsiteY199" fmla="*/ 642726 h 2345129"/>
              <a:gd name="connsiteX200" fmla="*/ 2298837 w 9503152"/>
              <a:gd name="connsiteY200" fmla="*/ 669206 h 2345129"/>
              <a:gd name="connsiteX201" fmla="*/ 2392045 w 9503152"/>
              <a:gd name="connsiteY201" fmla="*/ 683646 h 2345129"/>
              <a:gd name="connsiteX202" fmla="*/ 2437891 w 9503152"/>
              <a:gd name="connsiteY202" fmla="*/ 660426 h 2345129"/>
              <a:gd name="connsiteX203" fmla="*/ 2679311 w 9503152"/>
              <a:gd name="connsiteY203" fmla="*/ 697829 h 2345129"/>
              <a:gd name="connsiteX204" fmla="*/ 2723892 w 9503152"/>
              <a:gd name="connsiteY204" fmla="*/ 672639 h 2345129"/>
              <a:gd name="connsiteX205" fmla="*/ 2791119 w 9503152"/>
              <a:gd name="connsiteY205" fmla="*/ 683054 h 2345129"/>
              <a:gd name="connsiteX206" fmla="*/ 2795707 w 9503152"/>
              <a:gd name="connsiteY206" fmla="*/ 653441 h 2345129"/>
              <a:gd name="connsiteX207" fmla="*/ 2876691 w 9503152"/>
              <a:gd name="connsiteY207" fmla="*/ 665988 h 2345129"/>
              <a:gd name="connsiteX208" fmla="*/ 3500929 w 9503152"/>
              <a:gd name="connsiteY208" fmla="*/ 636086 h 2345129"/>
              <a:gd name="connsiteX209" fmla="*/ 3621639 w 9503152"/>
              <a:gd name="connsiteY209" fmla="*/ 654788 h 2345129"/>
              <a:gd name="connsiteX210" fmla="*/ 3626224 w 9503152"/>
              <a:gd name="connsiteY210" fmla="*/ 625191 h 2345129"/>
              <a:gd name="connsiteX211" fmla="*/ 3705675 w 9503152"/>
              <a:gd name="connsiteY211" fmla="*/ 637500 h 2345129"/>
              <a:gd name="connsiteX212" fmla="*/ 3735619 w 9503152"/>
              <a:gd name="connsiteY212" fmla="*/ 626083 h 2345129"/>
              <a:gd name="connsiteX213" fmla="*/ 3746934 w 9503152"/>
              <a:gd name="connsiteY213" fmla="*/ 643892 h 2345129"/>
              <a:gd name="connsiteX214" fmla="*/ 3751790 w 9503152"/>
              <a:gd name="connsiteY214" fmla="*/ 612548 h 2345129"/>
              <a:gd name="connsiteX215" fmla="*/ 3872500 w 9503152"/>
              <a:gd name="connsiteY215" fmla="*/ 631249 h 2345129"/>
              <a:gd name="connsiteX216" fmla="*/ 4446323 w 9503152"/>
              <a:gd name="connsiteY216" fmla="*/ 563213 h 2345129"/>
              <a:gd name="connsiteX217" fmla="*/ 4603978 w 9503152"/>
              <a:gd name="connsiteY217" fmla="*/ 525218 h 2345129"/>
              <a:gd name="connsiteX218" fmla="*/ 4710943 w 9503152"/>
              <a:gd name="connsiteY218" fmla="*/ 541790 h 2345129"/>
              <a:gd name="connsiteX219" fmla="*/ 4715529 w 9503152"/>
              <a:gd name="connsiteY219" fmla="*/ 512193 h 2345129"/>
              <a:gd name="connsiteX220" fmla="*/ 4796499 w 9503152"/>
              <a:gd name="connsiteY220" fmla="*/ 524738 h 2345129"/>
              <a:gd name="connsiteX221" fmla="*/ 4908324 w 9503152"/>
              <a:gd name="connsiteY221" fmla="*/ 509950 h 2345129"/>
              <a:gd name="connsiteX222" fmla="*/ 4975551 w 9503152"/>
              <a:gd name="connsiteY222" fmla="*/ 520365 h 2345129"/>
              <a:gd name="connsiteX223" fmla="*/ 5161614 w 9503152"/>
              <a:gd name="connsiteY223" fmla="*/ 470731 h 2345129"/>
              <a:gd name="connsiteX224" fmla="*/ 5177798 w 9503152"/>
              <a:gd name="connsiteY224" fmla="*/ 457198 h 2345129"/>
              <a:gd name="connsiteX225" fmla="*/ 5286284 w 9503152"/>
              <a:gd name="connsiteY225" fmla="*/ 474006 h 2345129"/>
              <a:gd name="connsiteX226" fmla="*/ 5290872 w 9503152"/>
              <a:gd name="connsiteY226" fmla="*/ 444393 h 2345129"/>
              <a:gd name="connsiteX227" fmla="*/ 5397824 w 9503152"/>
              <a:gd name="connsiteY227" fmla="*/ 460963 h 2345129"/>
              <a:gd name="connsiteX228" fmla="*/ 5637370 w 9503152"/>
              <a:gd name="connsiteY228" fmla="*/ 419615 h 2345129"/>
              <a:gd name="connsiteX229" fmla="*/ 5653543 w 9503152"/>
              <a:gd name="connsiteY229" fmla="*/ 406064 h 2345129"/>
              <a:gd name="connsiteX230" fmla="*/ 5760509 w 9503152"/>
              <a:gd name="connsiteY230" fmla="*/ 422636 h 2345129"/>
              <a:gd name="connsiteX231" fmla="*/ 5765365 w 9503152"/>
              <a:gd name="connsiteY231" fmla="*/ 391291 h 2345129"/>
              <a:gd name="connsiteX232" fmla="*/ 5832592 w 9503152"/>
              <a:gd name="connsiteY232" fmla="*/ 401707 h 2345129"/>
              <a:gd name="connsiteX233" fmla="*/ 6084988 w 9503152"/>
              <a:gd name="connsiteY233" fmla="*/ 378390 h 2345129"/>
              <a:gd name="connsiteX234" fmla="*/ 6524342 w 9503152"/>
              <a:gd name="connsiteY234" fmla="*/ 289537 h 2345129"/>
              <a:gd name="connsiteX235" fmla="*/ 6631294 w 9503152"/>
              <a:gd name="connsiteY235" fmla="*/ 306107 h 2345129"/>
              <a:gd name="connsiteX236" fmla="*/ 6941762 w 9503152"/>
              <a:gd name="connsiteY236" fmla="*/ 261463 h 2345129"/>
              <a:gd name="connsiteX237" fmla="*/ 6981487 w 9503152"/>
              <a:gd name="connsiteY237" fmla="*/ 267618 h 2345129"/>
              <a:gd name="connsiteX238" fmla="*/ 6986343 w 9503152"/>
              <a:gd name="connsiteY238" fmla="*/ 236273 h 2345129"/>
              <a:gd name="connsiteX239" fmla="*/ 7081071 w 9503152"/>
              <a:gd name="connsiteY239" fmla="*/ 250950 h 2345129"/>
              <a:gd name="connsiteX240" fmla="*/ 7141569 w 9503152"/>
              <a:gd name="connsiteY240" fmla="*/ 213958 h 2345129"/>
              <a:gd name="connsiteX241" fmla="*/ 7153168 w 9503152"/>
              <a:gd name="connsiteY241" fmla="*/ 230022 h 2345129"/>
              <a:gd name="connsiteX242" fmla="*/ 7227409 w 9503152"/>
              <a:gd name="connsiteY242" fmla="*/ 195161 h 2345129"/>
              <a:gd name="connsiteX243" fmla="*/ 7229839 w 9503152"/>
              <a:gd name="connsiteY243" fmla="*/ 179481 h 2345129"/>
              <a:gd name="connsiteX244" fmla="*/ 7323047 w 9503152"/>
              <a:gd name="connsiteY244" fmla="*/ 193921 h 2345129"/>
              <a:gd name="connsiteX245" fmla="*/ 7327633 w 9503152"/>
              <a:gd name="connsiteY245" fmla="*/ 164324 h 2345129"/>
              <a:gd name="connsiteX246" fmla="*/ 7434585 w 9503152"/>
              <a:gd name="connsiteY246" fmla="*/ 180894 h 2345129"/>
              <a:gd name="connsiteX247" fmla="*/ 7439443 w 9503152"/>
              <a:gd name="connsiteY247" fmla="*/ 149534 h 2345129"/>
              <a:gd name="connsiteX248" fmla="*/ 7480702 w 9503152"/>
              <a:gd name="connsiteY248" fmla="*/ 155926 h 2345129"/>
              <a:gd name="connsiteX249" fmla="*/ 7492030 w 9503152"/>
              <a:gd name="connsiteY249" fmla="*/ 173738 h 2345129"/>
              <a:gd name="connsiteX250" fmla="*/ 7578496 w 9503152"/>
              <a:gd name="connsiteY250" fmla="*/ 140770 h 2345129"/>
              <a:gd name="connsiteX251" fmla="*/ 7590095 w 9503152"/>
              <a:gd name="connsiteY251" fmla="*/ 156834 h 2345129"/>
              <a:gd name="connsiteX252" fmla="*/ 7840958 w 9503152"/>
              <a:gd name="connsiteY252" fmla="*/ 133280 h 2345129"/>
              <a:gd name="connsiteX253" fmla="*/ 7987296 w 9503152"/>
              <a:gd name="connsiteY253" fmla="*/ 77491 h 2345129"/>
              <a:gd name="connsiteX254" fmla="*/ 8012370 w 9503152"/>
              <a:gd name="connsiteY254" fmla="*/ 97416 h 2345129"/>
              <a:gd name="connsiteX255" fmla="*/ 8038339 w 9503152"/>
              <a:gd name="connsiteY255" fmla="*/ 101439 h 2345129"/>
              <a:gd name="connsiteX256" fmla="*/ 8068266 w 9503152"/>
              <a:gd name="connsiteY256" fmla="*/ 90035 h 2345129"/>
              <a:gd name="connsiteX257" fmla="*/ 8090925 w 9503152"/>
              <a:gd name="connsiteY257" fmla="*/ 125643 h 2345129"/>
              <a:gd name="connsiteX258" fmla="*/ 8469784 w 9503152"/>
              <a:gd name="connsiteY258" fmla="*/ 73765 h 2345129"/>
              <a:gd name="connsiteX259" fmla="*/ 8776557 w 9503152"/>
              <a:gd name="connsiteY259" fmla="*/ 42832 h 2345129"/>
              <a:gd name="connsiteX260" fmla="*/ 8790300 w 9503152"/>
              <a:gd name="connsiteY260" fmla="*/ 44962 h 2345129"/>
              <a:gd name="connsiteX261" fmla="*/ 8801629 w 9503152"/>
              <a:gd name="connsiteY261" fmla="*/ 62773 h 2345129"/>
              <a:gd name="connsiteX262" fmla="*/ 9305782 w 9503152"/>
              <a:gd name="connsiteY262" fmla="*/ 0 h 2345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9503152" h="2345129">
                <a:moveTo>
                  <a:pt x="7009483" y="1682574"/>
                </a:moveTo>
                <a:cubicBezTo>
                  <a:pt x="6997259" y="1680680"/>
                  <a:pt x="6966096" y="1706751"/>
                  <a:pt x="6916003" y="1760819"/>
                </a:cubicBezTo>
                <a:lnTo>
                  <a:pt x="6874744" y="1754427"/>
                </a:lnTo>
                <a:lnTo>
                  <a:pt x="6876903" y="1740494"/>
                </a:lnTo>
                <a:lnTo>
                  <a:pt x="6895517" y="1711281"/>
                </a:lnTo>
                <a:lnTo>
                  <a:pt x="6870431" y="1691338"/>
                </a:lnTo>
                <a:cubicBezTo>
                  <a:pt x="6867192" y="1712245"/>
                  <a:pt x="6843672" y="1719289"/>
                  <a:pt x="6799881" y="1712505"/>
                </a:cubicBezTo>
                <a:lnTo>
                  <a:pt x="6797452" y="1728185"/>
                </a:lnTo>
                <a:lnTo>
                  <a:pt x="6805091" y="1759676"/>
                </a:lnTo>
                <a:cubicBezTo>
                  <a:pt x="6748875" y="1772375"/>
                  <a:pt x="6719240" y="1788585"/>
                  <a:pt x="6716182" y="1808322"/>
                </a:cubicBezTo>
                <a:lnTo>
                  <a:pt x="6713753" y="1824002"/>
                </a:lnTo>
                <a:cubicBezTo>
                  <a:pt x="6762711" y="1905287"/>
                  <a:pt x="6792780" y="1946803"/>
                  <a:pt x="6803992" y="1948540"/>
                </a:cubicBezTo>
                <a:cubicBezTo>
                  <a:pt x="6855941" y="1956589"/>
                  <a:pt x="6896354" y="1931344"/>
                  <a:pt x="6925244" y="1872809"/>
                </a:cubicBezTo>
                <a:cubicBezTo>
                  <a:pt x="6966967" y="1785362"/>
                  <a:pt x="7010226" y="1745093"/>
                  <a:pt x="7055044" y="1752037"/>
                </a:cubicBezTo>
                <a:lnTo>
                  <a:pt x="7062330" y="1705012"/>
                </a:lnTo>
                <a:lnTo>
                  <a:pt x="7016226" y="1729982"/>
                </a:lnTo>
                <a:lnTo>
                  <a:pt x="7007327" y="1696491"/>
                </a:lnTo>
                <a:cubicBezTo>
                  <a:pt x="7016499" y="1697912"/>
                  <a:pt x="7021803" y="1693989"/>
                  <a:pt x="7023241" y="1684705"/>
                </a:cubicBezTo>
                <a:close/>
                <a:moveTo>
                  <a:pt x="1281545" y="1640437"/>
                </a:moveTo>
                <a:cubicBezTo>
                  <a:pt x="1278309" y="1661328"/>
                  <a:pt x="1267517" y="1670361"/>
                  <a:pt x="1249188" y="1667521"/>
                </a:cubicBezTo>
                <a:lnTo>
                  <a:pt x="1246759" y="1683201"/>
                </a:lnTo>
                <a:cubicBezTo>
                  <a:pt x="1244600" y="1697134"/>
                  <a:pt x="1256006" y="1714350"/>
                  <a:pt x="1280988" y="1734868"/>
                </a:cubicBezTo>
                <a:lnTo>
                  <a:pt x="1306970" y="1738894"/>
                </a:lnTo>
                <a:lnTo>
                  <a:pt x="1332601" y="1664388"/>
                </a:lnTo>
                <a:lnTo>
                  <a:pt x="1335028" y="1648723"/>
                </a:lnTo>
                <a:close/>
                <a:moveTo>
                  <a:pt x="8957352" y="1451138"/>
                </a:moveTo>
                <a:lnTo>
                  <a:pt x="8984853" y="1455398"/>
                </a:lnTo>
                <a:cubicBezTo>
                  <a:pt x="9000550" y="1468535"/>
                  <a:pt x="9012994" y="1475799"/>
                  <a:pt x="9022152" y="1477218"/>
                </a:cubicBezTo>
                <a:lnTo>
                  <a:pt x="9019993" y="1491150"/>
                </a:lnTo>
                <a:cubicBezTo>
                  <a:pt x="9016754" y="1512057"/>
                  <a:pt x="9005977" y="1521092"/>
                  <a:pt x="8987634" y="1518250"/>
                </a:cubicBezTo>
                <a:lnTo>
                  <a:pt x="8947908" y="1512095"/>
                </a:lnTo>
                <a:lnTo>
                  <a:pt x="8950337" y="1496415"/>
                </a:lnTo>
                <a:lnTo>
                  <a:pt x="8968683" y="1468934"/>
                </a:lnTo>
                <a:cubicBezTo>
                  <a:pt x="8959511" y="1467513"/>
                  <a:pt x="8955732" y="1461591"/>
                  <a:pt x="8957352" y="1451138"/>
                </a:cubicBezTo>
                <a:close/>
                <a:moveTo>
                  <a:pt x="6699143" y="1383038"/>
                </a:moveTo>
                <a:cubicBezTo>
                  <a:pt x="6697523" y="1393491"/>
                  <a:pt x="6690614" y="1407870"/>
                  <a:pt x="6678384" y="1426186"/>
                </a:cubicBezTo>
                <a:lnTo>
                  <a:pt x="6692128" y="1428315"/>
                </a:lnTo>
                <a:cubicBezTo>
                  <a:pt x="6709458" y="1431000"/>
                  <a:pt x="6719637" y="1422480"/>
                  <a:pt x="6722695" y="1402743"/>
                </a:cubicBezTo>
                <a:lnTo>
                  <a:pt x="6725124" y="1387063"/>
                </a:lnTo>
                <a:close/>
                <a:moveTo>
                  <a:pt x="6004857" y="804676"/>
                </a:moveTo>
                <a:lnTo>
                  <a:pt x="5990557" y="896977"/>
                </a:lnTo>
                <a:lnTo>
                  <a:pt x="6030282" y="903132"/>
                </a:lnTo>
                <a:cubicBezTo>
                  <a:pt x="6048625" y="905974"/>
                  <a:pt x="6059416" y="896942"/>
                  <a:pt x="6062653" y="876050"/>
                </a:cubicBezTo>
                <a:lnTo>
                  <a:pt x="6067241" y="846438"/>
                </a:lnTo>
                <a:cubicBezTo>
                  <a:pt x="6070478" y="825547"/>
                  <a:pt x="6062926" y="813672"/>
                  <a:pt x="6044582" y="810830"/>
                </a:cubicBezTo>
                <a:close/>
                <a:moveTo>
                  <a:pt x="8451205" y="728945"/>
                </a:moveTo>
                <a:cubicBezTo>
                  <a:pt x="8432272" y="736700"/>
                  <a:pt x="8417704" y="739796"/>
                  <a:pt x="8407520" y="738218"/>
                </a:cubicBezTo>
                <a:lnTo>
                  <a:pt x="8402663" y="769562"/>
                </a:lnTo>
                <a:lnTo>
                  <a:pt x="8416421" y="771694"/>
                </a:lnTo>
                <a:cubicBezTo>
                  <a:pt x="8434751" y="774533"/>
                  <a:pt x="8445539" y="765517"/>
                  <a:pt x="8448778" y="744610"/>
                </a:cubicBezTo>
                <a:close/>
                <a:moveTo>
                  <a:pt x="8535244" y="711642"/>
                </a:moveTo>
                <a:cubicBezTo>
                  <a:pt x="8516308" y="719413"/>
                  <a:pt x="8502261" y="722588"/>
                  <a:pt x="8493089" y="721167"/>
                </a:cubicBezTo>
                <a:lnTo>
                  <a:pt x="8488504" y="750764"/>
                </a:lnTo>
                <a:lnTo>
                  <a:pt x="8502247" y="752894"/>
                </a:lnTo>
                <a:cubicBezTo>
                  <a:pt x="8519578" y="755579"/>
                  <a:pt x="8529757" y="747059"/>
                  <a:pt x="8532815" y="727322"/>
                </a:cubicBezTo>
                <a:close/>
                <a:moveTo>
                  <a:pt x="9305782" y="0"/>
                </a:moveTo>
                <a:lnTo>
                  <a:pt x="9479975" y="26988"/>
                </a:lnTo>
                <a:cubicBezTo>
                  <a:pt x="9497765" y="33307"/>
                  <a:pt x="9505318" y="45181"/>
                  <a:pt x="9502620" y="62593"/>
                </a:cubicBezTo>
                <a:lnTo>
                  <a:pt x="9500461" y="76525"/>
                </a:lnTo>
                <a:cubicBezTo>
                  <a:pt x="9451386" y="70104"/>
                  <a:pt x="9393136" y="92586"/>
                  <a:pt x="9325726" y="143971"/>
                </a:cubicBezTo>
                <a:lnTo>
                  <a:pt x="9300655" y="124030"/>
                </a:lnTo>
                <a:lnTo>
                  <a:pt x="9286897" y="121899"/>
                </a:lnTo>
                <a:cubicBezTo>
                  <a:pt x="9278983" y="172980"/>
                  <a:pt x="9190588" y="211608"/>
                  <a:pt x="9021733" y="237755"/>
                </a:cubicBezTo>
                <a:cubicBezTo>
                  <a:pt x="8960304" y="284108"/>
                  <a:pt x="8895862" y="316334"/>
                  <a:pt x="8828384" y="334414"/>
                </a:cubicBezTo>
                <a:cubicBezTo>
                  <a:pt x="8825327" y="354151"/>
                  <a:pt x="8819213" y="363301"/>
                  <a:pt x="8810055" y="361882"/>
                </a:cubicBezTo>
                <a:cubicBezTo>
                  <a:pt x="8813996" y="396970"/>
                  <a:pt x="8828684" y="420063"/>
                  <a:pt x="8854080" y="431123"/>
                </a:cubicBezTo>
                <a:lnTo>
                  <a:pt x="8828465" y="505615"/>
                </a:lnTo>
                <a:lnTo>
                  <a:pt x="8830336" y="584382"/>
                </a:lnTo>
                <a:cubicBezTo>
                  <a:pt x="8821178" y="582963"/>
                  <a:pt x="8815782" y="587479"/>
                  <a:pt x="8814165" y="597917"/>
                </a:cubicBezTo>
                <a:lnTo>
                  <a:pt x="8827909" y="600047"/>
                </a:lnTo>
                <a:lnTo>
                  <a:pt x="8809306" y="629277"/>
                </a:lnTo>
                <a:lnTo>
                  <a:pt x="8797706" y="704152"/>
                </a:lnTo>
                <a:cubicBezTo>
                  <a:pt x="8730773" y="698543"/>
                  <a:pt x="8653080" y="728716"/>
                  <a:pt x="8564632" y="794656"/>
                </a:cubicBezTo>
                <a:cubicBezTo>
                  <a:pt x="8569719" y="815654"/>
                  <a:pt x="8571459" y="831389"/>
                  <a:pt x="8569842" y="841827"/>
                </a:cubicBezTo>
                <a:cubicBezTo>
                  <a:pt x="8521719" y="862906"/>
                  <a:pt x="8459691" y="879465"/>
                  <a:pt x="8383775" y="891477"/>
                </a:cubicBezTo>
                <a:cubicBezTo>
                  <a:pt x="8380539" y="912368"/>
                  <a:pt x="8361096" y="920060"/>
                  <a:pt x="8325436" y="914535"/>
                </a:cubicBezTo>
                <a:lnTo>
                  <a:pt x="8315992" y="975493"/>
                </a:lnTo>
                <a:cubicBezTo>
                  <a:pt x="8349008" y="991296"/>
                  <a:pt x="8383858" y="1002047"/>
                  <a:pt x="8420531" y="1007729"/>
                </a:cubicBezTo>
                <a:lnTo>
                  <a:pt x="8418373" y="1021662"/>
                </a:lnTo>
                <a:lnTo>
                  <a:pt x="8392391" y="1017637"/>
                </a:lnTo>
                <a:lnTo>
                  <a:pt x="8385106" y="1064661"/>
                </a:lnTo>
                <a:cubicBezTo>
                  <a:pt x="8375932" y="1123871"/>
                  <a:pt x="8409867" y="1170747"/>
                  <a:pt x="8486927" y="1205277"/>
                </a:cubicBezTo>
                <a:cubicBezTo>
                  <a:pt x="8482252" y="1235451"/>
                  <a:pt x="8466675" y="1248503"/>
                  <a:pt x="8440187" y="1244400"/>
                </a:cubicBezTo>
                <a:lnTo>
                  <a:pt x="8425886" y="1336701"/>
                </a:lnTo>
                <a:cubicBezTo>
                  <a:pt x="8363752" y="1327075"/>
                  <a:pt x="8280249" y="1361093"/>
                  <a:pt x="8175377" y="1438771"/>
                </a:cubicBezTo>
                <a:lnTo>
                  <a:pt x="8170520" y="1470116"/>
                </a:lnTo>
                <a:lnTo>
                  <a:pt x="8184264" y="1472245"/>
                </a:lnTo>
                <a:cubicBezTo>
                  <a:pt x="8193436" y="1473666"/>
                  <a:pt x="8198831" y="1469150"/>
                  <a:pt x="8200451" y="1458697"/>
                </a:cubicBezTo>
                <a:cubicBezTo>
                  <a:pt x="8225740" y="1484023"/>
                  <a:pt x="8246531" y="1497933"/>
                  <a:pt x="8262821" y="1500457"/>
                </a:cubicBezTo>
                <a:cubicBezTo>
                  <a:pt x="8290927" y="1494123"/>
                  <a:pt x="8305797" y="1485722"/>
                  <a:pt x="8307417" y="1475269"/>
                </a:cubicBezTo>
                <a:cubicBezTo>
                  <a:pt x="8316575" y="1476688"/>
                  <a:pt x="8320351" y="1482625"/>
                  <a:pt x="8318731" y="1493078"/>
                </a:cubicBezTo>
                <a:lnTo>
                  <a:pt x="8388387" y="1487813"/>
                </a:lnTo>
                <a:lnTo>
                  <a:pt x="8428126" y="1493970"/>
                </a:lnTo>
                <a:cubicBezTo>
                  <a:pt x="8434648" y="1465264"/>
                  <a:pt x="8529785" y="1443737"/>
                  <a:pt x="8713506" y="1429399"/>
                </a:cubicBezTo>
                <a:cubicBezTo>
                  <a:pt x="8715123" y="1418962"/>
                  <a:pt x="8720518" y="1414445"/>
                  <a:pt x="8729676" y="1415864"/>
                </a:cubicBezTo>
                <a:lnTo>
                  <a:pt x="8783159" y="1424150"/>
                </a:lnTo>
                <a:cubicBezTo>
                  <a:pt x="8842065" y="1474880"/>
                  <a:pt x="8896971" y="1504203"/>
                  <a:pt x="8947908" y="1512095"/>
                </a:cubicBezTo>
                <a:lnTo>
                  <a:pt x="8945481" y="1527759"/>
                </a:lnTo>
                <a:cubicBezTo>
                  <a:pt x="8924085" y="1524445"/>
                  <a:pt x="8839559" y="1568417"/>
                  <a:pt x="8691902" y="1659678"/>
                </a:cubicBezTo>
                <a:lnTo>
                  <a:pt x="8650657" y="1653288"/>
                </a:lnTo>
                <a:cubicBezTo>
                  <a:pt x="8649040" y="1663725"/>
                  <a:pt x="8652817" y="1669662"/>
                  <a:pt x="8661974" y="1671081"/>
                </a:cubicBezTo>
                <a:cubicBezTo>
                  <a:pt x="8652801" y="1730291"/>
                  <a:pt x="8488637" y="1783334"/>
                  <a:pt x="8169503" y="1830182"/>
                </a:cubicBezTo>
                <a:cubicBezTo>
                  <a:pt x="8165185" y="1858047"/>
                  <a:pt x="8113139" y="1870801"/>
                  <a:pt x="8013367" y="1868412"/>
                </a:cubicBezTo>
                <a:cubicBezTo>
                  <a:pt x="8008871" y="1897432"/>
                  <a:pt x="7964969" y="1911448"/>
                  <a:pt x="7881680" y="1910430"/>
                </a:cubicBezTo>
                <a:cubicBezTo>
                  <a:pt x="7722115" y="1923749"/>
                  <a:pt x="7562417" y="1951315"/>
                  <a:pt x="7402601" y="1993129"/>
                </a:cubicBezTo>
                <a:cubicBezTo>
                  <a:pt x="7335374" y="1982714"/>
                  <a:pt x="7292699" y="1992159"/>
                  <a:pt x="7274605" y="2021452"/>
                </a:cubicBezTo>
                <a:lnTo>
                  <a:pt x="7209806" y="1995372"/>
                </a:lnTo>
                <a:lnTo>
                  <a:pt x="6731620" y="2062169"/>
                </a:lnTo>
                <a:cubicBezTo>
                  <a:pt x="6439740" y="2121562"/>
                  <a:pt x="6156609" y="2171623"/>
                  <a:pt x="5882215" y="2212334"/>
                </a:cubicBezTo>
                <a:lnTo>
                  <a:pt x="5842490" y="2206179"/>
                </a:lnTo>
                <a:lnTo>
                  <a:pt x="5840063" y="2221844"/>
                </a:lnTo>
                <a:lnTo>
                  <a:pt x="5705596" y="2201011"/>
                </a:lnTo>
                <a:lnTo>
                  <a:pt x="5229851" y="2252145"/>
                </a:lnTo>
                <a:cubicBezTo>
                  <a:pt x="5209468" y="2248987"/>
                  <a:pt x="5192455" y="2240999"/>
                  <a:pt x="5178797" y="2228179"/>
                </a:cubicBezTo>
                <a:cubicBezTo>
                  <a:pt x="5047803" y="2218588"/>
                  <a:pt x="4951152" y="2219671"/>
                  <a:pt x="4888834" y="2231408"/>
                </a:cubicBezTo>
                <a:lnTo>
                  <a:pt x="4809383" y="2219099"/>
                </a:lnTo>
                <a:lnTo>
                  <a:pt x="4804795" y="2248712"/>
                </a:lnTo>
                <a:lnTo>
                  <a:pt x="4710054" y="2234034"/>
                </a:lnTo>
                <a:cubicBezTo>
                  <a:pt x="4521842" y="2257181"/>
                  <a:pt x="4414998" y="2266782"/>
                  <a:pt x="4389537" y="2262837"/>
                </a:cubicBezTo>
                <a:cubicBezTo>
                  <a:pt x="4373658" y="2250871"/>
                  <a:pt x="4361128" y="2244169"/>
                  <a:pt x="4351970" y="2242750"/>
                </a:cubicBezTo>
                <a:lnTo>
                  <a:pt x="4347382" y="2272362"/>
                </a:lnTo>
                <a:lnTo>
                  <a:pt x="4226672" y="2253661"/>
                </a:lnTo>
                <a:cubicBezTo>
                  <a:pt x="4198499" y="2267126"/>
                  <a:pt x="4067121" y="2283630"/>
                  <a:pt x="3832525" y="2303154"/>
                </a:cubicBezTo>
                <a:lnTo>
                  <a:pt x="3804399" y="2313063"/>
                </a:lnTo>
                <a:lnTo>
                  <a:pt x="3697433" y="2296491"/>
                </a:lnTo>
                <a:cubicBezTo>
                  <a:pt x="3630022" y="2307440"/>
                  <a:pt x="3592236" y="2312290"/>
                  <a:pt x="3584091" y="2311028"/>
                </a:cubicBezTo>
                <a:lnTo>
                  <a:pt x="3449624" y="2290195"/>
                </a:lnTo>
                <a:cubicBezTo>
                  <a:pt x="3426736" y="2303297"/>
                  <a:pt x="3343112" y="2311143"/>
                  <a:pt x="3198761" y="2313750"/>
                </a:cubicBezTo>
                <a:lnTo>
                  <a:pt x="3117777" y="2301203"/>
                </a:lnTo>
                <a:lnTo>
                  <a:pt x="3089380" y="2312860"/>
                </a:lnTo>
                <a:lnTo>
                  <a:pt x="3091809" y="2297180"/>
                </a:lnTo>
                <a:cubicBezTo>
                  <a:pt x="3064663" y="2310804"/>
                  <a:pt x="2931634" y="2310995"/>
                  <a:pt x="2692721" y="2297770"/>
                </a:cubicBezTo>
                <a:lnTo>
                  <a:pt x="2611737" y="2285223"/>
                </a:lnTo>
                <a:cubicBezTo>
                  <a:pt x="2553985" y="2301231"/>
                  <a:pt x="2524561" y="2312729"/>
                  <a:pt x="2523483" y="2319687"/>
                </a:cubicBezTo>
                <a:lnTo>
                  <a:pt x="2499928" y="2299998"/>
                </a:lnTo>
                <a:lnTo>
                  <a:pt x="2486171" y="2297866"/>
                </a:lnTo>
                <a:cubicBezTo>
                  <a:pt x="2475986" y="2296288"/>
                  <a:pt x="2424963" y="2299088"/>
                  <a:pt x="2333104" y="2306249"/>
                </a:cubicBezTo>
                <a:lnTo>
                  <a:pt x="2172669" y="2281393"/>
                </a:lnTo>
                <a:cubicBezTo>
                  <a:pt x="2160445" y="2279499"/>
                  <a:pt x="2112661" y="2261391"/>
                  <a:pt x="2029314" y="2227086"/>
                </a:cubicBezTo>
                <a:lnTo>
                  <a:pt x="1948330" y="2214539"/>
                </a:lnTo>
                <a:lnTo>
                  <a:pt x="1913461" y="2177040"/>
                </a:lnTo>
                <a:lnTo>
                  <a:pt x="1725511" y="2147921"/>
                </a:lnTo>
                <a:cubicBezTo>
                  <a:pt x="1691054" y="2161595"/>
                  <a:pt x="1588796" y="2171906"/>
                  <a:pt x="1418738" y="2178854"/>
                </a:cubicBezTo>
                <a:cubicBezTo>
                  <a:pt x="1417118" y="2189307"/>
                  <a:pt x="1402565" y="2192404"/>
                  <a:pt x="1375063" y="2188144"/>
                </a:cubicBezTo>
                <a:lnTo>
                  <a:pt x="1254354" y="2169442"/>
                </a:lnTo>
                <a:cubicBezTo>
                  <a:pt x="1251117" y="2190333"/>
                  <a:pt x="1236247" y="2198734"/>
                  <a:pt x="1209758" y="2194630"/>
                </a:cubicBezTo>
                <a:cubicBezTo>
                  <a:pt x="1208320" y="2203913"/>
                  <a:pt x="1212186" y="2209273"/>
                  <a:pt x="1221357" y="2210694"/>
                </a:cubicBezTo>
                <a:cubicBezTo>
                  <a:pt x="1208949" y="2230164"/>
                  <a:pt x="1201934" y="2245134"/>
                  <a:pt x="1200314" y="2255587"/>
                </a:cubicBezTo>
                <a:lnTo>
                  <a:pt x="917636" y="2211792"/>
                </a:lnTo>
                <a:lnTo>
                  <a:pt x="815000" y="2258295"/>
                </a:lnTo>
                <a:lnTo>
                  <a:pt x="761517" y="2250009"/>
                </a:lnTo>
                <a:cubicBezTo>
                  <a:pt x="605481" y="2247243"/>
                  <a:pt x="518800" y="2244502"/>
                  <a:pt x="501484" y="2241820"/>
                </a:cubicBezTo>
                <a:lnTo>
                  <a:pt x="420500" y="2229273"/>
                </a:lnTo>
                <a:cubicBezTo>
                  <a:pt x="417800" y="2246700"/>
                  <a:pt x="369025" y="2265297"/>
                  <a:pt x="274173" y="2285079"/>
                </a:cubicBezTo>
                <a:lnTo>
                  <a:pt x="272014" y="2299012"/>
                </a:lnTo>
                <a:lnTo>
                  <a:pt x="191030" y="2286465"/>
                </a:lnTo>
                <a:cubicBezTo>
                  <a:pt x="189952" y="2293424"/>
                  <a:pt x="178048" y="2312988"/>
                  <a:pt x="155336" y="2345129"/>
                </a:cubicBezTo>
                <a:lnTo>
                  <a:pt x="100334" y="2336608"/>
                </a:lnTo>
                <a:lnTo>
                  <a:pt x="32468" y="2340360"/>
                </a:lnTo>
                <a:cubicBezTo>
                  <a:pt x="6643" y="2298319"/>
                  <a:pt x="-3773" y="2244398"/>
                  <a:pt x="1210" y="2178580"/>
                </a:cubicBezTo>
                <a:cubicBezTo>
                  <a:pt x="60778" y="2090319"/>
                  <a:pt x="106385" y="2034981"/>
                  <a:pt x="138025" y="2012531"/>
                </a:cubicBezTo>
                <a:lnTo>
                  <a:pt x="140452" y="1996867"/>
                </a:lnTo>
                <a:lnTo>
                  <a:pt x="163993" y="2016554"/>
                </a:lnTo>
                <a:cubicBezTo>
                  <a:pt x="168310" y="1988689"/>
                  <a:pt x="193057" y="1977073"/>
                  <a:pt x="238248" y="1981695"/>
                </a:cubicBezTo>
                <a:lnTo>
                  <a:pt x="247961" y="1919005"/>
                </a:lnTo>
                <a:cubicBezTo>
                  <a:pt x="184858" y="1881877"/>
                  <a:pt x="153169" y="1850814"/>
                  <a:pt x="152868" y="1825796"/>
                </a:cubicBezTo>
                <a:cubicBezTo>
                  <a:pt x="162040" y="1827217"/>
                  <a:pt x="167343" y="1823294"/>
                  <a:pt x="168784" y="1813995"/>
                </a:cubicBezTo>
                <a:lnTo>
                  <a:pt x="155027" y="1811863"/>
                </a:lnTo>
                <a:lnTo>
                  <a:pt x="173640" y="1782650"/>
                </a:lnTo>
                <a:lnTo>
                  <a:pt x="176067" y="1766986"/>
                </a:lnTo>
                <a:cubicBezTo>
                  <a:pt x="178226" y="1753053"/>
                  <a:pt x="166808" y="1735819"/>
                  <a:pt x="141826" y="1715301"/>
                </a:cubicBezTo>
                <a:lnTo>
                  <a:pt x="102100" y="1709146"/>
                </a:lnTo>
                <a:lnTo>
                  <a:pt x="72170" y="1720565"/>
                </a:lnTo>
                <a:lnTo>
                  <a:pt x="64802" y="1687327"/>
                </a:lnTo>
                <a:cubicBezTo>
                  <a:pt x="66421" y="1676874"/>
                  <a:pt x="71297" y="1672277"/>
                  <a:pt x="79455" y="1673541"/>
                </a:cubicBezTo>
                <a:lnTo>
                  <a:pt x="71816" y="1642050"/>
                </a:lnTo>
                <a:lnTo>
                  <a:pt x="88897" y="1612599"/>
                </a:lnTo>
                <a:cubicBezTo>
                  <a:pt x="85416" y="1581145"/>
                  <a:pt x="79104" y="1564702"/>
                  <a:pt x="69932" y="1563281"/>
                </a:cubicBezTo>
                <a:cubicBezTo>
                  <a:pt x="71731" y="1551673"/>
                  <a:pt x="78743" y="1536719"/>
                  <a:pt x="90973" y="1518403"/>
                </a:cubicBezTo>
                <a:cubicBezTo>
                  <a:pt x="102729" y="1395384"/>
                  <a:pt x="103001" y="1333006"/>
                  <a:pt x="91804" y="1331271"/>
                </a:cubicBezTo>
                <a:lnTo>
                  <a:pt x="136032" y="1227565"/>
                </a:lnTo>
                <a:lnTo>
                  <a:pt x="126862" y="1195821"/>
                </a:lnTo>
                <a:lnTo>
                  <a:pt x="162286" y="1138905"/>
                </a:lnTo>
                <a:lnTo>
                  <a:pt x="150061" y="1137011"/>
                </a:lnTo>
                <a:cubicBezTo>
                  <a:pt x="268168" y="1020962"/>
                  <a:pt x="333703" y="921149"/>
                  <a:pt x="346655" y="837553"/>
                </a:cubicBezTo>
                <a:cubicBezTo>
                  <a:pt x="386380" y="843708"/>
                  <a:pt x="419672" y="807246"/>
                  <a:pt x="446527" y="728185"/>
                </a:cubicBezTo>
                <a:cubicBezTo>
                  <a:pt x="486323" y="707015"/>
                  <a:pt x="508103" y="684236"/>
                  <a:pt x="511881" y="659850"/>
                </a:cubicBezTo>
                <a:cubicBezTo>
                  <a:pt x="549934" y="582523"/>
                  <a:pt x="596476" y="548115"/>
                  <a:pt x="651479" y="556636"/>
                </a:cubicBezTo>
                <a:cubicBezTo>
                  <a:pt x="709244" y="540631"/>
                  <a:pt x="739477" y="523906"/>
                  <a:pt x="742175" y="506494"/>
                </a:cubicBezTo>
                <a:lnTo>
                  <a:pt x="767247" y="526435"/>
                </a:lnTo>
                <a:lnTo>
                  <a:pt x="860455" y="540876"/>
                </a:lnTo>
                <a:lnTo>
                  <a:pt x="865043" y="511263"/>
                </a:lnTo>
                <a:cubicBezTo>
                  <a:pt x="874215" y="512684"/>
                  <a:pt x="878081" y="518044"/>
                  <a:pt x="876642" y="527327"/>
                </a:cubicBezTo>
                <a:lnTo>
                  <a:pt x="1013254" y="534225"/>
                </a:lnTo>
                <a:cubicBezTo>
                  <a:pt x="1039743" y="538329"/>
                  <a:pt x="1052259" y="545029"/>
                  <a:pt x="1050821" y="554312"/>
                </a:cubicBezTo>
                <a:lnTo>
                  <a:pt x="1393997" y="561116"/>
                </a:lnTo>
                <a:lnTo>
                  <a:pt x="1487205" y="575557"/>
                </a:lnTo>
                <a:cubicBezTo>
                  <a:pt x="1548143" y="606391"/>
                  <a:pt x="1582689" y="622447"/>
                  <a:pt x="1590834" y="623709"/>
                </a:cubicBezTo>
                <a:lnTo>
                  <a:pt x="1804753" y="656851"/>
                </a:lnTo>
                <a:lnTo>
                  <a:pt x="2220011" y="642726"/>
                </a:lnTo>
                <a:lnTo>
                  <a:pt x="2298837" y="669206"/>
                </a:lnTo>
                <a:lnTo>
                  <a:pt x="2392045" y="683646"/>
                </a:lnTo>
                <a:lnTo>
                  <a:pt x="2437891" y="660426"/>
                </a:lnTo>
                <a:lnTo>
                  <a:pt x="2679311" y="697829"/>
                </a:lnTo>
                <a:lnTo>
                  <a:pt x="2723892" y="672639"/>
                </a:lnTo>
                <a:lnTo>
                  <a:pt x="2791119" y="683054"/>
                </a:lnTo>
                <a:lnTo>
                  <a:pt x="2795707" y="653441"/>
                </a:lnTo>
                <a:lnTo>
                  <a:pt x="2876691" y="665988"/>
                </a:lnTo>
                <a:lnTo>
                  <a:pt x="3500929" y="636086"/>
                </a:lnTo>
                <a:lnTo>
                  <a:pt x="3621639" y="654788"/>
                </a:lnTo>
                <a:lnTo>
                  <a:pt x="3626224" y="625191"/>
                </a:lnTo>
                <a:lnTo>
                  <a:pt x="3705675" y="637500"/>
                </a:lnTo>
                <a:lnTo>
                  <a:pt x="3735619" y="626083"/>
                </a:lnTo>
                <a:cubicBezTo>
                  <a:pt x="3734000" y="636536"/>
                  <a:pt x="3737762" y="642471"/>
                  <a:pt x="3746934" y="643892"/>
                </a:cubicBezTo>
                <a:lnTo>
                  <a:pt x="3751790" y="612548"/>
                </a:lnTo>
                <a:lnTo>
                  <a:pt x="3872500" y="631249"/>
                </a:lnTo>
                <a:cubicBezTo>
                  <a:pt x="4071319" y="620433"/>
                  <a:pt x="4262597" y="597760"/>
                  <a:pt x="4446323" y="563213"/>
                </a:cubicBezTo>
                <a:cubicBezTo>
                  <a:pt x="4546568" y="569238"/>
                  <a:pt x="4599121" y="556563"/>
                  <a:pt x="4603978" y="525218"/>
                </a:cubicBezTo>
                <a:lnTo>
                  <a:pt x="4710943" y="541790"/>
                </a:lnTo>
                <a:lnTo>
                  <a:pt x="4715529" y="512193"/>
                </a:lnTo>
                <a:lnTo>
                  <a:pt x="4796499" y="524738"/>
                </a:lnTo>
                <a:cubicBezTo>
                  <a:pt x="4862899" y="513617"/>
                  <a:pt x="4900179" y="508688"/>
                  <a:pt x="4908324" y="509950"/>
                </a:cubicBezTo>
                <a:lnTo>
                  <a:pt x="4975551" y="520365"/>
                </a:lnTo>
                <a:cubicBezTo>
                  <a:pt x="4979148" y="497149"/>
                  <a:pt x="5041173" y="480605"/>
                  <a:pt x="5161614" y="470731"/>
                </a:cubicBezTo>
                <a:cubicBezTo>
                  <a:pt x="5163234" y="460278"/>
                  <a:pt x="5168627" y="455777"/>
                  <a:pt x="5177798" y="457198"/>
                </a:cubicBezTo>
                <a:lnTo>
                  <a:pt x="5286284" y="474006"/>
                </a:lnTo>
                <a:lnTo>
                  <a:pt x="5290872" y="444393"/>
                </a:lnTo>
                <a:lnTo>
                  <a:pt x="5397824" y="460963"/>
                </a:lnTo>
                <a:cubicBezTo>
                  <a:pt x="5422456" y="443386"/>
                  <a:pt x="5502308" y="429588"/>
                  <a:pt x="5637370" y="419615"/>
                </a:cubicBezTo>
                <a:cubicBezTo>
                  <a:pt x="5638990" y="409161"/>
                  <a:pt x="5644386" y="404645"/>
                  <a:pt x="5653543" y="406064"/>
                </a:cubicBezTo>
                <a:lnTo>
                  <a:pt x="5760509" y="422636"/>
                </a:lnTo>
                <a:lnTo>
                  <a:pt x="5765365" y="391291"/>
                </a:lnTo>
                <a:lnTo>
                  <a:pt x="5832592" y="401707"/>
                </a:lnTo>
                <a:cubicBezTo>
                  <a:pt x="5850927" y="384337"/>
                  <a:pt x="5935058" y="376570"/>
                  <a:pt x="6084988" y="378390"/>
                </a:cubicBezTo>
                <a:cubicBezTo>
                  <a:pt x="6088046" y="358653"/>
                  <a:pt x="6234493" y="329035"/>
                  <a:pt x="6524342" y="289537"/>
                </a:cubicBezTo>
                <a:lnTo>
                  <a:pt x="6631294" y="306107"/>
                </a:lnTo>
                <a:cubicBezTo>
                  <a:pt x="6703445" y="278047"/>
                  <a:pt x="6806929" y="263165"/>
                  <a:pt x="6941762" y="261463"/>
                </a:cubicBezTo>
                <a:lnTo>
                  <a:pt x="6981487" y="267618"/>
                </a:lnTo>
                <a:lnTo>
                  <a:pt x="6986343" y="236273"/>
                </a:lnTo>
                <a:lnTo>
                  <a:pt x="7081071" y="250950"/>
                </a:lnTo>
                <a:cubicBezTo>
                  <a:pt x="7085028" y="225409"/>
                  <a:pt x="7105202" y="213085"/>
                  <a:pt x="7141569" y="213958"/>
                </a:cubicBezTo>
                <a:cubicBezTo>
                  <a:pt x="7140131" y="223242"/>
                  <a:pt x="7143996" y="228602"/>
                  <a:pt x="7153168" y="230022"/>
                </a:cubicBezTo>
                <a:cubicBezTo>
                  <a:pt x="7156764" y="206807"/>
                  <a:pt x="7181514" y="195176"/>
                  <a:pt x="7227409" y="195161"/>
                </a:cubicBezTo>
                <a:lnTo>
                  <a:pt x="7229839" y="179481"/>
                </a:lnTo>
                <a:lnTo>
                  <a:pt x="7323047" y="193921"/>
                </a:lnTo>
                <a:lnTo>
                  <a:pt x="7327633" y="164324"/>
                </a:lnTo>
                <a:lnTo>
                  <a:pt x="7434585" y="180894"/>
                </a:lnTo>
                <a:lnTo>
                  <a:pt x="7439443" y="149534"/>
                </a:lnTo>
                <a:lnTo>
                  <a:pt x="7480702" y="155926"/>
                </a:lnTo>
                <a:cubicBezTo>
                  <a:pt x="7489874" y="157347"/>
                  <a:pt x="7493650" y="163284"/>
                  <a:pt x="7492030" y="173738"/>
                </a:cubicBezTo>
                <a:cubicBezTo>
                  <a:pt x="7546073" y="174969"/>
                  <a:pt x="7574899" y="163986"/>
                  <a:pt x="7578496" y="140770"/>
                </a:cubicBezTo>
                <a:cubicBezTo>
                  <a:pt x="7587668" y="142191"/>
                  <a:pt x="7591535" y="147535"/>
                  <a:pt x="7590095" y="156834"/>
                </a:cubicBezTo>
                <a:lnTo>
                  <a:pt x="7840958" y="133280"/>
                </a:lnTo>
                <a:cubicBezTo>
                  <a:pt x="7936530" y="108848"/>
                  <a:pt x="7985319" y="90253"/>
                  <a:pt x="7987296" y="77491"/>
                </a:cubicBezTo>
                <a:lnTo>
                  <a:pt x="8012370" y="97416"/>
                </a:lnTo>
                <a:lnTo>
                  <a:pt x="8038339" y="101439"/>
                </a:lnTo>
                <a:lnTo>
                  <a:pt x="8068266" y="90035"/>
                </a:lnTo>
                <a:cubicBezTo>
                  <a:pt x="8068096" y="111402"/>
                  <a:pt x="8075635" y="123274"/>
                  <a:pt x="8090925" y="125643"/>
                </a:cubicBezTo>
                <a:cubicBezTo>
                  <a:pt x="8093623" y="108231"/>
                  <a:pt x="8219909" y="90938"/>
                  <a:pt x="8469784" y="73765"/>
                </a:cubicBezTo>
                <a:cubicBezTo>
                  <a:pt x="8504295" y="52958"/>
                  <a:pt x="8606552" y="42647"/>
                  <a:pt x="8776557" y="42832"/>
                </a:cubicBezTo>
                <a:lnTo>
                  <a:pt x="8790300" y="44962"/>
                </a:lnTo>
                <a:cubicBezTo>
                  <a:pt x="8799472" y="46383"/>
                  <a:pt x="8803248" y="52320"/>
                  <a:pt x="8801629" y="62773"/>
                </a:cubicBezTo>
                <a:cubicBezTo>
                  <a:pt x="8991696" y="61306"/>
                  <a:pt x="9159755" y="40388"/>
                  <a:pt x="9305782" y="0"/>
                </a:cubicBezTo>
                <a:close/>
              </a:path>
            </a:pathLst>
          </a:custGeom>
        </p:spPr>
      </p:pic>
      <p:sp>
        <p:nvSpPr>
          <p:cNvPr id="8" name="Google Shape;2190;p45">
            <a:extLst>
              <a:ext uri="{FF2B5EF4-FFF2-40B4-BE49-F238E27FC236}">
                <a16:creationId xmlns:a16="http://schemas.microsoft.com/office/drawing/2014/main" id="{B98EC837-7704-4544-9FD1-31A3AD82AED9}"/>
              </a:ext>
            </a:extLst>
          </p:cNvPr>
          <p:cNvSpPr txBox="1">
            <a:spLocks/>
          </p:cNvSpPr>
          <p:nvPr/>
        </p:nvSpPr>
        <p:spPr>
          <a:xfrm>
            <a:off x="0" y="277935"/>
            <a:ext cx="3261008"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Gợi </a:t>
            </a:r>
            <a:r>
              <a:rPr lang="vi-VN" sz="6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ý</a:t>
            </a:r>
            <a:r>
              <a:rPr lang="en-US" sz="6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p>
        </p:txBody>
      </p:sp>
      <p:sp>
        <p:nvSpPr>
          <p:cNvPr id="15" name="Text Box 14">
            <a:extLst>
              <a:ext uri="{FF2B5EF4-FFF2-40B4-BE49-F238E27FC236}">
                <a16:creationId xmlns:a16="http://schemas.microsoft.com/office/drawing/2014/main" id="{CF159137-1F29-40A1-8A2A-EC2AF07B7996}"/>
              </a:ext>
            </a:extLst>
          </p:cNvPr>
          <p:cNvSpPr txBox="1">
            <a:spLocks noChangeArrowheads="1"/>
          </p:cNvSpPr>
          <p:nvPr/>
        </p:nvSpPr>
        <p:spPr bwMode="auto">
          <a:xfrm>
            <a:off x="410936" y="2099660"/>
            <a:ext cx="11217728"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a:spcBef>
                <a:spcPct val="50000"/>
              </a:spcBef>
            </a:pPr>
            <a:r>
              <a:rPr lang="en-US" altLang="en-US" sz="4000" b="1" i="0">
                <a:solidFill>
                  <a:schemeClr val="accent2"/>
                </a:solidFill>
                <a:latin typeface="UTM Avo" panose="02040603050506020204" pitchFamily="18" charset="0"/>
              </a:rPr>
              <a:t>a) Đọc lại đoạn văn ở bài tập 1, tiết Luyện từ và câu (tuần 12)  để nắm được các yếu tố tạo thành môi trường.</a:t>
            </a:r>
          </a:p>
        </p:txBody>
      </p:sp>
      <p:sp>
        <p:nvSpPr>
          <p:cNvPr id="16" name="Text Box 9">
            <a:extLst>
              <a:ext uri="{FF2B5EF4-FFF2-40B4-BE49-F238E27FC236}">
                <a16:creationId xmlns:a16="http://schemas.microsoft.com/office/drawing/2014/main" id="{A98832EF-D7F7-4B5D-A2A0-053970D94B7C}"/>
              </a:ext>
            </a:extLst>
          </p:cNvPr>
          <p:cNvSpPr txBox="1">
            <a:spLocks noChangeArrowheads="1"/>
          </p:cNvSpPr>
          <p:nvPr/>
        </p:nvSpPr>
        <p:spPr bwMode="auto">
          <a:xfrm>
            <a:off x="0" y="1268663"/>
            <a:ext cx="426955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4800" b="1">
                <a:solidFill>
                  <a:srgbClr val="339933"/>
                </a:solidFill>
                <a:effectLst>
                  <a:outerShdw blurRad="38100" dist="38100" dir="2700000" algn="tl">
                    <a:srgbClr val="000000">
                      <a:alpha val="43137"/>
                    </a:srgbClr>
                  </a:outerShdw>
                </a:effectLst>
                <a:latin typeface="UTM Avo" panose="02040603050506020204" pitchFamily="18" charset="0"/>
              </a:rPr>
              <a:t>1.Nội dung</a:t>
            </a:r>
          </a:p>
        </p:txBody>
      </p:sp>
    </p:spTree>
    <p:extLst>
      <p:ext uri="{BB962C8B-B14F-4D97-AF65-F5344CB8AC3E}">
        <p14:creationId xmlns:p14="http://schemas.microsoft.com/office/powerpoint/2010/main" val="1795496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A_蓝剑_图片占位符 7">
            <a:extLst>
              <a:ext uri="{FF2B5EF4-FFF2-40B4-BE49-F238E27FC236}">
                <a16:creationId xmlns:a16="http://schemas.microsoft.com/office/drawing/2014/main" id="{CDD26E2B-EA72-4BA6-BB68-119C1ECBD419}"/>
              </a:ext>
            </a:extLst>
          </p:cNvPr>
          <p:cNvPicPr preferRelativeResize="0">
            <a:picLocks/>
          </p:cNvPicPr>
          <p:nvPr>
            <p:custDataLst>
              <p:tags r:id="rId1"/>
            </p:custDataLst>
          </p:nvPr>
        </p:nvPicPr>
        <p:blipFill rotWithShape="1">
          <a:blip r:embed="rId3">
            <a:extLst>
              <a:ext uri="{28A0092B-C50C-407E-A947-70E740481C1C}">
                <a14:useLocalDpi xmlns:a14="http://schemas.microsoft.com/office/drawing/2010/main" val="0"/>
              </a:ext>
            </a:extLst>
          </a:blip>
          <a:srcRect t="30673"/>
          <a:stretch/>
        </p:blipFill>
        <p:spPr>
          <a:xfrm>
            <a:off x="6096000" y="4267200"/>
            <a:ext cx="5923070" cy="2430266"/>
          </a:xfrm>
          <a:custGeom>
            <a:avLst/>
            <a:gdLst>
              <a:gd name="connsiteX0" fmla="*/ 7009483 w 9503152"/>
              <a:gd name="connsiteY0" fmla="*/ 1682574 h 2345129"/>
              <a:gd name="connsiteX1" fmla="*/ 6916003 w 9503152"/>
              <a:gd name="connsiteY1" fmla="*/ 1760819 h 2345129"/>
              <a:gd name="connsiteX2" fmla="*/ 6874744 w 9503152"/>
              <a:gd name="connsiteY2" fmla="*/ 1754427 h 2345129"/>
              <a:gd name="connsiteX3" fmla="*/ 6876903 w 9503152"/>
              <a:gd name="connsiteY3" fmla="*/ 1740494 h 2345129"/>
              <a:gd name="connsiteX4" fmla="*/ 6895517 w 9503152"/>
              <a:gd name="connsiteY4" fmla="*/ 1711281 h 2345129"/>
              <a:gd name="connsiteX5" fmla="*/ 6870431 w 9503152"/>
              <a:gd name="connsiteY5" fmla="*/ 1691338 h 2345129"/>
              <a:gd name="connsiteX6" fmla="*/ 6799881 w 9503152"/>
              <a:gd name="connsiteY6" fmla="*/ 1712505 h 2345129"/>
              <a:gd name="connsiteX7" fmla="*/ 6797452 w 9503152"/>
              <a:gd name="connsiteY7" fmla="*/ 1728185 h 2345129"/>
              <a:gd name="connsiteX8" fmla="*/ 6805091 w 9503152"/>
              <a:gd name="connsiteY8" fmla="*/ 1759676 h 2345129"/>
              <a:gd name="connsiteX9" fmla="*/ 6716182 w 9503152"/>
              <a:gd name="connsiteY9" fmla="*/ 1808322 h 2345129"/>
              <a:gd name="connsiteX10" fmla="*/ 6713753 w 9503152"/>
              <a:gd name="connsiteY10" fmla="*/ 1824002 h 2345129"/>
              <a:gd name="connsiteX11" fmla="*/ 6803992 w 9503152"/>
              <a:gd name="connsiteY11" fmla="*/ 1948540 h 2345129"/>
              <a:gd name="connsiteX12" fmla="*/ 6925244 w 9503152"/>
              <a:gd name="connsiteY12" fmla="*/ 1872809 h 2345129"/>
              <a:gd name="connsiteX13" fmla="*/ 7055044 w 9503152"/>
              <a:gd name="connsiteY13" fmla="*/ 1752037 h 2345129"/>
              <a:gd name="connsiteX14" fmla="*/ 7062330 w 9503152"/>
              <a:gd name="connsiteY14" fmla="*/ 1705012 h 2345129"/>
              <a:gd name="connsiteX15" fmla="*/ 7016226 w 9503152"/>
              <a:gd name="connsiteY15" fmla="*/ 1729982 h 2345129"/>
              <a:gd name="connsiteX16" fmla="*/ 7007327 w 9503152"/>
              <a:gd name="connsiteY16" fmla="*/ 1696491 h 2345129"/>
              <a:gd name="connsiteX17" fmla="*/ 7023241 w 9503152"/>
              <a:gd name="connsiteY17" fmla="*/ 1684705 h 2345129"/>
              <a:gd name="connsiteX18" fmla="*/ 1281545 w 9503152"/>
              <a:gd name="connsiteY18" fmla="*/ 1640437 h 2345129"/>
              <a:gd name="connsiteX19" fmla="*/ 1249188 w 9503152"/>
              <a:gd name="connsiteY19" fmla="*/ 1667521 h 2345129"/>
              <a:gd name="connsiteX20" fmla="*/ 1246759 w 9503152"/>
              <a:gd name="connsiteY20" fmla="*/ 1683201 h 2345129"/>
              <a:gd name="connsiteX21" fmla="*/ 1280988 w 9503152"/>
              <a:gd name="connsiteY21" fmla="*/ 1734868 h 2345129"/>
              <a:gd name="connsiteX22" fmla="*/ 1306970 w 9503152"/>
              <a:gd name="connsiteY22" fmla="*/ 1738894 h 2345129"/>
              <a:gd name="connsiteX23" fmla="*/ 1332601 w 9503152"/>
              <a:gd name="connsiteY23" fmla="*/ 1664388 h 2345129"/>
              <a:gd name="connsiteX24" fmla="*/ 1335028 w 9503152"/>
              <a:gd name="connsiteY24" fmla="*/ 1648723 h 2345129"/>
              <a:gd name="connsiteX25" fmla="*/ 8957352 w 9503152"/>
              <a:gd name="connsiteY25" fmla="*/ 1451138 h 2345129"/>
              <a:gd name="connsiteX26" fmla="*/ 8984853 w 9503152"/>
              <a:gd name="connsiteY26" fmla="*/ 1455398 h 2345129"/>
              <a:gd name="connsiteX27" fmla="*/ 9022152 w 9503152"/>
              <a:gd name="connsiteY27" fmla="*/ 1477218 h 2345129"/>
              <a:gd name="connsiteX28" fmla="*/ 9019993 w 9503152"/>
              <a:gd name="connsiteY28" fmla="*/ 1491150 h 2345129"/>
              <a:gd name="connsiteX29" fmla="*/ 8987634 w 9503152"/>
              <a:gd name="connsiteY29" fmla="*/ 1518250 h 2345129"/>
              <a:gd name="connsiteX30" fmla="*/ 8947908 w 9503152"/>
              <a:gd name="connsiteY30" fmla="*/ 1512095 h 2345129"/>
              <a:gd name="connsiteX31" fmla="*/ 8950337 w 9503152"/>
              <a:gd name="connsiteY31" fmla="*/ 1496415 h 2345129"/>
              <a:gd name="connsiteX32" fmla="*/ 8968683 w 9503152"/>
              <a:gd name="connsiteY32" fmla="*/ 1468934 h 2345129"/>
              <a:gd name="connsiteX33" fmla="*/ 8957352 w 9503152"/>
              <a:gd name="connsiteY33" fmla="*/ 1451138 h 2345129"/>
              <a:gd name="connsiteX34" fmla="*/ 6699143 w 9503152"/>
              <a:gd name="connsiteY34" fmla="*/ 1383038 h 2345129"/>
              <a:gd name="connsiteX35" fmla="*/ 6678384 w 9503152"/>
              <a:gd name="connsiteY35" fmla="*/ 1426186 h 2345129"/>
              <a:gd name="connsiteX36" fmla="*/ 6692128 w 9503152"/>
              <a:gd name="connsiteY36" fmla="*/ 1428315 h 2345129"/>
              <a:gd name="connsiteX37" fmla="*/ 6722695 w 9503152"/>
              <a:gd name="connsiteY37" fmla="*/ 1402743 h 2345129"/>
              <a:gd name="connsiteX38" fmla="*/ 6725124 w 9503152"/>
              <a:gd name="connsiteY38" fmla="*/ 1387063 h 2345129"/>
              <a:gd name="connsiteX39" fmla="*/ 6004857 w 9503152"/>
              <a:gd name="connsiteY39" fmla="*/ 804676 h 2345129"/>
              <a:gd name="connsiteX40" fmla="*/ 5990557 w 9503152"/>
              <a:gd name="connsiteY40" fmla="*/ 896977 h 2345129"/>
              <a:gd name="connsiteX41" fmla="*/ 6030282 w 9503152"/>
              <a:gd name="connsiteY41" fmla="*/ 903132 h 2345129"/>
              <a:gd name="connsiteX42" fmla="*/ 6062653 w 9503152"/>
              <a:gd name="connsiteY42" fmla="*/ 876050 h 2345129"/>
              <a:gd name="connsiteX43" fmla="*/ 6067241 w 9503152"/>
              <a:gd name="connsiteY43" fmla="*/ 846438 h 2345129"/>
              <a:gd name="connsiteX44" fmla="*/ 6044582 w 9503152"/>
              <a:gd name="connsiteY44" fmla="*/ 810830 h 2345129"/>
              <a:gd name="connsiteX45" fmla="*/ 8451205 w 9503152"/>
              <a:gd name="connsiteY45" fmla="*/ 728945 h 2345129"/>
              <a:gd name="connsiteX46" fmla="*/ 8407520 w 9503152"/>
              <a:gd name="connsiteY46" fmla="*/ 738218 h 2345129"/>
              <a:gd name="connsiteX47" fmla="*/ 8402663 w 9503152"/>
              <a:gd name="connsiteY47" fmla="*/ 769562 h 2345129"/>
              <a:gd name="connsiteX48" fmla="*/ 8416421 w 9503152"/>
              <a:gd name="connsiteY48" fmla="*/ 771694 h 2345129"/>
              <a:gd name="connsiteX49" fmla="*/ 8448778 w 9503152"/>
              <a:gd name="connsiteY49" fmla="*/ 744610 h 2345129"/>
              <a:gd name="connsiteX50" fmla="*/ 8535244 w 9503152"/>
              <a:gd name="connsiteY50" fmla="*/ 711642 h 2345129"/>
              <a:gd name="connsiteX51" fmla="*/ 8493089 w 9503152"/>
              <a:gd name="connsiteY51" fmla="*/ 721167 h 2345129"/>
              <a:gd name="connsiteX52" fmla="*/ 8488504 w 9503152"/>
              <a:gd name="connsiteY52" fmla="*/ 750764 h 2345129"/>
              <a:gd name="connsiteX53" fmla="*/ 8502247 w 9503152"/>
              <a:gd name="connsiteY53" fmla="*/ 752894 h 2345129"/>
              <a:gd name="connsiteX54" fmla="*/ 8532815 w 9503152"/>
              <a:gd name="connsiteY54" fmla="*/ 727322 h 2345129"/>
              <a:gd name="connsiteX55" fmla="*/ 9305782 w 9503152"/>
              <a:gd name="connsiteY55" fmla="*/ 0 h 2345129"/>
              <a:gd name="connsiteX56" fmla="*/ 9479975 w 9503152"/>
              <a:gd name="connsiteY56" fmla="*/ 26988 h 2345129"/>
              <a:gd name="connsiteX57" fmla="*/ 9502620 w 9503152"/>
              <a:gd name="connsiteY57" fmla="*/ 62593 h 2345129"/>
              <a:gd name="connsiteX58" fmla="*/ 9500461 w 9503152"/>
              <a:gd name="connsiteY58" fmla="*/ 76525 h 2345129"/>
              <a:gd name="connsiteX59" fmla="*/ 9325726 w 9503152"/>
              <a:gd name="connsiteY59" fmla="*/ 143971 h 2345129"/>
              <a:gd name="connsiteX60" fmla="*/ 9300655 w 9503152"/>
              <a:gd name="connsiteY60" fmla="*/ 124030 h 2345129"/>
              <a:gd name="connsiteX61" fmla="*/ 9286897 w 9503152"/>
              <a:gd name="connsiteY61" fmla="*/ 121899 h 2345129"/>
              <a:gd name="connsiteX62" fmla="*/ 9021733 w 9503152"/>
              <a:gd name="connsiteY62" fmla="*/ 237755 h 2345129"/>
              <a:gd name="connsiteX63" fmla="*/ 8828384 w 9503152"/>
              <a:gd name="connsiteY63" fmla="*/ 334414 h 2345129"/>
              <a:gd name="connsiteX64" fmla="*/ 8810055 w 9503152"/>
              <a:gd name="connsiteY64" fmla="*/ 361882 h 2345129"/>
              <a:gd name="connsiteX65" fmla="*/ 8854080 w 9503152"/>
              <a:gd name="connsiteY65" fmla="*/ 431123 h 2345129"/>
              <a:gd name="connsiteX66" fmla="*/ 8828465 w 9503152"/>
              <a:gd name="connsiteY66" fmla="*/ 505615 h 2345129"/>
              <a:gd name="connsiteX67" fmla="*/ 8830336 w 9503152"/>
              <a:gd name="connsiteY67" fmla="*/ 584382 h 2345129"/>
              <a:gd name="connsiteX68" fmla="*/ 8814165 w 9503152"/>
              <a:gd name="connsiteY68" fmla="*/ 597917 h 2345129"/>
              <a:gd name="connsiteX69" fmla="*/ 8827909 w 9503152"/>
              <a:gd name="connsiteY69" fmla="*/ 600047 h 2345129"/>
              <a:gd name="connsiteX70" fmla="*/ 8809306 w 9503152"/>
              <a:gd name="connsiteY70" fmla="*/ 629277 h 2345129"/>
              <a:gd name="connsiteX71" fmla="*/ 8797706 w 9503152"/>
              <a:gd name="connsiteY71" fmla="*/ 704152 h 2345129"/>
              <a:gd name="connsiteX72" fmla="*/ 8564632 w 9503152"/>
              <a:gd name="connsiteY72" fmla="*/ 794656 h 2345129"/>
              <a:gd name="connsiteX73" fmla="*/ 8569842 w 9503152"/>
              <a:gd name="connsiteY73" fmla="*/ 841827 h 2345129"/>
              <a:gd name="connsiteX74" fmla="*/ 8383775 w 9503152"/>
              <a:gd name="connsiteY74" fmla="*/ 891477 h 2345129"/>
              <a:gd name="connsiteX75" fmla="*/ 8325436 w 9503152"/>
              <a:gd name="connsiteY75" fmla="*/ 914535 h 2345129"/>
              <a:gd name="connsiteX76" fmla="*/ 8315992 w 9503152"/>
              <a:gd name="connsiteY76" fmla="*/ 975493 h 2345129"/>
              <a:gd name="connsiteX77" fmla="*/ 8420531 w 9503152"/>
              <a:gd name="connsiteY77" fmla="*/ 1007729 h 2345129"/>
              <a:gd name="connsiteX78" fmla="*/ 8418373 w 9503152"/>
              <a:gd name="connsiteY78" fmla="*/ 1021662 h 2345129"/>
              <a:gd name="connsiteX79" fmla="*/ 8392391 w 9503152"/>
              <a:gd name="connsiteY79" fmla="*/ 1017637 h 2345129"/>
              <a:gd name="connsiteX80" fmla="*/ 8385106 w 9503152"/>
              <a:gd name="connsiteY80" fmla="*/ 1064661 h 2345129"/>
              <a:gd name="connsiteX81" fmla="*/ 8486927 w 9503152"/>
              <a:gd name="connsiteY81" fmla="*/ 1205277 h 2345129"/>
              <a:gd name="connsiteX82" fmla="*/ 8440187 w 9503152"/>
              <a:gd name="connsiteY82" fmla="*/ 1244400 h 2345129"/>
              <a:gd name="connsiteX83" fmla="*/ 8425886 w 9503152"/>
              <a:gd name="connsiteY83" fmla="*/ 1336701 h 2345129"/>
              <a:gd name="connsiteX84" fmla="*/ 8175377 w 9503152"/>
              <a:gd name="connsiteY84" fmla="*/ 1438771 h 2345129"/>
              <a:gd name="connsiteX85" fmla="*/ 8170520 w 9503152"/>
              <a:gd name="connsiteY85" fmla="*/ 1470116 h 2345129"/>
              <a:gd name="connsiteX86" fmla="*/ 8184264 w 9503152"/>
              <a:gd name="connsiteY86" fmla="*/ 1472245 h 2345129"/>
              <a:gd name="connsiteX87" fmla="*/ 8200451 w 9503152"/>
              <a:gd name="connsiteY87" fmla="*/ 1458697 h 2345129"/>
              <a:gd name="connsiteX88" fmla="*/ 8262821 w 9503152"/>
              <a:gd name="connsiteY88" fmla="*/ 1500457 h 2345129"/>
              <a:gd name="connsiteX89" fmla="*/ 8307417 w 9503152"/>
              <a:gd name="connsiteY89" fmla="*/ 1475269 h 2345129"/>
              <a:gd name="connsiteX90" fmla="*/ 8318731 w 9503152"/>
              <a:gd name="connsiteY90" fmla="*/ 1493078 h 2345129"/>
              <a:gd name="connsiteX91" fmla="*/ 8388387 w 9503152"/>
              <a:gd name="connsiteY91" fmla="*/ 1487813 h 2345129"/>
              <a:gd name="connsiteX92" fmla="*/ 8428126 w 9503152"/>
              <a:gd name="connsiteY92" fmla="*/ 1493970 h 2345129"/>
              <a:gd name="connsiteX93" fmla="*/ 8713506 w 9503152"/>
              <a:gd name="connsiteY93" fmla="*/ 1429399 h 2345129"/>
              <a:gd name="connsiteX94" fmla="*/ 8729676 w 9503152"/>
              <a:gd name="connsiteY94" fmla="*/ 1415864 h 2345129"/>
              <a:gd name="connsiteX95" fmla="*/ 8783159 w 9503152"/>
              <a:gd name="connsiteY95" fmla="*/ 1424150 h 2345129"/>
              <a:gd name="connsiteX96" fmla="*/ 8947908 w 9503152"/>
              <a:gd name="connsiteY96" fmla="*/ 1512095 h 2345129"/>
              <a:gd name="connsiteX97" fmla="*/ 8945481 w 9503152"/>
              <a:gd name="connsiteY97" fmla="*/ 1527759 h 2345129"/>
              <a:gd name="connsiteX98" fmla="*/ 8691902 w 9503152"/>
              <a:gd name="connsiteY98" fmla="*/ 1659678 h 2345129"/>
              <a:gd name="connsiteX99" fmla="*/ 8650657 w 9503152"/>
              <a:gd name="connsiteY99" fmla="*/ 1653288 h 2345129"/>
              <a:gd name="connsiteX100" fmla="*/ 8661974 w 9503152"/>
              <a:gd name="connsiteY100" fmla="*/ 1671081 h 2345129"/>
              <a:gd name="connsiteX101" fmla="*/ 8169503 w 9503152"/>
              <a:gd name="connsiteY101" fmla="*/ 1830182 h 2345129"/>
              <a:gd name="connsiteX102" fmla="*/ 8013367 w 9503152"/>
              <a:gd name="connsiteY102" fmla="*/ 1868412 h 2345129"/>
              <a:gd name="connsiteX103" fmla="*/ 7881680 w 9503152"/>
              <a:gd name="connsiteY103" fmla="*/ 1910430 h 2345129"/>
              <a:gd name="connsiteX104" fmla="*/ 7402601 w 9503152"/>
              <a:gd name="connsiteY104" fmla="*/ 1993129 h 2345129"/>
              <a:gd name="connsiteX105" fmla="*/ 7274605 w 9503152"/>
              <a:gd name="connsiteY105" fmla="*/ 2021452 h 2345129"/>
              <a:gd name="connsiteX106" fmla="*/ 7209806 w 9503152"/>
              <a:gd name="connsiteY106" fmla="*/ 1995372 h 2345129"/>
              <a:gd name="connsiteX107" fmla="*/ 6731620 w 9503152"/>
              <a:gd name="connsiteY107" fmla="*/ 2062169 h 2345129"/>
              <a:gd name="connsiteX108" fmla="*/ 5882215 w 9503152"/>
              <a:gd name="connsiteY108" fmla="*/ 2212334 h 2345129"/>
              <a:gd name="connsiteX109" fmla="*/ 5842490 w 9503152"/>
              <a:gd name="connsiteY109" fmla="*/ 2206179 h 2345129"/>
              <a:gd name="connsiteX110" fmla="*/ 5840063 w 9503152"/>
              <a:gd name="connsiteY110" fmla="*/ 2221844 h 2345129"/>
              <a:gd name="connsiteX111" fmla="*/ 5705596 w 9503152"/>
              <a:gd name="connsiteY111" fmla="*/ 2201011 h 2345129"/>
              <a:gd name="connsiteX112" fmla="*/ 5229851 w 9503152"/>
              <a:gd name="connsiteY112" fmla="*/ 2252145 h 2345129"/>
              <a:gd name="connsiteX113" fmla="*/ 5178797 w 9503152"/>
              <a:gd name="connsiteY113" fmla="*/ 2228179 h 2345129"/>
              <a:gd name="connsiteX114" fmla="*/ 4888834 w 9503152"/>
              <a:gd name="connsiteY114" fmla="*/ 2231408 h 2345129"/>
              <a:gd name="connsiteX115" fmla="*/ 4809383 w 9503152"/>
              <a:gd name="connsiteY115" fmla="*/ 2219099 h 2345129"/>
              <a:gd name="connsiteX116" fmla="*/ 4804795 w 9503152"/>
              <a:gd name="connsiteY116" fmla="*/ 2248712 h 2345129"/>
              <a:gd name="connsiteX117" fmla="*/ 4710054 w 9503152"/>
              <a:gd name="connsiteY117" fmla="*/ 2234034 h 2345129"/>
              <a:gd name="connsiteX118" fmla="*/ 4389537 w 9503152"/>
              <a:gd name="connsiteY118" fmla="*/ 2262837 h 2345129"/>
              <a:gd name="connsiteX119" fmla="*/ 4351970 w 9503152"/>
              <a:gd name="connsiteY119" fmla="*/ 2242750 h 2345129"/>
              <a:gd name="connsiteX120" fmla="*/ 4347382 w 9503152"/>
              <a:gd name="connsiteY120" fmla="*/ 2272362 h 2345129"/>
              <a:gd name="connsiteX121" fmla="*/ 4226672 w 9503152"/>
              <a:gd name="connsiteY121" fmla="*/ 2253661 h 2345129"/>
              <a:gd name="connsiteX122" fmla="*/ 3832525 w 9503152"/>
              <a:gd name="connsiteY122" fmla="*/ 2303154 h 2345129"/>
              <a:gd name="connsiteX123" fmla="*/ 3804399 w 9503152"/>
              <a:gd name="connsiteY123" fmla="*/ 2313063 h 2345129"/>
              <a:gd name="connsiteX124" fmla="*/ 3697433 w 9503152"/>
              <a:gd name="connsiteY124" fmla="*/ 2296491 h 2345129"/>
              <a:gd name="connsiteX125" fmla="*/ 3584091 w 9503152"/>
              <a:gd name="connsiteY125" fmla="*/ 2311028 h 2345129"/>
              <a:gd name="connsiteX126" fmla="*/ 3449624 w 9503152"/>
              <a:gd name="connsiteY126" fmla="*/ 2290195 h 2345129"/>
              <a:gd name="connsiteX127" fmla="*/ 3198761 w 9503152"/>
              <a:gd name="connsiteY127" fmla="*/ 2313750 h 2345129"/>
              <a:gd name="connsiteX128" fmla="*/ 3117777 w 9503152"/>
              <a:gd name="connsiteY128" fmla="*/ 2301203 h 2345129"/>
              <a:gd name="connsiteX129" fmla="*/ 3089380 w 9503152"/>
              <a:gd name="connsiteY129" fmla="*/ 2312860 h 2345129"/>
              <a:gd name="connsiteX130" fmla="*/ 3091809 w 9503152"/>
              <a:gd name="connsiteY130" fmla="*/ 2297180 h 2345129"/>
              <a:gd name="connsiteX131" fmla="*/ 2692721 w 9503152"/>
              <a:gd name="connsiteY131" fmla="*/ 2297770 h 2345129"/>
              <a:gd name="connsiteX132" fmla="*/ 2611737 w 9503152"/>
              <a:gd name="connsiteY132" fmla="*/ 2285223 h 2345129"/>
              <a:gd name="connsiteX133" fmla="*/ 2523483 w 9503152"/>
              <a:gd name="connsiteY133" fmla="*/ 2319687 h 2345129"/>
              <a:gd name="connsiteX134" fmla="*/ 2499928 w 9503152"/>
              <a:gd name="connsiteY134" fmla="*/ 2299998 h 2345129"/>
              <a:gd name="connsiteX135" fmla="*/ 2486171 w 9503152"/>
              <a:gd name="connsiteY135" fmla="*/ 2297866 h 2345129"/>
              <a:gd name="connsiteX136" fmla="*/ 2333104 w 9503152"/>
              <a:gd name="connsiteY136" fmla="*/ 2306249 h 2345129"/>
              <a:gd name="connsiteX137" fmla="*/ 2172669 w 9503152"/>
              <a:gd name="connsiteY137" fmla="*/ 2281393 h 2345129"/>
              <a:gd name="connsiteX138" fmla="*/ 2029314 w 9503152"/>
              <a:gd name="connsiteY138" fmla="*/ 2227086 h 2345129"/>
              <a:gd name="connsiteX139" fmla="*/ 1948330 w 9503152"/>
              <a:gd name="connsiteY139" fmla="*/ 2214539 h 2345129"/>
              <a:gd name="connsiteX140" fmla="*/ 1913461 w 9503152"/>
              <a:gd name="connsiteY140" fmla="*/ 2177040 h 2345129"/>
              <a:gd name="connsiteX141" fmla="*/ 1725511 w 9503152"/>
              <a:gd name="connsiteY141" fmla="*/ 2147921 h 2345129"/>
              <a:gd name="connsiteX142" fmla="*/ 1418738 w 9503152"/>
              <a:gd name="connsiteY142" fmla="*/ 2178854 h 2345129"/>
              <a:gd name="connsiteX143" fmla="*/ 1375063 w 9503152"/>
              <a:gd name="connsiteY143" fmla="*/ 2188144 h 2345129"/>
              <a:gd name="connsiteX144" fmla="*/ 1254354 w 9503152"/>
              <a:gd name="connsiteY144" fmla="*/ 2169442 h 2345129"/>
              <a:gd name="connsiteX145" fmla="*/ 1209758 w 9503152"/>
              <a:gd name="connsiteY145" fmla="*/ 2194630 h 2345129"/>
              <a:gd name="connsiteX146" fmla="*/ 1221357 w 9503152"/>
              <a:gd name="connsiteY146" fmla="*/ 2210694 h 2345129"/>
              <a:gd name="connsiteX147" fmla="*/ 1200314 w 9503152"/>
              <a:gd name="connsiteY147" fmla="*/ 2255587 h 2345129"/>
              <a:gd name="connsiteX148" fmla="*/ 917636 w 9503152"/>
              <a:gd name="connsiteY148" fmla="*/ 2211792 h 2345129"/>
              <a:gd name="connsiteX149" fmla="*/ 815000 w 9503152"/>
              <a:gd name="connsiteY149" fmla="*/ 2258295 h 2345129"/>
              <a:gd name="connsiteX150" fmla="*/ 761517 w 9503152"/>
              <a:gd name="connsiteY150" fmla="*/ 2250009 h 2345129"/>
              <a:gd name="connsiteX151" fmla="*/ 501484 w 9503152"/>
              <a:gd name="connsiteY151" fmla="*/ 2241820 h 2345129"/>
              <a:gd name="connsiteX152" fmla="*/ 420500 w 9503152"/>
              <a:gd name="connsiteY152" fmla="*/ 2229273 h 2345129"/>
              <a:gd name="connsiteX153" fmla="*/ 274173 w 9503152"/>
              <a:gd name="connsiteY153" fmla="*/ 2285079 h 2345129"/>
              <a:gd name="connsiteX154" fmla="*/ 272014 w 9503152"/>
              <a:gd name="connsiteY154" fmla="*/ 2299012 h 2345129"/>
              <a:gd name="connsiteX155" fmla="*/ 191030 w 9503152"/>
              <a:gd name="connsiteY155" fmla="*/ 2286465 h 2345129"/>
              <a:gd name="connsiteX156" fmla="*/ 155336 w 9503152"/>
              <a:gd name="connsiteY156" fmla="*/ 2345129 h 2345129"/>
              <a:gd name="connsiteX157" fmla="*/ 100334 w 9503152"/>
              <a:gd name="connsiteY157" fmla="*/ 2336608 h 2345129"/>
              <a:gd name="connsiteX158" fmla="*/ 32468 w 9503152"/>
              <a:gd name="connsiteY158" fmla="*/ 2340360 h 2345129"/>
              <a:gd name="connsiteX159" fmla="*/ 1210 w 9503152"/>
              <a:gd name="connsiteY159" fmla="*/ 2178580 h 2345129"/>
              <a:gd name="connsiteX160" fmla="*/ 138025 w 9503152"/>
              <a:gd name="connsiteY160" fmla="*/ 2012531 h 2345129"/>
              <a:gd name="connsiteX161" fmla="*/ 140452 w 9503152"/>
              <a:gd name="connsiteY161" fmla="*/ 1996867 h 2345129"/>
              <a:gd name="connsiteX162" fmla="*/ 163993 w 9503152"/>
              <a:gd name="connsiteY162" fmla="*/ 2016554 h 2345129"/>
              <a:gd name="connsiteX163" fmla="*/ 238248 w 9503152"/>
              <a:gd name="connsiteY163" fmla="*/ 1981695 h 2345129"/>
              <a:gd name="connsiteX164" fmla="*/ 247961 w 9503152"/>
              <a:gd name="connsiteY164" fmla="*/ 1919005 h 2345129"/>
              <a:gd name="connsiteX165" fmla="*/ 152868 w 9503152"/>
              <a:gd name="connsiteY165" fmla="*/ 1825796 h 2345129"/>
              <a:gd name="connsiteX166" fmla="*/ 168784 w 9503152"/>
              <a:gd name="connsiteY166" fmla="*/ 1813995 h 2345129"/>
              <a:gd name="connsiteX167" fmla="*/ 155027 w 9503152"/>
              <a:gd name="connsiteY167" fmla="*/ 1811863 h 2345129"/>
              <a:gd name="connsiteX168" fmla="*/ 173640 w 9503152"/>
              <a:gd name="connsiteY168" fmla="*/ 1782650 h 2345129"/>
              <a:gd name="connsiteX169" fmla="*/ 176067 w 9503152"/>
              <a:gd name="connsiteY169" fmla="*/ 1766986 h 2345129"/>
              <a:gd name="connsiteX170" fmla="*/ 141826 w 9503152"/>
              <a:gd name="connsiteY170" fmla="*/ 1715301 h 2345129"/>
              <a:gd name="connsiteX171" fmla="*/ 102100 w 9503152"/>
              <a:gd name="connsiteY171" fmla="*/ 1709146 h 2345129"/>
              <a:gd name="connsiteX172" fmla="*/ 72170 w 9503152"/>
              <a:gd name="connsiteY172" fmla="*/ 1720565 h 2345129"/>
              <a:gd name="connsiteX173" fmla="*/ 64802 w 9503152"/>
              <a:gd name="connsiteY173" fmla="*/ 1687327 h 2345129"/>
              <a:gd name="connsiteX174" fmla="*/ 79455 w 9503152"/>
              <a:gd name="connsiteY174" fmla="*/ 1673541 h 2345129"/>
              <a:gd name="connsiteX175" fmla="*/ 71816 w 9503152"/>
              <a:gd name="connsiteY175" fmla="*/ 1642050 h 2345129"/>
              <a:gd name="connsiteX176" fmla="*/ 88897 w 9503152"/>
              <a:gd name="connsiteY176" fmla="*/ 1612599 h 2345129"/>
              <a:gd name="connsiteX177" fmla="*/ 69932 w 9503152"/>
              <a:gd name="connsiteY177" fmla="*/ 1563281 h 2345129"/>
              <a:gd name="connsiteX178" fmla="*/ 90973 w 9503152"/>
              <a:gd name="connsiteY178" fmla="*/ 1518403 h 2345129"/>
              <a:gd name="connsiteX179" fmla="*/ 91804 w 9503152"/>
              <a:gd name="connsiteY179" fmla="*/ 1331271 h 2345129"/>
              <a:gd name="connsiteX180" fmla="*/ 136032 w 9503152"/>
              <a:gd name="connsiteY180" fmla="*/ 1227565 h 2345129"/>
              <a:gd name="connsiteX181" fmla="*/ 126862 w 9503152"/>
              <a:gd name="connsiteY181" fmla="*/ 1195821 h 2345129"/>
              <a:gd name="connsiteX182" fmla="*/ 162286 w 9503152"/>
              <a:gd name="connsiteY182" fmla="*/ 1138905 h 2345129"/>
              <a:gd name="connsiteX183" fmla="*/ 150061 w 9503152"/>
              <a:gd name="connsiteY183" fmla="*/ 1137011 h 2345129"/>
              <a:gd name="connsiteX184" fmla="*/ 346655 w 9503152"/>
              <a:gd name="connsiteY184" fmla="*/ 837553 h 2345129"/>
              <a:gd name="connsiteX185" fmla="*/ 446527 w 9503152"/>
              <a:gd name="connsiteY185" fmla="*/ 728185 h 2345129"/>
              <a:gd name="connsiteX186" fmla="*/ 511881 w 9503152"/>
              <a:gd name="connsiteY186" fmla="*/ 659850 h 2345129"/>
              <a:gd name="connsiteX187" fmla="*/ 651479 w 9503152"/>
              <a:gd name="connsiteY187" fmla="*/ 556636 h 2345129"/>
              <a:gd name="connsiteX188" fmla="*/ 742175 w 9503152"/>
              <a:gd name="connsiteY188" fmla="*/ 506494 h 2345129"/>
              <a:gd name="connsiteX189" fmla="*/ 767247 w 9503152"/>
              <a:gd name="connsiteY189" fmla="*/ 526435 h 2345129"/>
              <a:gd name="connsiteX190" fmla="*/ 860455 w 9503152"/>
              <a:gd name="connsiteY190" fmla="*/ 540876 h 2345129"/>
              <a:gd name="connsiteX191" fmla="*/ 865043 w 9503152"/>
              <a:gd name="connsiteY191" fmla="*/ 511263 h 2345129"/>
              <a:gd name="connsiteX192" fmla="*/ 876642 w 9503152"/>
              <a:gd name="connsiteY192" fmla="*/ 527327 h 2345129"/>
              <a:gd name="connsiteX193" fmla="*/ 1013254 w 9503152"/>
              <a:gd name="connsiteY193" fmla="*/ 534225 h 2345129"/>
              <a:gd name="connsiteX194" fmla="*/ 1050821 w 9503152"/>
              <a:gd name="connsiteY194" fmla="*/ 554312 h 2345129"/>
              <a:gd name="connsiteX195" fmla="*/ 1393997 w 9503152"/>
              <a:gd name="connsiteY195" fmla="*/ 561116 h 2345129"/>
              <a:gd name="connsiteX196" fmla="*/ 1487205 w 9503152"/>
              <a:gd name="connsiteY196" fmla="*/ 575557 h 2345129"/>
              <a:gd name="connsiteX197" fmla="*/ 1590834 w 9503152"/>
              <a:gd name="connsiteY197" fmla="*/ 623709 h 2345129"/>
              <a:gd name="connsiteX198" fmla="*/ 1804753 w 9503152"/>
              <a:gd name="connsiteY198" fmla="*/ 656851 h 2345129"/>
              <a:gd name="connsiteX199" fmla="*/ 2220011 w 9503152"/>
              <a:gd name="connsiteY199" fmla="*/ 642726 h 2345129"/>
              <a:gd name="connsiteX200" fmla="*/ 2298837 w 9503152"/>
              <a:gd name="connsiteY200" fmla="*/ 669206 h 2345129"/>
              <a:gd name="connsiteX201" fmla="*/ 2392045 w 9503152"/>
              <a:gd name="connsiteY201" fmla="*/ 683646 h 2345129"/>
              <a:gd name="connsiteX202" fmla="*/ 2437891 w 9503152"/>
              <a:gd name="connsiteY202" fmla="*/ 660426 h 2345129"/>
              <a:gd name="connsiteX203" fmla="*/ 2679311 w 9503152"/>
              <a:gd name="connsiteY203" fmla="*/ 697829 h 2345129"/>
              <a:gd name="connsiteX204" fmla="*/ 2723892 w 9503152"/>
              <a:gd name="connsiteY204" fmla="*/ 672639 h 2345129"/>
              <a:gd name="connsiteX205" fmla="*/ 2791119 w 9503152"/>
              <a:gd name="connsiteY205" fmla="*/ 683054 h 2345129"/>
              <a:gd name="connsiteX206" fmla="*/ 2795707 w 9503152"/>
              <a:gd name="connsiteY206" fmla="*/ 653441 h 2345129"/>
              <a:gd name="connsiteX207" fmla="*/ 2876691 w 9503152"/>
              <a:gd name="connsiteY207" fmla="*/ 665988 h 2345129"/>
              <a:gd name="connsiteX208" fmla="*/ 3500929 w 9503152"/>
              <a:gd name="connsiteY208" fmla="*/ 636086 h 2345129"/>
              <a:gd name="connsiteX209" fmla="*/ 3621639 w 9503152"/>
              <a:gd name="connsiteY209" fmla="*/ 654788 h 2345129"/>
              <a:gd name="connsiteX210" fmla="*/ 3626224 w 9503152"/>
              <a:gd name="connsiteY210" fmla="*/ 625191 h 2345129"/>
              <a:gd name="connsiteX211" fmla="*/ 3705675 w 9503152"/>
              <a:gd name="connsiteY211" fmla="*/ 637500 h 2345129"/>
              <a:gd name="connsiteX212" fmla="*/ 3735619 w 9503152"/>
              <a:gd name="connsiteY212" fmla="*/ 626083 h 2345129"/>
              <a:gd name="connsiteX213" fmla="*/ 3746934 w 9503152"/>
              <a:gd name="connsiteY213" fmla="*/ 643892 h 2345129"/>
              <a:gd name="connsiteX214" fmla="*/ 3751790 w 9503152"/>
              <a:gd name="connsiteY214" fmla="*/ 612548 h 2345129"/>
              <a:gd name="connsiteX215" fmla="*/ 3872500 w 9503152"/>
              <a:gd name="connsiteY215" fmla="*/ 631249 h 2345129"/>
              <a:gd name="connsiteX216" fmla="*/ 4446323 w 9503152"/>
              <a:gd name="connsiteY216" fmla="*/ 563213 h 2345129"/>
              <a:gd name="connsiteX217" fmla="*/ 4603978 w 9503152"/>
              <a:gd name="connsiteY217" fmla="*/ 525218 h 2345129"/>
              <a:gd name="connsiteX218" fmla="*/ 4710943 w 9503152"/>
              <a:gd name="connsiteY218" fmla="*/ 541790 h 2345129"/>
              <a:gd name="connsiteX219" fmla="*/ 4715529 w 9503152"/>
              <a:gd name="connsiteY219" fmla="*/ 512193 h 2345129"/>
              <a:gd name="connsiteX220" fmla="*/ 4796499 w 9503152"/>
              <a:gd name="connsiteY220" fmla="*/ 524738 h 2345129"/>
              <a:gd name="connsiteX221" fmla="*/ 4908324 w 9503152"/>
              <a:gd name="connsiteY221" fmla="*/ 509950 h 2345129"/>
              <a:gd name="connsiteX222" fmla="*/ 4975551 w 9503152"/>
              <a:gd name="connsiteY222" fmla="*/ 520365 h 2345129"/>
              <a:gd name="connsiteX223" fmla="*/ 5161614 w 9503152"/>
              <a:gd name="connsiteY223" fmla="*/ 470731 h 2345129"/>
              <a:gd name="connsiteX224" fmla="*/ 5177798 w 9503152"/>
              <a:gd name="connsiteY224" fmla="*/ 457198 h 2345129"/>
              <a:gd name="connsiteX225" fmla="*/ 5286284 w 9503152"/>
              <a:gd name="connsiteY225" fmla="*/ 474006 h 2345129"/>
              <a:gd name="connsiteX226" fmla="*/ 5290872 w 9503152"/>
              <a:gd name="connsiteY226" fmla="*/ 444393 h 2345129"/>
              <a:gd name="connsiteX227" fmla="*/ 5397824 w 9503152"/>
              <a:gd name="connsiteY227" fmla="*/ 460963 h 2345129"/>
              <a:gd name="connsiteX228" fmla="*/ 5637370 w 9503152"/>
              <a:gd name="connsiteY228" fmla="*/ 419615 h 2345129"/>
              <a:gd name="connsiteX229" fmla="*/ 5653543 w 9503152"/>
              <a:gd name="connsiteY229" fmla="*/ 406064 h 2345129"/>
              <a:gd name="connsiteX230" fmla="*/ 5760509 w 9503152"/>
              <a:gd name="connsiteY230" fmla="*/ 422636 h 2345129"/>
              <a:gd name="connsiteX231" fmla="*/ 5765365 w 9503152"/>
              <a:gd name="connsiteY231" fmla="*/ 391291 h 2345129"/>
              <a:gd name="connsiteX232" fmla="*/ 5832592 w 9503152"/>
              <a:gd name="connsiteY232" fmla="*/ 401707 h 2345129"/>
              <a:gd name="connsiteX233" fmla="*/ 6084988 w 9503152"/>
              <a:gd name="connsiteY233" fmla="*/ 378390 h 2345129"/>
              <a:gd name="connsiteX234" fmla="*/ 6524342 w 9503152"/>
              <a:gd name="connsiteY234" fmla="*/ 289537 h 2345129"/>
              <a:gd name="connsiteX235" fmla="*/ 6631294 w 9503152"/>
              <a:gd name="connsiteY235" fmla="*/ 306107 h 2345129"/>
              <a:gd name="connsiteX236" fmla="*/ 6941762 w 9503152"/>
              <a:gd name="connsiteY236" fmla="*/ 261463 h 2345129"/>
              <a:gd name="connsiteX237" fmla="*/ 6981487 w 9503152"/>
              <a:gd name="connsiteY237" fmla="*/ 267618 h 2345129"/>
              <a:gd name="connsiteX238" fmla="*/ 6986343 w 9503152"/>
              <a:gd name="connsiteY238" fmla="*/ 236273 h 2345129"/>
              <a:gd name="connsiteX239" fmla="*/ 7081071 w 9503152"/>
              <a:gd name="connsiteY239" fmla="*/ 250950 h 2345129"/>
              <a:gd name="connsiteX240" fmla="*/ 7141569 w 9503152"/>
              <a:gd name="connsiteY240" fmla="*/ 213958 h 2345129"/>
              <a:gd name="connsiteX241" fmla="*/ 7153168 w 9503152"/>
              <a:gd name="connsiteY241" fmla="*/ 230022 h 2345129"/>
              <a:gd name="connsiteX242" fmla="*/ 7227409 w 9503152"/>
              <a:gd name="connsiteY242" fmla="*/ 195161 h 2345129"/>
              <a:gd name="connsiteX243" fmla="*/ 7229839 w 9503152"/>
              <a:gd name="connsiteY243" fmla="*/ 179481 h 2345129"/>
              <a:gd name="connsiteX244" fmla="*/ 7323047 w 9503152"/>
              <a:gd name="connsiteY244" fmla="*/ 193921 h 2345129"/>
              <a:gd name="connsiteX245" fmla="*/ 7327633 w 9503152"/>
              <a:gd name="connsiteY245" fmla="*/ 164324 h 2345129"/>
              <a:gd name="connsiteX246" fmla="*/ 7434585 w 9503152"/>
              <a:gd name="connsiteY246" fmla="*/ 180894 h 2345129"/>
              <a:gd name="connsiteX247" fmla="*/ 7439443 w 9503152"/>
              <a:gd name="connsiteY247" fmla="*/ 149534 h 2345129"/>
              <a:gd name="connsiteX248" fmla="*/ 7480702 w 9503152"/>
              <a:gd name="connsiteY248" fmla="*/ 155926 h 2345129"/>
              <a:gd name="connsiteX249" fmla="*/ 7492030 w 9503152"/>
              <a:gd name="connsiteY249" fmla="*/ 173738 h 2345129"/>
              <a:gd name="connsiteX250" fmla="*/ 7578496 w 9503152"/>
              <a:gd name="connsiteY250" fmla="*/ 140770 h 2345129"/>
              <a:gd name="connsiteX251" fmla="*/ 7590095 w 9503152"/>
              <a:gd name="connsiteY251" fmla="*/ 156834 h 2345129"/>
              <a:gd name="connsiteX252" fmla="*/ 7840958 w 9503152"/>
              <a:gd name="connsiteY252" fmla="*/ 133280 h 2345129"/>
              <a:gd name="connsiteX253" fmla="*/ 7987296 w 9503152"/>
              <a:gd name="connsiteY253" fmla="*/ 77491 h 2345129"/>
              <a:gd name="connsiteX254" fmla="*/ 8012370 w 9503152"/>
              <a:gd name="connsiteY254" fmla="*/ 97416 h 2345129"/>
              <a:gd name="connsiteX255" fmla="*/ 8038339 w 9503152"/>
              <a:gd name="connsiteY255" fmla="*/ 101439 h 2345129"/>
              <a:gd name="connsiteX256" fmla="*/ 8068266 w 9503152"/>
              <a:gd name="connsiteY256" fmla="*/ 90035 h 2345129"/>
              <a:gd name="connsiteX257" fmla="*/ 8090925 w 9503152"/>
              <a:gd name="connsiteY257" fmla="*/ 125643 h 2345129"/>
              <a:gd name="connsiteX258" fmla="*/ 8469784 w 9503152"/>
              <a:gd name="connsiteY258" fmla="*/ 73765 h 2345129"/>
              <a:gd name="connsiteX259" fmla="*/ 8776557 w 9503152"/>
              <a:gd name="connsiteY259" fmla="*/ 42832 h 2345129"/>
              <a:gd name="connsiteX260" fmla="*/ 8790300 w 9503152"/>
              <a:gd name="connsiteY260" fmla="*/ 44962 h 2345129"/>
              <a:gd name="connsiteX261" fmla="*/ 8801629 w 9503152"/>
              <a:gd name="connsiteY261" fmla="*/ 62773 h 2345129"/>
              <a:gd name="connsiteX262" fmla="*/ 9305782 w 9503152"/>
              <a:gd name="connsiteY262" fmla="*/ 0 h 2345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9503152" h="2345129">
                <a:moveTo>
                  <a:pt x="7009483" y="1682574"/>
                </a:moveTo>
                <a:cubicBezTo>
                  <a:pt x="6997259" y="1680680"/>
                  <a:pt x="6966096" y="1706751"/>
                  <a:pt x="6916003" y="1760819"/>
                </a:cubicBezTo>
                <a:lnTo>
                  <a:pt x="6874744" y="1754427"/>
                </a:lnTo>
                <a:lnTo>
                  <a:pt x="6876903" y="1740494"/>
                </a:lnTo>
                <a:lnTo>
                  <a:pt x="6895517" y="1711281"/>
                </a:lnTo>
                <a:lnTo>
                  <a:pt x="6870431" y="1691338"/>
                </a:lnTo>
                <a:cubicBezTo>
                  <a:pt x="6867192" y="1712245"/>
                  <a:pt x="6843672" y="1719289"/>
                  <a:pt x="6799881" y="1712505"/>
                </a:cubicBezTo>
                <a:lnTo>
                  <a:pt x="6797452" y="1728185"/>
                </a:lnTo>
                <a:lnTo>
                  <a:pt x="6805091" y="1759676"/>
                </a:lnTo>
                <a:cubicBezTo>
                  <a:pt x="6748875" y="1772375"/>
                  <a:pt x="6719240" y="1788585"/>
                  <a:pt x="6716182" y="1808322"/>
                </a:cubicBezTo>
                <a:lnTo>
                  <a:pt x="6713753" y="1824002"/>
                </a:lnTo>
                <a:cubicBezTo>
                  <a:pt x="6762711" y="1905287"/>
                  <a:pt x="6792780" y="1946803"/>
                  <a:pt x="6803992" y="1948540"/>
                </a:cubicBezTo>
                <a:cubicBezTo>
                  <a:pt x="6855941" y="1956589"/>
                  <a:pt x="6896354" y="1931344"/>
                  <a:pt x="6925244" y="1872809"/>
                </a:cubicBezTo>
                <a:cubicBezTo>
                  <a:pt x="6966967" y="1785362"/>
                  <a:pt x="7010226" y="1745093"/>
                  <a:pt x="7055044" y="1752037"/>
                </a:cubicBezTo>
                <a:lnTo>
                  <a:pt x="7062330" y="1705012"/>
                </a:lnTo>
                <a:lnTo>
                  <a:pt x="7016226" y="1729982"/>
                </a:lnTo>
                <a:lnTo>
                  <a:pt x="7007327" y="1696491"/>
                </a:lnTo>
                <a:cubicBezTo>
                  <a:pt x="7016499" y="1697912"/>
                  <a:pt x="7021803" y="1693989"/>
                  <a:pt x="7023241" y="1684705"/>
                </a:cubicBezTo>
                <a:close/>
                <a:moveTo>
                  <a:pt x="1281545" y="1640437"/>
                </a:moveTo>
                <a:cubicBezTo>
                  <a:pt x="1278309" y="1661328"/>
                  <a:pt x="1267517" y="1670361"/>
                  <a:pt x="1249188" y="1667521"/>
                </a:cubicBezTo>
                <a:lnTo>
                  <a:pt x="1246759" y="1683201"/>
                </a:lnTo>
                <a:cubicBezTo>
                  <a:pt x="1244600" y="1697134"/>
                  <a:pt x="1256006" y="1714350"/>
                  <a:pt x="1280988" y="1734868"/>
                </a:cubicBezTo>
                <a:lnTo>
                  <a:pt x="1306970" y="1738894"/>
                </a:lnTo>
                <a:lnTo>
                  <a:pt x="1332601" y="1664388"/>
                </a:lnTo>
                <a:lnTo>
                  <a:pt x="1335028" y="1648723"/>
                </a:lnTo>
                <a:close/>
                <a:moveTo>
                  <a:pt x="8957352" y="1451138"/>
                </a:moveTo>
                <a:lnTo>
                  <a:pt x="8984853" y="1455398"/>
                </a:lnTo>
                <a:cubicBezTo>
                  <a:pt x="9000550" y="1468535"/>
                  <a:pt x="9012994" y="1475799"/>
                  <a:pt x="9022152" y="1477218"/>
                </a:cubicBezTo>
                <a:lnTo>
                  <a:pt x="9019993" y="1491150"/>
                </a:lnTo>
                <a:cubicBezTo>
                  <a:pt x="9016754" y="1512057"/>
                  <a:pt x="9005977" y="1521092"/>
                  <a:pt x="8987634" y="1518250"/>
                </a:cubicBezTo>
                <a:lnTo>
                  <a:pt x="8947908" y="1512095"/>
                </a:lnTo>
                <a:lnTo>
                  <a:pt x="8950337" y="1496415"/>
                </a:lnTo>
                <a:lnTo>
                  <a:pt x="8968683" y="1468934"/>
                </a:lnTo>
                <a:cubicBezTo>
                  <a:pt x="8959511" y="1467513"/>
                  <a:pt x="8955732" y="1461591"/>
                  <a:pt x="8957352" y="1451138"/>
                </a:cubicBezTo>
                <a:close/>
                <a:moveTo>
                  <a:pt x="6699143" y="1383038"/>
                </a:moveTo>
                <a:cubicBezTo>
                  <a:pt x="6697523" y="1393491"/>
                  <a:pt x="6690614" y="1407870"/>
                  <a:pt x="6678384" y="1426186"/>
                </a:cubicBezTo>
                <a:lnTo>
                  <a:pt x="6692128" y="1428315"/>
                </a:lnTo>
                <a:cubicBezTo>
                  <a:pt x="6709458" y="1431000"/>
                  <a:pt x="6719637" y="1422480"/>
                  <a:pt x="6722695" y="1402743"/>
                </a:cubicBezTo>
                <a:lnTo>
                  <a:pt x="6725124" y="1387063"/>
                </a:lnTo>
                <a:close/>
                <a:moveTo>
                  <a:pt x="6004857" y="804676"/>
                </a:moveTo>
                <a:lnTo>
                  <a:pt x="5990557" y="896977"/>
                </a:lnTo>
                <a:lnTo>
                  <a:pt x="6030282" y="903132"/>
                </a:lnTo>
                <a:cubicBezTo>
                  <a:pt x="6048625" y="905974"/>
                  <a:pt x="6059416" y="896942"/>
                  <a:pt x="6062653" y="876050"/>
                </a:cubicBezTo>
                <a:lnTo>
                  <a:pt x="6067241" y="846438"/>
                </a:lnTo>
                <a:cubicBezTo>
                  <a:pt x="6070478" y="825547"/>
                  <a:pt x="6062926" y="813672"/>
                  <a:pt x="6044582" y="810830"/>
                </a:cubicBezTo>
                <a:close/>
                <a:moveTo>
                  <a:pt x="8451205" y="728945"/>
                </a:moveTo>
                <a:cubicBezTo>
                  <a:pt x="8432272" y="736700"/>
                  <a:pt x="8417704" y="739796"/>
                  <a:pt x="8407520" y="738218"/>
                </a:cubicBezTo>
                <a:lnTo>
                  <a:pt x="8402663" y="769562"/>
                </a:lnTo>
                <a:lnTo>
                  <a:pt x="8416421" y="771694"/>
                </a:lnTo>
                <a:cubicBezTo>
                  <a:pt x="8434751" y="774533"/>
                  <a:pt x="8445539" y="765517"/>
                  <a:pt x="8448778" y="744610"/>
                </a:cubicBezTo>
                <a:close/>
                <a:moveTo>
                  <a:pt x="8535244" y="711642"/>
                </a:moveTo>
                <a:cubicBezTo>
                  <a:pt x="8516308" y="719413"/>
                  <a:pt x="8502261" y="722588"/>
                  <a:pt x="8493089" y="721167"/>
                </a:cubicBezTo>
                <a:lnTo>
                  <a:pt x="8488504" y="750764"/>
                </a:lnTo>
                <a:lnTo>
                  <a:pt x="8502247" y="752894"/>
                </a:lnTo>
                <a:cubicBezTo>
                  <a:pt x="8519578" y="755579"/>
                  <a:pt x="8529757" y="747059"/>
                  <a:pt x="8532815" y="727322"/>
                </a:cubicBezTo>
                <a:close/>
                <a:moveTo>
                  <a:pt x="9305782" y="0"/>
                </a:moveTo>
                <a:lnTo>
                  <a:pt x="9479975" y="26988"/>
                </a:lnTo>
                <a:cubicBezTo>
                  <a:pt x="9497765" y="33307"/>
                  <a:pt x="9505318" y="45181"/>
                  <a:pt x="9502620" y="62593"/>
                </a:cubicBezTo>
                <a:lnTo>
                  <a:pt x="9500461" y="76525"/>
                </a:lnTo>
                <a:cubicBezTo>
                  <a:pt x="9451386" y="70104"/>
                  <a:pt x="9393136" y="92586"/>
                  <a:pt x="9325726" y="143971"/>
                </a:cubicBezTo>
                <a:lnTo>
                  <a:pt x="9300655" y="124030"/>
                </a:lnTo>
                <a:lnTo>
                  <a:pt x="9286897" y="121899"/>
                </a:lnTo>
                <a:cubicBezTo>
                  <a:pt x="9278983" y="172980"/>
                  <a:pt x="9190588" y="211608"/>
                  <a:pt x="9021733" y="237755"/>
                </a:cubicBezTo>
                <a:cubicBezTo>
                  <a:pt x="8960304" y="284108"/>
                  <a:pt x="8895862" y="316334"/>
                  <a:pt x="8828384" y="334414"/>
                </a:cubicBezTo>
                <a:cubicBezTo>
                  <a:pt x="8825327" y="354151"/>
                  <a:pt x="8819213" y="363301"/>
                  <a:pt x="8810055" y="361882"/>
                </a:cubicBezTo>
                <a:cubicBezTo>
                  <a:pt x="8813996" y="396970"/>
                  <a:pt x="8828684" y="420063"/>
                  <a:pt x="8854080" y="431123"/>
                </a:cubicBezTo>
                <a:lnTo>
                  <a:pt x="8828465" y="505615"/>
                </a:lnTo>
                <a:lnTo>
                  <a:pt x="8830336" y="584382"/>
                </a:lnTo>
                <a:cubicBezTo>
                  <a:pt x="8821178" y="582963"/>
                  <a:pt x="8815782" y="587479"/>
                  <a:pt x="8814165" y="597917"/>
                </a:cubicBezTo>
                <a:lnTo>
                  <a:pt x="8827909" y="600047"/>
                </a:lnTo>
                <a:lnTo>
                  <a:pt x="8809306" y="629277"/>
                </a:lnTo>
                <a:lnTo>
                  <a:pt x="8797706" y="704152"/>
                </a:lnTo>
                <a:cubicBezTo>
                  <a:pt x="8730773" y="698543"/>
                  <a:pt x="8653080" y="728716"/>
                  <a:pt x="8564632" y="794656"/>
                </a:cubicBezTo>
                <a:cubicBezTo>
                  <a:pt x="8569719" y="815654"/>
                  <a:pt x="8571459" y="831389"/>
                  <a:pt x="8569842" y="841827"/>
                </a:cubicBezTo>
                <a:cubicBezTo>
                  <a:pt x="8521719" y="862906"/>
                  <a:pt x="8459691" y="879465"/>
                  <a:pt x="8383775" y="891477"/>
                </a:cubicBezTo>
                <a:cubicBezTo>
                  <a:pt x="8380539" y="912368"/>
                  <a:pt x="8361096" y="920060"/>
                  <a:pt x="8325436" y="914535"/>
                </a:cubicBezTo>
                <a:lnTo>
                  <a:pt x="8315992" y="975493"/>
                </a:lnTo>
                <a:cubicBezTo>
                  <a:pt x="8349008" y="991296"/>
                  <a:pt x="8383858" y="1002047"/>
                  <a:pt x="8420531" y="1007729"/>
                </a:cubicBezTo>
                <a:lnTo>
                  <a:pt x="8418373" y="1021662"/>
                </a:lnTo>
                <a:lnTo>
                  <a:pt x="8392391" y="1017637"/>
                </a:lnTo>
                <a:lnTo>
                  <a:pt x="8385106" y="1064661"/>
                </a:lnTo>
                <a:cubicBezTo>
                  <a:pt x="8375932" y="1123871"/>
                  <a:pt x="8409867" y="1170747"/>
                  <a:pt x="8486927" y="1205277"/>
                </a:cubicBezTo>
                <a:cubicBezTo>
                  <a:pt x="8482252" y="1235451"/>
                  <a:pt x="8466675" y="1248503"/>
                  <a:pt x="8440187" y="1244400"/>
                </a:cubicBezTo>
                <a:lnTo>
                  <a:pt x="8425886" y="1336701"/>
                </a:lnTo>
                <a:cubicBezTo>
                  <a:pt x="8363752" y="1327075"/>
                  <a:pt x="8280249" y="1361093"/>
                  <a:pt x="8175377" y="1438771"/>
                </a:cubicBezTo>
                <a:lnTo>
                  <a:pt x="8170520" y="1470116"/>
                </a:lnTo>
                <a:lnTo>
                  <a:pt x="8184264" y="1472245"/>
                </a:lnTo>
                <a:cubicBezTo>
                  <a:pt x="8193436" y="1473666"/>
                  <a:pt x="8198831" y="1469150"/>
                  <a:pt x="8200451" y="1458697"/>
                </a:cubicBezTo>
                <a:cubicBezTo>
                  <a:pt x="8225740" y="1484023"/>
                  <a:pt x="8246531" y="1497933"/>
                  <a:pt x="8262821" y="1500457"/>
                </a:cubicBezTo>
                <a:cubicBezTo>
                  <a:pt x="8290927" y="1494123"/>
                  <a:pt x="8305797" y="1485722"/>
                  <a:pt x="8307417" y="1475269"/>
                </a:cubicBezTo>
                <a:cubicBezTo>
                  <a:pt x="8316575" y="1476688"/>
                  <a:pt x="8320351" y="1482625"/>
                  <a:pt x="8318731" y="1493078"/>
                </a:cubicBezTo>
                <a:lnTo>
                  <a:pt x="8388387" y="1487813"/>
                </a:lnTo>
                <a:lnTo>
                  <a:pt x="8428126" y="1493970"/>
                </a:lnTo>
                <a:cubicBezTo>
                  <a:pt x="8434648" y="1465264"/>
                  <a:pt x="8529785" y="1443737"/>
                  <a:pt x="8713506" y="1429399"/>
                </a:cubicBezTo>
                <a:cubicBezTo>
                  <a:pt x="8715123" y="1418962"/>
                  <a:pt x="8720518" y="1414445"/>
                  <a:pt x="8729676" y="1415864"/>
                </a:cubicBezTo>
                <a:lnTo>
                  <a:pt x="8783159" y="1424150"/>
                </a:lnTo>
                <a:cubicBezTo>
                  <a:pt x="8842065" y="1474880"/>
                  <a:pt x="8896971" y="1504203"/>
                  <a:pt x="8947908" y="1512095"/>
                </a:cubicBezTo>
                <a:lnTo>
                  <a:pt x="8945481" y="1527759"/>
                </a:lnTo>
                <a:cubicBezTo>
                  <a:pt x="8924085" y="1524445"/>
                  <a:pt x="8839559" y="1568417"/>
                  <a:pt x="8691902" y="1659678"/>
                </a:cubicBezTo>
                <a:lnTo>
                  <a:pt x="8650657" y="1653288"/>
                </a:lnTo>
                <a:cubicBezTo>
                  <a:pt x="8649040" y="1663725"/>
                  <a:pt x="8652817" y="1669662"/>
                  <a:pt x="8661974" y="1671081"/>
                </a:cubicBezTo>
                <a:cubicBezTo>
                  <a:pt x="8652801" y="1730291"/>
                  <a:pt x="8488637" y="1783334"/>
                  <a:pt x="8169503" y="1830182"/>
                </a:cubicBezTo>
                <a:cubicBezTo>
                  <a:pt x="8165185" y="1858047"/>
                  <a:pt x="8113139" y="1870801"/>
                  <a:pt x="8013367" y="1868412"/>
                </a:cubicBezTo>
                <a:cubicBezTo>
                  <a:pt x="8008871" y="1897432"/>
                  <a:pt x="7964969" y="1911448"/>
                  <a:pt x="7881680" y="1910430"/>
                </a:cubicBezTo>
                <a:cubicBezTo>
                  <a:pt x="7722115" y="1923749"/>
                  <a:pt x="7562417" y="1951315"/>
                  <a:pt x="7402601" y="1993129"/>
                </a:cubicBezTo>
                <a:cubicBezTo>
                  <a:pt x="7335374" y="1982714"/>
                  <a:pt x="7292699" y="1992159"/>
                  <a:pt x="7274605" y="2021452"/>
                </a:cubicBezTo>
                <a:lnTo>
                  <a:pt x="7209806" y="1995372"/>
                </a:lnTo>
                <a:lnTo>
                  <a:pt x="6731620" y="2062169"/>
                </a:lnTo>
                <a:cubicBezTo>
                  <a:pt x="6439740" y="2121562"/>
                  <a:pt x="6156609" y="2171623"/>
                  <a:pt x="5882215" y="2212334"/>
                </a:cubicBezTo>
                <a:lnTo>
                  <a:pt x="5842490" y="2206179"/>
                </a:lnTo>
                <a:lnTo>
                  <a:pt x="5840063" y="2221844"/>
                </a:lnTo>
                <a:lnTo>
                  <a:pt x="5705596" y="2201011"/>
                </a:lnTo>
                <a:lnTo>
                  <a:pt x="5229851" y="2252145"/>
                </a:lnTo>
                <a:cubicBezTo>
                  <a:pt x="5209468" y="2248987"/>
                  <a:pt x="5192455" y="2240999"/>
                  <a:pt x="5178797" y="2228179"/>
                </a:cubicBezTo>
                <a:cubicBezTo>
                  <a:pt x="5047803" y="2218588"/>
                  <a:pt x="4951152" y="2219671"/>
                  <a:pt x="4888834" y="2231408"/>
                </a:cubicBezTo>
                <a:lnTo>
                  <a:pt x="4809383" y="2219099"/>
                </a:lnTo>
                <a:lnTo>
                  <a:pt x="4804795" y="2248712"/>
                </a:lnTo>
                <a:lnTo>
                  <a:pt x="4710054" y="2234034"/>
                </a:lnTo>
                <a:cubicBezTo>
                  <a:pt x="4521842" y="2257181"/>
                  <a:pt x="4414998" y="2266782"/>
                  <a:pt x="4389537" y="2262837"/>
                </a:cubicBezTo>
                <a:cubicBezTo>
                  <a:pt x="4373658" y="2250871"/>
                  <a:pt x="4361128" y="2244169"/>
                  <a:pt x="4351970" y="2242750"/>
                </a:cubicBezTo>
                <a:lnTo>
                  <a:pt x="4347382" y="2272362"/>
                </a:lnTo>
                <a:lnTo>
                  <a:pt x="4226672" y="2253661"/>
                </a:lnTo>
                <a:cubicBezTo>
                  <a:pt x="4198499" y="2267126"/>
                  <a:pt x="4067121" y="2283630"/>
                  <a:pt x="3832525" y="2303154"/>
                </a:cubicBezTo>
                <a:lnTo>
                  <a:pt x="3804399" y="2313063"/>
                </a:lnTo>
                <a:lnTo>
                  <a:pt x="3697433" y="2296491"/>
                </a:lnTo>
                <a:cubicBezTo>
                  <a:pt x="3630022" y="2307440"/>
                  <a:pt x="3592236" y="2312290"/>
                  <a:pt x="3584091" y="2311028"/>
                </a:cubicBezTo>
                <a:lnTo>
                  <a:pt x="3449624" y="2290195"/>
                </a:lnTo>
                <a:cubicBezTo>
                  <a:pt x="3426736" y="2303297"/>
                  <a:pt x="3343112" y="2311143"/>
                  <a:pt x="3198761" y="2313750"/>
                </a:cubicBezTo>
                <a:lnTo>
                  <a:pt x="3117777" y="2301203"/>
                </a:lnTo>
                <a:lnTo>
                  <a:pt x="3089380" y="2312860"/>
                </a:lnTo>
                <a:lnTo>
                  <a:pt x="3091809" y="2297180"/>
                </a:lnTo>
                <a:cubicBezTo>
                  <a:pt x="3064663" y="2310804"/>
                  <a:pt x="2931634" y="2310995"/>
                  <a:pt x="2692721" y="2297770"/>
                </a:cubicBezTo>
                <a:lnTo>
                  <a:pt x="2611737" y="2285223"/>
                </a:lnTo>
                <a:cubicBezTo>
                  <a:pt x="2553985" y="2301231"/>
                  <a:pt x="2524561" y="2312729"/>
                  <a:pt x="2523483" y="2319687"/>
                </a:cubicBezTo>
                <a:lnTo>
                  <a:pt x="2499928" y="2299998"/>
                </a:lnTo>
                <a:lnTo>
                  <a:pt x="2486171" y="2297866"/>
                </a:lnTo>
                <a:cubicBezTo>
                  <a:pt x="2475986" y="2296288"/>
                  <a:pt x="2424963" y="2299088"/>
                  <a:pt x="2333104" y="2306249"/>
                </a:cubicBezTo>
                <a:lnTo>
                  <a:pt x="2172669" y="2281393"/>
                </a:lnTo>
                <a:cubicBezTo>
                  <a:pt x="2160445" y="2279499"/>
                  <a:pt x="2112661" y="2261391"/>
                  <a:pt x="2029314" y="2227086"/>
                </a:cubicBezTo>
                <a:lnTo>
                  <a:pt x="1948330" y="2214539"/>
                </a:lnTo>
                <a:lnTo>
                  <a:pt x="1913461" y="2177040"/>
                </a:lnTo>
                <a:lnTo>
                  <a:pt x="1725511" y="2147921"/>
                </a:lnTo>
                <a:cubicBezTo>
                  <a:pt x="1691054" y="2161595"/>
                  <a:pt x="1588796" y="2171906"/>
                  <a:pt x="1418738" y="2178854"/>
                </a:cubicBezTo>
                <a:cubicBezTo>
                  <a:pt x="1417118" y="2189307"/>
                  <a:pt x="1402565" y="2192404"/>
                  <a:pt x="1375063" y="2188144"/>
                </a:cubicBezTo>
                <a:lnTo>
                  <a:pt x="1254354" y="2169442"/>
                </a:lnTo>
                <a:cubicBezTo>
                  <a:pt x="1251117" y="2190333"/>
                  <a:pt x="1236247" y="2198734"/>
                  <a:pt x="1209758" y="2194630"/>
                </a:cubicBezTo>
                <a:cubicBezTo>
                  <a:pt x="1208320" y="2203913"/>
                  <a:pt x="1212186" y="2209273"/>
                  <a:pt x="1221357" y="2210694"/>
                </a:cubicBezTo>
                <a:cubicBezTo>
                  <a:pt x="1208949" y="2230164"/>
                  <a:pt x="1201934" y="2245134"/>
                  <a:pt x="1200314" y="2255587"/>
                </a:cubicBezTo>
                <a:lnTo>
                  <a:pt x="917636" y="2211792"/>
                </a:lnTo>
                <a:lnTo>
                  <a:pt x="815000" y="2258295"/>
                </a:lnTo>
                <a:lnTo>
                  <a:pt x="761517" y="2250009"/>
                </a:lnTo>
                <a:cubicBezTo>
                  <a:pt x="605481" y="2247243"/>
                  <a:pt x="518800" y="2244502"/>
                  <a:pt x="501484" y="2241820"/>
                </a:cubicBezTo>
                <a:lnTo>
                  <a:pt x="420500" y="2229273"/>
                </a:lnTo>
                <a:cubicBezTo>
                  <a:pt x="417800" y="2246700"/>
                  <a:pt x="369025" y="2265297"/>
                  <a:pt x="274173" y="2285079"/>
                </a:cubicBezTo>
                <a:lnTo>
                  <a:pt x="272014" y="2299012"/>
                </a:lnTo>
                <a:lnTo>
                  <a:pt x="191030" y="2286465"/>
                </a:lnTo>
                <a:cubicBezTo>
                  <a:pt x="189952" y="2293424"/>
                  <a:pt x="178048" y="2312988"/>
                  <a:pt x="155336" y="2345129"/>
                </a:cubicBezTo>
                <a:lnTo>
                  <a:pt x="100334" y="2336608"/>
                </a:lnTo>
                <a:lnTo>
                  <a:pt x="32468" y="2340360"/>
                </a:lnTo>
                <a:cubicBezTo>
                  <a:pt x="6643" y="2298319"/>
                  <a:pt x="-3773" y="2244398"/>
                  <a:pt x="1210" y="2178580"/>
                </a:cubicBezTo>
                <a:cubicBezTo>
                  <a:pt x="60778" y="2090319"/>
                  <a:pt x="106385" y="2034981"/>
                  <a:pt x="138025" y="2012531"/>
                </a:cubicBezTo>
                <a:lnTo>
                  <a:pt x="140452" y="1996867"/>
                </a:lnTo>
                <a:lnTo>
                  <a:pt x="163993" y="2016554"/>
                </a:lnTo>
                <a:cubicBezTo>
                  <a:pt x="168310" y="1988689"/>
                  <a:pt x="193057" y="1977073"/>
                  <a:pt x="238248" y="1981695"/>
                </a:cubicBezTo>
                <a:lnTo>
                  <a:pt x="247961" y="1919005"/>
                </a:lnTo>
                <a:cubicBezTo>
                  <a:pt x="184858" y="1881877"/>
                  <a:pt x="153169" y="1850814"/>
                  <a:pt x="152868" y="1825796"/>
                </a:cubicBezTo>
                <a:cubicBezTo>
                  <a:pt x="162040" y="1827217"/>
                  <a:pt x="167343" y="1823294"/>
                  <a:pt x="168784" y="1813995"/>
                </a:cubicBezTo>
                <a:lnTo>
                  <a:pt x="155027" y="1811863"/>
                </a:lnTo>
                <a:lnTo>
                  <a:pt x="173640" y="1782650"/>
                </a:lnTo>
                <a:lnTo>
                  <a:pt x="176067" y="1766986"/>
                </a:lnTo>
                <a:cubicBezTo>
                  <a:pt x="178226" y="1753053"/>
                  <a:pt x="166808" y="1735819"/>
                  <a:pt x="141826" y="1715301"/>
                </a:cubicBezTo>
                <a:lnTo>
                  <a:pt x="102100" y="1709146"/>
                </a:lnTo>
                <a:lnTo>
                  <a:pt x="72170" y="1720565"/>
                </a:lnTo>
                <a:lnTo>
                  <a:pt x="64802" y="1687327"/>
                </a:lnTo>
                <a:cubicBezTo>
                  <a:pt x="66421" y="1676874"/>
                  <a:pt x="71297" y="1672277"/>
                  <a:pt x="79455" y="1673541"/>
                </a:cubicBezTo>
                <a:lnTo>
                  <a:pt x="71816" y="1642050"/>
                </a:lnTo>
                <a:lnTo>
                  <a:pt x="88897" y="1612599"/>
                </a:lnTo>
                <a:cubicBezTo>
                  <a:pt x="85416" y="1581145"/>
                  <a:pt x="79104" y="1564702"/>
                  <a:pt x="69932" y="1563281"/>
                </a:cubicBezTo>
                <a:cubicBezTo>
                  <a:pt x="71731" y="1551673"/>
                  <a:pt x="78743" y="1536719"/>
                  <a:pt x="90973" y="1518403"/>
                </a:cubicBezTo>
                <a:cubicBezTo>
                  <a:pt x="102729" y="1395384"/>
                  <a:pt x="103001" y="1333006"/>
                  <a:pt x="91804" y="1331271"/>
                </a:cubicBezTo>
                <a:lnTo>
                  <a:pt x="136032" y="1227565"/>
                </a:lnTo>
                <a:lnTo>
                  <a:pt x="126862" y="1195821"/>
                </a:lnTo>
                <a:lnTo>
                  <a:pt x="162286" y="1138905"/>
                </a:lnTo>
                <a:lnTo>
                  <a:pt x="150061" y="1137011"/>
                </a:lnTo>
                <a:cubicBezTo>
                  <a:pt x="268168" y="1020962"/>
                  <a:pt x="333703" y="921149"/>
                  <a:pt x="346655" y="837553"/>
                </a:cubicBezTo>
                <a:cubicBezTo>
                  <a:pt x="386380" y="843708"/>
                  <a:pt x="419672" y="807246"/>
                  <a:pt x="446527" y="728185"/>
                </a:cubicBezTo>
                <a:cubicBezTo>
                  <a:pt x="486323" y="707015"/>
                  <a:pt x="508103" y="684236"/>
                  <a:pt x="511881" y="659850"/>
                </a:cubicBezTo>
                <a:cubicBezTo>
                  <a:pt x="549934" y="582523"/>
                  <a:pt x="596476" y="548115"/>
                  <a:pt x="651479" y="556636"/>
                </a:cubicBezTo>
                <a:cubicBezTo>
                  <a:pt x="709244" y="540631"/>
                  <a:pt x="739477" y="523906"/>
                  <a:pt x="742175" y="506494"/>
                </a:cubicBezTo>
                <a:lnTo>
                  <a:pt x="767247" y="526435"/>
                </a:lnTo>
                <a:lnTo>
                  <a:pt x="860455" y="540876"/>
                </a:lnTo>
                <a:lnTo>
                  <a:pt x="865043" y="511263"/>
                </a:lnTo>
                <a:cubicBezTo>
                  <a:pt x="874215" y="512684"/>
                  <a:pt x="878081" y="518044"/>
                  <a:pt x="876642" y="527327"/>
                </a:cubicBezTo>
                <a:lnTo>
                  <a:pt x="1013254" y="534225"/>
                </a:lnTo>
                <a:cubicBezTo>
                  <a:pt x="1039743" y="538329"/>
                  <a:pt x="1052259" y="545029"/>
                  <a:pt x="1050821" y="554312"/>
                </a:cubicBezTo>
                <a:lnTo>
                  <a:pt x="1393997" y="561116"/>
                </a:lnTo>
                <a:lnTo>
                  <a:pt x="1487205" y="575557"/>
                </a:lnTo>
                <a:cubicBezTo>
                  <a:pt x="1548143" y="606391"/>
                  <a:pt x="1582689" y="622447"/>
                  <a:pt x="1590834" y="623709"/>
                </a:cubicBezTo>
                <a:lnTo>
                  <a:pt x="1804753" y="656851"/>
                </a:lnTo>
                <a:lnTo>
                  <a:pt x="2220011" y="642726"/>
                </a:lnTo>
                <a:lnTo>
                  <a:pt x="2298837" y="669206"/>
                </a:lnTo>
                <a:lnTo>
                  <a:pt x="2392045" y="683646"/>
                </a:lnTo>
                <a:lnTo>
                  <a:pt x="2437891" y="660426"/>
                </a:lnTo>
                <a:lnTo>
                  <a:pt x="2679311" y="697829"/>
                </a:lnTo>
                <a:lnTo>
                  <a:pt x="2723892" y="672639"/>
                </a:lnTo>
                <a:lnTo>
                  <a:pt x="2791119" y="683054"/>
                </a:lnTo>
                <a:lnTo>
                  <a:pt x="2795707" y="653441"/>
                </a:lnTo>
                <a:lnTo>
                  <a:pt x="2876691" y="665988"/>
                </a:lnTo>
                <a:lnTo>
                  <a:pt x="3500929" y="636086"/>
                </a:lnTo>
                <a:lnTo>
                  <a:pt x="3621639" y="654788"/>
                </a:lnTo>
                <a:lnTo>
                  <a:pt x="3626224" y="625191"/>
                </a:lnTo>
                <a:lnTo>
                  <a:pt x="3705675" y="637500"/>
                </a:lnTo>
                <a:lnTo>
                  <a:pt x="3735619" y="626083"/>
                </a:lnTo>
                <a:cubicBezTo>
                  <a:pt x="3734000" y="636536"/>
                  <a:pt x="3737762" y="642471"/>
                  <a:pt x="3746934" y="643892"/>
                </a:cubicBezTo>
                <a:lnTo>
                  <a:pt x="3751790" y="612548"/>
                </a:lnTo>
                <a:lnTo>
                  <a:pt x="3872500" y="631249"/>
                </a:lnTo>
                <a:cubicBezTo>
                  <a:pt x="4071319" y="620433"/>
                  <a:pt x="4262597" y="597760"/>
                  <a:pt x="4446323" y="563213"/>
                </a:cubicBezTo>
                <a:cubicBezTo>
                  <a:pt x="4546568" y="569238"/>
                  <a:pt x="4599121" y="556563"/>
                  <a:pt x="4603978" y="525218"/>
                </a:cubicBezTo>
                <a:lnTo>
                  <a:pt x="4710943" y="541790"/>
                </a:lnTo>
                <a:lnTo>
                  <a:pt x="4715529" y="512193"/>
                </a:lnTo>
                <a:lnTo>
                  <a:pt x="4796499" y="524738"/>
                </a:lnTo>
                <a:cubicBezTo>
                  <a:pt x="4862899" y="513617"/>
                  <a:pt x="4900179" y="508688"/>
                  <a:pt x="4908324" y="509950"/>
                </a:cubicBezTo>
                <a:lnTo>
                  <a:pt x="4975551" y="520365"/>
                </a:lnTo>
                <a:cubicBezTo>
                  <a:pt x="4979148" y="497149"/>
                  <a:pt x="5041173" y="480605"/>
                  <a:pt x="5161614" y="470731"/>
                </a:cubicBezTo>
                <a:cubicBezTo>
                  <a:pt x="5163234" y="460278"/>
                  <a:pt x="5168627" y="455777"/>
                  <a:pt x="5177798" y="457198"/>
                </a:cubicBezTo>
                <a:lnTo>
                  <a:pt x="5286284" y="474006"/>
                </a:lnTo>
                <a:lnTo>
                  <a:pt x="5290872" y="444393"/>
                </a:lnTo>
                <a:lnTo>
                  <a:pt x="5397824" y="460963"/>
                </a:lnTo>
                <a:cubicBezTo>
                  <a:pt x="5422456" y="443386"/>
                  <a:pt x="5502308" y="429588"/>
                  <a:pt x="5637370" y="419615"/>
                </a:cubicBezTo>
                <a:cubicBezTo>
                  <a:pt x="5638990" y="409161"/>
                  <a:pt x="5644386" y="404645"/>
                  <a:pt x="5653543" y="406064"/>
                </a:cubicBezTo>
                <a:lnTo>
                  <a:pt x="5760509" y="422636"/>
                </a:lnTo>
                <a:lnTo>
                  <a:pt x="5765365" y="391291"/>
                </a:lnTo>
                <a:lnTo>
                  <a:pt x="5832592" y="401707"/>
                </a:lnTo>
                <a:cubicBezTo>
                  <a:pt x="5850927" y="384337"/>
                  <a:pt x="5935058" y="376570"/>
                  <a:pt x="6084988" y="378390"/>
                </a:cubicBezTo>
                <a:cubicBezTo>
                  <a:pt x="6088046" y="358653"/>
                  <a:pt x="6234493" y="329035"/>
                  <a:pt x="6524342" y="289537"/>
                </a:cubicBezTo>
                <a:lnTo>
                  <a:pt x="6631294" y="306107"/>
                </a:lnTo>
                <a:cubicBezTo>
                  <a:pt x="6703445" y="278047"/>
                  <a:pt x="6806929" y="263165"/>
                  <a:pt x="6941762" y="261463"/>
                </a:cubicBezTo>
                <a:lnTo>
                  <a:pt x="6981487" y="267618"/>
                </a:lnTo>
                <a:lnTo>
                  <a:pt x="6986343" y="236273"/>
                </a:lnTo>
                <a:lnTo>
                  <a:pt x="7081071" y="250950"/>
                </a:lnTo>
                <a:cubicBezTo>
                  <a:pt x="7085028" y="225409"/>
                  <a:pt x="7105202" y="213085"/>
                  <a:pt x="7141569" y="213958"/>
                </a:cubicBezTo>
                <a:cubicBezTo>
                  <a:pt x="7140131" y="223242"/>
                  <a:pt x="7143996" y="228602"/>
                  <a:pt x="7153168" y="230022"/>
                </a:cubicBezTo>
                <a:cubicBezTo>
                  <a:pt x="7156764" y="206807"/>
                  <a:pt x="7181514" y="195176"/>
                  <a:pt x="7227409" y="195161"/>
                </a:cubicBezTo>
                <a:lnTo>
                  <a:pt x="7229839" y="179481"/>
                </a:lnTo>
                <a:lnTo>
                  <a:pt x="7323047" y="193921"/>
                </a:lnTo>
                <a:lnTo>
                  <a:pt x="7327633" y="164324"/>
                </a:lnTo>
                <a:lnTo>
                  <a:pt x="7434585" y="180894"/>
                </a:lnTo>
                <a:lnTo>
                  <a:pt x="7439443" y="149534"/>
                </a:lnTo>
                <a:lnTo>
                  <a:pt x="7480702" y="155926"/>
                </a:lnTo>
                <a:cubicBezTo>
                  <a:pt x="7489874" y="157347"/>
                  <a:pt x="7493650" y="163284"/>
                  <a:pt x="7492030" y="173738"/>
                </a:cubicBezTo>
                <a:cubicBezTo>
                  <a:pt x="7546073" y="174969"/>
                  <a:pt x="7574899" y="163986"/>
                  <a:pt x="7578496" y="140770"/>
                </a:cubicBezTo>
                <a:cubicBezTo>
                  <a:pt x="7587668" y="142191"/>
                  <a:pt x="7591535" y="147535"/>
                  <a:pt x="7590095" y="156834"/>
                </a:cubicBezTo>
                <a:lnTo>
                  <a:pt x="7840958" y="133280"/>
                </a:lnTo>
                <a:cubicBezTo>
                  <a:pt x="7936530" y="108848"/>
                  <a:pt x="7985319" y="90253"/>
                  <a:pt x="7987296" y="77491"/>
                </a:cubicBezTo>
                <a:lnTo>
                  <a:pt x="8012370" y="97416"/>
                </a:lnTo>
                <a:lnTo>
                  <a:pt x="8038339" y="101439"/>
                </a:lnTo>
                <a:lnTo>
                  <a:pt x="8068266" y="90035"/>
                </a:lnTo>
                <a:cubicBezTo>
                  <a:pt x="8068096" y="111402"/>
                  <a:pt x="8075635" y="123274"/>
                  <a:pt x="8090925" y="125643"/>
                </a:cubicBezTo>
                <a:cubicBezTo>
                  <a:pt x="8093623" y="108231"/>
                  <a:pt x="8219909" y="90938"/>
                  <a:pt x="8469784" y="73765"/>
                </a:cubicBezTo>
                <a:cubicBezTo>
                  <a:pt x="8504295" y="52958"/>
                  <a:pt x="8606552" y="42647"/>
                  <a:pt x="8776557" y="42832"/>
                </a:cubicBezTo>
                <a:lnTo>
                  <a:pt x="8790300" y="44962"/>
                </a:lnTo>
                <a:cubicBezTo>
                  <a:pt x="8799472" y="46383"/>
                  <a:pt x="8803248" y="52320"/>
                  <a:pt x="8801629" y="62773"/>
                </a:cubicBezTo>
                <a:cubicBezTo>
                  <a:pt x="8991696" y="61306"/>
                  <a:pt x="9159755" y="40388"/>
                  <a:pt x="9305782" y="0"/>
                </a:cubicBezTo>
                <a:close/>
              </a:path>
            </a:pathLst>
          </a:custGeom>
        </p:spPr>
      </p:pic>
      <p:sp>
        <p:nvSpPr>
          <p:cNvPr id="8" name="Google Shape;2190;p45">
            <a:extLst>
              <a:ext uri="{FF2B5EF4-FFF2-40B4-BE49-F238E27FC236}">
                <a16:creationId xmlns:a16="http://schemas.microsoft.com/office/drawing/2014/main" id="{B98EC837-7704-4544-9FD1-31A3AD82AED9}"/>
              </a:ext>
            </a:extLst>
          </p:cNvPr>
          <p:cNvSpPr txBox="1">
            <a:spLocks/>
          </p:cNvSpPr>
          <p:nvPr/>
        </p:nvSpPr>
        <p:spPr>
          <a:xfrm>
            <a:off x="0" y="277935"/>
            <a:ext cx="3261008"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Gợi </a:t>
            </a:r>
            <a:r>
              <a:rPr lang="vi-VN" sz="6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ý</a:t>
            </a:r>
            <a:r>
              <a:rPr lang="en-US" sz="6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p>
        </p:txBody>
      </p:sp>
      <p:sp>
        <p:nvSpPr>
          <p:cNvPr id="15" name="Text Box 14">
            <a:extLst>
              <a:ext uri="{FF2B5EF4-FFF2-40B4-BE49-F238E27FC236}">
                <a16:creationId xmlns:a16="http://schemas.microsoft.com/office/drawing/2014/main" id="{CF159137-1F29-40A1-8A2A-EC2AF07B7996}"/>
              </a:ext>
            </a:extLst>
          </p:cNvPr>
          <p:cNvSpPr txBox="1">
            <a:spLocks noChangeArrowheads="1"/>
          </p:cNvSpPr>
          <p:nvPr/>
        </p:nvSpPr>
        <p:spPr bwMode="auto">
          <a:xfrm>
            <a:off x="345621" y="2099660"/>
            <a:ext cx="11432722"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a:spcBef>
                <a:spcPct val="50000"/>
              </a:spcBef>
            </a:pPr>
            <a:r>
              <a:rPr lang="vi-VN" altLang="en-US" sz="2800" b="1">
                <a:solidFill>
                  <a:schemeClr val="accent2"/>
                </a:solidFill>
                <a:latin typeface="UTM Avo" panose="02040603050506020204" pitchFamily="18" charset="0"/>
              </a:rPr>
              <a:t>Thành phần môi trường là các yếu tố tạo thành môi trường; không khí, nước, đất, âm thanh, ánh sáng, lòng đất, núi, rừng, sông, hồ, biển, sinh vật, các hệ sinh thái, các khu dân cư, khu sản xuất, khu bảo tồn thiên nhiên, cảnh quan thiên nhiên, danh lam thắng cảnh, di tích lịch sử và các hình thái vật chất khác.</a:t>
            </a:r>
            <a:endParaRPr lang="en-US" altLang="en-US" sz="2800" b="1" i="0">
              <a:solidFill>
                <a:schemeClr val="accent2"/>
              </a:solidFill>
              <a:latin typeface="UTM Avo" panose="02040603050506020204" pitchFamily="18" charset="0"/>
            </a:endParaRPr>
          </a:p>
        </p:txBody>
      </p:sp>
      <p:sp>
        <p:nvSpPr>
          <p:cNvPr id="7" name="Text Box 9">
            <a:extLst>
              <a:ext uri="{FF2B5EF4-FFF2-40B4-BE49-F238E27FC236}">
                <a16:creationId xmlns:a16="http://schemas.microsoft.com/office/drawing/2014/main" id="{03D7B867-112B-498E-BAA0-5473D7B44578}"/>
              </a:ext>
            </a:extLst>
          </p:cNvPr>
          <p:cNvSpPr txBox="1">
            <a:spLocks noChangeArrowheads="1"/>
          </p:cNvSpPr>
          <p:nvPr/>
        </p:nvSpPr>
        <p:spPr bwMode="auto">
          <a:xfrm>
            <a:off x="0" y="1268663"/>
            <a:ext cx="426955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4800" b="1">
                <a:solidFill>
                  <a:srgbClr val="339933"/>
                </a:solidFill>
                <a:effectLst>
                  <a:outerShdw blurRad="38100" dist="38100" dir="2700000" algn="tl">
                    <a:srgbClr val="000000">
                      <a:alpha val="43137"/>
                    </a:srgbClr>
                  </a:outerShdw>
                </a:effectLst>
                <a:latin typeface="UTM Avo" panose="02040603050506020204" pitchFamily="18" charset="0"/>
              </a:rPr>
              <a:t>1.Nội dung</a:t>
            </a:r>
          </a:p>
        </p:txBody>
      </p:sp>
    </p:spTree>
    <p:extLst>
      <p:ext uri="{BB962C8B-B14F-4D97-AF65-F5344CB8AC3E}">
        <p14:creationId xmlns:p14="http://schemas.microsoft.com/office/powerpoint/2010/main" val="1987115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A_蓝剑_图片占位符 7">
            <a:extLst>
              <a:ext uri="{FF2B5EF4-FFF2-40B4-BE49-F238E27FC236}">
                <a16:creationId xmlns:a16="http://schemas.microsoft.com/office/drawing/2014/main" id="{CDD26E2B-EA72-4BA6-BB68-119C1ECBD419}"/>
              </a:ext>
            </a:extLst>
          </p:cNvPr>
          <p:cNvPicPr preferRelativeResize="0">
            <a:picLocks/>
          </p:cNvPicPr>
          <p:nvPr>
            <p:custDataLst>
              <p:tags r:id="rId1"/>
            </p:custDataLst>
          </p:nvPr>
        </p:nvPicPr>
        <p:blipFill rotWithShape="1">
          <a:blip r:embed="rId3">
            <a:extLst>
              <a:ext uri="{28A0092B-C50C-407E-A947-70E740481C1C}">
                <a14:useLocalDpi xmlns:a14="http://schemas.microsoft.com/office/drawing/2010/main" val="0"/>
              </a:ext>
            </a:extLst>
          </a:blip>
          <a:srcRect t="30673"/>
          <a:stretch/>
        </p:blipFill>
        <p:spPr>
          <a:xfrm>
            <a:off x="6096000" y="4267200"/>
            <a:ext cx="5923070" cy="2430266"/>
          </a:xfrm>
          <a:custGeom>
            <a:avLst/>
            <a:gdLst>
              <a:gd name="connsiteX0" fmla="*/ 7009483 w 9503152"/>
              <a:gd name="connsiteY0" fmla="*/ 1682574 h 2345129"/>
              <a:gd name="connsiteX1" fmla="*/ 6916003 w 9503152"/>
              <a:gd name="connsiteY1" fmla="*/ 1760819 h 2345129"/>
              <a:gd name="connsiteX2" fmla="*/ 6874744 w 9503152"/>
              <a:gd name="connsiteY2" fmla="*/ 1754427 h 2345129"/>
              <a:gd name="connsiteX3" fmla="*/ 6876903 w 9503152"/>
              <a:gd name="connsiteY3" fmla="*/ 1740494 h 2345129"/>
              <a:gd name="connsiteX4" fmla="*/ 6895517 w 9503152"/>
              <a:gd name="connsiteY4" fmla="*/ 1711281 h 2345129"/>
              <a:gd name="connsiteX5" fmla="*/ 6870431 w 9503152"/>
              <a:gd name="connsiteY5" fmla="*/ 1691338 h 2345129"/>
              <a:gd name="connsiteX6" fmla="*/ 6799881 w 9503152"/>
              <a:gd name="connsiteY6" fmla="*/ 1712505 h 2345129"/>
              <a:gd name="connsiteX7" fmla="*/ 6797452 w 9503152"/>
              <a:gd name="connsiteY7" fmla="*/ 1728185 h 2345129"/>
              <a:gd name="connsiteX8" fmla="*/ 6805091 w 9503152"/>
              <a:gd name="connsiteY8" fmla="*/ 1759676 h 2345129"/>
              <a:gd name="connsiteX9" fmla="*/ 6716182 w 9503152"/>
              <a:gd name="connsiteY9" fmla="*/ 1808322 h 2345129"/>
              <a:gd name="connsiteX10" fmla="*/ 6713753 w 9503152"/>
              <a:gd name="connsiteY10" fmla="*/ 1824002 h 2345129"/>
              <a:gd name="connsiteX11" fmla="*/ 6803992 w 9503152"/>
              <a:gd name="connsiteY11" fmla="*/ 1948540 h 2345129"/>
              <a:gd name="connsiteX12" fmla="*/ 6925244 w 9503152"/>
              <a:gd name="connsiteY12" fmla="*/ 1872809 h 2345129"/>
              <a:gd name="connsiteX13" fmla="*/ 7055044 w 9503152"/>
              <a:gd name="connsiteY13" fmla="*/ 1752037 h 2345129"/>
              <a:gd name="connsiteX14" fmla="*/ 7062330 w 9503152"/>
              <a:gd name="connsiteY14" fmla="*/ 1705012 h 2345129"/>
              <a:gd name="connsiteX15" fmla="*/ 7016226 w 9503152"/>
              <a:gd name="connsiteY15" fmla="*/ 1729982 h 2345129"/>
              <a:gd name="connsiteX16" fmla="*/ 7007327 w 9503152"/>
              <a:gd name="connsiteY16" fmla="*/ 1696491 h 2345129"/>
              <a:gd name="connsiteX17" fmla="*/ 7023241 w 9503152"/>
              <a:gd name="connsiteY17" fmla="*/ 1684705 h 2345129"/>
              <a:gd name="connsiteX18" fmla="*/ 1281545 w 9503152"/>
              <a:gd name="connsiteY18" fmla="*/ 1640437 h 2345129"/>
              <a:gd name="connsiteX19" fmla="*/ 1249188 w 9503152"/>
              <a:gd name="connsiteY19" fmla="*/ 1667521 h 2345129"/>
              <a:gd name="connsiteX20" fmla="*/ 1246759 w 9503152"/>
              <a:gd name="connsiteY20" fmla="*/ 1683201 h 2345129"/>
              <a:gd name="connsiteX21" fmla="*/ 1280988 w 9503152"/>
              <a:gd name="connsiteY21" fmla="*/ 1734868 h 2345129"/>
              <a:gd name="connsiteX22" fmla="*/ 1306970 w 9503152"/>
              <a:gd name="connsiteY22" fmla="*/ 1738894 h 2345129"/>
              <a:gd name="connsiteX23" fmla="*/ 1332601 w 9503152"/>
              <a:gd name="connsiteY23" fmla="*/ 1664388 h 2345129"/>
              <a:gd name="connsiteX24" fmla="*/ 1335028 w 9503152"/>
              <a:gd name="connsiteY24" fmla="*/ 1648723 h 2345129"/>
              <a:gd name="connsiteX25" fmla="*/ 8957352 w 9503152"/>
              <a:gd name="connsiteY25" fmla="*/ 1451138 h 2345129"/>
              <a:gd name="connsiteX26" fmla="*/ 8984853 w 9503152"/>
              <a:gd name="connsiteY26" fmla="*/ 1455398 h 2345129"/>
              <a:gd name="connsiteX27" fmla="*/ 9022152 w 9503152"/>
              <a:gd name="connsiteY27" fmla="*/ 1477218 h 2345129"/>
              <a:gd name="connsiteX28" fmla="*/ 9019993 w 9503152"/>
              <a:gd name="connsiteY28" fmla="*/ 1491150 h 2345129"/>
              <a:gd name="connsiteX29" fmla="*/ 8987634 w 9503152"/>
              <a:gd name="connsiteY29" fmla="*/ 1518250 h 2345129"/>
              <a:gd name="connsiteX30" fmla="*/ 8947908 w 9503152"/>
              <a:gd name="connsiteY30" fmla="*/ 1512095 h 2345129"/>
              <a:gd name="connsiteX31" fmla="*/ 8950337 w 9503152"/>
              <a:gd name="connsiteY31" fmla="*/ 1496415 h 2345129"/>
              <a:gd name="connsiteX32" fmla="*/ 8968683 w 9503152"/>
              <a:gd name="connsiteY32" fmla="*/ 1468934 h 2345129"/>
              <a:gd name="connsiteX33" fmla="*/ 8957352 w 9503152"/>
              <a:gd name="connsiteY33" fmla="*/ 1451138 h 2345129"/>
              <a:gd name="connsiteX34" fmla="*/ 6699143 w 9503152"/>
              <a:gd name="connsiteY34" fmla="*/ 1383038 h 2345129"/>
              <a:gd name="connsiteX35" fmla="*/ 6678384 w 9503152"/>
              <a:gd name="connsiteY35" fmla="*/ 1426186 h 2345129"/>
              <a:gd name="connsiteX36" fmla="*/ 6692128 w 9503152"/>
              <a:gd name="connsiteY36" fmla="*/ 1428315 h 2345129"/>
              <a:gd name="connsiteX37" fmla="*/ 6722695 w 9503152"/>
              <a:gd name="connsiteY37" fmla="*/ 1402743 h 2345129"/>
              <a:gd name="connsiteX38" fmla="*/ 6725124 w 9503152"/>
              <a:gd name="connsiteY38" fmla="*/ 1387063 h 2345129"/>
              <a:gd name="connsiteX39" fmla="*/ 6004857 w 9503152"/>
              <a:gd name="connsiteY39" fmla="*/ 804676 h 2345129"/>
              <a:gd name="connsiteX40" fmla="*/ 5990557 w 9503152"/>
              <a:gd name="connsiteY40" fmla="*/ 896977 h 2345129"/>
              <a:gd name="connsiteX41" fmla="*/ 6030282 w 9503152"/>
              <a:gd name="connsiteY41" fmla="*/ 903132 h 2345129"/>
              <a:gd name="connsiteX42" fmla="*/ 6062653 w 9503152"/>
              <a:gd name="connsiteY42" fmla="*/ 876050 h 2345129"/>
              <a:gd name="connsiteX43" fmla="*/ 6067241 w 9503152"/>
              <a:gd name="connsiteY43" fmla="*/ 846438 h 2345129"/>
              <a:gd name="connsiteX44" fmla="*/ 6044582 w 9503152"/>
              <a:gd name="connsiteY44" fmla="*/ 810830 h 2345129"/>
              <a:gd name="connsiteX45" fmla="*/ 8451205 w 9503152"/>
              <a:gd name="connsiteY45" fmla="*/ 728945 h 2345129"/>
              <a:gd name="connsiteX46" fmla="*/ 8407520 w 9503152"/>
              <a:gd name="connsiteY46" fmla="*/ 738218 h 2345129"/>
              <a:gd name="connsiteX47" fmla="*/ 8402663 w 9503152"/>
              <a:gd name="connsiteY47" fmla="*/ 769562 h 2345129"/>
              <a:gd name="connsiteX48" fmla="*/ 8416421 w 9503152"/>
              <a:gd name="connsiteY48" fmla="*/ 771694 h 2345129"/>
              <a:gd name="connsiteX49" fmla="*/ 8448778 w 9503152"/>
              <a:gd name="connsiteY49" fmla="*/ 744610 h 2345129"/>
              <a:gd name="connsiteX50" fmla="*/ 8535244 w 9503152"/>
              <a:gd name="connsiteY50" fmla="*/ 711642 h 2345129"/>
              <a:gd name="connsiteX51" fmla="*/ 8493089 w 9503152"/>
              <a:gd name="connsiteY51" fmla="*/ 721167 h 2345129"/>
              <a:gd name="connsiteX52" fmla="*/ 8488504 w 9503152"/>
              <a:gd name="connsiteY52" fmla="*/ 750764 h 2345129"/>
              <a:gd name="connsiteX53" fmla="*/ 8502247 w 9503152"/>
              <a:gd name="connsiteY53" fmla="*/ 752894 h 2345129"/>
              <a:gd name="connsiteX54" fmla="*/ 8532815 w 9503152"/>
              <a:gd name="connsiteY54" fmla="*/ 727322 h 2345129"/>
              <a:gd name="connsiteX55" fmla="*/ 9305782 w 9503152"/>
              <a:gd name="connsiteY55" fmla="*/ 0 h 2345129"/>
              <a:gd name="connsiteX56" fmla="*/ 9479975 w 9503152"/>
              <a:gd name="connsiteY56" fmla="*/ 26988 h 2345129"/>
              <a:gd name="connsiteX57" fmla="*/ 9502620 w 9503152"/>
              <a:gd name="connsiteY57" fmla="*/ 62593 h 2345129"/>
              <a:gd name="connsiteX58" fmla="*/ 9500461 w 9503152"/>
              <a:gd name="connsiteY58" fmla="*/ 76525 h 2345129"/>
              <a:gd name="connsiteX59" fmla="*/ 9325726 w 9503152"/>
              <a:gd name="connsiteY59" fmla="*/ 143971 h 2345129"/>
              <a:gd name="connsiteX60" fmla="*/ 9300655 w 9503152"/>
              <a:gd name="connsiteY60" fmla="*/ 124030 h 2345129"/>
              <a:gd name="connsiteX61" fmla="*/ 9286897 w 9503152"/>
              <a:gd name="connsiteY61" fmla="*/ 121899 h 2345129"/>
              <a:gd name="connsiteX62" fmla="*/ 9021733 w 9503152"/>
              <a:gd name="connsiteY62" fmla="*/ 237755 h 2345129"/>
              <a:gd name="connsiteX63" fmla="*/ 8828384 w 9503152"/>
              <a:gd name="connsiteY63" fmla="*/ 334414 h 2345129"/>
              <a:gd name="connsiteX64" fmla="*/ 8810055 w 9503152"/>
              <a:gd name="connsiteY64" fmla="*/ 361882 h 2345129"/>
              <a:gd name="connsiteX65" fmla="*/ 8854080 w 9503152"/>
              <a:gd name="connsiteY65" fmla="*/ 431123 h 2345129"/>
              <a:gd name="connsiteX66" fmla="*/ 8828465 w 9503152"/>
              <a:gd name="connsiteY66" fmla="*/ 505615 h 2345129"/>
              <a:gd name="connsiteX67" fmla="*/ 8830336 w 9503152"/>
              <a:gd name="connsiteY67" fmla="*/ 584382 h 2345129"/>
              <a:gd name="connsiteX68" fmla="*/ 8814165 w 9503152"/>
              <a:gd name="connsiteY68" fmla="*/ 597917 h 2345129"/>
              <a:gd name="connsiteX69" fmla="*/ 8827909 w 9503152"/>
              <a:gd name="connsiteY69" fmla="*/ 600047 h 2345129"/>
              <a:gd name="connsiteX70" fmla="*/ 8809306 w 9503152"/>
              <a:gd name="connsiteY70" fmla="*/ 629277 h 2345129"/>
              <a:gd name="connsiteX71" fmla="*/ 8797706 w 9503152"/>
              <a:gd name="connsiteY71" fmla="*/ 704152 h 2345129"/>
              <a:gd name="connsiteX72" fmla="*/ 8564632 w 9503152"/>
              <a:gd name="connsiteY72" fmla="*/ 794656 h 2345129"/>
              <a:gd name="connsiteX73" fmla="*/ 8569842 w 9503152"/>
              <a:gd name="connsiteY73" fmla="*/ 841827 h 2345129"/>
              <a:gd name="connsiteX74" fmla="*/ 8383775 w 9503152"/>
              <a:gd name="connsiteY74" fmla="*/ 891477 h 2345129"/>
              <a:gd name="connsiteX75" fmla="*/ 8325436 w 9503152"/>
              <a:gd name="connsiteY75" fmla="*/ 914535 h 2345129"/>
              <a:gd name="connsiteX76" fmla="*/ 8315992 w 9503152"/>
              <a:gd name="connsiteY76" fmla="*/ 975493 h 2345129"/>
              <a:gd name="connsiteX77" fmla="*/ 8420531 w 9503152"/>
              <a:gd name="connsiteY77" fmla="*/ 1007729 h 2345129"/>
              <a:gd name="connsiteX78" fmla="*/ 8418373 w 9503152"/>
              <a:gd name="connsiteY78" fmla="*/ 1021662 h 2345129"/>
              <a:gd name="connsiteX79" fmla="*/ 8392391 w 9503152"/>
              <a:gd name="connsiteY79" fmla="*/ 1017637 h 2345129"/>
              <a:gd name="connsiteX80" fmla="*/ 8385106 w 9503152"/>
              <a:gd name="connsiteY80" fmla="*/ 1064661 h 2345129"/>
              <a:gd name="connsiteX81" fmla="*/ 8486927 w 9503152"/>
              <a:gd name="connsiteY81" fmla="*/ 1205277 h 2345129"/>
              <a:gd name="connsiteX82" fmla="*/ 8440187 w 9503152"/>
              <a:gd name="connsiteY82" fmla="*/ 1244400 h 2345129"/>
              <a:gd name="connsiteX83" fmla="*/ 8425886 w 9503152"/>
              <a:gd name="connsiteY83" fmla="*/ 1336701 h 2345129"/>
              <a:gd name="connsiteX84" fmla="*/ 8175377 w 9503152"/>
              <a:gd name="connsiteY84" fmla="*/ 1438771 h 2345129"/>
              <a:gd name="connsiteX85" fmla="*/ 8170520 w 9503152"/>
              <a:gd name="connsiteY85" fmla="*/ 1470116 h 2345129"/>
              <a:gd name="connsiteX86" fmla="*/ 8184264 w 9503152"/>
              <a:gd name="connsiteY86" fmla="*/ 1472245 h 2345129"/>
              <a:gd name="connsiteX87" fmla="*/ 8200451 w 9503152"/>
              <a:gd name="connsiteY87" fmla="*/ 1458697 h 2345129"/>
              <a:gd name="connsiteX88" fmla="*/ 8262821 w 9503152"/>
              <a:gd name="connsiteY88" fmla="*/ 1500457 h 2345129"/>
              <a:gd name="connsiteX89" fmla="*/ 8307417 w 9503152"/>
              <a:gd name="connsiteY89" fmla="*/ 1475269 h 2345129"/>
              <a:gd name="connsiteX90" fmla="*/ 8318731 w 9503152"/>
              <a:gd name="connsiteY90" fmla="*/ 1493078 h 2345129"/>
              <a:gd name="connsiteX91" fmla="*/ 8388387 w 9503152"/>
              <a:gd name="connsiteY91" fmla="*/ 1487813 h 2345129"/>
              <a:gd name="connsiteX92" fmla="*/ 8428126 w 9503152"/>
              <a:gd name="connsiteY92" fmla="*/ 1493970 h 2345129"/>
              <a:gd name="connsiteX93" fmla="*/ 8713506 w 9503152"/>
              <a:gd name="connsiteY93" fmla="*/ 1429399 h 2345129"/>
              <a:gd name="connsiteX94" fmla="*/ 8729676 w 9503152"/>
              <a:gd name="connsiteY94" fmla="*/ 1415864 h 2345129"/>
              <a:gd name="connsiteX95" fmla="*/ 8783159 w 9503152"/>
              <a:gd name="connsiteY95" fmla="*/ 1424150 h 2345129"/>
              <a:gd name="connsiteX96" fmla="*/ 8947908 w 9503152"/>
              <a:gd name="connsiteY96" fmla="*/ 1512095 h 2345129"/>
              <a:gd name="connsiteX97" fmla="*/ 8945481 w 9503152"/>
              <a:gd name="connsiteY97" fmla="*/ 1527759 h 2345129"/>
              <a:gd name="connsiteX98" fmla="*/ 8691902 w 9503152"/>
              <a:gd name="connsiteY98" fmla="*/ 1659678 h 2345129"/>
              <a:gd name="connsiteX99" fmla="*/ 8650657 w 9503152"/>
              <a:gd name="connsiteY99" fmla="*/ 1653288 h 2345129"/>
              <a:gd name="connsiteX100" fmla="*/ 8661974 w 9503152"/>
              <a:gd name="connsiteY100" fmla="*/ 1671081 h 2345129"/>
              <a:gd name="connsiteX101" fmla="*/ 8169503 w 9503152"/>
              <a:gd name="connsiteY101" fmla="*/ 1830182 h 2345129"/>
              <a:gd name="connsiteX102" fmla="*/ 8013367 w 9503152"/>
              <a:gd name="connsiteY102" fmla="*/ 1868412 h 2345129"/>
              <a:gd name="connsiteX103" fmla="*/ 7881680 w 9503152"/>
              <a:gd name="connsiteY103" fmla="*/ 1910430 h 2345129"/>
              <a:gd name="connsiteX104" fmla="*/ 7402601 w 9503152"/>
              <a:gd name="connsiteY104" fmla="*/ 1993129 h 2345129"/>
              <a:gd name="connsiteX105" fmla="*/ 7274605 w 9503152"/>
              <a:gd name="connsiteY105" fmla="*/ 2021452 h 2345129"/>
              <a:gd name="connsiteX106" fmla="*/ 7209806 w 9503152"/>
              <a:gd name="connsiteY106" fmla="*/ 1995372 h 2345129"/>
              <a:gd name="connsiteX107" fmla="*/ 6731620 w 9503152"/>
              <a:gd name="connsiteY107" fmla="*/ 2062169 h 2345129"/>
              <a:gd name="connsiteX108" fmla="*/ 5882215 w 9503152"/>
              <a:gd name="connsiteY108" fmla="*/ 2212334 h 2345129"/>
              <a:gd name="connsiteX109" fmla="*/ 5842490 w 9503152"/>
              <a:gd name="connsiteY109" fmla="*/ 2206179 h 2345129"/>
              <a:gd name="connsiteX110" fmla="*/ 5840063 w 9503152"/>
              <a:gd name="connsiteY110" fmla="*/ 2221844 h 2345129"/>
              <a:gd name="connsiteX111" fmla="*/ 5705596 w 9503152"/>
              <a:gd name="connsiteY111" fmla="*/ 2201011 h 2345129"/>
              <a:gd name="connsiteX112" fmla="*/ 5229851 w 9503152"/>
              <a:gd name="connsiteY112" fmla="*/ 2252145 h 2345129"/>
              <a:gd name="connsiteX113" fmla="*/ 5178797 w 9503152"/>
              <a:gd name="connsiteY113" fmla="*/ 2228179 h 2345129"/>
              <a:gd name="connsiteX114" fmla="*/ 4888834 w 9503152"/>
              <a:gd name="connsiteY114" fmla="*/ 2231408 h 2345129"/>
              <a:gd name="connsiteX115" fmla="*/ 4809383 w 9503152"/>
              <a:gd name="connsiteY115" fmla="*/ 2219099 h 2345129"/>
              <a:gd name="connsiteX116" fmla="*/ 4804795 w 9503152"/>
              <a:gd name="connsiteY116" fmla="*/ 2248712 h 2345129"/>
              <a:gd name="connsiteX117" fmla="*/ 4710054 w 9503152"/>
              <a:gd name="connsiteY117" fmla="*/ 2234034 h 2345129"/>
              <a:gd name="connsiteX118" fmla="*/ 4389537 w 9503152"/>
              <a:gd name="connsiteY118" fmla="*/ 2262837 h 2345129"/>
              <a:gd name="connsiteX119" fmla="*/ 4351970 w 9503152"/>
              <a:gd name="connsiteY119" fmla="*/ 2242750 h 2345129"/>
              <a:gd name="connsiteX120" fmla="*/ 4347382 w 9503152"/>
              <a:gd name="connsiteY120" fmla="*/ 2272362 h 2345129"/>
              <a:gd name="connsiteX121" fmla="*/ 4226672 w 9503152"/>
              <a:gd name="connsiteY121" fmla="*/ 2253661 h 2345129"/>
              <a:gd name="connsiteX122" fmla="*/ 3832525 w 9503152"/>
              <a:gd name="connsiteY122" fmla="*/ 2303154 h 2345129"/>
              <a:gd name="connsiteX123" fmla="*/ 3804399 w 9503152"/>
              <a:gd name="connsiteY123" fmla="*/ 2313063 h 2345129"/>
              <a:gd name="connsiteX124" fmla="*/ 3697433 w 9503152"/>
              <a:gd name="connsiteY124" fmla="*/ 2296491 h 2345129"/>
              <a:gd name="connsiteX125" fmla="*/ 3584091 w 9503152"/>
              <a:gd name="connsiteY125" fmla="*/ 2311028 h 2345129"/>
              <a:gd name="connsiteX126" fmla="*/ 3449624 w 9503152"/>
              <a:gd name="connsiteY126" fmla="*/ 2290195 h 2345129"/>
              <a:gd name="connsiteX127" fmla="*/ 3198761 w 9503152"/>
              <a:gd name="connsiteY127" fmla="*/ 2313750 h 2345129"/>
              <a:gd name="connsiteX128" fmla="*/ 3117777 w 9503152"/>
              <a:gd name="connsiteY128" fmla="*/ 2301203 h 2345129"/>
              <a:gd name="connsiteX129" fmla="*/ 3089380 w 9503152"/>
              <a:gd name="connsiteY129" fmla="*/ 2312860 h 2345129"/>
              <a:gd name="connsiteX130" fmla="*/ 3091809 w 9503152"/>
              <a:gd name="connsiteY130" fmla="*/ 2297180 h 2345129"/>
              <a:gd name="connsiteX131" fmla="*/ 2692721 w 9503152"/>
              <a:gd name="connsiteY131" fmla="*/ 2297770 h 2345129"/>
              <a:gd name="connsiteX132" fmla="*/ 2611737 w 9503152"/>
              <a:gd name="connsiteY132" fmla="*/ 2285223 h 2345129"/>
              <a:gd name="connsiteX133" fmla="*/ 2523483 w 9503152"/>
              <a:gd name="connsiteY133" fmla="*/ 2319687 h 2345129"/>
              <a:gd name="connsiteX134" fmla="*/ 2499928 w 9503152"/>
              <a:gd name="connsiteY134" fmla="*/ 2299998 h 2345129"/>
              <a:gd name="connsiteX135" fmla="*/ 2486171 w 9503152"/>
              <a:gd name="connsiteY135" fmla="*/ 2297866 h 2345129"/>
              <a:gd name="connsiteX136" fmla="*/ 2333104 w 9503152"/>
              <a:gd name="connsiteY136" fmla="*/ 2306249 h 2345129"/>
              <a:gd name="connsiteX137" fmla="*/ 2172669 w 9503152"/>
              <a:gd name="connsiteY137" fmla="*/ 2281393 h 2345129"/>
              <a:gd name="connsiteX138" fmla="*/ 2029314 w 9503152"/>
              <a:gd name="connsiteY138" fmla="*/ 2227086 h 2345129"/>
              <a:gd name="connsiteX139" fmla="*/ 1948330 w 9503152"/>
              <a:gd name="connsiteY139" fmla="*/ 2214539 h 2345129"/>
              <a:gd name="connsiteX140" fmla="*/ 1913461 w 9503152"/>
              <a:gd name="connsiteY140" fmla="*/ 2177040 h 2345129"/>
              <a:gd name="connsiteX141" fmla="*/ 1725511 w 9503152"/>
              <a:gd name="connsiteY141" fmla="*/ 2147921 h 2345129"/>
              <a:gd name="connsiteX142" fmla="*/ 1418738 w 9503152"/>
              <a:gd name="connsiteY142" fmla="*/ 2178854 h 2345129"/>
              <a:gd name="connsiteX143" fmla="*/ 1375063 w 9503152"/>
              <a:gd name="connsiteY143" fmla="*/ 2188144 h 2345129"/>
              <a:gd name="connsiteX144" fmla="*/ 1254354 w 9503152"/>
              <a:gd name="connsiteY144" fmla="*/ 2169442 h 2345129"/>
              <a:gd name="connsiteX145" fmla="*/ 1209758 w 9503152"/>
              <a:gd name="connsiteY145" fmla="*/ 2194630 h 2345129"/>
              <a:gd name="connsiteX146" fmla="*/ 1221357 w 9503152"/>
              <a:gd name="connsiteY146" fmla="*/ 2210694 h 2345129"/>
              <a:gd name="connsiteX147" fmla="*/ 1200314 w 9503152"/>
              <a:gd name="connsiteY147" fmla="*/ 2255587 h 2345129"/>
              <a:gd name="connsiteX148" fmla="*/ 917636 w 9503152"/>
              <a:gd name="connsiteY148" fmla="*/ 2211792 h 2345129"/>
              <a:gd name="connsiteX149" fmla="*/ 815000 w 9503152"/>
              <a:gd name="connsiteY149" fmla="*/ 2258295 h 2345129"/>
              <a:gd name="connsiteX150" fmla="*/ 761517 w 9503152"/>
              <a:gd name="connsiteY150" fmla="*/ 2250009 h 2345129"/>
              <a:gd name="connsiteX151" fmla="*/ 501484 w 9503152"/>
              <a:gd name="connsiteY151" fmla="*/ 2241820 h 2345129"/>
              <a:gd name="connsiteX152" fmla="*/ 420500 w 9503152"/>
              <a:gd name="connsiteY152" fmla="*/ 2229273 h 2345129"/>
              <a:gd name="connsiteX153" fmla="*/ 274173 w 9503152"/>
              <a:gd name="connsiteY153" fmla="*/ 2285079 h 2345129"/>
              <a:gd name="connsiteX154" fmla="*/ 272014 w 9503152"/>
              <a:gd name="connsiteY154" fmla="*/ 2299012 h 2345129"/>
              <a:gd name="connsiteX155" fmla="*/ 191030 w 9503152"/>
              <a:gd name="connsiteY155" fmla="*/ 2286465 h 2345129"/>
              <a:gd name="connsiteX156" fmla="*/ 155336 w 9503152"/>
              <a:gd name="connsiteY156" fmla="*/ 2345129 h 2345129"/>
              <a:gd name="connsiteX157" fmla="*/ 100334 w 9503152"/>
              <a:gd name="connsiteY157" fmla="*/ 2336608 h 2345129"/>
              <a:gd name="connsiteX158" fmla="*/ 32468 w 9503152"/>
              <a:gd name="connsiteY158" fmla="*/ 2340360 h 2345129"/>
              <a:gd name="connsiteX159" fmla="*/ 1210 w 9503152"/>
              <a:gd name="connsiteY159" fmla="*/ 2178580 h 2345129"/>
              <a:gd name="connsiteX160" fmla="*/ 138025 w 9503152"/>
              <a:gd name="connsiteY160" fmla="*/ 2012531 h 2345129"/>
              <a:gd name="connsiteX161" fmla="*/ 140452 w 9503152"/>
              <a:gd name="connsiteY161" fmla="*/ 1996867 h 2345129"/>
              <a:gd name="connsiteX162" fmla="*/ 163993 w 9503152"/>
              <a:gd name="connsiteY162" fmla="*/ 2016554 h 2345129"/>
              <a:gd name="connsiteX163" fmla="*/ 238248 w 9503152"/>
              <a:gd name="connsiteY163" fmla="*/ 1981695 h 2345129"/>
              <a:gd name="connsiteX164" fmla="*/ 247961 w 9503152"/>
              <a:gd name="connsiteY164" fmla="*/ 1919005 h 2345129"/>
              <a:gd name="connsiteX165" fmla="*/ 152868 w 9503152"/>
              <a:gd name="connsiteY165" fmla="*/ 1825796 h 2345129"/>
              <a:gd name="connsiteX166" fmla="*/ 168784 w 9503152"/>
              <a:gd name="connsiteY166" fmla="*/ 1813995 h 2345129"/>
              <a:gd name="connsiteX167" fmla="*/ 155027 w 9503152"/>
              <a:gd name="connsiteY167" fmla="*/ 1811863 h 2345129"/>
              <a:gd name="connsiteX168" fmla="*/ 173640 w 9503152"/>
              <a:gd name="connsiteY168" fmla="*/ 1782650 h 2345129"/>
              <a:gd name="connsiteX169" fmla="*/ 176067 w 9503152"/>
              <a:gd name="connsiteY169" fmla="*/ 1766986 h 2345129"/>
              <a:gd name="connsiteX170" fmla="*/ 141826 w 9503152"/>
              <a:gd name="connsiteY170" fmla="*/ 1715301 h 2345129"/>
              <a:gd name="connsiteX171" fmla="*/ 102100 w 9503152"/>
              <a:gd name="connsiteY171" fmla="*/ 1709146 h 2345129"/>
              <a:gd name="connsiteX172" fmla="*/ 72170 w 9503152"/>
              <a:gd name="connsiteY172" fmla="*/ 1720565 h 2345129"/>
              <a:gd name="connsiteX173" fmla="*/ 64802 w 9503152"/>
              <a:gd name="connsiteY173" fmla="*/ 1687327 h 2345129"/>
              <a:gd name="connsiteX174" fmla="*/ 79455 w 9503152"/>
              <a:gd name="connsiteY174" fmla="*/ 1673541 h 2345129"/>
              <a:gd name="connsiteX175" fmla="*/ 71816 w 9503152"/>
              <a:gd name="connsiteY175" fmla="*/ 1642050 h 2345129"/>
              <a:gd name="connsiteX176" fmla="*/ 88897 w 9503152"/>
              <a:gd name="connsiteY176" fmla="*/ 1612599 h 2345129"/>
              <a:gd name="connsiteX177" fmla="*/ 69932 w 9503152"/>
              <a:gd name="connsiteY177" fmla="*/ 1563281 h 2345129"/>
              <a:gd name="connsiteX178" fmla="*/ 90973 w 9503152"/>
              <a:gd name="connsiteY178" fmla="*/ 1518403 h 2345129"/>
              <a:gd name="connsiteX179" fmla="*/ 91804 w 9503152"/>
              <a:gd name="connsiteY179" fmla="*/ 1331271 h 2345129"/>
              <a:gd name="connsiteX180" fmla="*/ 136032 w 9503152"/>
              <a:gd name="connsiteY180" fmla="*/ 1227565 h 2345129"/>
              <a:gd name="connsiteX181" fmla="*/ 126862 w 9503152"/>
              <a:gd name="connsiteY181" fmla="*/ 1195821 h 2345129"/>
              <a:gd name="connsiteX182" fmla="*/ 162286 w 9503152"/>
              <a:gd name="connsiteY182" fmla="*/ 1138905 h 2345129"/>
              <a:gd name="connsiteX183" fmla="*/ 150061 w 9503152"/>
              <a:gd name="connsiteY183" fmla="*/ 1137011 h 2345129"/>
              <a:gd name="connsiteX184" fmla="*/ 346655 w 9503152"/>
              <a:gd name="connsiteY184" fmla="*/ 837553 h 2345129"/>
              <a:gd name="connsiteX185" fmla="*/ 446527 w 9503152"/>
              <a:gd name="connsiteY185" fmla="*/ 728185 h 2345129"/>
              <a:gd name="connsiteX186" fmla="*/ 511881 w 9503152"/>
              <a:gd name="connsiteY186" fmla="*/ 659850 h 2345129"/>
              <a:gd name="connsiteX187" fmla="*/ 651479 w 9503152"/>
              <a:gd name="connsiteY187" fmla="*/ 556636 h 2345129"/>
              <a:gd name="connsiteX188" fmla="*/ 742175 w 9503152"/>
              <a:gd name="connsiteY188" fmla="*/ 506494 h 2345129"/>
              <a:gd name="connsiteX189" fmla="*/ 767247 w 9503152"/>
              <a:gd name="connsiteY189" fmla="*/ 526435 h 2345129"/>
              <a:gd name="connsiteX190" fmla="*/ 860455 w 9503152"/>
              <a:gd name="connsiteY190" fmla="*/ 540876 h 2345129"/>
              <a:gd name="connsiteX191" fmla="*/ 865043 w 9503152"/>
              <a:gd name="connsiteY191" fmla="*/ 511263 h 2345129"/>
              <a:gd name="connsiteX192" fmla="*/ 876642 w 9503152"/>
              <a:gd name="connsiteY192" fmla="*/ 527327 h 2345129"/>
              <a:gd name="connsiteX193" fmla="*/ 1013254 w 9503152"/>
              <a:gd name="connsiteY193" fmla="*/ 534225 h 2345129"/>
              <a:gd name="connsiteX194" fmla="*/ 1050821 w 9503152"/>
              <a:gd name="connsiteY194" fmla="*/ 554312 h 2345129"/>
              <a:gd name="connsiteX195" fmla="*/ 1393997 w 9503152"/>
              <a:gd name="connsiteY195" fmla="*/ 561116 h 2345129"/>
              <a:gd name="connsiteX196" fmla="*/ 1487205 w 9503152"/>
              <a:gd name="connsiteY196" fmla="*/ 575557 h 2345129"/>
              <a:gd name="connsiteX197" fmla="*/ 1590834 w 9503152"/>
              <a:gd name="connsiteY197" fmla="*/ 623709 h 2345129"/>
              <a:gd name="connsiteX198" fmla="*/ 1804753 w 9503152"/>
              <a:gd name="connsiteY198" fmla="*/ 656851 h 2345129"/>
              <a:gd name="connsiteX199" fmla="*/ 2220011 w 9503152"/>
              <a:gd name="connsiteY199" fmla="*/ 642726 h 2345129"/>
              <a:gd name="connsiteX200" fmla="*/ 2298837 w 9503152"/>
              <a:gd name="connsiteY200" fmla="*/ 669206 h 2345129"/>
              <a:gd name="connsiteX201" fmla="*/ 2392045 w 9503152"/>
              <a:gd name="connsiteY201" fmla="*/ 683646 h 2345129"/>
              <a:gd name="connsiteX202" fmla="*/ 2437891 w 9503152"/>
              <a:gd name="connsiteY202" fmla="*/ 660426 h 2345129"/>
              <a:gd name="connsiteX203" fmla="*/ 2679311 w 9503152"/>
              <a:gd name="connsiteY203" fmla="*/ 697829 h 2345129"/>
              <a:gd name="connsiteX204" fmla="*/ 2723892 w 9503152"/>
              <a:gd name="connsiteY204" fmla="*/ 672639 h 2345129"/>
              <a:gd name="connsiteX205" fmla="*/ 2791119 w 9503152"/>
              <a:gd name="connsiteY205" fmla="*/ 683054 h 2345129"/>
              <a:gd name="connsiteX206" fmla="*/ 2795707 w 9503152"/>
              <a:gd name="connsiteY206" fmla="*/ 653441 h 2345129"/>
              <a:gd name="connsiteX207" fmla="*/ 2876691 w 9503152"/>
              <a:gd name="connsiteY207" fmla="*/ 665988 h 2345129"/>
              <a:gd name="connsiteX208" fmla="*/ 3500929 w 9503152"/>
              <a:gd name="connsiteY208" fmla="*/ 636086 h 2345129"/>
              <a:gd name="connsiteX209" fmla="*/ 3621639 w 9503152"/>
              <a:gd name="connsiteY209" fmla="*/ 654788 h 2345129"/>
              <a:gd name="connsiteX210" fmla="*/ 3626224 w 9503152"/>
              <a:gd name="connsiteY210" fmla="*/ 625191 h 2345129"/>
              <a:gd name="connsiteX211" fmla="*/ 3705675 w 9503152"/>
              <a:gd name="connsiteY211" fmla="*/ 637500 h 2345129"/>
              <a:gd name="connsiteX212" fmla="*/ 3735619 w 9503152"/>
              <a:gd name="connsiteY212" fmla="*/ 626083 h 2345129"/>
              <a:gd name="connsiteX213" fmla="*/ 3746934 w 9503152"/>
              <a:gd name="connsiteY213" fmla="*/ 643892 h 2345129"/>
              <a:gd name="connsiteX214" fmla="*/ 3751790 w 9503152"/>
              <a:gd name="connsiteY214" fmla="*/ 612548 h 2345129"/>
              <a:gd name="connsiteX215" fmla="*/ 3872500 w 9503152"/>
              <a:gd name="connsiteY215" fmla="*/ 631249 h 2345129"/>
              <a:gd name="connsiteX216" fmla="*/ 4446323 w 9503152"/>
              <a:gd name="connsiteY216" fmla="*/ 563213 h 2345129"/>
              <a:gd name="connsiteX217" fmla="*/ 4603978 w 9503152"/>
              <a:gd name="connsiteY217" fmla="*/ 525218 h 2345129"/>
              <a:gd name="connsiteX218" fmla="*/ 4710943 w 9503152"/>
              <a:gd name="connsiteY218" fmla="*/ 541790 h 2345129"/>
              <a:gd name="connsiteX219" fmla="*/ 4715529 w 9503152"/>
              <a:gd name="connsiteY219" fmla="*/ 512193 h 2345129"/>
              <a:gd name="connsiteX220" fmla="*/ 4796499 w 9503152"/>
              <a:gd name="connsiteY220" fmla="*/ 524738 h 2345129"/>
              <a:gd name="connsiteX221" fmla="*/ 4908324 w 9503152"/>
              <a:gd name="connsiteY221" fmla="*/ 509950 h 2345129"/>
              <a:gd name="connsiteX222" fmla="*/ 4975551 w 9503152"/>
              <a:gd name="connsiteY222" fmla="*/ 520365 h 2345129"/>
              <a:gd name="connsiteX223" fmla="*/ 5161614 w 9503152"/>
              <a:gd name="connsiteY223" fmla="*/ 470731 h 2345129"/>
              <a:gd name="connsiteX224" fmla="*/ 5177798 w 9503152"/>
              <a:gd name="connsiteY224" fmla="*/ 457198 h 2345129"/>
              <a:gd name="connsiteX225" fmla="*/ 5286284 w 9503152"/>
              <a:gd name="connsiteY225" fmla="*/ 474006 h 2345129"/>
              <a:gd name="connsiteX226" fmla="*/ 5290872 w 9503152"/>
              <a:gd name="connsiteY226" fmla="*/ 444393 h 2345129"/>
              <a:gd name="connsiteX227" fmla="*/ 5397824 w 9503152"/>
              <a:gd name="connsiteY227" fmla="*/ 460963 h 2345129"/>
              <a:gd name="connsiteX228" fmla="*/ 5637370 w 9503152"/>
              <a:gd name="connsiteY228" fmla="*/ 419615 h 2345129"/>
              <a:gd name="connsiteX229" fmla="*/ 5653543 w 9503152"/>
              <a:gd name="connsiteY229" fmla="*/ 406064 h 2345129"/>
              <a:gd name="connsiteX230" fmla="*/ 5760509 w 9503152"/>
              <a:gd name="connsiteY230" fmla="*/ 422636 h 2345129"/>
              <a:gd name="connsiteX231" fmla="*/ 5765365 w 9503152"/>
              <a:gd name="connsiteY231" fmla="*/ 391291 h 2345129"/>
              <a:gd name="connsiteX232" fmla="*/ 5832592 w 9503152"/>
              <a:gd name="connsiteY232" fmla="*/ 401707 h 2345129"/>
              <a:gd name="connsiteX233" fmla="*/ 6084988 w 9503152"/>
              <a:gd name="connsiteY233" fmla="*/ 378390 h 2345129"/>
              <a:gd name="connsiteX234" fmla="*/ 6524342 w 9503152"/>
              <a:gd name="connsiteY234" fmla="*/ 289537 h 2345129"/>
              <a:gd name="connsiteX235" fmla="*/ 6631294 w 9503152"/>
              <a:gd name="connsiteY235" fmla="*/ 306107 h 2345129"/>
              <a:gd name="connsiteX236" fmla="*/ 6941762 w 9503152"/>
              <a:gd name="connsiteY236" fmla="*/ 261463 h 2345129"/>
              <a:gd name="connsiteX237" fmla="*/ 6981487 w 9503152"/>
              <a:gd name="connsiteY237" fmla="*/ 267618 h 2345129"/>
              <a:gd name="connsiteX238" fmla="*/ 6986343 w 9503152"/>
              <a:gd name="connsiteY238" fmla="*/ 236273 h 2345129"/>
              <a:gd name="connsiteX239" fmla="*/ 7081071 w 9503152"/>
              <a:gd name="connsiteY239" fmla="*/ 250950 h 2345129"/>
              <a:gd name="connsiteX240" fmla="*/ 7141569 w 9503152"/>
              <a:gd name="connsiteY240" fmla="*/ 213958 h 2345129"/>
              <a:gd name="connsiteX241" fmla="*/ 7153168 w 9503152"/>
              <a:gd name="connsiteY241" fmla="*/ 230022 h 2345129"/>
              <a:gd name="connsiteX242" fmla="*/ 7227409 w 9503152"/>
              <a:gd name="connsiteY242" fmla="*/ 195161 h 2345129"/>
              <a:gd name="connsiteX243" fmla="*/ 7229839 w 9503152"/>
              <a:gd name="connsiteY243" fmla="*/ 179481 h 2345129"/>
              <a:gd name="connsiteX244" fmla="*/ 7323047 w 9503152"/>
              <a:gd name="connsiteY244" fmla="*/ 193921 h 2345129"/>
              <a:gd name="connsiteX245" fmla="*/ 7327633 w 9503152"/>
              <a:gd name="connsiteY245" fmla="*/ 164324 h 2345129"/>
              <a:gd name="connsiteX246" fmla="*/ 7434585 w 9503152"/>
              <a:gd name="connsiteY246" fmla="*/ 180894 h 2345129"/>
              <a:gd name="connsiteX247" fmla="*/ 7439443 w 9503152"/>
              <a:gd name="connsiteY247" fmla="*/ 149534 h 2345129"/>
              <a:gd name="connsiteX248" fmla="*/ 7480702 w 9503152"/>
              <a:gd name="connsiteY248" fmla="*/ 155926 h 2345129"/>
              <a:gd name="connsiteX249" fmla="*/ 7492030 w 9503152"/>
              <a:gd name="connsiteY249" fmla="*/ 173738 h 2345129"/>
              <a:gd name="connsiteX250" fmla="*/ 7578496 w 9503152"/>
              <a:gd name="connsiteY250" fmla="*/ 140770 h 2345129"/>
              <a:gd name="connsiteX251" fmla="*/ 7590095 w 9503152"/>
              <a:gd name="connsiteY251" fmla="*/ 156834 h 2345129"/>
              <a:gd name="connsiteX252" fmla="*/ 7840958 w 9503152"/>
              <a:gd name="connsiteY252" fmla="*/ 133280 h 2345129"/>
              <a:gd name="connsiteX253" fmla="*/ 7987296 w 9503152"/>
              <a:gd name="connsiteY253" fmla="*/ 77491 h 2345129"/>
              <a:gd name="connsiteX254" fmla="*/ 8012370 w 9503152"/>
              <a:gd name="connsiteY254" fmla="*/ 97416 h 2345129"/>
              <a:gd name="connsiteX255" fmla="*/ 8038339 w 9503152"/>
              <a:gd name="connsiteY255" fmla="*/ 101439 h 2345129"/>
              <a:gd name="connsiteX256" fmla="*/ 8068266 w 9503152"/>
              <a:gd name="connsiteY256" fmla="*/ 90035 h 2345129"/>
              <a:gd name="connsiteX257" fmla="*/ 8090925 w 9503152"/>
              <a:gd name="connsiteY257" fmla="*/ 125643 h 2345129"/>
              <a:gd name="connsiteX258" fmla="*/ 8469784 w 9503152"/>
              <a:gd name="connsiteY258" fmla="*/ 73765 h 2345129"/>
              <a:gd name="connsiteX259" fmla="*/ 8776557 w 9503152"/>
              <a:gd name="connsiteY259" fmla="*/ 42832 h 2345129"/>
              <a:gd name="connsiteX260" fmla="*/ 8790300 w 9503152"/>
              <a:gd name="connsiteY260" fmla="*/ 44962 h 2345129"/>
              <a:gd name="connsiteX261" fmla="*/ 8801629 w 9503152"/>
              <a:gd name="connsiteY261" fmla="*/ 62773 h 2345129"/>
              <a:gd name="connsiteX262" fmla="*/ 9305782 w 9503152"/>
              <a:gd name="connsiteY262" fmla="*/ 0 h 2345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9503152" h="2345129">
                <a:moveTo>
                  <a:pt x="7009483" y="1682574"/>
                </a:moveTo>
                <a:cubicBezTo>
                  <a:pt x="6997259" y="1680680"/>
                  <a:pt x="6966096" y="1706751"/>
                  <a:pt x="6916003" y="1760819"/>
                </a:cubicBezTo>
                <a:lnTo>
                  <a:pt x="6874744" y="1754427"/>
                </a:lnTo>
                <a:lnTo>
                  <a:pt x="6876903" y="1740494"/>
                </a:lnTo>
                <a:lnTo>
                  <a:pt x="6895517" y="1711281"/>
                </a:lnTo>
                <a:lnTo>
                  <a:pt x="6870431" y="1691338"/>
                </a:lnTo>
                <a:cubicBezTo>
                  <a:pt x="6867192" y="1712245"/>
                  <a:pt x="6843672" y="1719289"/>
                  <a:pt x="6799881" y="1712505"/>
                </a:cubicBezTo>
                <a:lnTo>
                  <a:pt x="6797452" y="1728185"/>
                </a:lnTo>
                <a:lnTo>
                  <a:pt x="6805091" y="1759676"/>
                </a:lnTo>
                <a:cubicBezTo>
                  <a:pt x="6748875" y="1772375"/>
                  <a:pt x="6719240" y="1788585"/>
                  <a:pt x="6716182" y="1808322"/>
                </a:cubicBezTo>
                <a:lnTo>
                  <a:pt x="6713753" y="1824002"/>
                </a:lnTo>
                <a:cubicBezTo>
                  <a:pt x="6762711" y="1905287"/>
                  <a:pt x="6792780" y="1946803"/>
                  <a:pt x="6803992" y="1948540"/>
                </a:cubicBezTo>
                <a:cubicBezTo>
                  <a:pt x="6855941" y="1956589"/>
                  <a:pt x="6896354" y="1931344"/>
                  <a:pt x="6925244" y="1872809"/>
                </a:cubicBezTo>
                <a:cubicBezTo>
                  <a:pt x="6966967" y="1785362"/>
                  <a:pt x="7010226" y="1745093"/>
                  <a:pt x="7055044" y="1752037"/>
                </a:cubicBezTo>
                <a:lnTo>
                  <a:pt x="7062330" y="1705012"/>
                </a:lnTo>
                <a:lnTo>
                  <a:pt x="7016226" y="1729982"/>
                </a:lnTo>
                <a:lnTo>
                  <a:pt x="7007327" y="1696491"/>
                </a:lnTo>
                <a:cubicBezTo>
                  <a:pt x="7016499" y="1697912"/>
                  <a:pt x="7021803" y="1693989"/>
                  <a:pt x="7023241" y="1684705"/>
                </a:cubicBezTo>
                <a:close/>
                <a:moveTo>
                  <a:pt x="1281545" y="1640437"/>
                </a:moveTo>
                <a:cubicBezTo>
                  <a:pt x="1278309" y="1661328"/>
                  <a:pt x="1267517" y="1670361"/>
                  <a:pt x="1249188" y="1667521"/>
                </a:cubicBezTo>
                <a:lnTo>
                  <a:pt x="1246759" y="1683201"/>
                </a:lnTo>
                <a:cubicBezTo>
                  <a:pt x="1244600" y="1697134"/>
                  <a:pt x="1256006" y="1714350"/>
                  <a:pt x="1280988" y="1734868"/>
                </a:cubicBezTo>
                <a:lnTo>
                  <a:pt x="1306970" y="1738894"/>
                </a:lnTo>
                <a:lnTo>
                  <a:pt x="1332601" y="1664388"/>
                </a:lnTo>
                <a:lnTo>
                  <a:pt x="1335028" y="1648723"/>
                </a:lnTo>
                <a:close/>
                <a:moveTo>
                  <a:pt x="8957352" y="1451138"/>
                </a:moveTo>
                <a:lnTo>
                  <a:pt x="8984853" y="1455398"/>
                </a:lnTo>
                <a:cubicBezTo>
                  <a:pt x="9000550" y="1468535"/>
                  <a:pt x="9012994" y="1475799"/>
                  <a:pt x="9022152" y="1477218"/>
                </a:cubicBezTo>
                <a:lnTo>
                  <a:pt x="9019993" y="1491150"/>
                </a:lnTo>
                <a:cubicBezTo>
                  <a:pt x="9016754" y="1512057"/>
                  <a:pt x="9005977" y="1521092"/>
                  <a:pt x="8987634" y="1518250"/>
                </a:cubicBezTo>
                <a:lnTo>
                  <a:pt x="8947908" y="1512095"/>
                </a:lnTo>
                <a:lnTo>
                  <a:pt x="8950337" y="1496415"/>
                </a:lnTo>
                <a:lnTo>
                  <a:pt x="8968683" y="1468934"/>
                </a:lnTo>
                <a:cubicBezTo>
                  <a:pt x="8959511" y="1467513"/>
                  <a:pt x="8955732" y="1461591"/>
                  <a:pt x="8957352" y="1451138"/>
                </a:cubicBezTo>
                <a:close/>
                <a:moveTo>
                  <a:pt x="6699143" y="1383038"/>
                </a:moveTo>
                <a:cubicBezTo>
                  <a:pt x="6697523" y="1393491"/>
                  <a:pt x="6690614" y="1407870"/>
                  <a:pt x="6678384" y="1426186"/>
                </a:cubicBezTo>
                <a:lnTo>
                  <a:pt x="6692128" y="1428315"/>
                </a:lnTo>
                <a:cubicBezTo>
                  <a:pt x="6709458" y="1431000"/>
                  <a:pt x="6719637" y="1422480"/>
                  <a:pt x="6722695" y="1402743"/>
                </a:cubicBezTo>
                <a:lnTo>
                  <a:pt x="6725124" y="1387063"/>
                </a:lnTo>
                <a:close/>
                <a:moveTo>
                  <a:pt x="6004857" y="804676"/>
                </a:moveTo>
                <a:lnTo>
                  <a:pt x="5990557" y="896977"/>
                </a:lnTo>
                <a:lnTo>
                  <a:pt x="6030282" y="903132"/>
                </a:lnTo>
                <a:cubicBezTo>
                  <a:pt x="6048625" y="905974"/>
                  <a:pt x="6059416" y="896942"/>
                  <a:pt x="6062653" y="876050"/>
                </a:cubicBezTo>
                <a:lnTo>
                  <a:pt x="6067241" y="846438"/>
                </a:lnTo>
                <a:cubicBezTo>
                  <a:pt x="6070478" y="825547"/>
                  <a:pt x="6062926" y="813672"/>
                  <a:pt x="6044582" y="810830"/>
                </a:cubicBezTo>
                <a:close/>
                <a:moveTo>
                  <a:pt x="8451205" y="728945"/>
                </a:moveTo>
                <a:cubicBezTo>
                  <a:pt x="8432272" y="736700"/>
                  <a:pt x="8417704" y="739796"/>
                  <a:pt x="8407520" y="738218"/>
                </a:cubicBezTo>
                <a:lnTo>
                  <a:pt x="8402663" y="769562"/>
                </a:lnTo>
                <a:lnTo>
                  <a:pt x="8416421" y="771694"/>
                </a:lnTo>
                <a:cubicBezTo>
                  <a:pt x="8434751" y="774533"/>
                  <a:pt x="8445539" y="765517"/>
                  <a:pt x="8448778" y="744610"/>
                </a:cubicBezTo>
                <a:close/>
                <a:moveTo>
                  <a:pt x="8535244" y="711642"/>
                </a:moveTo>
                <a:cubicBezTo>
                  <a:pt x="8516308" y="719413"/>
                  <a:pt x="8502261" y="722588"/>
                  <a:pt x="8493089" y="721167"/>
                </a:cubicBezTo>
                <a:lnTo>
                  <a:pt x="8488504" y="750764"/>
                </a:lnTo>
                <a:lnTo>
                  <a:pt x="8502247" y="752894"/>
                </a:lnTo>
                <a:cubicBezTo>
                  <a:pt x="8519578" y="755579"/>
                  <a:pt x="8529757" y="747059"/>
                  <a:pt x="8532815" y="727322"/>
                </a:cubicBezTo>
                <a:close/>
                <a:moveTo>
                  <a:pt x="9305782" y="0"/>
                </a:moveTo>
                <a:lnTo>
                  <a:pt x="9479975" y="26988"/>
                </a:lnTo>
                <a:cubicBezTo>
                  <a:pt x="9497765" y="33307"/>
                  <a:pt x="9505318" y="45181"/>
                  <a:pt x="9502620" y="62593"/>
                </a:cubicBezTo>
                <a:lnTo>
                  <a:pt x="9500461" y="76525"/>
                </a:lnTo>
                <a:cubicBezTo>
                  <a:pt x="9451386" y="70104"/>
                  <a:pt x="9393136" y="92586"/>
                  <a:pt x="9325726" y="143971"/>
                </a:cubicBezTo>
                <a:lnTo>
                  <a:pt x="9300655" y="124030"/>
                </a:lnTo>
                <a:lnTo>
                  <a:pt x="9286897" y="121899"/>
                </a:lnTo>
                <a:cubicBezTo>
                  <a:pt x="9278983" y="172980"/>
                  <a:pt x="9190588" y="211608"/>
                  <a:pt x="9021733" y="237755"/>
                </a:cubicBezTo>
                <a:cubicBezTo>
                  <a:pt x="8960304" y="284108"/>
                  <a:pt x="8895862" y="316334"/>
                  <a:pt x="8828384" y="334414"/>
                </a:cubicBezTo>
                <a:cubicBezTo>
                  <a:pt x="8825327" y="354151"/>
                  <a:pt x="8819213" y="363301"/>
                  <a:pt x="8810055" y="361882"/>
                </a:cubicBezTo>
                <a:cubicBezTo>
                  <a:pt x="8813996" y="396970"/>
                  <a:pt x="8828684" y="420063"/>
                  <a:pt x="8854080" y="431123"/>
                </a:cubicBezTo>
                <a:lnTo>
                  <a:pt x="8828465" y="505615"/>
                </a:lnTo>
                <a:lnTo>
                  <a:pt x="8830336" y="584382"/>
                </a:lnTo>
                <a:cubicBezTo>
                  <a:pt x="8821178" y="582963"/>
                  <a:pt x="8815782" y="587479"/>
                  <a:pt x="8814165" y="597917"/>
                </a:cubicBezTo>
                <a:lnTo>
                  <a:pt x="8827909" y="600047"/>
                </a:lnTo>
                <a:lnTo>
                  <a:pt x="8809306" y="629277"/>
                </a:lnTo>
                <a:lnTo>
                  <a:pt x="8797706" y="704152"/>
                </a:lnTo>
                <a:cubicBezTo>
                  <a:pt x="8730773" y="698543"/>
                  <a:pt x="8653080" y="728716"/>
                  <a:pt x="8564632" y="794656"/>
                </a:cubicBezTo>
                <a:cubicBezTo>
                  <a:pt x="8569719" y="815654"/>
                  <a:pt x="8571459" y="831389"/>
                  <a:pt x="8569842" y="841827"/>
                </a:cubicBezTo>
                <a:cubicBezTo>
                  <a:pt x="8521719" y="862906"/>
                  <a:pt x="8459691" y="879465"/>
                  <a:pt x="8383775" y="891477"/>
                </a:cubicBezTo>
                <a:cubicBezTo>
                  <a:pt x="8380539" y="912368"/>
                  <a:pt x="8361096" y="920060"/>
                  <a:pt x="8325436" y="914535"/>
                </a:cubicBezTo>
                <a:lnTo>
                  <a:pt x="8315992" y="975493"/>
                </a:lnTo>
                <a:cubicBezTo>
                  <a:pt x="8349008" y="991296"/>
                  <a:pt x="8383858" y="1002047"/>
                  <a:pt x="8420531" y="1007729"/>
                </a:cubicBezTo>
                <a:lnTo>
                  <a:pt x="8418373" y="1021662"/>
                </a:lnTo>
                <a:lnTo>
                  <a:pt x="8392391" y="1017637"/>
                </a:lnTo>
                <a:lnTo>
                  <a:pt x="8385106" y="1064661"/>
                </a:lnTo>
                <a:cubicBezTo>
                  <a:pt x="8375932" y="1123871"/>
                  <a:pt x="8409867" y="1170747"/>
                  <a:pt x="8486927" y="1205277"/>
                </a:cubicBezTo>
                <a:cubicBezTo>
                  <a:pt x="8482252" y="1235451"/>
                  <a:pt x="8466675" y="1248503"/>
                  <a:pt x="8440187" y="1244400"/>
                </a:cubicBezTo>
                <a:lnTo>
                  <a:pt x="8425886" y="1336701"/>
                </a:lnTo>
                <a:cubicBezTo>
                  <a:pt x="8363752" y="1327075"/>
                  <a:pt x="8280249" y="1361093"/>
                  <a:pt x="8175377" y="1438771"/>
                </a:cubicBezTo>
                <a:lnTo>
                  <a:pt x="8170520" y="1470116"/>
                </a:lnTo>
                <a:lnTo>
                  <a:pt x="8184264" y="1472245"/>
                </a:lnTo>
                <a:cubicBezTo>
                  <a:pt x="8193436" y="1473666"/>
                  <a:pt x="8198831" y="1469150"/>
                  <a:pt x="8200451" y="1458697"/>
                </a:cubicBezTo>
                <a:cubicBezTo>
                  <a:pt x="8225740" y="1484023"/>
                  <a:pt x="8246531" y="1497933"/>
                  <a:pt x="8262821" y="1500457"/>
                </a:cubicBezTo>
                <a:cubicBezTo>
                  <a:pt x="8290927" y="1494123"/>
                  <a:pt x="8305797" y="1485722"/>
                  <a:pt x="8307417" y="1475269"/>
                </a:cubicBezTo>
                <a:cubicBezTo>
                  <a:pt x="8316575" y="1476688"/>
                  <a:pt x="8320351" y="1482625"/>
                  <a:pt x="8318731" y="1493078"/>
                </a:cubicBezTo>
                <a:lnTo>
                  <a:pt x="8388387" y="1487813"/>
                </a:lnTo>
                <a:lnTo>
                  <a:pt x="8428126" y="1493970"/>
                </a:lnTo>
                <a:cubicBezTo>
                  <a:pt x="8434648" y="1465264"/>
                  <a:pt x="8529785" y="1443737"/>
                  <a:pt x="8713506" y="1429399"/>
                </a:cubicBezTo>
                <a:cubicBezTo>
                  <a:pt x="8715123" y="1418962"/>
                  <a:pt x="8720518" y="1414445"/>
                  <a:pt x="8729676" y="1415864"/>
                </a:cubicBezTo>
                <a:lnTo>
                  <a:pt x="8783159" y="1424150"/>
                </a:lnTo>
                <a:cubicBezTo>
                  <a:pt x="8842065" y="1474880"/>
                  <a:pt x="8896971" y="1504203"/>
                  <a:pt x="8947908" y="1512095"/>
                </a:cubicBezTo>
                <a:lnTo>
                  <a:pt x="8945481" y="1527759"/>
                </a:lnTo>
                <a:cubicBezTo>
                  <a:pt x="8924085" y="1524445"/>
                  <a:pt x="8839559" y="1568417"/>
                  <a:pt x="8691902" y="1659678"/>
                </a:cubicBezTo>
                <a:lnTo>
                  <a:pt x="8650657" y="1653288"/>
                </a:lnTo>
                <a:cubicBezTo>
                  <a:pt x="8649040" y="1663725"/>
                  <a:pt x="8652817" y="1669662"/>
                  <a:pt x="8661974" y="1671081"/>
                </a:cubicBezTo>
                <a:cubicBezTo>
                  <a:pt x="8652801" y="1730291"/>
                  <a:pt x="8488637" y="1783334"/>
                  <a:pt x="8169503" y="1830182"/>
                </a:cubicBezTo>
                <a:cubicBezTo>
                  <a:pt x="8165185" y="1858047"/>
                  <a:pt x="8113139" y="1870801"/>
                  <a:pt x="8013367" y="1868412"/>
                </a:cubicBezTo>
                <a:cubicBezTo>
                  <a:pt x="8008871" y="1897432"/>
                  <a:pt x="7964969" y="1911448"/>
                  <a:pt x="7881680" y="1910430"/>
                </a:cubicBezTo>
                <a:cubicBezTo>
                  <a:pt x="7722115" y="1923749"/>
                  <a:pt x="7562417" y="1951315"/>
                  <a:pt x="7402601" y="1993129"/>
                </a:cubicBezTo>
                <a:cubicBezTo>
                  <a:pt x="7335374" y="1982714"/>
                  <a:pt x="7292699" y="1992159"/>
                  <a:pt x="7274605" y="2021452"/>
                </a:cubicBezTo>
                <a:lnTo>
                  <a:pt x="7209806" y="1995372"/>
                </a:lnTo>
                <a:lnTo>
                  <a:pt x="6731620" y="2062169"/>
                </a:lnTo>
                <a:cubicBezTo>
                  <a:pt x="6439740" y="2121562"/>
                  <a:pt x="6156609" y="2171623"/>
                  <a:pt x="5882215" y="2212334"/>
                </a:cubicBezTo>
                <a:lnTo>
                  <a:pt x="5842490" y="2206179"/>
                </a:lnTo>
                <a:lnTo>
                  <a:pt x="5840063" y="2221844"/>
                </a:lnTo>
                <a:lnTo>
                  <a:pt x="5705596" y="2201011"/>
                </a:lnTo>
                <a:lnTo>
                  <a:pt x="5229851" y="2252145"/>
                </a:lnTo>
                <a:cubicBezTo>
                  <a:pt x="5209468" y="2248987"/>
                  <a:pt x="5192455" y="2240999"/>
                  <a:pt x="5178797" y="2228179"/>
                </a:cubicBezTo>
                <a:cubicBezTo>
                  <a:pt x="5047803" y="2218588"/>
                  <a:pt x="4951152" y="2219671"/>
                  <a:pt x="4888834" y="2231408"/>
                </a:cubicBezTo>
                <a:lnTo>
                  <a:pt x="4809383" y="2219099"/>
                </a:lnTo>
                <a:lnTo>
                  <a:pt x="4804795" y="2248712"/>
                </a:lnTo>
                <a:lnTo>
                  <a:pt x="4710054" y="2234034"/>
                </a:lnTo>
                <a:cubicBezTo>
                  <a:pt x="4521842" y="2257181"/>
                  <a:pt x="4414998" y="2266782"/>
                  <a:pt x="4389537" y="2262837"/>
                </a:cubicBezTo>
                <a:cubicBezTo>
                  <a:pt x="4373658" y="2250871"/>
                  <a:pt x="4361128" y="2244169"/>
                  <a:pt x="4351970" y="2242750"/>
                </a:cubicBezTo>
                <a:lnTo>
                  <a:pt x="4347382" y="2272362"/>
                </a:lnTo>
                <a:lnTo>
                  <a:pt x="4226672" y="2253661"/>
                </a:lnTo>
                <a:cubicBezTo>
                  <a:pt x="4198499" y="2267126"/>
                  <a:pt x="4067121" y="2283630"/>
                  <a:pt x="3832525" y="2303154"/>
                </a:cubicBezTo>
                <a:lnTo>
                  <a:pt x="3804399" y="2313063"/>
                </a:lnTo>
                <a:lnTo>
                  <a:pt x="3697433" y="2296491"/>
                </a:lnTo>
                <a:cubicBezTo>
                  <a:pt x="3630022" y="2307440"/>
                  <a:pt x="3592236" y="2312290"/>
                  <a:pt x="3584091" y="2311028"/>
                </a:cubicBezTo>
                <a:lnTo>
                  <a:pt x="3449624" y="2290195"/>
                </a:lnTo>
                <a:cubicBezTo>
                  <a:pt x="3426736" y="2303297"/>
                  <a:pt x="3343112" y="2311143"/>
                  <a:pt x="3198761" y="2313750"/>
                </a:cubicBezTo>
                <a:lnTo>
                  <a:pt x="3117777" y="2301203"/>
                </a:lnTo>
                <a:lnTo>
                  <a:pt x="3089380" y="2312860"/>
                </a:lnTo>
                <a:lnTo>
                  <a:pt x="3091809" y="2297180"/>
                </a:lnTo>
                <a:cubicBezTo>
                  <a:pt x="3064663" y="2310804"/>
                  <a:pt x="2931634" y="2310995"/>
                  <a:pt x="2692721" y="2297770"/>
                </a:cubicBezTo>
                <a:lnTo>
                  <a:pt x="2611737" y="2285223"/>
                </a:lnTo>
                <a:cubicBezTo>
                  <a:pt x="2553985" y="2301231"/>
                  <a:pt x="2524561" y="2312729"/>
                  <a:pt x="2523483" y="2319687"/>
                </a:cubicBezTo>
                <a:lnTo>
                  <a:pt x="2499928" y="2299998"/>
                </a:lnTo>
                <a:lnTo>
                  <a:pt x="2486171" y="2297866"/>
                </a:lnTo>
                <a:cubicBezTo>
                  <a:pt x="2475986" y="2296288"/>
                  <a:pt x="2424963" y="2299088"/>
                  <a:pt x="2333104" y="2306249"/>
                </a:cubicBezTo>
                <a:lnTo>
                  <a:pt x="2172669" y="2281393"/>
                </a:lnTo>
                <a:cubicBezTo>
                  <a:pt x="2160445" y="2279499"/>
                  <a:pt x="2112661" y="2261391"/>
                  <a:pt x="2029314" y="2227086"/>
                </a:cubicBezTo>
                <a:lnTo>
                  <a:pt x="1948330" y="2214539"/>
                </a:lnTo>
                <a:lnTo>
                  <a:pt x="1913461" y="2177040"/>
                </a:lnTo>
                <a:lnTo>
                  <a:pt x="1725511" y="2147921"/>
                </a:lnTo>
                <a:cubicBezTo>
                  <a:pt x="1691054" y="2161595"/>
                  <a:pt x="1588796" y="2171906"/>
                  <a:pt x="1418738" y="2178854"/>
                </a:cubicBezTo>
                <a:cubicBezTo>
                  <a:pt x="1417118" y="2189307"/>
                  <a:pt x="1402565" y="2192404"/>
                  <a:pt x="1375063" y="2188144"/>
                </a:cubicBezTo>
                <a:lnTo>
                  <a:pt x="1254354" y="2169442"/>
                </a:lnTo>
                <a:cubicBezTo>
                  <a:pt x="1251117" y="2190333"/>
                  <a:pt x="1236247" y="2198734"/>
                  <a:pt x="1209758" y="2194630"/>
                </a:cubicBezTo>
                <a:cubicBezTo>
                  <a:pt x="1208320" y="2203913"/>
                  <a:pt x="1212186" y="2209273"/>
                  <a:pt x="1221357" y="2210694"/>
                </a:cubicBezTo>
                <a:cubicBezTo>
                  <a:pt x="1208949" y="2230164"/>
                  <a:pt x="1201934" y="2245134"/>
                  <a:pt x="1200314" y="2255587"/>
                </a:cubicBezTo>
                <a:lnTo>
                  <a:pt x="917636" y="2211792"/>
                </a:lnTo>
                <a:lnTo>
                  <a:pt x="815000" y="2258295"/>
                </a:lnTo>
                <a:lnTo>
                  <a:pt x="761517" y="2250009"/>
                </a:lnTo>
                <a:cubicBezTo>
                  <a:pt x="605481" y="2247243"/>
                  <a:pt x="518800" y="2244502"/>
                  <a:pt x="501484" y="2241820"/>
                </a:cubicBezTo>
                <a:lnTo>
                  <a:pt x="420500" y="2229273"/>
                </a:lnTo>
                <a:cubicBezTo>
                  <a:pt x="417800" y="2246700"/>
                  <a:pt x="369025" y="2265297"/>
                  <a:pt x="274173" y="2285079"/>
                </a:cubicBezTo>
                <a:lnTo>
                  <a:pt x="272014" y="2299012"/>
                </a:lnTo>
                <a:lnTo>
                  <a:pt x="191030" y="2286465"/>
                </a:lnTo>
                <a:cubicBezTo>
                  <a:pt x="189952" y="2293424"/>
                  <a:pt x="178048" y="2312988"/>
                  <a:pt x="155336" y="2345129"/>
                </a:cubicBezTo>
                <a:lnTo>
                  <a:pt x="100334" y="2336608"/>
                </a:lnTo>
                <a:lnTo>
                  <a:pt x="32468" y="2340360"/>
                </a:lnTo>
                <a:cubicBezTo>
                  <a:pt x="6643" y="2298319"/>
                  <a:pt x="-3773" y="2244398"/>
                  <a:pt x="1210" y="2178580"/>
                </a:cubicBezTo>
                <a:cubicBezTo>
                  <a:pt x="60778" y="2090319"/>
                  <a:pt x="106385" y="2034981"/>
                  <a:pt x="138025" y="2012531"/>
                </a:cubicBezTo>
                <a:lnTo>
                  <a:pt x="140452" y="1996867"/>
                </a:lnTo>
                <a:lnTo>
                  <a:pt x="163993" y="2016554"/>
                </a:lnTo>
                <a:cubicBezTo>
                  <a:pt x="168310" y="1988689"/>
                  <a:pt x="193057" y="1977073"/>
                  <a:pt x="238248" y="1981695"/>
                </a:cubicBezTo>
                <a:lnTo>
                  <a:pt x="247961" y="1919005"/>
                </a:lnTo>
                <a:cubicBezTo>
                  <a:pt x="184858" y="1881877"/>
                  <a:pt x="153169" y="1850814"/>
                  <a:pt x="152868" y="1825796"/>
                </a:cubicBezTo>
                <a:cubicBezTo>
                  <a:pt x="162040" y="1827217"/>
                  <a:pt x="167343" y="1823294"/>
                  <a:pt x="168784" y="1813995"/>
                </a:cubicBezTo>
                <a:lnTo>
                  <a:pt x="155027" y="1811863"/>
                </a:lnTo>
                <a:lnTo>
                  <a:pt x="173640" y="1782650"/>
                </a:lnTo>
                <a:lnTo>
                  <a:pt x="176067" y="1766986"/>
                </a:lnTo>
                <a:cubicBezTo>
                  <a:pt x="178226" y="1753053"/>
                  <a:pt x="166808" y="1735819"/>
                  <a:pt x="141826" y="1715301"/>
                </a:cubicBezTo>
                <a:lnTo>
                  <a:pt x="102100" y="1709146"/>
                </a:lnTo>
                <a:lnTo>
                  <a:pt x="72170" y="1720565"/>
                </a:lnTo>
                <a:lnTo>
                  <a:pt x="64802" y="1687327"/>
                </a:lnTo>
                <a:cubicBezTo>
                  <a:pt x="66421" y="1676874"/>
                  <a:pt x="71297" y="1672277"/>
                  <a:pt x="79455" y="1673541"/>
                </a:cubicBezTo>
                <a:lnTo>
                  <a:pt x="71816" y="1642050"/>
                </a:lnTo>
                <a:lnTo>
                  <a:pt x="88897" y="1612599"/>
                </a:lnTo>
                <a:cubicBezTo>
                  <a:pt x="85416" y="1581145"/>
                  <a:pt x="79104" y="1564702"/>
                  <a:pt x="69932" y="1563281"/>
                </a:cubicBezTo>
                <a:cubicBezTo>
                  <a:pt x="71731" y="1551673"/>
                  <a:pt x="78743" y="1536719"/>
                  <a:pt x="90973" y="1518403"/>
                </a:cubicBezTo>
                <a:cubicBezTo>
                  <a:pt x="102729" y="1395384"/>
                  <a:pt x="103001" y="1333006"/>
                  <a:pt x="91804" y="1331271"/>
                </a:cubicBezTo>
                <a:lnTo>
                  <a:pt x="136032" y="1227565"/>
                </a:lnTo>
                <a:lnTo>
                  <a:pt x="126862" y="1195821"/>
                </a:lnTo>
                <a:lnTo>
                  <a:pt x="162286" y="1138905"/>
                </a:lnTo>
                <a:lnTo>
                  <a:pt x="150061" y="1137011"/>
                </a:lnTo>
                <a:cubicBezTo>
                  <a:pt x="268168" y="1020962"/>
                  <a:pt x="333703" y="921149"/>
                  <a:pt x="346655" y="837553"/>
                </a:cubicBezTo>
                <a:cubicBezTo>
                  <a:pt x="386380" y="843708"/>
                  <a:pt x="419672" y="807246"/>
                  <a:pt x="446527" y="728185"/>
                </a:cubicBezTo>
                <a:cubicBezTo>
                  <a:pt x="486323" y="707015"/>
                  <a:pt x="508103" y="684236"/>
                  <a:pt x="511881" y="659850"/>
                </a:cubicBezTo>
                <a:cubicBezTo>
                  <a:pt x="549934" y="582523"/>
                  <a:pt x="596476" y="548115"/>
                  <a:pt x="651479" y="556636"/>
                </a:cubicBezTo>
                <a:cubicBezTo>
                  <a:pt x="709244" y="540631"/>
                  <a:pt x="739477" y="523906"/>
                  <a:pt x="742175" y="506494"/>
                </a:cubicBezTo>
                <a:lnTo>
                  <a:pt x="767247" y="526435"/>
                </a:lnTo>
                <a:lnTo>
                  <a:pt x="860455" y="540876"/>
                </a:lnTo>
                <a:lnTo>
                  <a:pt x="865043" y="511263"/>
                </a:lnTo>
                <a:cubicBezTo>
                  <a:pt x="874215" y="512684"/>
                  <a:pt x="878081" y="518044"/>
                  <a:pt x="876642" y="527327"/>
                </a:cubicBezTo>
                <a:lnTo>
                  <a:pt x="1013254" y="534225"/>
                </a:lnTo>
                <a:cubicBezTo>
                  <a:pt x="1039743" y="538329"/>
                  <a:pt x="1052259" y="545029"/>
                  <a:pt x="1050821" y="554312"/>
                </a:cubicBezTo>
                <a:lnTo>
                  <a:pt x="1393997" y="561116"/>
                </a:lnTo>
                <a:lnTo>
                  <a:pt x="1487205" y="575557"/>
                </a:lnTo>
                <a:cubicBezTo>
                  <a:pt x="1548143" y="606391"/>
                  <a:pt x="1582689" y="622447"/>
                  <a:pt x="1590834" y="623709"/>
                </a:cubicBezTo>
                <a:lnTo>
                  <a:pt x="1804753" y="656851"/>
                </a:lnTo>
                <a:lnTo>
                  <a:pt x="2220011" y="642726"/>
                </a:lnTo>
                <a:lnTo>
                  <a:pt x="2298837" y="669206"/>
                </a:lnTo>
                <a:lnTo>
                  <a:pt x="2392045" y="683646"/>
                </a:lnTo>
                <a:lnTo>
                  <a:pt x="2437891" y="660426"/>
                </a:lnTo>
                <a:lnTo>
                  <a:pt x="2679311" y="697829"/>
                </a:lnTo>
                <a:lnTo>
                  <a:pt x="2723892" y="672639"/>
                </a:lnTo>
                <a:lnTo>
                  <a:pt x="2791119" y="683054"/>
                </a:lnTo>
                <a:lnTo>
                  <a:pt x="2795707" y="653441"/>
                </a:lnTo>
                <a:lnTo>
                  <a:pt x="2876691" y="665988"/>
                </a:lnTo>
                <a:lnTo>
                  <a:pt x="3500929" y="636086"/>
                </a:lnTo>
                <a:lnTo>
                  <a:pt x="3621639" y="654788"/>
                </a:lnTo>
                <a:lnTo>
                  <a:pt x="3626224" y="625191"/>
                </a:lnTo>
                <a:lnTo>
                  <a:pt x="3705675" y="637500"/>
                </a:lnTo>
                <a:lnTo>
                  <a:pt x="3735619" y="626083"/>
                </a:lnTo>
                <a:cubicBezTo>
                  <a:pt x="3734000" y="636536"/>
                  <a:pt x="3737762" y="642471"/>
                  <a:pt x="3746934" y="643892"/>
                </a:cubicBezTo>
                <a:lnTo>
                  <a:pt x="3751790" y="612548"/>
                </a:lnTo>
                <a:lnTo>
                  <a:pt x="3872500" y="631249"/>
                </a:lnTo>
                <a:cubicBezTo>
                  <a:pt x="4071319" y="620433"/>
                  <a:pt x="4262597" y="597760"/>
                  <a:pt x="4446323" y="563213"/>
                </a:cubicBezTo>
                <a:cubicBezTo>
                  <a:pt x="4546568" y="569238"/>
                  <a:pt x="4599121" y="556563"/>
                  <a:pt x="4603978" y="525218"/>
                </a:cubicBezTo>
                <a:lnTo>
                  <a:pt x="4710943" y="541790"/>
                </a:lnTo>
                <a:lnTo>
                  <a:pt x="4715529" y="512193"/>
                </a:lnTo>
                <a:lnTo>
                  <a:pt x="4796499" y="524738"/>
                </a:lnTo>
                <a:cubicBezTo>
                  <a:pt x="4862899" y="513617"/>
                  <a:pt x="4900179" y="508688"/>
                  <a:pt x="4908324" y="509950"/>
                </a:cubicBezTo>
                <a:lnTo>
                  <a:pt x="4975551" y="520365"/>
                </a:lnTo>
                <a:cubicBezTo>
                  <a:pt x="4979148" y="497149"/>
                  <a:pt x="5041173" y="480605"/>
                  <a:pt x="5161614" y="470731"/>
                </a:cubicBezTo>
                <a:cubicBezTo>
                  <a:pt x="5163234" y="460278"/>
                  <a:pt x="5168627" y="455777"/>
                  <a:pt x="5177798" y="457198"/>
                </a:cubicBezTo>
                <a:lnTo>
                  <a:pt x="5286284" y="474006"/>
                </a:lnTo>
                <a:lnTo>
                  <a:pt x="5290872" y="444393"/>
                </a:lnTo>
                <a:lnTo>
                  <a:pt x="5397824" y="460963"/>
                </a:lnTo>
                <a:cubicBezTo>
                  <a:pt x="5422456" y="443386"/>
                  <a:pt x="5502308" y="429588"/>
                  <a:pt x="5637370" y="419615"/>
                </a:cubicBezTo>
                <a:cubicBezTo>
                  <a:pt x="5638990" y="409161"/>
                  <a:pt x="5644386" y="404645"/>
                  <a:pt x="5653543" y="406064"/>
                </a:cubicBezTo>
                <a:lnTo>
                  <a:pt x="5760509" y="422636"/>
                </a:lnTo>
                <a:lnTo>
                  <a:pt x="5765365" y="391291"/>
                </a:lnTo>
                <a:lnTo>
                  <a:pt x="5832592" y="401707"/>
                </a:lnTo>
                <a:cubicBezTo>
                  <a:pt x="5850927" y="384337"/>
                  <a:pt x="5935058" y="376570"/>
                  <a:pt x="6084988" y="378390"/>
                </a:cubicBezTo>
                <a:cubicBezTo>
                  <a:pt x="6088046" y="358653"/>
                  <a:pt x="6234493" y="329035"/>
                  <a:pt x="6524342" y="289537"/>
                </a:cubicBezTo>
                <a:lnTo>
                  <a:pt x="6631294" y="306107"/>
                </a:lnTo>
                <a:cubicBezTo>
                  <a:pt x="6703445" y="278047"/>
                  <a:pt x="6806929" y="263165"/>
                  <a:pt x="6941762" y="261463"/>
                </a:cubicBezTo>
                <a:lnTo>
                  <a:pt x="6981487" y="267618"/>
                </a:lnTo>
                <a:lnTo>
                  <a:pt x="6986343" y="236273"/>
                </a:lnTo>
                <a:lnTo>
                  <a:pt x="7081071" y="250950"/>
                </a:lnTo>
                <a:cubicBezTo>
                  <a:pt x="7085028" y="225409"/>
                  <a:pt x="7105202" y="213085"/>
                  <a:pt x="7141569" y="213958"/>
                </a:cubicBezTo>
                <a:cubicBezTo>
                  <a:pt x="7140131" y="223242"/>
                  <a:pt x="7143996" y="228602"/>
                  <a:pt x="7153168" y="230022"/>
                </a:cubicBezTo>
                <a:cubicBezTo>
                  <a:pt x="7156764" y="206807"/>
                  <a:pt x="7181514" y="195176"/>
                  <a:pt x="7227409" y="195161"/>
                </a:cubicBezTo>
                <a:lnTo>
                  <a:pt x="7229839" y="179481"/>
                </a:lnTo>
                <a:lnTo>
                  <a:pt x="7323047" y="193921"/>
                </a:lnTo>
                <a:lnTo>
                  <a:pt x="7327633" y="164324"/>
                </a:lnTo>
                <a:lnTo>
                  <a:pt x="7434585" y="180894"/>
                </a:lnTo>
                <a:lnTo>
                  <a:pt x="7439443" y="149534"/>
                </a:lnTo>
                <a:lnTo>
                  <a:pt x="7480702" y="155926"/>
                </a:lnTo>
                <a:cubicBezTo>
                  <a:pt x="7489874" y="157347"/>
                  <a:pt x="7493650" y="163284"/>
                  <a:pt x="7492030" y="173738"/>
                </a:cubicBezTo>
                <a:cubicBezTo>
                  <a:pt x="7546073" y="174969"/>
                  <a:pt x="7574899" y="163986"/>
                  <a:pt x="7578496" y="140770"/>
                </a:cubicBezTo>
                <a:cubicBezTo>
                  <a:pt x="7587668" y="142191"/>
                  <a:pt x="7591535" y="147535"/>
                  <a:pt x="7590095" y="156834"/>
                </a:cubicBezTo>
                <a:lnTo>
                  <a:pt x="7840958" y="133280"/>
                </a:lnTo>
                <a:cubicBezTo>
                  <a:pt x="7936530" y="108848"/>
                  <a:pt x="7985319" y="90253"/>
                  <a:pt x="7987296" y="77491"/>
                </a:cubicBezTo>
                <a:lnTo>
                  <a:pt x="8012370" y="97416"/>
                </a:lnTo>
                <a:lnTo>
                  <a:pt x="8038339" y="101439"/>
                </a:lnTo>
                <a:lnTo>
                  <a:pt x="8068266" y="90035"/>
                </a:lnTo>
                <a:cubicBezTo>
                  <a:pt x="8068096" y="111402"/>
                  <a:pt x="8075635" y="123274"/>
                  <a:pt x="8090925" y="125643"/>
                </a:cubicBezTo>
                <a:cubicBezTo>
                  <a:pt x="8093623" y="108231"/>
                  <a:pt x="8219909" y="90938"/>
                  <a:pt x="8469784" y="73765"/>
                </a:cubicBezTo>
                <a:cubicBezTo>
                  <a:pt x="8504295" y="52958"/>
                  <a:pt x="8606552" y="42647"/>
                  <a:pt x="8776557" y="42832"/>
                </a:cubicBezTo>
                <a:lnTo>
                  <a:pt x="8790300" y="44962"/>
                </a:lnTo>
                <a:cubicBezTo>
                  <a:pt x="8799472" y="46383"/>
                  <a:pt x="8803248" y="52320"/>
                  <a:pt x="8801629" y="62773"/>
                </a:cubicBezTo>
                <a:cubicBezTo>
                  <a:pt x="8991696" y="61306"/>
                  <a:pt x="9159755" y="40388"/>
                  <a:pt x="9305782" y="0"/>
                </a:cubicBezTo>
                <a:close/>
              </a:path>
            </a:pathLst>
          </a:custGeom>
        </p:spPr>
      </p:pic>
      <p:sp>
        <p:nvSpPr>
          <p:cNvPr id="8" name="Google Shape;2190;p45">
            <a:extLst>
              <a:ext uri="{FF2B5EF4-FFF2-40B4-BE49-F238E27FC236}">
                <a16:creationId xmlns:a16="http://schemas.microsoft.com/office/drawing/2014/main" id="{B98EC837-7704-4544-9FD1-31A3AD82AED9}"/>
              </a:ext>
            </a:extLst>
          </p:cNvPr>
          <p:cNvSpPr txBox="1">
            <a:spLocks/>
          </p:cNvSpPr>
          <p:nvPr/>
        </p:nvSpPr>
        <p:spPr>
          <a:xfrm>
            <a:off x="0" y="277935"/>
            <a:ext cx="3261008"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Gợi </a:t>
            </a:r>
            <a:r>
              <a:rPr lang="vi-VN" sz="6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ý</a:t>
            </a:r>
            <a:r>
              <a:rPr lang="en-US" sz="6000" b="1">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p>
        </p:txBody>
      </p:sp>
      <p:sp>
        <p:nvSpPr>
          <p:cNvPr id="14" name="Text Box 9">
            <a:extLst>
              <a:ext uri="{FF2B5EF4-FFF2-40B4-BE49-F238E27FC236}">
                <a16:creationId xmlns:a16="http://schemas.microsoft.com/office/drawing/2014/main" id="{C15DCA0F-5614-4F44-9999-B895CEE1398A}"/>
              </a:ext>
            </a:extLst>
          </p:cNvPr>
          <p:cNvSpPr txBox="1">
            <a:spLocks noChangeArrowheads="1"/>
          </p:cNvSpPr>
          <p:nvPr/>
        </p:nvSpPr>
        <p:spPr bwMode="auto">
          <a:xfrm>
            <a:off x="0" y="1268663"/>
            <a:ext cx="426955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4800" b="1">
                <a:solidFill>
                  <a:srgbClr val="339933"/>
                </a:solidFill>
                <a:effectLst>
                  <a:outerShdw blurRad="38100" dist="38100" dir="2700000" algn="tl">
                    <a:srgbClr val="000000">
                      <a:alpha val="43137"/>
                    </a:srgbClr>
                  </a:outerShdw>
                </a:effectLst>
                <a:latin typeface="UTM Avo" panose="02040603050506020204" pitchFamily="18" charset="0"/>
              </a:rPr>
              <a:t>1.Nội dung</a:t>
            </a:r>
          </a:p>
        </p:txBody>
      </p:sp>
      <p:sp>
        <p:nvSpPr>
          <p:cNvPr id="15" name="Text Box 14">
            <a:extLst>
              <a:ext uri="{FF2B5EF4-FFF2-40B4-BE49-F238E27FC236}">
                <a16:creationId xmlns:a16="http://schemas.microsoft.com/office/drawing/2014/main" id="{CF159137-1F29-40A1-8A2A-EC2AF07B7996}"/>
              </a:ext>
            </a:extLst>
          </p:cNvPr>
          <p:cNvSpPr txBox="1">
            <a:spLocks noChangeArrowheads="1"/>
          </p:cNvSpPr>
          <p:nvPr/>
        </p:nvSpPr>
        <p:spPr bwMode="auto">
          <a:xfrm>
            <a:off x="347975" y="2099660"/>
            <a:ext cx="11217728"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a:spcBef>
                <a:spcPct val="50000"/>
              </a:spcBef>
            </a:pPr>
            <a:r>
              <a:rPr lang="vi-VN" altLang="en-US" sz="3200" b="1">
                <a:solidFill>
                  <a:schemeClr val="accent2"/>
                </a:solidFill>
                <a:latin typeface="UTM Avo" panose="02040603050506020204" pitchFamily="18" charset="0"/>
              </a:rPr>
              <a:t>b) Nhớ lại những truyện đã học về bảo vệ cây cối, loài vật, chống thiên tai để hiểu nội dung bảo vệ môi trường: Chim sơn ca và bông cúc trắng, Chiếc rễ đa tròn (Tiếng Việt 2, tập hai); Người đi săn và con vượn, Cóc kiện trời ( Tiếng Việt 3, tập hai).</a:t>
            </a:r>
          </a:p>
        </p:txBody>
      </p:sp>
    </p:spTree>
    <p:extLst>
      <p:ext uri="{BB962C8B-B14F-4D97-AF65-F5344CB8AC3E}">
        <p14:creationId xmlns:p14="http://schemas.microsoft.com/office/powerpoint/2010/main" val="3385985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C22324-B728-4369-B4C6-8ED58F2F6340}"/>
              </a:ext>
            </a:extLst>
          </p:cNvPr>
          <p:cNvSpPr txBox="1"/>
          <p:nvPr/>
        </p:nvSpPr>
        <p:spPr>
          <a:xfrm>
            <a:off x="2058574" y="5850713"/>
            <a:ext cx="9895115" cy="707886"/>
          </a:xfrm>
          <a:prstGeom prst="rect">
            <a:avLst/>
          </a:prstGeom>
          <a:noFill/>
        </p:spPr>
        <p:txBody>
          <a:bodyPr wrap="square">
            <a:spAutoFit/>
          </a:bodyPr>
          <a:lstStyle/>
          <a:p>
            <a:r>
              <a:rPr lang="vi-VN" sz="4000">
                <a:solidFill>
                  <a:srgbClr val="00B050"/>
                </a:solidFill>
                <a:latin typeface="UTM Cookies" panose="02040603050506020204" pitchFamily="18" charset="0"/>
              </a:rPr>
              <a:t>Chim sơn ca và bông cúc trắng</a:t>
            </a:r>
            <a:endParaRPr lang="en-US" sz="4000">
              <a:solidFill>
                <a:srgbClr val="00B050"/>
              </a:solidFill>
              <a:latin typeface="UTM Cookies" panose="02040603050506020204" pitchFamily="18" charset="0"/>
            </a:endParaRPr>
          </a:p>
        </p:txBody>
      </p:sp>
      <p:pic>
        <p:nvPicPr>
          <p:cNvPr id="1026" name="Picture 2" descr="Giải Chim sơn ca và bông cúc trắng trang 49, 50, 51 sách Cánh Diều - Bài  24: Những người bạn nhỏ - Bài đọc 2 - VnDoc.com">
            <a:extLst>
              <a:ext uri="{FF2B5EF4-FFF2-40B4-BE49-F238E27FC236}">
                <a16:creationId xmlns:a16="http://schemas.microsoft.com/office/drawing/2014/main" id="{A3FE5B6D-3F4E-4E16-B849-9C1D7869B8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69717">
            <a:off x="1192156" y="2693209"/>
            <a:ext cx="4762500" cy="2709015"/>
          </a:xfrm>
          <a:prstGeom prst="rect">
            <a:avLst/>
          </a:prstGeom>
          <a:noFill/>
          <a:ln w="76200">
            <a:solidFill>
              <a:srgbClr val="57A980"/>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0" name="Picture 6" descr="Soạn bài Chim sơn ca và bông cúc trắng trang 23 SGK Tiếng Việt 2 tập 2">
            <a:extLst>
              <a:ext uri="{FF2B5EF4-FFF2-40B4-BE49-F238E27FC236}">
                <a16:creationId xmlns:a16="http://schemas.microsoft.com/office/drawing/2014/main" id="{C12F6DA3-1E6D-4586-B6EA-1145DE4AA9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96958">
            <a:off x="6962587" y="2604929"/>
            <a:ext cx="3739244" cy="2627858"/>
          </a:xfrm>
          <a:prstGeom prst="rect">
            <a:avLst/>
          </a:prstGeom>
          <a:noFill/>
          <a:ln w="76200">
            <a:solidFill>
              <a:srgbClr val="57A980"/>
            </a:solid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 name="图片 1">
            <a:extLst>
              <a:ext uri="{FF2B5EF4-FFF2-40B4-BE49-F238E27FC236}">
                <a16:creationId xmlns:a16="http://schemas.microsoft.com/office/drawing/2014/main" id="{7C62AFE7-E720-4BC7-9BCB-B81D5A07AA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047" y="1340891"/>
            <a:ext cx="11809642" cy="154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descr="900+ Birds ideas in 2021 | birds, bird art, cartoon birds">
            <a:extLst>
              <a:ext uri="{FF2B5EF4-FFF2-40B4-BE49-F238E27FC236}">
                <a16:creationId xmlns:a16="http://schemas.microsoft.com/office/drawing/2014/main" id="{21A8D0E5-E2B3-4C6F-9FAA-2D236A6BF9B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22449" y1="21333" x2="46939" y2="27778"/>
                        <a14:foregroundMark x1="48688" y1="24444" x2="63265" y2="26889"/>
                        <a14:backgroundMark x1="82507" y1="62444" x2="84548" y2="79778"/>
                      </a14:backgroundRemoval>
                    </a14:imgEffect>
                  </a14:imgLayer>
                </a14:imgProps>
              </a:ext>
              <a:ext uri="{28A0092B-C50C-407E-A947-70E740481C1C}">
                <a14:useLocalDpi xmlns:a14="http://schemas.microsoft.com/office/drawing/2010/main" val="0"/>
              </a:ext>
            </a:extLst>
          </a:blip>
          <a:srcRect/>
          <a:stretch>
            <a:fillRect/>
          </a:stretch>
        </p:blipFill>
        <p:spPr bwMode="auto">
          <a:xfrm rot="330678">
            <a:off x="372025" y="97281"/>
            <a:ext cx="1829975" cy="2400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9836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C22324-B728-4369-B4C6-8ED58F2F6340}"/>
              </a:ext>
            </a:extLst>
          </p:cNvPr>
          <p:cNvSpPr txBox="1"/>
          <p:nvPr/>
        </p:nvSpPr>
        <p:spPr>
          <a:xfrm>
            <a:off x="3976274" y="5788939"/>
            <a:ext cx="9895115" cy="707886"/>
          </a:xfrm>
          <a:prstGeom prst="rect">
            <a:avLst/>
          </a:prstGeom>
          <a:noFill/>
        </p:spPr>
        <p:txBody>
          <a:bodyPr wrap="square">
            <a:spAutoFit/>
          </a:bodyPr>
          <a:lstStyle/>
          <a:p>
            <a:r>
              <a:rPr lang="vi-VN" sz="4000">
                <a:solidFill>
                  <a:srgbClr val="00B050"/>
                </a:solidFill>
                <a:latin typeface="UTM Cookies" panose="02040603050506020204" pitchFamily="18" charset="0"/>
              </a:rPr>
              <a:t>Chiếc rễ đa tròn </a:t>
            </a:r>
            <a:endParaRPr lang="en-US" sz="4000">
              <a:solidFill>
                <a:srgbClr val="00B050"/>
              </a:solidFill>
              <a:latin typeface="UTM Cookies" panose="02040603050506020204" pitchFamily="18" charset="0"/>
            </a:endParaRPr>
          </a:p>
        </p:txBody>
      </p:sp>
      <p:pic>
        <p:nvPicPr>
          <p:cNvPr id="7" name="图片 10">
            <a:extLst>
              <a:ext uri="{FF2B5EF4-FFF2-40B4-BE49-F238E27FC236}">
                <a16:creationId xmlns:a16="http://schemas.microsoft.com/office/drawing/2014/main" id="{615C0674-E383-452B-8807-5758F1CBC0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0309" y="3835941"/>
            <a:ext cx="3110959" cy="3110959"/>
          </a:xfrm>
          <a:prstGeom prst="rect">
            <a:avLst/>
          </a:prstGeom>
        </p:spPr>
      </p:pic>
      <p:pic>
        <p:nvPicPr>
          <p:cNvPr id="5124" name="Picture 4" descr="Giải Bài 24: Đọc: Chiếc rễ đa tròn SGK Tiếng Việt 2 tập 2 Kết nối tri thức  với cuộc sống | Tiếng Việt 2 - KNTT">
            <a:extLst>
              <a:ext uri="{FF2B5EF4-FFF2-40B4-BE49-F238E27FC236}">
                <a16:creationId xmlns:a16="http://schemas.microsoft.com/office/drawing/2014/main" id="{5C2E41B3-3F60-4995-B062-F8369F14C2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89" r="1104"/>
          <a:stretch/>
        </p:blipFill>
        <p:spPr bwMode="auto">
          <a:xfrm rot="289205" flipH="1">
            <a:off x="1404397" y="1873519"/>
            <a:ext cx="4568981" cy="3110960"/>
          </a:xfrm>
          <a:prstGeom prst="rect">
            <a:avLst/>
          </a:prstGeom>
          <a:noFill/>
          <a:ln w="76200">
            <a:solidFill>
              <a:srgbClr val="57A980"/>
            </a:solidFill>
          </a:ln>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1664531F-FF3B-41D4-B52D-CB45AEC0AF0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292" r="1711"/>
          <a:stretch/>
        </p:blipFill>
        <p:spPr bwMode="auto">
          <a:xfrm rot="21368709">
            <a:off x="6592148" y="1748308"/>
            <a:ext cx="4744614" cy="2530565"/>
          </a:xfrm>
          <a:prstGeom prst="rect">
            <a:avLst/>
          </a:prstGeom>
          <a:noFill/>
          <a:ln w="76200">
            <a:solidFill>
              <a:srgbClr val="57A980"/>
            </a:solidFill>
          </a:ln>
          <a:extLst>
            <a:ext uri="{909E8E84-426E-40DD-AFC4-6F175D3DCCD1}">
              <a14:hiddenFill xmlns:a14="http://schemas.microsoft.com/office/drawing/2010/main">
                <a:solidFill>
                  <a:srgbClr val="FFFFFF"/>
                </a:solidFill>
              </a14:hiddenFill>
            </a:ext>
          </a:extLst>
        </p:spPr>
      </p:pic>
      <p:pic>
        <p:nvPicPr>
          <p:cNvPr id="2" name="图片 1">
            <a:extLst>
              <a:ext uri="{FF2B5EF4-FFF2-40B4-BE49-F238E27FC236}">
                <a16:creationId xmlns:a16="http://schemas.microsoft.com/office/drawing/2014/main" id="{7C62AFE7-E720-4BC7-9BCB-B81D5A07AA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147" y="553491"/>
            <a:ext cx="11809642" cy="154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2348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C0853C-FB41-4D01-BC3A-2952C61B3366}"/>
              </a:ext>
            </a:extLst>
          </p:cNvPr>
          <p:cNvPicPr>
            <a:picLocks noChangeAspect="1"/>
          </p:cNvPicPr>
          <p:nvPr/>
        </p:nvPicPr>
        <p:blipFill>
          <a:blip r:embed="rId2"/>
          <a:stretch>
            <a:fillRect/>
          </a:stretch>
        </p:blipFill>
        <p:spPr>
          <a:xfrm rot="208915">
            <a:off x="1428480" y="1685016"/>
            <a:ext cx="4405324" cy="290376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Picture 7">
            <a:extLst>
              <a:ext uri="{FF2B5EF4-FFF2-40B4-BE49-F238E27FC236}">
                <a16:creationId xmlns:a16="http://schemas.microsoft.com/office/drawing/2014/main" id="{B6905546-97ED-4EAA-BAE3-5DD0AE03BE64}"/>
              </a:ext>
            </a:extLst>
          </p:cNvPr>
          <p:cNvPicPr>
            <a:picLocks noChangeAspect="1"/>
          </p:cNvPicPr>
          <p:nvPr/>
        </p:nvPicPr>
        <p:blipFill>
          <a:blip r:embed="rId3"/>
          <a:stretch>
            <a:fillRect/>
          </a:stretch>
        </p:blipFill>
        <p:spPr>
          <a:xfrm rot="21284882">
            <a:off x="6557168" y="1516467"/>
            <a:ext cx="4405324" cy="28845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TextBox 3">
            <a:extLst>
              <a:ext uri="{FF2B5EF4-FFF2-40B4-BE49-F238E27FC236}">
                <a16:creationId xmlns:a16="http://schemas.microsoft.com/office/drawing/2014/main" id="{5EC22324-B728-4369-B4C6-8ED58F2F6340}"/>
              </a:ext>
            </a:extLst>
          </p:cNvPr>
          <p:cNvSpPr txBox="1"/>
          <p:nvPr/>
        </p:nvSpPr>
        <p:spPr>
          <a:xfrm>
            <a:off x="2841457" y="5769488"/>
            <a:ext cx="9895115" cy="707886"/>
          </a:xfrm>
          <a:prstGeom prst="rect">
            <a:avLst/>
          </a:prstGeom>
          <a:noFill/>
        </p:spPr>
        <p:txBody>
          <a:bodyPr wrap="square">
            <a:spAutoFit/>
          </a:bodyPr>
          <a:lstStyle/>
          <a:p>
            <a:r>
              <a:rPr lang="vi-VN" sz="4000">
                <a:solidFill>
                  <a:srgbClr val="00B050"/>
                </a:solidFill>
                <a:latin typeface="UTM Cookies" panose="02040603050506020204" pitchFamily="18" charset="0"/>
              </a:rPr>
              <a:t>Người đi săn và con vượn</a:t>
            </a:r>
            <a:endParaRPr lang="en-US" sz="4000">
              <a:solidFill>
                <a:srgbClr val="00B050"/>
              </a:solidFill>
              <a:latin typeface="UTM Cookies" panose="02040603050506020204" pitchFamily="18" charset="0"/>
            </a:endParaRPr>
          </a:p>
        </p:txBody>
      </p:sp>
      <p:pic>
        <p:nvPicPr>
          <p:cNvPr id="2" name="图片 1">
            <a:extLst>
              <a:ext uri="{FF2B5EF4-FFF2-40B4-BE49-F238E27FC236}">
                <a16:creationId xmlns:a16="http://schemas.microsoft.com/office/drawing/2014/main" id="{7C62AFE7-E720-4BC7-9BCB-B81D5A07AA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147" y="337591"/>
            <a:ext cx="11809642" cy="154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descr="Vượn Linh Trưởng, Con Khỉ Hoạ - Khỉ png tải về - Miễn phí trong suốt Hành  Vi Con Người png Tải về.">
            <a:extLst>
              <a:ext uri="{FF2B5EF4-FFF2-40B4-BE49-F238E27FC236}">
                <a16:creationId xmlns:a16="http://schemas.microsoft.com/office/drawing/2014/main" id="{F1C12CCC-8DEF-418D-B576-AAB19807BD7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30222" r="97444"/>
                    </a14:imgEffect>
                  </a14:imgLayer>
                </a14:imgProps>
              </a:ext>
              <a:ext uri="{28A0092B-C50C-407E-A947-70E740481C1C}">
                <a14:useLocalDpi xmlns:a14="http://schemas.microsoft.com/office/drawing/2010/main" val="0"/>
              </a:ext>
            </a:extLst>
          </a:blip>
          <a:srcRect/>
          <a:stretch>
            <a:fillRect/>
          </a:stretch>
        </p:blipFill>
        <p:spPr bwMode="auto">
          <a:xfrm>
            <a:off x="8175029" y="4596540"/>
            <a:ext cx="2672603" cy="20193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Vượn Linh Trưởng, Con Khỉ Hoạ - Khỉ png tải về - Miễn phí trong suốt Hành  Vi Con Người png Tải về.">
            <a:extLst>
              <a:ext uri="{FF2B5EF4-FFF2-40B4-BE49-F238E27FC236}">
                <a16:creationId xmlns:a16="http://schemas.microsoft.com/office/drawing/2014/main" id="{6469E1E1-8179-4CF9-A34F-1EB749B49B2C}"/>
              </a:ext>
            </a:extLst>
          </p:cNvPr>
          <p:cNvPicPr>
            <a:picLocks noChangeAspect="1" noChangeArrowheads="1"/>
          </p:cNvPicPr>
          <p:nvPr/>
        </p:nvPicPr>
        <p:blipFill>
          <a:blip r:embed="rId7">
            <a:extLst>
              <a:ext uri="{BEBA8EAE-BF5A-486C-A8C5-ECC9F3942E4B}">
                <a14:imgProps xmlns:a14="http://schemas.microsoft.com/office/drawing/2010/main">
                  <a14:imgLayer r:embed="rId6">
                    <a14:imgEffect>
                      <a14:backgroundRemoval t="0" b="85294" l="0" r="53667"/>
                    </a14:imgEffect>
                  </a14:imgLayer>
                </a14:imgProps>
              </a:ext>
              <a:ext uri="{28A0092B-C50C-407E-A947-70E740481C1C}">
                <a14:useLocalDpi xmlns:a14="http://schemas.microsoft.com/office/drawing/2010/main" val="0"/>
              </a:ext>
            </a:extLst>
          </a:blip>
          <a:srcRect/>
          <a:stretch>
            <a:fillRect/>
          </a:stretch>
        </p:blipFill>
        <p:spPr bwMode="auto">
          <a:xfrm>
            <a:off x="1424976" y="4759570"/>
            <a:ext cx="2918424" cy="2205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3151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1137</TotalTime>
  <Words>406</Words>
  <Application>Microsoft Office PowerPoint</Application>
  <PresentationFormat>Widescreen</PresentationFormat>
  <Paragraphs>30</Paragraphs>
  <Slides>15</Slides>
  <Notes>0</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等线</vt:lpstr>
      <vt:lpstr>等线 Light</vt:lpstr>
      <vt:lpstr>Arial</vt:lpstr>
      <vt:lpstr>Times New Roman</vt:lpstr>
      <vt:lpstr>UTM Avo</vt:lpstr>
      <vt:lpstr>UTM Cookies</vt:lpstr>
      <vt:lpstr>UTM Flamenco</vt:lpstr>
      <vt:lpstr>UVN Sang Song Nang</vt:lpstr>
      <vt:lpstr>字魂105号-简雅黑</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Anzichen</dc:creator>
  <cp:lastModifiedBy>Admin</cp:lastModifiedBy>
  <cp:revision>52</cp:revision>
  <dcterms:created xsi:type="dcterms:W3CDTF">2020-03-06T04:18:41Z</dcterms:created>
  <dcterms:modified xsi:type="dcterms:W3CDTF">2021-12-08T12:46:51Z</dcterms:modified>
</cp:coreProperties>
</file>