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8" r:id="rId5"/>
    <p:sldId id="262" r:id="rId6"/>
    <p:sldId id="260" r:id="rId7"/>
    <p:sldId id="263" r:id="rId8"/>
    <p:sldId id="277" r:id="rId9"/>
    <p:sldId id="278" r:id="rId10"/>
    <p:sldId id="264" r:id="rId11"/>
    <p:sldId id="265" r:id="rId12"/>
    <p:sldId id="267" r:id="rId13"/>
    <p:sldId id="266" r:id="rId14"/>
    <p:sldId id="268" r:id="rId15"/>
    <p:sldId id="269" r:id="rId16"/>
    <p:sldId id="271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72" r:id="rId25"/>
    <p:sldId id="2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00"/>
    <a:srgbClr val="FFFF4D"/>
    <a:srgbClr val="FF3FEB"/>
    <a:srgbClr val="008F00"/>
    <a:srgbClr val="FF2F92"/>
    <a:srgbClr val="F9EAFF"/>
    <a:srgbClr val="F7D3FF"/>
    <a:srgbClr val="FF8FF2"/>
    <a:srgbClr val="F9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5F7D9B-533E-2453-8370-E089F3278D4D}" v="17" dt="2022-12-14T01:13:20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829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5B5F7D9B-533E-2453-8370-E089F3278D4D}"/>
    <pc:docChg chg="modSld">
      <pc:chgData name="Người dùng Khách" userId="S::urn:spo:anon#714eac6e5ec652f03db7bb2a997a6580af791f949ac4acd00e2b9a9a4f3e8d02::" providerId="AD" clId="Web-{5B5F7D9B-533E-2453-8370-E089F3278D4D}" dt="2022-12-14T01:13:15.987" v="7" actId="20577"/>
      <pc:docMkLst>
        <pc:docMk/>
      </pc:docMkLst>
      <pc:sldChg chg="modSp">
        <pc:chgData name="Người dùng Khách" userId="S::urn:spo:anon#714eac6e5ec652f03db7bb2a997a6580af791f949ac4acd00e2b9a9a4f3e8d02::" providerId="AD" clId="Web-{5B5F7D9B-533E-2453-8370-E089F3278D4D}" dt="2022-12-14T01:13:15.987" v="7" actId="20577"/>
        <pc:sldMkLst>
          <pc:docMk/>
          <pc:sldMk cId="205810315" sldId="256"/>
        </pc:sldMkLst>
        <pc:spChg chg="mod">
          <ac:chgData name="Người dùng Khách" userId="S::urn:spo:anon#714eac6e5ec652f03db7bb2a997a6580af791f949ac4acd00e2b9a9a4f3e8d02::" providerId="AD" clId="Web-{5B5F7D9B-533E-2453-8370-E089F3278D4D}" dt="2022-12-14T01:13:15.987" v="7" actId="20577"/>
          <ac:spMkLst>
            <pc:docMk/>
            <pc:sldMk cId="205810315" sldId="256"/>
            <ac:spMk id="129" creationId="{A31107D9-C9B9-8941-B025-E2FC7604542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423973-3BD5-496C-9240-9688720A8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590212E-BBA8-4BE2-9AD3-53176EC27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4D6467-B1EC-444F-9B2A-D726EB38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953E2A-88D1-41A3-A2B5-DB34093D5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618F81-5A56-4E0B-9565-3DB906BF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24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5020D-0411-46BD-BADB-773033BD3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5F3118-0776-4026-AF55-327870072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C0ACE0-9468-4D4C-A01C-1BBFD3AA5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70CC6-1AB9-409E-8006-C05841695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AD74D7-A57B-41E4-B7B5-4B4DB04AF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82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D4C419B-A267-4FEF-B7B0-4B5C874D7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66BEA5-E560-4822-A522-51040565F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A8E712-12EE-4DDF-B2DD-4B565EBCF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30D9D6-AA29-4618-AACF-5C359AC47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08E3EA-8A31-4644-9677-A04F1648D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CE402-2407-4765-93F7-9A79CD114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BD05E9-576C-41D7-A5BA-0C3A5A5E1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A83558-B015-4ACA-B86B-9F1ACF9BA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A2F18D-96D8-40BB-9310-682127E4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973FD6-F418-48D9-A7D8-0B2487D6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8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1258FE-7A4A-4E2A-9515-8194520BD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02C8BE-3300-437F-89F8-4B803D1FE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2F6BDB-363C-4BC0-92A5-0080BE533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B1D212-A522-4529-BE7D-A22B6B321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4AB903-E9EA-409D-9EB8-C96FA575C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4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6B0F2D-5656-4322-9F28-0FA921CC4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D857EE-70FD-4626-A358-ED101E04B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6DFF05E-399A-4292-A6F4-CF8E7FFD3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9BB3D0-8598-4EBB-8B6D-ABD686F3F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2B8336-7EB2-465D-B5E0-E548C92BE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A5ABE7-E951-470B-B2E3-94E4A8ADD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6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77F090-2463-4967-9552-1CABC4DB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841FC65-A66C-4C24-BCFA-5EF1208BB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2B98B5-2E4A-4D24-8D7C-681F478C5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FD0DA48-AC3F-4617-B27D-02B94961F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B896099-D9A2-47BE-8359-B9623168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3484CDD-458B-4663-9621-E299B1D0E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9A4E28D-47AD-4929-B7D0-8DCFA0D4A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92B4737-6974-4F56-99BA-172801BF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FE64C4-1927-46F3-9FDA-567627FB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84180C8-C03A-41D9-B9B8-34275CBD1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A831DD-E73E-4F41-9361-A0567AB7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1A67DF2-0EF0-4F83-9EBA-DCB7C3A4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FC1F30-53AD-4BFB-92D2-C471CB61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28EA7D0-7200-4D95-ADBA-190D3F59B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AA80F0-D500-45E0-A87D-455F2009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9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3164B-7ADB-43B4-B2A3-529A6140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34DE98-F4E0-4EE4-8A92-E5B4CD8D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4A5B74-624E-48DE-8256-522D65A5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452F0AD-65DD-4917-9EA0-01D34F7D5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56F86C-D067-41DB-A416-550EA57AE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1384942-1FB8-46D1-B035-151E53E9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67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A197BD-CCCE-49E6-B274-F4DE0A144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C7259E8-54E3-493C-BCE6-8F9B49A25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D538E0-0AAD-4154-8613-EF191B60A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4EDA4BF-319E-45B7-8320-77C6182B6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25420F-D0E5-47FF-B9F8-52C9AFE13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0EC2722-E701-46B7-BFF5-DCCAD689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5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B51B6B7-1AE1-4682-962D-0CF9AFED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9A3CB9-A46C-4957-A798-1FB94FBF5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FE26BA-878C-4CFD-90A9-A97951D16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9ED71-F756-4969-8E61-D078C0F28262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15D8CB-182C-47CB-8EB8-EDD3DA27A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91A418-56B7-44A0-A551-0DBA8149A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66F79-1D90-4D35-846B-4002B7D354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E64571D9-8E0F-E348-B4BE-44D8970469D4}"/>
              </a:ext>
            </a:extLst>
          </p:cNvPr>
          <p:cNvSpPr/>
          <p:nvPr userDrawn="1"/>
        </p:nvSpPr>
        <p:spPr>
          <a:xfrm>
            <a:off x="-3282334" y="-265703"/>
            <a:ext cx="1998921" cy="1956391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657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10" Type="http://schemas.openxmlformats.org/officeDocument/2006/relationships/image" Target="../media/image20.jpe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21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66A0F40-EB76-4340-811C-D4D1A5B5BD87}"/>
              </a:ext>
            </a:extLst>
          </p:cNvPr>
          <p:cNvGrpSpPr/>
          <p:nvPr/>
        </p:nvGrpSpPr>
        <p:grpSpPr>
          <a:xfrm>
            <a:off x="-20982" y="3110788"/>
            <a:ext cx="12233334" cy="3747339"/>
            <a:chOff x="0" y="1199054"/>
            <a:chExt cx="12192000" cy="56589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7929E2F-2DA1-49EA-93CE-AC8965FBA229}"/>
                </a:ext>
              </a:extLst>
            </p:cNvPr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xmlns="" id="{76B6C73F-4455-4790-94D1-62A1F73A92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xmlns="" id="{E4B0E6A7-4BDD-4521-9853-441E27A93F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xmlns="" id="{43E79AC6-BA55-454C-8C50-67607CB10A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5001" t="3218" r="2824"/>
              <a:stretch/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7B556C2A-7B6C-4090-A9AF-F9452362F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/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8" name="Google Shape;3534;p52">
              <a:extLst>
                <a:ext uri="{FF2B5EF4-FFF2-40B4-BE49-F238E27FC236}">
                  <a16:creationId xmlns:a16="http://schemas.microsoft.com/office/drawing/2014/main" xmlns="" id="{278EAE41-DCF8-40F3-BE3A-471D8FF14F92}"/>
                </a:ext>
              </a:extLst>
            </p:cNvPr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9" name="Google Shape;3535;p52">
                <a:extLst>
                  <a:ext uri="{FF2B5EF4-FFF2-40B4-BE49-F238E27FC236}">
                    <a16:creationId xmlns:a16="http://schemas.microsoft.com/office/drawing/2014/main" xmlns="" id="{982BF4A1-866A-4EA1-8D1A-DA39E52D6E06}"/>
                  </a:ext>
                </a:extLst>
              </p:cNvPr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536;p52">
                <a:extLst>
                  <a:ext uri="{FF2B5EF4-FFF2-40B4-BE49-F238E27FC236}">
                    <a16:creationId xmlns:a16="http://schemas.microsoft.com/office/drawing/2014/main" xmlns="" id="{2165213D-DEBD-441C-86D5-4AA85E666FF6}"/>
                  </a:ext>
                </a:extLst>
              </p:cNvPr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537;p52">
                <a:extLst>
                  <a:ext uri="{FF2B5EF4-FFF2-40B4-BE49-F238E27FC236}">
                    <a16:creationId xmlns:a16="http://schemas.microsoft.com/office/drawing/2014/main" xmlns="" id="{6361C1AA-CE22-445B-BC1F-C49241E6DAB5}"/>
                  </a:ext>
                </a:extLst>
              </p:cNvPr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538;p52">
                <a:extLst>
                  <a:ext uri="{FF2B5EF4-FFF2-40B4-BE49-F238E27FC236}">
                    <a16:creationId xmlns:a16="http://schemas.microsoft.com/office/drawing/2014/main" xmlns="" id="{81EC6CFA-42E7-4972-8A29-CD391B172DB3}"/>
                  </a:ext>
                </a:extLst>
              </p:cNvPr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539;p52">
                <a:extLst>
                  <a:ext uri="{FF2B5EF4-FFF2-40B4-BE49-F238E27FC236}">
                    <a16:creationId xmlns:a16="http://schemas.microsoft.com/office/drawing/2014/main" xmlns="" id="{7485C34F-86D7-4A3E-B1D9-EC3A293449BF}"/>
                  </a:ext>
                </a:extLst>
              </p:cNvPr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540;p52">
                <a:extLst>
                  <a:ext uri="{FF2B5EF4-FFF2-40B4-BE49-F238E27FC236}">
                    <a16:creationId xmlns:a16="http://schemas.microsoft.com/office/drawing/2014/main" xmlns="" id="{003F4544-DA24-4A61-9412-08C797CF1356}"/>
                  </a:ext>
                </a:extLst>
              </p:cNvPr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541;p52">
                <a:extLst>
                  <a:ext uri="{FF2B5EF4-FFF2-40B4-BE49-F238E27FC236}">
                    <a16:creationId xmlns:a16="http://schemas.microsoft.com/office/drawing/2014/main" xmlns="" id="{8D72084C-E2C3-47B3-BEAC-59E2AEBD0364}"/>
                  </a:ext>
                </a:extLst>
              </p:cNvPr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542;p52">
                <a:extLst>
                  <a:ext uri="{FF2B5EF4-FFF2-40B4-BE49-F238E27FC236}">
                    <a16:creationId xmlns:a16="http://schemas.microsoft.com/office/drawing/2014/main" xmlns="" id="{F5DE7102-3845-4B24-B630-298EC67869D3}"/>
                  </a:ext>
                </a:extLst>
              </p:cNvPr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543;p52">
                <a:extLst>
                  <a:ext uri="{FF2B5EF4-FFF2-40B4-BE49-F238E27FC236}">
                    <a16:creationId xmlns:a16="http://schemas.microsoft.com/office/drawing/2014/main" xmlns="" id="{FF9B47F3-68D1-485A-A8F9-EEC7CAB1B95F}"/>
                  </a:ext>
                </a:extLst>
              </p:cNvPr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544;p52">
                <a:extLst>
                  <a:ext uri="{FF2B5EF4-FFF2-40B4-BE49-F238E27FC236}">
                    <a16:creationId xmlns:a16="http://schemas.microsoft.com/office/drawing/2014/main" xmlns="" id="{72A298BF-9CAD-4A81-80D8-800C3B03052C}"/>
                  </a:ext>
                </a:extLst>
              </p:cNvPr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545;p52">
                <a:extLst>
                  <a:ext uri="{FF2B5EF4-FFF2-40B4-BE49-F238E27FC236}">
                    <a16:creationId xmlns:a16="http://schemas.microsoft.com/office/drawing/2014/main" xmlns="" id="{88AE3857-9114-4C6D-BF1A-64F2AD616B62}"/>
                  </a:ext>
                </a:extLst>
              </p:cNvPr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546;p52">
                <a:extLst>
                  <a:ext uri="{FF2B5EF4-FFF2-40B4-BE49-F238E27FC236}">
                    <a16:creationId xmlns:a16="http://schemas.microsoft.com/office/drawing/2014/main" xmlns="" id="{DC528835-3ED5-4CB9-B25A-6C317FC00B3F}"/>
                  </a:ext>
                </a:extLst>
              </p:cNvPr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547;p52">
                <a:extLst>
                  <a:ext uri="{FF2B5EF4-FFF2-40B4-BE49-F238E27FC236}">
                    <a16:creationId xmlns:a16="http://schemas.microsoft.com/office/drawing/2014/main" xmlns="" id="{BB66FBA4-7AED-4004-8D55-B2C5FC32C4F6}"/>
                  </a:ext>
                </a:extLst>
              </p:cNvPr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548;p52">
                <a:extLst>
                  <a:ext uri="{FF2B5EF4-FFF2-40B4-BE49-F238E27FC236}">
                    <a16:creationId xmlns:a16="http://schemas.microsoft.com/office/drawing/2014/main" xmlns="" id="{EDFD2E52-C1D4-4785-B587-1105F99CE590}"/>
                  </a:ext>
                </a:extLst>
              </p:cNvPr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549;p52">
                <a:extLst>
                  <a:ext uri="{FF2B5EF4-FFF2-40B4-BE49-F238E27FC236}">
                    <a16:creationId xmlns:a16="http://schemas.microsoft.com/office/drawing/2014/main" xmlns="" id="{F37F169F-2D4E-41B1-AB28-253858B5134C}"/>
                  </a:ext>
                </a:extLst>
              </p:cNvPr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550;p52">
                <a:extLst>
                  <a:ext uri="{FF2B5EF4-FFF2-40B4-BE49-F238E27FC236}">
                    <a16:creationId xmlns:a16="http://schemas.microsoft.com/office/drawing/2014/main" xmlns="" id="{B36A8D0A-4C4C-4DAE-9F82-9E879DA91109}"/>
                  </a:ext>
                </a:extLst>
              </p:cNvPr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551;p52">
                <a:extLst>
                  <a:ext uri="{FF2B5EF4-FFF2-40B4-BE49-F238E27FC236}">
                    <a16:creationId xmlns:a16="http://schemas.microsoft.com/office/drawing/2014/main" xmlns="" id="{1276EB60-2D91-4796-884D-39F140CC9D49}"/>
                  </a:ext>
                </a:extLst>
              </p:cNvPr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552;p52">
                <a:extLst>
                  <a:ext uri="{FF2B5EF4-FFF2-40B4-BE49-F238E27FC236}">
                    <a16:creationId xmlns:a16="http://schemas.microsoft.com/office/drawing/2014/main" xmlns="" id="{9E54561F-F537-4FF7-8EC6-A39F28F864EE}"/>
                  </a:ext>
                </a:extLst>
              </p:cNvPr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553;p52">
                <a:extLst>
                  <a:ext uri="{FF2B5EF4-FFF2-40B4-BE49-F238E27FC236}">
                    <a16:creationId xmlns:a16="http://schemas.microsoft.com/office/drawing/2014/main" xmlns="" id="{328FB354-FE90-4A12-BD61-CDAE77A60ACA}"/>
                  </a:ext>
                </a:extLst>
              </p:cNvPr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554;p52">
                <a:extLst>
                  <a:ext uri="{FF2B5EF4-FFF2-40B4-BE49-F238E27FC236}">
                    <a16:creationId xmlns:a16="http://schemas.microsoft.com/office/drawing/2014/main" xmlns="" id="{B63AD369-4C6C-4E68-AF71-1122ED2309B9}"/>
                  </a:ext>
                </a:extLst>
              </p:cNvPr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555;p52">
                <a:extLst>
                  <a:ext uri="{FF2B5EF4-FFF2-40B4-BE49-F238E27FC236}">
                    <a16:creationId xmlns:a16="http://schemas.microsoft.com/office/drawing/2014/main" xmlns="" id="{B85CD476-BDBB-4274-9A40-5EA24339AFFF}"/>
                  </a:ext>
                </a:extLst>
              </p:cNvPr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556;p52">
                <a:extLst>
                  <a:ext uri="{FF2B5EF4-FFF2-40B4-BE49-F238E27FC236}">
                    <a16:creationId xmlns:a16="http://schemas.microsoft.com/office/drawing/2014/main" xmlns="" id="{0327EBB3-BFE6-4CF9-BEF1-C773C0C8E044}"/>
                  </a:ext>
                </a:extLst>
              </p:cNvPr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557;p52">
                <a:extLst>
                  <a:ext uri="{FF2B5EF4-FFF2-40B4-BE49-F238E27FC236}">
                    <a16:creationId xmlns:a16="http://schemas.microsoft.com/office/drawing/2014/main" xmlns="" id="{6FCAD928-4D2B-4A45-8FE8-C995441624BB}"/>
                  </a:ext>
                </a:extLst>
              </p:cNvPr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558;p52">
                <a:extLst>
                  <a:ext uri="{FF2B5EF4-FFF2-40B4-BE49-F238E27FC236}">
                    <a16:creationId xmlns:a16="http://schemas.microsoft.com/office/drawing/2014/main" xmlns="" id="{2271BBB5-8661-4D07-BEA2-09C90BEBA10C}"/>
                  </a:ext>
                </a:extLst>
              </p:cNvPr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559;p52">
                <a:extLst>
                  <a:ext uri="{FF2B5EF4-FFF2-40B4-BE49-F238E27FC236}">
                    <a16:creationId xmlns:a16="http://schemas.microsoft.com/office/drawing/2014/main" xmlns="" id="{EEA50151-7C65-4B77-899D-676593DA7331}"/>
                  </a:ext>
                </a:extLst>
              </p:cNvPr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560;p52">
                <a:extLst>
                  <a:ext uri="{FF2B5EF4-FFF2-40B4-BE49-F238E27FC236}">
                    <a16:creationId xmlns:a16="http://schemas.microsoft.com/office/drawing/2014/main" xmlns="" id="{0AF01D3F-CF33-4024-8CB4-9B917E7B1AC2}"/>
                  </a:ext>
                </a:extLst>
              </p:cNvPr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61;p52">
                <a:extLst>
                  <a:ext uri="{FF2B5EF4-FFF2-40B4-BE49-F238E27FC236}">
                    <a16:creationId xmlns:a16="http://schemas.microsoft.com/office/drawing/2014/main" xmlns="" id="{DFE77718-A120-4DCD-97B5-60F9B963C906}"/>
                  </a:ext>
                </a:extLst>
              </p:cNvPr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562;p52">
                <a:extLst>
                  <a:ext uri="{FF2B5EF4-FFF2-40B4-BE49-F238E27FC236}">
                    <a16:creationId xmlns:a16="http://schemas.microsoft.com/office/drawing/2014/main" xmlns="" id="{BB92E659-FDAC-4CA2-B5D9-88EC94D0972A}"/>
                  </a:ext>
                </a:extLst>
              </p:cNvPr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563;p52">
                <a:extLst>
                  <a:ext uri="{FF2B5EF4-FFF2-40B4-BE49-F238E27FC236}">
                    <a16:creationId xmlns:a16="http://schemas.microsoft.com/office/drawing/2014/main" xmlns="" id="{29A5768E-EA8F-468D-8552-3E98E45DD97C}"/>
                  </a:ext>
                </a:extLst>
              </p:cNvPr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564;p52">
                <a:extLst>
                  <a:ext uri="{FF2B5EF4-FFF2-40B4-BE49-F238E27FC236}">
                    <a16:creationId xmlns:a16="http://schemas.microsoft.com/office/drawing/2014/main" xmlns="" id="{A453A39F-0D36-4EAB-8F47-A6F08767B520}"/>
                  </a:ext>
                </a:extLst>
              </p:cNvPr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565;p52">
                <a:extLst>
                  <a:ext uri="{FF2B5EF4-FFF2-40B4-BE49-F238E27FC236}">
                    <a16:creationId xmlns:a16="http://schemas.microsoft.com/office/drawing/2014/main" xmlns="" id="{A2F33614-E4F7-41A1-ACB7-EDEAD7B7B4FA}"/>
                  </a:ext>
                </a:extLst>
              </p:cNvPr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566;p52">
                <a:extLst>
                  <a:ext uri="{FF2B5EF4-FFF2-40B4-BE49-F238E27FC236}">
                    <a16:creationId xmlns:a16="http://schemas.microsoft.com/office/drawing/2014/main" xmlns="" id="{2B411965-E816-403F-B75A-57BD2DCB9B2B}"/>
                  </a:ext>
                </a:extLst>
              </p:cNvPr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567;p52">
                <a:extLst>
                  <a:ext uri="{FF2B5EF4-FFF2-40B4-BE49-F238E27FC236}">
                    <a16:creationId xmlns:a16="http://schemas.microsoft.com/office/drawing/2014/main" xmlns="" id="{D90D9C51-1550-43A7-9222-6F0F3A7BEDE6}"/>
                  </a:ext>
                </a:extLst>
              </p:cNvPr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568;p52">
                <a:extLst>
                  <a:ext uri="{FF2B5EF4-FFF2-40B4-BE49-F238E27FC236}">
                    <a16:creationId xmlns:a16="http://schemas.microsoft.com/office/drawing/2014/main" xmlns="" id="{6F96C8DE-3E75-4735-A6F1-CA8B6CD4C612}"/>
                  </a:ext>
                </a:extLst>
              </p:cNvPr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569;p52">
                <a:extLst>
                  <a:ext uri="{FF2B5EF4-FFF2-40B4-BE49-F238E27FC236}">
                    <a16:creationId xmlns:a16="http://schemas.microsoft.com/office/drawing/2014/main" xmlns="" id="{389319A3-AE4B-469C-92AE-DF73E8D5C782}"/>
                  </a:ext>
                </a:extLst>
              </p:cNvPr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570;p52">
                <a:extLst>
                  <a:ext uri="{FF2B5EF4-FFF2-40B4-BE49-F238E27FC236}">
                    <a16:creationId xmlns:a16="http://schemas.microsoft.com/office/drawing/2014/main" xmlns="" id="{18F0F50D-B20C-4DEE-A3AD-1401E8139EE7}"/>
                  </a:ext>
                </a:extLst>
              </p:cNvPr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571;p52">
                <a:extLst>
                  <a:ext uri="{FF2B5EF4-FFF2-40B4-BE49-F238E27FC236}">
                    <a16:creationId xmlns:a16="http://schemas.microsoft.com/office/drawing/2014/main" xmlns="" id="{FBA496D9-83B7-4B6D-B30F-832E4BA3DC09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572;p52">
                <a:extLst>
                  <a:ext uri="{FF2B5EF4-FFF2-40B4-BE49-F238E27FC236}">
                    <a16:creationId xmlns:a16="http://schemas.microsoft.com/office/drawing/2014/main" xmlns="" id="{49537446-D474-4CA9-AE45-4D18F35A2BF1}"/>
                  </a:ext>
                </a:extLst>
              </p:cNvPr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573;p52">
                <a:extLst>
                  <a:ext uri="{FF2B5EF4-FFF2-40B4-BE49-F238E27FC236}">
                    <a16:creationId xmlns:a16="http://schemas.microsoft.com/office/drawing/2014/main" xmlns="" id="{7B94A824-91F4-42C3-9497-9F45255B0438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574;p52">
                <a:extLst>
                  <a:ext uri="{FF2B5EF4-FFF2-40B4-BE49-F238E27FC236}">
                    <a16:creationId xmlns:a16="http://schemas.microsoft.com/office/drawing/2014/main" xmlns="" id="{68063EAC-4C0F-4327-8887-43BF536E4FE3}"/>
                  </a:ext>
                </a:extLst>
              </p:cNvPr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575;p52">
                <a:extLst>
                  <a:ext uri="{FF2B5EF4-FFF2-40B4-BE49-F238E27FC236}">
                    <a16:creationId xmlns:a16="http://schemas.microsoft.com/office/drawing/2014/main" xmlns="" id="{C42A96D4-43C9-46FD-A960-9393BC59825E}"/>
                  </a:ext>
                </a:extLst>
              </p:cNvPr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576;p52">
                <a:extLst>
                  <a:ext uri="{FF2B5EF4-FFF2-40B4-BE49-F238E27FC236}">
                    <a16:creationId xmlns:a16="http://schemas.microsoft.com/office/drawing/2014/main" xmlns="" id="{B5CFCF30-D646-4AB5-A8D7-1BE6AB165755}"/>
                  </a:ext>
                </a:extLst>
              </p:cNvPr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577;p52">
                <a:extLst>
                  <a:ext uri="{FF2B5EF4-FFF2-40B4-BE49-F238E27FC236}">
                    <a16:creationId xmlns:a16="http://schemas.microsoft.com/office/drawing/2014/main" xmlns="" id="{84BD4278-98B5-4968-9222-B405A1E05A8B}"/>
                  </a:ext>
                </a:extLst>
              </p:cNvPr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578;p52">
                <a:extLst>
                  <a:ext uri="{FF2B5EF4-FFF2-40B4-BE49-F238E27FC236}">
                    <a16:creationId xmlns:a16="http://schemas.microsoft.com/office/drawing/2014/main" xmlns="" id="{6C89E138-5270-4E59-B477-25CC1A2641DD}"/>
                  </a:ext>
                </a:extLst>
              </p:cNvPr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579;p52">
                <a:extLst>
                  <a:ext uri="{FF2B5EF4-FFF2-40B4-BE49-F238E27FC236}">
                    <a16:creationId xmlns:a16="http://schemas.microsoft.com/office/drawing/2014/main" xmlns="" id="{6A86D745-36AC-445A-AF5C-299901DD59AC}"/>
                  </a:ext>
                </a:extLst>
              </p:cNvPr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580;p52">
                <a:extLst>
                  <a:ext uri="{FF2B5EF4-FFF2-40B4-BE49-F238E27FC236}">
                    <a16:creationId xmlns:a16="http://schemas.microsoft.com/office/drawing/2014/main" xmlns="" id="{1FCFBE8C-A503-47FA-9FA1-6B44DACB55F4}"/>
                  </a:ext>
                </a:extLst>
              </p:cNvPr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581;p52">
                <a:extLst>
                  <a:ext uri="{FF2B5EF4-FFF2-40B4-BE49-F238E27FC236}">
                    <a16:creationId xmlns:a16="http://schemas.microsoft.com/office/drawing/2014/main" xmlns="" id="{13107725-936C-432F-8D06-627E2A06F901}"/>
                  </a:ext>
                </a:extLst>
              </p:cNvPr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582;p52">
                <a:extLst>
                  <a:ext uri="{FF2B5EF4-FFF2-40B4-BE49-F238E27FC236}">
                    <a16:creationId xmlns:a16="http://schemas.microsoft.com/office/drawing/2014/main" xmlns="" id="{CAFD56B3-8029-4B3B-A7D4-D5A227F12650}"/>
                  </a:ext>
                </a:extLst>
              </p:cNvPr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583;p52">
                <a:extLst>
                  <a:ext uri="{FF2B5EF4-FFF2-40B4-BE49-F238E27FC236}">
                    <a16:creationId xmlns:a16="http://schemas.microsoft.com/office/drawing/2014/main" xmlns="" id="{F5A76901-5678-4CB7-A427-BC94549F05BC}"/>
                  </a:ext>
                </a:extLst>
              </p:cNvPr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584;p52">
                <a:extLst>
                  <a:ext uri="{FF2B5EF4-FFF2-40B4-BE49-F238E27FC236}">
                    <a16:creationId xmlns:a16="http://schemas.microsoft.com/office/drawing/2014/main" xmlns="" id="{EECF9208-2F9B-4ABD-80ED-0EE500FB75A3}"/>
                  </a:ext>
                </a:extLst>
              </p:cNvPr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585;p52">
                <a:extLst>
                  <a:ext uri="{FF2B5EF4-FFF2-40B4-BE49-F238E27FC236}">
                    <a16:creationId xmlns:a16="http://schemas.microsoft.com/office/drawing/2014/main" xmlns="" id="{9DD46F9C-6298-433A-97F5-B458F47082C5}"/>
                  </a:ext>
                </a:extLst>
              </p:cNvPr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586;p52">
                <a:extLst>
                  <a:ext uri="{FF2B5EF4-FFF2-40B4-BE49-F238E27FC236}">
                    <a16:creationId xmlns:a16="http://schemas.microsoft.com/office/drawing/2014/main" xmlns="" id="{6CC1C38B-13D4-4B2A-99F4-8836C425FE79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587;p52">
                <a:extLst>
                  <a:ext uri="{FF2B5EF4-FFF2-40B4-BE49-F238E27FC236}">
                    <a16:creationId xmlns:a16="http://schemas.microsoft.com/office/drawing/2014/main" xmlns="" id="{E7CC892B-759B-4D35-8A79-3228EA39BE37}"/>
                  </a:ext>
                </a:extLst>
              </p:cNvPr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88;p52">
                <a:extLst>
                  <a:ext uri="{FF2B5EF4-FFF2-40B4-BE49-F238E27FC236}">
                    <a16:creationId xmlns:a16="http://schemas.microsoft.com/office/drawing/2014/main" xmlns="" id="{D97847B6-F2C6-4699-9508-E1D501BDBAC5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89;p52">
                <a:extLst>
                  <a:ext uri="{FF2B5EF4-FFF2-40B4-BE49-F238E27FC236}">
                    <a16:creationId xmlns:a16="http://schemas.microsoft.com/office/drawing/2014/main" xmlns="" id="{65379F9D-B85B-4C8D-9073-41DA45AAC81A}"/>
                  </a:ext>
                </a:extLst>
              </p:cNvPr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90;p52">
                <a:extLst>
                  <a:ext uri="{FF2B5EF4-FFF2-40B4-BE49-F238E27FC236}">
                    <a16:creationId xmlns:a16="http://schemas.microsoft.com/office/drawing/2014/main" xmlns="" id="{827FBE41-DFD4-4E03-B5FA-12F6C9DE0FE0}"/>
                  </a:ext>
                </a:extLst>
              </p:cNvPr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91;p52">
                <a:extLst>
                  <a:ext uri="{FF2B5EF4-FFF2-40B4-BE49-F238E27FC236}">
                    <a16:creationId xmlns:a16="http://schemas.microsoft.com/office/drawing/2014/main" xmlns="" id="{DDF4FC27-7229-4463-AAE0-1459311FA0AC}"/>
                  </a:ext>
                </a:extLst>
              </p:cNvPr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92;p52">
                <a:extLst>
                  <a:ext uri="{FF2B5EF4-FFF2-40B4-BE49-F238E27FC236}">
                    <a16:creationId xmlns:a16="http://schemas.microsoft.com/office/drawing/2014/main" xmlns="" id="{28BD01A3-2C82-4FE8-9CB9-E711E1EF1259}"/>
                  </a:ext>
                </a:extLst>
              </p:cNvPr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93;p52">
                <a:extLst>
                  <a:ext uri="{FF2B5EF4-FFF2-40B4-BE49-F238E27FC236}">
                    <a16:creationId xmlns:a16="http://schemas.microsoft.com/office/drawing/2014/main" xmlns="" id="{ED13A8E7-3C00-4FB7-A24F-2CDA19E2222B}"/>
                  </a:ext>
                </a:extLst>
              </p:cNvPr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94;p52">
                <a:extLst>
                  <a:ext uri="{FF2B5EF4-FFF2-40B4-BE49-F238E27FC236}">
                    <a16:creationId xmlns:a16="http://schemas.microsoft.com/office/drawing/2014/main" xmlns="" id="{6EC5DC81-50CF-4C67-9436-4DFFF0A79F17}"/>
                  </a:ext>
                </a:extLst>
              </p:cNvPr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95;p52">
                <a:extLst>
                  <a:ext uri="{FF2B5EF4-FFF2-40B4-BE49-F238E27FC236}">
                    <a16:creationId xmlns:a16="http://schemas.microsoft.com/office/drawing/2014/main" xmlns="" id="{636A3C66-E71F-4354-88E0-BA2FC3A16595}"/>
                  </a:ext>
                </a:extLst>
              </p:cNvPr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96;p52">
                <a:extLst>
                  <a:ext uri="{FF2B5EF4-FFF2-40B4-BE49-F238E27FC236}">
                    <a16:creationId xmlns:a16="http://schemas.microsoft.com/office/drawing/2014/main" xmlns="" id="{4E204076-CEC8-4C94-B872-CB66740340EB}"/>
                  </a:ext>
                </a:extLst>
              </p:cNvPr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7;p52">
                <a:extLst>
                  <a:ext uri="{FF2B5EF4-FFF2-40B4-BE49-F238E27FC236}">
                    <a16:creationId xmlns:a16="http://schemas.microsoft.com/office/drawing/2014/main" xmlns="" id="{907F47BD-C483-4E82-AE9D-AA5E4966C8DE}"/>
                  </a:ext>
                </a:extLst>
              </p:cNvPr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598;p52">
                <a:extLst>
                  <a:ext uri="{FF2B5EF4-FFF2-40B4-BE49-F238E27FC236}">
                    <a16:creationId xmlns:a16="http://schemas.microsoft.com/office/drawing/2014/main" xmlns="" id="{5A039051-7B2A-4F00-95E2-74C1EE815728}"/>
                  </a:ext>
                </a:extLst>
              </p:cNvPr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599;p52">
                <a:extLst>
                  <a:ext uri="{FF2B5EF4-FFF2-40B4-BE49-F238E27FC236}">
                    <a16:creationId xmlns:a16="http://schemas.microsoft.com/office/drawing/2014/main" xmlns="" id="{FBD5DB25-D16E-4D50-A67B-CAA2D00EEF30}"/>
                  </a:ext>
                </a:extLst>
              </p:cNvPr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00;p52">
                <a:extLst>
                  <a:ext uri="{FF2B5EF4-FFF2-40B4-BE49-F238E27FC236}">
                    <a16:creationId xmlns:a16="http://schemas.microsoft.com/office/drawing/2014/main" xmlns="" id="{53649284-A9C2-4751-BA12-CE0A91C12B81}"/>
                  </a:ext>
                </a:extLst>
              </p:cNvPr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01;p52">
                <a:extLst>
                  <a:ext uri="{FF2B5EF4-FFF2-40B4-BE49-F238E27FC236}">
                    <a16:creationId xmlns:a16="http://schemas.microsoft.com/office/drawing/2014/main" xmlns="" id="{10D13A4D-0594-45E5-8B3D-E7D97AAE4C84}"/>
                  </a:ext>
                </a:extLst>
              </p:cNvPr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02;p52">
                <a:extLst>
                  <a:ext uri="{FF2B5EF4-FFF2-40B4-BE49-F238E27FC236}">
                    <a16:creationId xmlns:a16="http://schemas.microsoft.com/office/drawing/2014/main" xmlns="" id="{AD309AF0-B6A9-43C9-8A02-ADBE0AFB2E1A}"/>
                  </a:ext>
                </a:extLst>
              </p:cNvPr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03;p52">
                <a:extLst>
                  <a:ext uri="{FF2B5EF4-FFF2-40B4-BE49-F238E27FC236}">
                    <a16:creationId xmlns:a16="http://schemas.microsoft.com/office/drawing/2014/main" xmlns="" id="{E46C87DB-C24B-45C3-B2CF-A9C154DF54BA}"/>
                  </a:ext>
                </a:extLst>
              </p:cNvPr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04;p52">
                <a:extLst>
                  <a:ext uri="{FF2B5EF4-FFF2-40B4-BE49-F238E27FC236}">
                    <a16:creationId xmlns:a16="http://schemas.microsoft.com/office/drawing/2014/main" xmlns="" id="{F9A110BB-759C-4E0F-BC1E-BFC6DAEB18EE}"/>
                  </a:ext>
                </a:extLst>
              </p:cNvPr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05;p52">
                <a:extLst>
                  <a:ext uri="{FF2B5EF4-FFF2-40B4-BE49-F238E27FC236}">
                    <a16:creationId xmlns:a16="http://schemas.microsoft.com/office/drawing/2014/main" xmlns="" id="{F540BB5B-DF7B-4286-8612-EE088FABD9ED}"/>
                  </a:ext>
                </a:extLst>
              </p:cNvPr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06;p52">
                <a:extLst>
                  <a:ext uri="{FF2B5EF4-FFF2-40B4-BE49-F238E27FC236}">
                    <a16:creationId xmlns:a16="http://schemas.microsoft.com/office/drawing/2014/main" xmlns="" id="{EF0F9152-8573-4A8F-A121-BE5307653328}"/>
                  </a:ext>
                </a:extLst>
              </p:cNvPr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07;p52">
                <a:extLst>
                  <a:ext uri="{FF2B5EF4-FFF2-40B4-BE49-F238E27FC236}">
                    <a16:creationId xmlns:a16="http://schemas.microsoft.com/office/drawing/2014/main" xmlns="" id="{22FB8F38-2C5E-427D-918A-8C00D49ABDFC}"/>
                  </a:ext>
                </a:extLst>
              </p:cNvPr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608;p52">
                <a:extLst>
                  <a:ext uri="{FF2B5EF4-FFF2-40B4-BE49-F238E27FC236}">
                    <a16:creationId xmlns:a16="http://schemas.microsoft.com/office/drawing/2014/main" xmlns="" id="{265760B3-2243-4C99-BE2A-8FC01DE9F9F2}"/>
                  </a:ext>
                </a:extLst>
              </p:cNvPr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609;p52">
                <a:extLst>
                  <a:ext uri="{FF2B5EF4-FFF2-40B4-BE49-F238E27FC236}">
                    <a16:creationId xmlns:a16="http://schemas.microsoft.com/office/drawing/2014/main" xmlns="" id="{86CA74CA-88C4-4BBD-9797-7125B3E1B771}"/>
                  </a:ext>
                </a:extLst>
              </p:cNvPr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3610;p52">
                <a:extLst>
                  <a:ext uri="{FF2B5EF4-FFF2-40B4-BE49-F238E27FC236}">
                    <a16:creationId xmlns:a16="http://schemas.microsoft.com/office/drawing/2014/main" xmlns="" id="{C9B7329F-7879-45E5-8CBE-360A1F00B303}"/>
                  </a:ext>
                </a:extLst>
              </p:cNvPr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3611;p52">
                <a:extLst>
                  <a:ext uri="{FF2B5EF4-FFF2-40B4-BE49-F238E27FC236}">
                    <a16:creationId xmlns:a16="http://schemas.microsoft.com/office/drawing/2014/main" xmlns="" id="{2F0E62F1-BF30-469B-91D9-A9DC3A15465E}"/>
                  </a:ext>
                </a:extLst>
              </p:cNvPr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612;p52">
                <a:extLst>
                  <a:ext uri="{FF2B5EF4-FFF2-40B4-BE49-F238E27FC236}">
                    <a16:creationId xmlns:a16="http://schemas.microsoft.com/office/drawing/2014/main" xmlns="" id="{496E7F73-57BA-4785-87A5-ECED36614781}"/>
                  </a:ext>
                </a:extLst>
              </p:cNvPr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3613;p52">
                <a:extLst>
                  <a:ext uri="{FF2B5EF4-FFF2-40B4-BE49-F238E27FC236}">
                    <a16:creationId xmlns:a16="http://schemas.microsoft.com/office/drawing/2014/main" xmlns="" id="{CBBE0740-438C-4DB5-A645-32DBC40D659C}"/>
                  </a:ext>
                </a:extLst>
              </p:cNvPr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3614;p52">
                <a:extLst>
                  <a:ext uri="{FF2B5EF4-FFF2-40B4-BE49-F238E27FC236}">
                    <a16:creationId xmlns:a16="http://schemas.microsoft.com/office/drawing/2014/main" xmlns="" id="{6D657CC8-4558-43B8-B28A-2DE0E49BF2E1}"/>
                  </a:ext>
                </a:extLst>
              </p:cNvPr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3615;p52">
                <a:extLst>
                  <a:ext uri="{FF2B5EF4-FFF2-40B4-BE49-F238E27FC236}">
                    <a16:creationId xmlns:a16="http://schemas.microsoft.com/office/drawing/2014/main" xmlns="" id="{B92B9215-44D9-44B3-9C5D-7F601D5768AF}"/>
                  </a:ext>
                </a:extLst>
              </p:cNvPr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3616;p52">
                <a:extLst>
                  <a:ext uri="{FF2B5EF4-FFF2-40B4-BE49-F238E27FC236}">
                    <a16:creationId xmlns:a16="http://schemas.microsoft.com/office/drawing/2014/main" xmlns="" id="{09130462-DA30-4253-B6EB-A91BCDBFB728}"/>
                  </a:ext>
                </a:extLst>
              </p:cNvPr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3617;p52">
                <a:extLst>
                  <a:ext uri="{FF2B5EF4-FFF2-40B4-BE49-F238E27FC236}">
                    <a16:creationId xmlns:a16="http://schemas.microsoft.com/office/drawing/2014/main" xmlns="" id="{6CEFC1ED-E3F0-4594-899A-3B03DD8CD970}"/>
                  </a:ext>
                </a:extLst>
              </p:cNvPr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3618;p52">
                <a:extLst>
                  <a:ext uri="{FF2B5EF4-FFF2-40B4-BE49-F238E27FC236}">
                    <a16:creationId xmlns:a16="http://schemas.microsoft.com/office/drawing/2014/main" xmlns="" id="{7880715C-C2C0-4811-A93B-59743E681777}"/>
                  </a:ext>
                </a:extLst>
              </p:cNvPr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3619;p52">
                <a:extLst>
                  <a:ext uri="{FF2B5EF4-FFF2-40B4-BE49-F238E27FC236}">
                    <a16:creationId xmlns:a16="http://schemas.microsoft.com/office/drawing/2014/main" xmlns="" id="{7DDF2666-D310-45BD-99B2-C327A09977A9}"/>
                  </a:ext>
                </a:extLst>
              </p:cNvPr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620;p52">
                <a:extLst>
                  <a:ext uri="{FF2B5EF4-FFF2-40B4-BE49-F238E27FC236}">
                    <a16:creationId xmlns:a16="http://schemas.microsoft.com/office/drawing/2014/main" xmlns="" id="{4EAC3709-476A-40D5-8D6C-1696BC78FC08}"/>
                  </a:ext>
                </a:extLst>
              </p:cNvPr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621;p52">
                <a:extLst>
                  <a:ext uri="{FF2B5EF4-FFF2-40B4-BE49-F238E27FC236}">
                    <a16:creationId xmlns:a16="http://schemas.microsoft.com/office/drawing/2014/main" xmlns="" id="{DACDCA07-6A1C-4CEA-A3AF-9892D65B21AD}"/>
                  </a:ext>
                </a:extLst>
              </p:cNvPr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622;p52">
                <a:extLst>
                  <a:ext uri="{FF2B5EF4-FFF2-40B4-BE49-F238E27FC236}">
                    <a16:creationId xmlns:a16="http://schemas.microsoft.com/office/drawing/2014/main" xmlns="" id="{88A9E6A2-3326-456C-B313-4AB6891928E4}"/>
                  </a:ext>
                </a:extLst>
              </p:cNvPr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623;p52">
                <a:extLst>
                  <a:ext uri="{FF2B5EF4-FFF2-40B4-BE49-F238E27FC236}">
                    <a16:creationId xmlns:a16="http://schemas.microsoft.com/office/drawing/2014/main" xmlns="" id="{6D88750C-2C96-4F8D-8A05-CA601814AF96}"/>
                  </a:ext>
                </a:extLst>
              </p:cNvPr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624;p52">
                <a:extLst>
                  <a:ext uri="{FF2B5EF4-FFF2-40B4-BE49-F238E27FC236}">
                    <a16:creationId xmlns:a16="http://schemas.microsoft.com/office/drawing/2014/main" xmlns="" id="{DA317EE0-022D-4BBB-AA86-0B87CA9EDE26}"/>
                  </a:ext>
                </a:extLst>
              </p:cNvPr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625;p52">
                <a:extLst>
                  <a:ext uri="{FF2B5EF4-FFF2-40B4-BE49-F238E27FC236}">
                    <a16:creationId xmlns:a16="http://schemas.microsoft.com/office/drawing/2014/main" xmlns="" id="{664CCEB8-303F-4A1D-8327-4E88393F10BB}"/>
                  </a:ext>
                </a:extLst>
              </p:cNvPr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626;p52">
                <a:extLst>
                  <a:ext uri="{FF2B5EF4-FFF2-40B4-BE49-F238E27FC236}">
                    <a16:creationId xmlns:a16="http://schemas.microsoft.com/office/drawing/2014/main" xmlns="" id="{451F9B61-3A1C-4200-BEE9-0F32403A7691}"/>
                  </a:ext>
                </a:extLst>
              </p:cNvPr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627;p52">
                <a:extLst>
                  <a:ext uri="{FF2B5EF4-FFF2-40B4-BE49-F238E27FC236}">
                    <a16:creationId xmlns:a16="http://schemas.microsoft.com/office/drawing/2014/main" xmlns="" id="{E8AEE640-5C4C-46CB-99C6-8F01C43F83D7}"/>
                  </a:ext>
                </a:extLst>
              </p:cNvPr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628;p52">
                <a:extLst>
                  <a:ext uri="{FF2B5EF4-FFF2-40B4-BE49-F238E27FC236}">
                    <a16:creationId xmlns:a16="http://schemas.microsoft.com/office/drawing/2014/main" xmlns="" id="{DB07833C-4ACF-4B2B-85AE-712955505BB2}"/>
                  </a:ext>
                </a:extLst>
              </p:cNvPr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629;p52">
                <a:extLst>
                  <a:ext uri="{FF2B5EF4-FFF2-40B4-BE49-F238E27FC236}">
                    <a16:creationId xmlns:a16="http://schemas.microsoft.com/office/drawing/2014/main" xmlns="" id="{C29570ED-D9A7-478E-9A7A-2A0255C81E92}"/>
                  </a:ext>
                </a:extLst>
              </p:cNvPr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630;p52">
                <a:extLst>
                  <a:ext uri="{FF2B5EF4-FFF2-40B4-BE49-F238E27FC236}">
                    <a16:creationId xmlns:a16="http://schemas.microsoft.com/office/drawing/2014/main" xmlns="" id="{DCDF431D-0A52-4A93-8593-3B484554A7E2}"/>
                  </a:ext>
                </a:extLst>
              </p:cNvPr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631;p52">
                <a:extLst>
                  <a:ext uri="{FF2B5EF4-FFF2-40B4-BE49-F238E27FC236}">
                    <a16:creationId xmlns:a16="http://schemas.microsoft.com/office/drawing/2014/main" xmlns="" id="{61FA7433-DF46-4F62-B02C-787D2A8738D4}"/>
                  </a:ext>
                </a:extLst>
              </p:cNvPr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632;p52">
                <a:extLst>
                  <a:ext uri="{FF2B5EF4-FFF2-40B4-BE49-F238E27FC236}">
                    <a16:creationId xmlns:a16="http://schemas.microsoft.com/office/drawing/2014/main" xmlns="" id="{564C5F14-70E2-4020-B75D-FFACE8483A39}"/>
                  </a:ext>
                </a:extLst>
              </p:cNvPr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633;p52">
                <a:extLst>
                  <a:ext uri="{FF2B5EF4-FFF2-40B4-BE49-F238E27FC236}">
                    <a16:creationId xmlns:a16="http://schemas.microsoft.com/office/drawing/2014/main" xmlns="" id="{038E6D58-0EBA-41D8-816D-4CB8E892F95A}"/>
                  </a:ext>
                </a:extLst>
              </p:cNvPr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634;p52">
                <a:extLst>
                  <a:ext uri="{FF2B5EF4-FFF2-40B4-BE49-F238E27FC236}">
                    <a16:creationId xmlns:a16="http://schemas.microsoft.com/office/drawing/2014/main" xmlns="" id="{BFF61372-E109-4EE2-83D6-C017A0B7AF3D}"/>
                  </a:ext>
                </a:extLst>
              </p:cNvPr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635;p52">
                <a:extLst>
                  <a:ext uri="{FF2B5EF4-FFF2-40B4-BE49-F238E27FC236}">
                    <a16:creationId xmlns:a16="http://schemas.microsoft.com/office/drawing/2014/main" xmlns="" id="{4A071F1E-5E19-407E-B6CF-FFEF7FF55A93}"/>
                  </a:ext>
                </a:extLst>
              </p:cNvPr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636;p52">
                <a:extLst>
                  <a:ext uri="{FF2B5EF4-FFF2-40B4-BE49-F238E27FC236}">
                    <a16:creationId xmlns:a16="http://schemas.microsoft.com/office/drawing/2014/main" xmlns="" id="{2466F477-365F-4E92-96C4-28DFBBDC2DC3}"/>
                  </a:ext>
                </a:extLst>
              </p:cNvPr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637;p52">
                <a:extLst>
                  <a:ext uri="{FF2B5EF4-FFF2-40B4-BE49-F238E27FC236}">
                    <a16:creationId xmlns:a16="http://schemas.microsoft.com/office/drawing/2014/main" xmlns="" id="{9958A017-CBC3-418F-8E7D-E764CE2CC2E8}"/>
                  </a:ext>
                </a:extLst>
              </p:cNvPr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638;p52">
                <a:extLst>
                  <a:ext uri="{FF2B5EF4-FFF2-40B4-BE49-F238E27FC236}">
                    <a16:creationId xmlns:a16="http://schemas.microsoft.com/office/drawing/2014/main" xmlns="" id="{1B9FB7AD-BA32-44BF-AD68-8C0BF169A0BF}"/>
                  </a:ext>
                </a:extLst>
              </p:cNvPr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639;p52">
                <a:extLst>
                  <a:ext uri="{FF2B5EF4-FFF2-40B4-BE49-F238E27FC236}">
                    <a16:creationId xmlns:a16="http://schemas.microsoft.com/office/drawing/2014/main" xmlns="" id="{15F66B74-0F95-4A0F-BD88-3F8D082FDDFD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640;p52">
                <a:extLst>
                  <a:ext uri="{FF2B5EF4-FFF2-40B4-BE49-F238E27FC236}">
                    <a16:creationId xmlns:a16="http://schemas.microsoft.com/office/drawing/2014/main" xmlns="" id="{722A0B70-7E91-4049-B837-6BCD7011DB00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641;p52">
                <a:extLst>
                  <a:ext uri="{FF2B5EF4-FFF2-40B4-BE49-F238E27FC236}">
                    <a16:creationId xmlns:a16="http://schemas.microsoft.com/office/drawing/2014/main" xmlns="" id="{907E486F-AD8E-4444-B21F-D049C18E7E40}"/>
                  </a:ext>
                </a:extLst>
              </p:cNvPr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642;p52">
                <a:extLst>
                  <a:ext uri="{FF2B5EF4-FFF2-40B4-BE49-F238E27FC236}">
                    <a16:creationId xmlns:a16="http://schemas.microsoft.com/office/drawing/2014/main" xmlns="" id="{4E57B059-DB8D-478B-8782-3C7B0B62D3AA}"/>
                  </a:ext>
                </a:extLst>
              </p:cNvPr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23" name="图片 13">
            <a:extLst>
              <a:ext uri="{FF2B5EF4-FFF2-40B4-BE49-F238E27FC236}">
                <a16:creationId xmlns:a16="http://schemas.microsoft.com/office/drawing/2014/main" xmlns="" id="{A6A11C39-4BA8-4D20-9252-8A8D228519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581638" y="655374"/>
            <a:ext cx="1373984" cy="824436"/>
          </a:xfrm>
          <a:prstGeom prst="rect">
            <a:avLst/>
          </a:prstGeom>
        </p:spPr>
      </p:pic>
      <p:pic>
        <p:nvPicPr>
          <p:cNvPr id="124" name="图片 10">
            <a:extLst>
              <a:ext uri="{FF2B5EF4-FFF2-40B4-BE49-F238E27FC236}">
                <a16:creationId xmlns:a16="http://schemas.microsoft.com/office/drawing/2014/main" xmlns="" id="{79B8FD57-4452-4612-A2C1-7D2A71660D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64915" y="282472"/>
            <a:ext cx="884414" cy="530678"/>
          </a:xfrm>
          <a:prstGeom prst="rect">
            <a:avLst/>
          </a:prstGeom>
        </p:spPr>
      </p:pic>
      <p:pic>
        <p:nvPicPr>
          <p:cNvPr id="125" name="图片 12">
            <a:extLst>
              <a:ext uri="{FF2B5EF4-FFF2-40B4-BE49-F238E27FC236}">
                <a16:creationId xmlns:a16="http://schemas.microsoft.com/office/drawing/2014/main" xmlns="" id="{D1E8F1B5-2D7E-4685-B979-1B0C342A34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3663216" y="158165"/>
            <a:ext cx="774916" cy="464975"/>
          </a:xfrm>
          <a:prstGeom prst="rect">
            <a:avLst/>
          </a:prstGeom>
        </p:spPr>
      </p:pic>
      <p:pic>
        <p:nvPicPr>
          <p:cNvPr id="126" name="图片 13">
            <a:extLst>
              <a:ext uri="{FF2B5EF4-FFF2-40B4-BE49-F238E27FC236}">
                <a16:creationId xmlns:a16="http://schemas.microsoft.com/office/drawing/2014/main" xmlns="" id="{81560AFE-FCA9-4ECB-91CC-ACB4600A8A6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129" name="TextBox 6">
            <a:extLst>
              <a:ext uri="{FF2B5EF4-FFF2-40B4-BE49-F238E27FC236}">
                <a16:creationId xmlns:a16="http://schemas.microsoft.com/office/drawing/2014/main" xmlns="" id="{A31107D9-C9B9-8941-B025-E2FC76045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636" y="3390553"/>
            <a:ext cx="30129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>
            <a:lvl1pPr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charset="0"/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charset="0"/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charset="0"/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charset="0"/>
              <a:defRPr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eaLnBrk="1" fontAlgn="base" hangingPunct="1">
              <a:buClrTx/>
              <a:buSzTx/>
              <a:buFontTx/>
              <a:buNone/>
            </a:pPr>
            <a:endParaRPr lang="en-US" altLang="zh-CN" sz="2400" b="1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0" name="Picture 2" descr="Tranh chủ đề &amp;quot;Vì hạnh phúc con người&amp;quot; - Tiếng Việt - Tiểu Học Vĩnh Tú -  Website của Trường Tiểu học Vĩnh Tú">
            <a:extLst>
              <a:ext uri="{FF2B5EF4-FFF2-40B4-BE49-F238E27FC236}">
                <a16:creationId xmlns:a16="http://schemas.microsoft.com/office/drawing/2014/main" xmlns="" id="{9CD1C028-3746-F04F-A464-969287B0CD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33"/>
          <a:stretch/>
        </p:blipFill>
        <p:spPr bwMode="auto">
          <a:xfrm>
            <a:off x="270779" y="470630"/>
            <a:ext cx="3814216" cy="5037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TextBox 5">
            <a:extLst>
              <a:ext uri="{FF2B5EF4-FFF2-40B4-BE49-F238E27FC236}">
                <a16:creationId xmlns:a16="http://schemas.microsoft.com/office/drawing/2014/main" xmlns="" id="{EBFD793A-F38D-774A-8684-FB3E8717F002}"/>
              </a:ext>
            </a:extLst>
          </p:cNvPr>
          <p:cNvSpPr txBox="1"/>
          <p:nvPr/>
        </p:nvSpPr>
        <p:spPr>
          <a:xfrm>
            <a:off x="4463102" y="2370493"/>
            <a:ext cx="7458119" cy="963212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4400" b="1">
                <a:solidFill>
                  <a:srgbClr val="FF3F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VÌ HẠNH PHÚC CON NGƯỜI</a:t>
            </a:r>
            <a:endParaRPr lang="id-ID" altLang="zh-CN" sz="4400" b="1">
              <a:solidFill>
                <a:srgbClr val="FF3F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8081931-134F-4BF1-B07F-88884B44B390}"/>
              </a:ext>
            </a:extLst>
          </p:cNvPr>
          <p:cNvGrpSpPr/>
          <p:nvPr/>
        </p:nvGrpSpPr>
        <p:grpSpPr>
          <a:xfrm>
            <a:off x="7233117" y="815489"/>
            <a:ext cx="2447962" cy="883359"/>
            <a:chOff x="7233117" y="815489"/>
            <a:chExt cx="2447962" cy="88335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238575E3-F99D-44A8-9CA0-42DA63BE25EC}"/>
                </a:ext>
              </a:extLst>
            </p:cNvPr>
            <p:cNvSpPr/>
            <p:nvPr/>
          </p:nvSpPr>
          <p:spPr>
            <a:xfrm>
              <a:off x="7233117" y="908184"/>
              <a:ext cx="2447962" cy="790664"/>
            </a:xfrm>
            <a:custGeom>
              <a:avLst/>
              <a:gdLst>
                <a:gd name="connsiteX0" fmla="*/ 0 w 2447962"/>
                <a:gd name="connsiteY0" fmla="*/ 141361 h 848151"/>
                <a:gd name="connsiteX1" fmla="*/ 141361 w 2447962"/>
                <a:gd name="connsiteY1" fmla="*/ 0 h 848151"/>
                <a:gd name="connsiteX2" fmla="*/ 2306601 w 2447962"/>
                <a:gd name="connsiteY2" fmla="*/ 0 h 848151"/>
                <a:gd name="connsiteX3" fmla="*/ 2447962 w 2447962"/>
                <a:gd name="connsiteY3" fmla="*/ 141361 h 848151"/>
                <a:gd name="connsiteX4" fmla="*/ 2447962 w 2447962"/>
                <a:gd name="connsiteY4" fmla="*/ 706790 h 848151"/>
                <a:gd name="connsiteX5" fmla="*/ 2306601 w 2447962"/>
                <a:gd name="connsiteY5" fmla="*/ 848151 h 848151"/>
                <a:gd name="connsiteX6" fmla="*/ 141361 w 2447962"/>
                <a:gd name="connsiteY6" fmla="*/ 848151 h 848151"/>
                <a:gd name="connsiteX7" fmla="*/ 0 w 2447962"/>
                <a:gd name="connsiteY7" fmla="*/ 706790 h 848151"/>
                <a:gd name="connsiteX8" fmla="*/ 0 w 2447962"/>
                <a:gd name="connsiteY8" fmla="*/ 141361 h 848151"/>
                <a:gd name="connsiteX0" fmla="*/ 0 w 2447962"/>
                <a:gd name="connsiteY0" fmla="*/ 263281 h 970071"/>
                <a:gd name="connsiteX1" fmla="*/ 395361 w 2447962"/>
                <a:gd name="connsiteY1" fmla="*/ 0 h 970071"/>
                <a:gd name="connsiteX2" fmla="*/ 2306601 w 2447962"/>
                <a:gd name="connsiteY2" fmla="*/ 121920 h 970071"/>
                <a:gd name="connsiteX3" fmla="*/ 2447962 w 2447962"/>
                <a:gd name="connsiteY3" fmla="*/ 263281 h 970071"/>
                <a:gd name="connsiteX4" fmla="*/ 2447962 w 2447962"/>
                <a:gd name="connsiteY4" fmla="*/ 828710 h 970071"/>
                <a:gd name="connsiteX5" fmla="*/ 2306601 w 2447962"/>
                <a:gd name="connsiteY5" fmla="*/ 970071 h 970071"/>
                <a:gd name="connsiteX6" fmla="*/ 141361 w 2447962"/>
                <a:gd name="connsiteY6" fmla="*/ 970071 h 970071"/>
                <a:gd name="connsiteX7" fmla="*/ 0 w 2447962"/>
                <a:gd name="connsiteY7" fmla="*/ 828710 h 970071"/>
                <a:gd name="connsiteX8" fmla="*/ 0 w 2447962"/>
                <a:gd name="connsiteY8" fmla="*/ 263281 h 970071"/>
                <a:gd name="connsiteX0" fmla="*/ 0 w 2447962"/>
                <a:gd name="connsiteY0" fmla="*/ 263281 h 1081831"/>
                <a:gd name="connsiteX1" fmla="*/ 395361 w 2447962"/>
                <a:gd name="connsiteY1" fmla="*/ 0 h 1081831"/>
                <a:gd name="connsiteX2" fmla="*/ 2306601 w 2447962"/>
                <a:gd name="connsiteY2" fmla="*/ 121920 h 1081831"/>
                <a:gd name="connsiteX3" fmla="*/ 2447962 w 2447962"/>
                <a:gd name="connsiteY3" fmla="*/ 263281 h 1081831"/>
                <a:gd name="connsiteX4" fmla="*/ 2447962 w 2447962"/>
                <a:gd name="connsiteY4" fmla="*/ 828710 h 1081831"/>
                <a:gd name="connsiteX5" fmla="*/ 2225321 w 2447962"/>
                <a:gd name="connsiteY5" fmla="*/ 1081831 h 1081831"/>
                <a:gd name="connsiteX6" fmla="*/ 141361 w 2447962"/>
                <a:gd name="connsiteY6" fmla="*/ 970071 h 1081831"/>
                <a:gd name="connsiteX7" fmla="*/ 0 w 2447962"/>
                <a:gd name="connsiteY7" fmla="*/ 828710 h 1081831"/>
                <a:gd name="connsiteX8" fmla="*/ 0 w 2447962"/>
                <a:gd name="connsiteY8" fmla="*/ 263281 h 1081831"/>
                <a:gd name="connsiteX0" fmla="*/ 0 w 2447962"/>
                <a:gd name="connsiteY0" fmla="*/ 263281 h 1081831"/>
                <a:gd name="connsiteX1" fmla="*/ 395361 w 2447962"/>
                <a:gd name="connsiteY1" fmla="*/ 0 h 1081831"/>
                <a:gd name="connsiteX2" fmla="*/ 2357401 w 2447962"/>
                <a:gd name="connsiteY2" fmla="*/ 40640 h 1081831"/>
                <a:gd name="connsiteX3" fmla="*/ 2447962 w 2447962"/>
                <a:gd name="connsiteY3" fmla="*/ 263281 h 1081831"/>
                <a:gd name="connsiteX4" fmla="*/ 2447962 w 2447962"/>
                <a:gd name="connsiteY4" fmla="*/ 828710 h 1081831"/>
                <a:gd name="connsiteX5" fmla="*/ 2225321 w 2447962"/>
                <a:gd name="connsiteY5" fmla="*/ 1081831 h 1081831"/>
                <a:gd name="connsiteX6" fmla="*/ 141361 w 2447962"/>
                <a:gd name="connsiteY6" fmla="*/ 970071 h 1081831"/>
                <a:gd name="connsiteX7" fmla="*/ 0 w 2447962"/>
                <a:gd name="connsiteY7" fmla="*/ 828710 h 1081831"/>
                <a:gd name="connsiteX8" fmla="*/ 0 w 2447962"/>
                <a:gd name="connsiteY8" fmla="*/ 263281 h 108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7962" h="1081831">
                  <a:moveTo>
                    <a:pt x="0" y="263281"/>
                  </a:moveTo>
                  <a:cubicBezTo>
                    <a:pt x="0" y="185209"/>
                    <a:pt x="317289" y="0"/>
                    <a:pt x="395361" y="0"/>
                  </a:cubicBezTo>
                  <a:cubicBezTo>
                    <a:pt x="1117108" y="0"/>
                    <a:pt x="1635654" y="40640"/>
                    <a:pt x="2357401" y="40640"/>
                  </a:cubicBezTo>
                  <a:cubicBezTo>
                    <a:pt x="2435473" y="40640"/>
                    <a:pt x="2447962" y="185209"/>
                    <a:pt x="2447962" y="263281"/>
                  </a:cubicBezTo>
                  <a:lnTo>
                    <a:pt x="2447962" y="828710"/>
                  </a:lnTo>
                  <a:cubicBezTo>
                    <a:pt x="2447962" y="906782"/>
                    <a:pt x="2303393" y="1081831"/>
                    <a:pt x="2225321" y="1081831"/>
                  </a:cubicBezTo>
                  <a:lnTo>
                    <a:pt x="141361" y="970071"/>
                  </a:lnTo>
                  <a:cubicBezTo>
                    <a:pt x="63289" y="970071"/>
                    <a:pt x="0" y="906782"/>
                    <a:pt x="0" y="828710"/>
                  </a:cubicBezTo>
                  <a:lnTo>
                    <a:pt x="0" y="263281"/>
                  </a:lnTo>
                  <a:close/>
                </a:path>
              </a:pathLst>
            </a:custGeom>
            <a:solidFill>
              <a:srgbClr val="FFFF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TextBox 5">
              <a:extLst>
                <a:ext uri="{FF2B5EF4-FFF2-40B4-BE49-F238E27FC236}">
                  <a16:creationId xmlns:a16="http://schemas.microsoft.com/office/drawing/2014/main" xmlns="" id="{378281AA-E457-684C-AD66-BE0829285F46}"/>
                </a:ext>
              </a:extLst>
            </p:cNvPr>
            <p:cNvSpPr txBox="1"/>
            <p:nvPr/>
          </p:nvSpPr>
          <p:spPr>
            <a:xfrm>
              <a:off x="7559355" y="815489"/>
              <a:ext cx="1916383" cy="719428"/>
            </a:xfrm>
            <a:prstGeom prst="rect">
              <a:avLst/>
            </a:prstGeom>
            <a:noFill/>
          </p:spPr>
          <p:txBody>
            <a:bodyPr wrap="square" lIns="68580" tIns="34290" rIns="68580" bIns="3429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3200" b="1" err="1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Tập</a:t>
              </a:r>
              <a:r>
                <a:rPr lang="en-US" altLang="zh-CN" sz="3200" b="1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err="1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r>
                <a:rPr lang="en-US" altLang="zh-CN" sz="3200" b="1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5</a:t>
              </a:r>
              <a:endParaRPr lang="id-ID" altLang="zh-CN" sz="32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133" name="TextBox 5">
            <a:extLst>
              <a:ext uri="{FF2B5EF4-FFF2-40B4-BE49-F238E27FC236}">
                <a16:creationId xmlns:a16="http://schemas.microsoft.com/office/drawing/2014/main" xmlns="" id="{89806027-C5A8-6840-8D1D-F85D1BE3DED7}"/>
              </a:ext>
            </a:extLst>
          </p:cNvPr>
          <p:cNvSpPr txBox="1"/>
          <p:nvPr/>
        </p:nvSpPr>
        <p:spPr>
          <a:xfrm>
            <a:off x="3800411" y="1583131"/>
            <a:ext cx="3273225" cy="80066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3600" b="1" err="1">
                <a:solidFill>
                  <a:srgbClr val="008F00"/>
                </a:solidFill>
                <a:latin typeface="UTM Androgyne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Chủ</a:t>
            </a:r>
            <a:r>
              <a:rPr lang="en-US" altLang="zh-CN" sz="3600" b="1">
                <a:solidFill>
                  <a:srgbClr val="008F00"/>
                </a:solidFill>
                <a:latin typeface="UTM Androgyne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err="1">
                <a:solidFill>
                  <a:srgbClr val="008F00"/>
                </a:solidFill>
                <a:latin typeface="UTM Androgyne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điểm</a:t>
            </a:r>
            <a:r>
              <a:rPr lang="en-US" altLang="zh-CN" sz="3600" b="1">
                <a:solidFill>
                  <a:srgbClr val="008F00"/>
                </a:solidFill>
                <a:latin typeface="UTM Androgyne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0581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00"/>
                            </p:stCondLst>
                            <p:childTnLst>
                              <p:par>
                                <p:cTn id="2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131" grpId="0"/>
      <p:bldP spid="13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0F2A77B-624A-4CC6-BC95-F9ADC5465973}"/>
              </a:ext>
            </a:extLst>
          </p:cNvPr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2B987A3-D30C-4992-AAB7-58A5B1EC3E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FE3EE9B5-2E95-41EF-99AC-AAC55DE7F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52D81C9-77AD-4E84-ABD9-C646F85CB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0272A1A-0B96-4811-8216-5607F7BCD9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/>
        </p:blipFill>
        <p:spPr>
          <a:xfrm>
            <a:off x="9728201" y="1841734"/>
            <a:ext cx="2463800" cy="3943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E35BD3-F993-46A7-B7A2-7D6D9446D9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8527" y="2640259"/>
            <a:ext cx="2451863" cy="3616419"/>
          </a:xfrm>
          <a:prstGeom prst="rect">
            <a:avLst/>
          </a:prstGeom>
        </p:spPr>
      </p:pic>
      <p:grpSp>
        <p:nvGrpSpPr>
          <p:cNvPr id="9" name="Google Shape;5351;p75">
            <a:extLst>
              <a:ext uri="{FF2B5EF4-FFF2-40B4-BE49-F238E27FC236}">
                <a16:creationId xmlns:a16="http://schemas.microsoft.com/office/drawing/2014/main" xmlns="" id="{54E70FB1-701D-45DC-A093-C6A5EC78B34E}"/>
              </a:ext>
            </a:extLst>
          </p:cNvPr>
          <p:cNvGrpSpPr/>
          <p:nvPr/>
        </p:nvGrpSpPr>
        <p:grpSpPr>
          <a:xfrm>
            <a:off x="1820978" y="3941750"/>
            <a:ext cx="1072622" cy="1743726"/>
            <a:chOff x="6845850" y="2128454"/>
            <a:chExt cx="1460012" cy="1907092"/>
          </a:xfrm>
        </p:grpSpPr>
        <p:grpSp>
          <p:nvGrpSpPr>
            <p:cNvPr id="10" name="Google Shape;5352;p75">
              <a:extLst>
                <a:ext uri="{FF2B5EF4-FFF2-40B4-BE49-F238E27FC236}">
                  <a16:creationId xmlns:a16="http://schemas.microsoft.com/office/drawing/2014/main" xmlns="" id="{67C2A347-7928-4CF8-9FCC-968BECEE6775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>
                <a:extLst>
                  <a:ext uri="{FF2B5EF4-FFF2-40B4-BE49-F238E27FC236}">
                    <a16:creationId xmlns:a16="http://schemas.microsoft.com/office/drawing/2014/main" xmlns="" id="{1F4663FD-66A8-48F2-91CD-F5533EEEE753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5354;p75">
                <a:extLst>
                  <a:ext uri="{FF2B5EF4-FFF2-40B4-BE49-F238E27FC236}">
                    <a16:creationId xmlns:a16="http://schemas.microsoft.com/office/drawing/2014/main" xmlns="" id="{8C676AA6-DE88-4E6F-A8D1-FD9BBC350555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5355;p75">
                <a:extLst>
                  <a:ext uri="{FF2B5EF4-FFF2-40B4-BE49-F238E27FC236}">
                    <a16:creationId xmlns:a16="http://schemas.microsoft.com/office/drawing/2014/main" xmlns="" id="{86DC639B-C0C6-474E-925F-CC090E9A57F6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5356;p75">
                <a:extLst>
                  <a:ext uri="{FF2B5EF4-FFF2-40B4-BE49-F238E27FC236}">
                    <a16:creationId xmlns:a16="http://schemas.microsoft.com/office/drawing/2014/main" xmlns="" id="{3184D681-022F-4BEF-AFAC-83672CAF844C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5357;p75">
                <a:extLst>
                  <a:ext uri="{FF2B5EF4-FFF2-40B4-BE49-F238E27FC236}">
                    <a16:creationId xmlns:a16="http://schemas.microsoft.com/office/drawing/2014/main" xmlns="" id="{7266556A-FB1C-4A93-82D7-4D2A79FF2B81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5358;p75">
                <a:extLst>
                  <a:ext uri="{FF2B5EF4-FFF2-40B4-BE49-F238E27FC236}">
                    <a16:creationId xmlns:a16="http://schemas.microsoft.com/office/drawing/2014/main" xmlns="" id="{BB14F5FF-47DF-4413-BA05-F1CEFF376C48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5359;p75">
                <a:extLst>
                  <a:ext uri="{FF2B5EF4-FFF2-40B4-BE49-F238E27FC236}">
                    <a16:creationId xmlns:a16="http://schemas.microsoft.com/office/drawing/2014/main" xmlns="" id="{534AB18C-271F-49D6-89C1-B59929EE1C97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5360;p75">
                <a:extLst>
                  <a:ext uri="{FF2B5EF4-FFF2-40B4-BE49-F238E27FC236}">
                    <a16:creationId xmlns:a16="http://schemas.microsoft.com/office/drawing/2014/main" xmlns="" id="{71265F94-3336-484C-A9C2-6DB70AE33CCD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5361;p75">
                <a:extLst>
                  <a:ext uri="{FF2B5EF4-FFF2-40B4-BE49-F238E27FC236}">
                    <a16:creationId xmlns:a16="http://schemas.microsoft.com/office/drawing/2014/main" xmlns="" id="{D858BD25-95B5-46BB-AE3B-5E3FF9C295FB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5362;p75">
                <a:extLst>
                  <a:ext uri="{FF2B5EF4-FFF2-40B4-BE49-F238E27FC236}">
                    <a16:creationId xmlns:a16="http://schemas.microsoft.com/office/drawing/2014/main" xmlns="" id="{CEE2C272-FF91-454D-B257-E139F064FE57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5363;p75">
                <a:extLst>
                  <a:ext uri="{FF2B5EF4-FFF2-40B4-BE49-F238E27FC236}">
                    <a16:creationId xmlns:a16="http://schemas.microsoft.com/office/drawing/2014/main" xmlns="" id="{EF228425-3024-4318-A08F-715A9862916C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5364;p75">
                <a:extLst>
                  <a:ext uri="{FF2B5EF4-FFF2-40B4-BE49-F238E27FC236}">
                    <a16:creationId xmlns:a16="http://schemas.microsoft.com/office/drawing/2014/main" xmlns="" id="{D0CEC72D-881B-43C8-921B-09E59C95C6AA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5365;p75">
                <a:extLst>
                  <a:ext uri="{FF2B5EF4-FFF2-40B4-BE49-F238E27FC236}">
                    <a16:creationId xmlns:a16="http://schemas.microsoft.com/office/drawing/2014/main" xmlns="" id="{27FC886D-02E9-4B48-867C-E4CB5272DA85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5366;p75">
                <a:extLst>
                  <a:ext uri="{FF2B5EF4-FFF2-40B4-BE49-F238E27FC236}">
                    <a16:creationId xmlns:a16="http://schemas.microsoft.com/office/drawing/2014/main" xmlns="" id="{8D9E3554-2D2B-4C71-9CBA-5837DB364235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5367;p75">
                <a:extLst>
                  <a:ext uri="{FF2B5EF4-FFF2-40B4-BE49-F238E27FC236}">
                    <a16:creationId xmlns:a16="http://schemas.microsoft.com/office/drawing/2014/main" xmlns="" id="{6549ED1C-0D58-4F88-9751-9B36B7F89A2E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5368;p75">
                <a:extLst>
                  <a:ext uri="{FF2B5EF4-FFF2-40B4-BE49-F238E27FC236}">
                    <a16:creationId xmlns:a16="http://schemas.microsoft.com/office/drawing/2014/main" xmlns="" id="{9F5B4138-99E4-4C62-BD68-AC0F9975CDF2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5369;p75">
                <a:extLst>
                  <a:ext uri="{FF2B5EF4-FFF2-40B4-BE49-F238E27FC236}">
                    <a16:creationId xmlns:a16="http://schemas.microsoft.com/office/drawing/2014/main" xmlns="" id="{1EF4F5C7-70CA-423A-83EE-37987539565B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5370;p75">
                <a:extLst>
                  <a:ext uri="{FF2B5EF4-FFF2-40B4-BE49-F238E27FC236}">
                    <a16:creationId xmlns:a16="http://schemas.microsoft.com/office/drawing/2014/main" xmlns="" id="{0462EBBF-58BD-4279-A403-33AFC078BB72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5371;p75">
                <a:extLst>
                  <a:ext uri="{FF2B5EF4-FFF2-40B4-BE49-F238E27FC236}">
                    <a16:creationId xmlns:a16="http://schemas.microsoft.com/office/drawing/2014/main" xmlns="" id="{2F7C38D0-B58A-407D-AFA0-314C2DA40268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5372;p75">
                <a:extLst>
                  <a:ext uri="{FF2B5EF4-FFF2-40B4-BE49-F238E27FC236}">
                    <a16:creationId xmlns:a16="http://schemas.microsoft.com/office/drawing/2014/main" xmlns="" id="{910327CE-561C-4610-BAB5-3BA90B7ABC2E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5373;p75">
                <a:extLst>
                  <a:ext uri="{FF2B5EF4-FFF2-40B4-BE49-F238E27FC236}">
                    <a16:creationId xmlns:a16="http://schemas.microsoft.com/office/drawing/2014/main" xmlns="" id="{AA66A830-0C7D-4B5F-87DE-3F60413BFB68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5374;p75">
                <a:extLst>
                  <a:ext uri="{FF2B5EF4-FFF2-40B4-BE49-F238E27FC236}">
                    <a16:creationId xmlns:a16="http://schemas.microsoft.com/office/drawing/2014/main" xmlns="" id="{FD361DCF-CB8C-445B-A4EB-E7C509C49310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5375;p75">
                <a:extLst>
                  <a:ext uri="{FF2B5EF4-FFF2-40B4-BE49-F238E27FC236}">
                    <a16:creationId xmlns:a16="http://schemas.microsoft.com/office/drawing/2014/main" xmlns="" id="{9FE4081A-24B1-4DE2-996A-D84D0A98AA6E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Google Shape;5376;p75">
              <a:extLst>
                <a:ext uri="{FF2B5EF4-FFF2-40B4-BE49-F238E27FC236}">
                  <a16:creationId xmlns:a16="http://schemas.microsoft.com/office/drawing/2014/main" xmlns="" id="{906E2218-C50E-4760-83EA-77B37C44E27C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图片 13">
            <a:extLst>
              <a:ext uri="{FF2B5EF4-FFF2-40B4-BE49-F238E27FC236}">
                <a16:creationId xmlns:a16="http://schemas.microsoft.com/office/drawing/2014/main" xmlns="" id="{0C9BC3F6-2129-49A9-B638-C2EB0DE2D9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>
            <a:extLst>
              <a:ext uri="{FF2B5EF4-FFF2-40B4-BE49-F238E27FC236}">
                <a16:creationId xmlns:a16="http://schemas.microsoft.com/office/drawing/2014/main" xmlns="" id="{B32497C7-023A-43BF-A4F5-F17B54D059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37" name="图片 12">
            <a:extLst>
              <a:ext uri="{FF2B5EF4-FFF2-40B4-BE49-F238E27FC236}">
                <a16:creationId xmlns:a16="http://schemas.microsoft.com/office/drawing/2014/main" xmlns="" id="{157357CD-0CEC-44CC-A53A-F94DB0E96B2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38" name="图片 13">
            <a:extLst>
              <a:ext uri="{FF2B5EF4-FFF2-40B4-BE49-F238E27FC236}">
                <a16:creationId xmlns:a16="http://schemas.microsoft.com/office/drawing/2014/main" xmlns="" id="{885CA9F1-A26F-40C6-A798-9193B5C6A8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6B1EC431-463B-3042-A121-6D0DB173AE26}"/>
              </a:ext>
            </a:extLst>
          </p:cNvPr>
          <p:cNvGrpSpPr/>
          <p:nvPr/>
        </p:nvGrpSpPr>
        <p:grpSpPr>
          <a:xfrm>
            <a:off x="117432" y="124169"/>
            <a:ext cx="4221400" cy="1265856"/>
            <a:chOff x="1421534" y="3820089"/>
            <a:chExt cx="4221400" cy="1265856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xmlns="" id="{C4356D9B-DA04-B14C-B460-434B6F225137}"/>
                </a:ext>
              </a:extLst>
            </p:cNvPr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淘宝店chenying0907 8">
              <a:extLst>
                <a:ext uri="{FF2B5EF4-FFF2-40B4-BE49-F238E27FC236}">
                  <a16:creationId xmlns:a16="http://schemas.microsoft.com/office/drawing/2014/main" xmlns="" id="{1E06CB17-65BC-E24F-8BC4-10F1BA6B2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" name="淘宝店chenying0907 9">
              <a:extLst>
                <a:ext uri="{FF2B5EF4-FFF2-40B4-BE49-F238E27FC236}">
                  <a16:creationId xmlns:a16="http://schemas.microsoft.com/office/drawing/2014/main" xmlns="" id="{06628358-EE16-D844-8C23-E5F813709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3" name="淘宝店chenying0907 19">
              <a:extLst>
                <a:ext uri="{FF2B5EF4-FFF2-40B4-BE49-F238E27FC236}">
                  <a16:creationId xmlns:a16="http://schemas.microsoft.com/office/drawing/2014/main" xmlns="" id="{A35E2FFA-D8C1-CF42-BE24-48C6E69F9BAA}"/>
                </a:ext>
              </a:extLst>
            </p:cNvPr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44" name="Rectangle 24">
              <a:extLst>
                <a:ext uri="{FF2B5EF4-FFF2-40B4-BE49-F238E27FC236}">
                  <a16:creationId xmlns:a16="http://schemas.microsoft.com/office/drawing/2014/main" xmlns="" id="{DF0DA675-E0D5-284B-ACF9-34624935B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46" name="Text Box 33">
            <a:extLst>
              <a:ext uri="{FF2B5EF4-FFF2-40B4-BE49-F238E27FC236}">
                <a16:creationId xmlns:a16="http://schemas.microsoft.com/office/drawing/2014/main" xmlns="" id="{CC710010-EC2D-A94C-BD1C-B6955869F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4598" y="2731121"/>
            <a:ext cx="74946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Giàn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giáo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bác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cầm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bay,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mùi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rãnh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trát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r>
              <a:rPr lang="en-US" altLang="x-none" sz="32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347568E-A494-0F47-ACE3-AACA51545859}"/>
              </a:ext>
            </a:extLst>
          </p:cNvPr>
          <p:cNvGrpSpPr/>
          <p:nvPr/>
        </p:nvGrpSpPr>
        <p:grpSpPr>
          <a:xfrm>
            <a:off x="1885970" y="1528806"/>
            <a:ext cx="8923932" cy="1266347"/>
            <a:chOff x="1885970" y="1528806"/>
            <a:chExt cx="8923932" cy="1266347"/>
          </a:xfrm>
        </p:grpSpPr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xmlns="" id="{05DACD0C-3A0E-E840-AD79-C4EAF98BBB1C}"/>
                </a:ext>
              </a:extLst>
            </p:cNvPr>
            <p:cNvSpPr txBox="1">
              <a:spLocks/>
            </p:cNvSpPr>
            <p:nvPr/>
          </p:nvSpPr>
          <p:spPr>
            <a:xfrm>
              <a:off x="2580302" y="1593660"/>
              <a:ext cx="8229600" cy="120149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288925" algn="just">
                <a:spcBef>
                  <a:spcPct val="25000"/>
                </a:spcBef>
                <a:buFont typeface="Wingdings" pitchFamily="2" charset="2"/>
                <a:buNone/>
                <a:defRPr/>
              </a:pP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1.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Những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chi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tiết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nào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vẽ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lên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hình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ảnh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một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ngôi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nhà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đang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itchFamily="18" charset="0"/>
                </a:rPr>
                <a:t>xây</a:t>
              </a:r>
              <a:r>
                <a:rPr lang="en-US" sz="3200" b="1">
                  <a:solidFill>
                    <a:srgbClr val="008F00"/>
                  </a:solidFill>
                  <a:latin typeface="Times New Roman" pitchFamily="18" charset="0"/>
                </a:rPr>
                <a:t>?</a:t>
              </a:r>
            </a:p>
          </p:txBody>
        </p:sp>
        <p:pic>
          <p:nvPicPr>
            <p:cNvPr id="10242" name="Picture 2" descr="Bộ sưu tập những hình ảnh dấu chấm hỏi đẹp, sáng tạo nhất">
              <a:extLst>
                <a:ext uri="{FF2B5EF4-FFF2-40B4-BE49-F238E27FC236}">
                  <a16:creationId xmlns:a16="http://schemas.microsoft.com/office/drawing/2014/main" xmlns="" id="{377DCCED-00F4-B34D-8D92-1F736A758F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3" t="4661" r="27532" b="8768"/>
            <a:stretch/>
          </p:blipFill>
          <p:spPr bwMode="auto">
            <a:xfrm>
              <a:off x="1885970" y="1528806"/>
              <a:ext cx="694332" cy="1047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531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03BEA27-BC5D-47C6-87CB-B3BC90A256FF}"/>
              </a:ext>
            </a:extLst>
          </p:cNvPr>
          <p:cNvGrpSpPr/>
          <p:nvPr/>
        </p:nvGrpSpPr>
        <p:grpSpPr>
          <a:xfrm>
            <a:off x="0" y="6033564"/>
            <a:ext cx="12192000" cy="824436"/>
            <a:chOff x="0" y="5644206"/>
            <a:chExt cx="12192000" cy="121379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C6EB677-407D-43F0-9907-93EEE8832E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45D2E570-5F9C-454D-9135-7074954BEE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5DC7E75D-451C-40A2-9118-466B0612E3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grpSp>
        <p:nvGrpSpPr>
          <p:cNvPr id="12" name="Google Shape;5069;p75">
            <a:extLst>
              <a:ext uri="{FF2B5EF4-FFF2-40B4-BE49-F238E27FC236}">
                <a16:creationId xmlns:a16="http://schemas.microsoft.com/office/drawing/2014/main" xmlns="" id="{7EB73BDF-5067-4187-B48C-2892F3ABD3B5}"/>
              </a:ext>
            </a:extLst>
          </p:cNvPr>
          <p:cNvGrpSpPr/>
          <p:nvPr/>
        </p:nvGrpSpPr>
        <p:grpSpPr>
          <a:xfrm>
            <a:off x="9990516" y="3515085"/>
            <a:ext cx="2162213" cy="2508254"/>
            <a:chOff x="714250" y="1285950"/>
            <a:chExt cx="1767525" cy="2050400"/>
          </a:xfrm>
        </p:grpSpPr>
        <p:sp>
          <p:nvSpPr>
            <p:cNvPr id="13" name="Google Shape;5070;p75">
              <a:extLst>
                <a:ext uri="{FF2B5EF4-FFF2-40B4-BE49-F238E27FC236}">
                  <a16:creationId xmlns:a16="http://schemas.microsoft.com/office/drawing/2014/main" xmlns="" id="{C5490DF8-DBC0-45CA-B6B7-47D4BF83295D}"/>
                </a:ext>
              </a:extLst>
            </p:cNvPr>
            <p:cNvSpPr/>
            <p:nvPr/>
          </p:nvSpPr>
          <p:spPr>
            <a:xfrm>
              <a:off x="1975250" y="1519275"/>
              <a:ext cx="471575" cy="1718700"/>
            </a:xfrm>
            <a:custGeom>
              <a:avLst/>
              <a:gdLst/>
              <a:ahLst/>
              <a:cxnLst/>
              <a:rect l="l" t="t" r="r" b="b"/>
              <a:pathLst>
                <a:path w="18863" h="68748" extrusionOk="0">
                  <a:moveTo>
                    <a:pt x="1" y="1"/>
                  </a:moveTo>
                  <a:lnTo>
                    <a:pt x="1" y="68747"/>
                  </a:lnTo>
                  <a:lnTo>
                    <a:pt x="18862" y="68747"/>
                  </a:lnTo>
                  <a:lnTo>
                    <a:pt x="188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oogle Shape;5071;p75">
              <a:extLst>
                <a:ext uri="{FF2B5EF4-FFF2-40B4-BE49-F238E27FC236}">
                  <a16:creationId xmlns:a16="http://schemas.microsoft.com/office/drawing/2014/main" xmlns="" id="{2945E46E-97B2-4DBA-9301-60666FC7CB5E}"/>
                </a:ext>
              </a:extLst>
            </p:cNvPr>
            <p:cNvGrpSpPr/>
            <p:nvPr/>
          </p:nvGrpSpPr>
          <p:grpSpPr>
            <a:xfrm>
              <a:off x="714250" y="1646925"/>
              <a:ext cx="185400" cy="283750"/>
              <a:chOff x="714300" y="1646925"/>
              <a:chExt cx="185400" cy="283750"/>
            </a:xfrm>
          </p:grpSpPr>
          <p:sp>
            <p:nvSpPr>
              <p:cNvPr id="195" name="Google Shape;5072;p75">
                <a:extLst>
                  <a:ext uri="{FF2B5EF4-FFF2-40B4-BE49-F238E27FC236}">
                    <a16:creationId xmlns:a16="http://schemas.microsoft.com/office/drawing/2014/main" xmlns="" id="{D8500961-64DB-4151-B0A4-3D74322DBAAA}"/>
                  </a:ext>
                </a:extLst>
              </p:cNvPr>
              <p:cNvSpPr/>
              <p:nvPr/>
            </p:nvSpPr>
            <p:spPr>
              <a:xfrm>
                <a:off x="782600" y="1657500"/>
                <a:ext cx="228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Google Shape;5073;p75">
                <a:extLst>
                  <a:ext uri="{FF2B5EF4-FFF2-40B4-BE49-F238E27FC236}">
                    <a16:creationId xmlns:a16="http://schemas.microsoft.com/office/drawing/2014/main" xmlns="" id="{86265335-521C-4991-A477-670D3E4E7A23}"/>
                  </a:ext>
                </a:extLst>
              </p:cNvPr>
              <p:cNvSpPr/>
              <p:nvPr/>
            </p:nvSpPr>
            <p:spPr>
              <a:xfrm>
                <a:off x="834625" y="1657500"/>
                <a:ext cx="23600" cy="1666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7" extrusionOk="0">
                    <a:moveTo>
                      <a:pt x="1" y="0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Google Shape;5074;p75">
                <a:extLst>
                  <a:ext uri="{FF2B5EF4-FFF2-40B4-BE49-F238E27FC236}">
                    <a16:creationId xmlns:a16="http://schemas.microsoft.com/office/drawing/2014/main" xmlns="" id="{84704591-27C3-455A-BD77-CD8A0668E887}"/>
                  </a:ext>
                </a:extLst>
              </p:cNvPr>
              <p:cNvSpPr/>
              <p:nvPr/>
            </p:nvSpPr>
            <p:spPr>
              <a:xfrm>
                <a:off x="834625" y="1668875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Google Shape;5075;p75">
                <a:extLst>
                  <a:ext uri="{FF2B5EF4-FFF2-40B4-BE49-F238E27FC236}">
                    <a16:creationId xmlns:a16="http://schemas.microsoft.com/office/drawing/2014/main" xmlns="" id="{DD57D439-A65F-4D83-BF3C-B74917524471}"/>
                  </a:ext>
                </a:extLst>
              </p:cNvPr>
              <p:cNvSpPr/>
              <p:nvPr/>
            </p:nvSpPr>
            <p:spPr>
              <a:xfrm>
                <a:off x="728950" y="1657500"/>
                <a:ext cx="170750" cy="2731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7" extrusionOk="0">
                    <a:moveTo>
                      <a:pt x="0" y="0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46"/>
                    </a:lnTo>
                    <a:lnTo>
                      <a:pt x="911" y="6406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Google Shape;5076;p75">
                <a:extLst>
                  <a:ext uri="{FF2B5EF4-FFF2-40B4-BE49-F238E27FC236}">
                    <a16:creationId xmlns:a16="http://schemas.microsoft.com/office/drawing/2014/main" xmlns="" id="{C9A8A816-A6AF-45ED-A2AC-6E80BCC86D60}"/>
                  </a:ext>
                </a:extLst>
              </p:cNvPr>
              <p:cNvSpPr/>
              <p:nvPr/>
            </p:nvSpPr>
            <p:spPr>
              <a:xfrm>
                <a:off x="714300" y="1812775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Google Shape;5077;p75">
                <a:extLst>
                  <a:ext uri="{FF2B5EF4-FFF2-40B4-BE49-F238E27FC236}">
                    <a16:creationId xmlns:a16="http://schemas.microsoft.com/office/drawing/2014/main" xmlns="" id="{C1BBC66B-E030-4713-B744-B8233FFCFAC2}"/>
                  </a:ext>
                </a:extLst>
              </p:cNvPr>
              <p:cNvSpPr/>
              <p:nvPr/>
            </p:nvSpPr>
            <p:spPr>
              <a:xfrm>
                <a:off x="714300" y="18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Google Shape;5078;p75">
                <a:extLst>
                  <a:ext uri="{FF2B5EF4-FFF2-40B4-BE49-F238E27FC236}">
                    <a16:creationId xmlns:a16="http://schemas.microsoft.com/office/drawing/2014/main" xmlns="" id="{628D4B5D-B1D1-4205-82D7-244342F250BF}"/>
                  </a:ext>
                </a:extLst>
              </p:cNvPr>
              <p:cNvSpPr/>
              <p:nvPr/>
            </p:nvSpPr>
            <p:spPr>
              <a:xfrm>
                <a:off x="714300" y="1646925"/>
                <a:ext cx="169150" cy="219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879" extrusionOk="0">
                    <a:moveTo>
                      <a:pt x="1" y="0"/>
                    </a:moveTo>
                    <a:lnTo>
                      <a:pt x="1" y="878"/>
                    </a:lnTo>
                    <a:lnTo>
                      <a:pt x="6765" y="878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Google Shape;5079;p75">
                <a:extLst>
                  <a:ext uri="{FF2B5EF4-FFF2-40B4-BE49-F238E27FC236}">
                    <a16:creationId xmlns:a16="http://schemas.microsoft.com/office/drawing/2014/main" xmlns="" id="{CD5EA03C-928D-44EE-BC00-E4EAC42AA4DB}"/>
                  </a:ext>
                </a:extLst>
              </p:cNvPr>
              <p:cNvSpPr/>
              <p:nvPr/>
            </p:nvSpPr>
            <p:spPr>
              <a:xfrm>
                <a:off x="714300" y="165750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5"/>
                    </a:lnTo>
                    <a:lnTo>
                      <a:pt x="6765" y="455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Google Shape;5080;p75">
                <a:extLst>
                  <a:ext uri="{FF2B5EF4-FFF2-40B4-BE49-F238E27FC236}">
                    <a16:creationId xmlns:a16="http://schemas.microsoft.com/office/drawing/2014/main" xmlns="" id="{05E21DBD-1DC5-4021-986D-2E6449ED596E}"/>
                  </a:ext>
                </a:extLst>
              </p:cNvPr>
              <p:cNvSpPr/>
              <p:nvPr/>
            </p:nvSpPr>
            <p:spPr>
              <a:xfrm>
                <a:off x="78260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Google Shape;5081;p75">
                <a:extLst>
                  <a:ext uri="{FF2B5EF4-FFF2-40B4-BE49-F238E27FC236}">
                    <a16:creationId xmlns:a16="http://schemas.microsoft.com/office/drawing/2014/main" xmlns="" id="{73CC2EC0-C99B-4EF6-A512-ED5776B957DA}"/>
                  </a:ext>
                </a:extLst>
              </p:cNvPr>
              <p:cNvSpPr/>
              <p:nvPr/>
            </p:nvSpPr>
            <p:spPr>
              <a:xfrm>
                <a:off x="728950" y="1668875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oogle Shape;5082;p75">
              <a:extLst>
                <a:ext uri="{FF2B5EF4-FFF2-40B4-BE49-F238E27FC236}">
                  <a16:creationId xmlns:a16="http://schemas.microsoft.com/office/drawing/2014/main" xmlns="" id="{30702AE9-198D-41ED-91A9-8DB5561D42C2}"/>
                </a:ext>
              </a:extLst>
            </p:cNvPr>
            <p:cNvGrpSpPr/>
            <p:nvPr/>
          </p:nvGrpSpPr>
          <p:grpSpPr>
            <a:xfrm>
              <a:off x="721625" y="2046100"/>
              <a:ext cx="185400" cy="284575"/>
              <a:chOff x="714300" y="2046100"/>
              <a:chExt cx="185400" cy="284575"/>
            </a:xfrm>
          </p:grpSpPr>
          <p:sp>
            <p:nvSpPr>
              <p:cNvPr id="185" name="Google Shape;5083;p75">
                <a:extLst>
                  <a:ext uri="{FF2B5EF4-FFF2-40B4-BE49-F238E27FC236}">
                    <a16:creationId xmlns:a16="http://schemas.microsoft.com/office/drawing/2014/main" xmlns="" id="{F14A7EA8-26E4-46D6-983F-A038979562E2}"/>
                  </a:ext>
                </a:extLst>
              </p:cNvPr>
              <p:cNvSpPr/>
              <p:nvPr/>
            </p:nvSpPr>
            <p:spPr>
              <a:xfrm>
                <a:off x="782600" y="2057475"/>
                <a:ext cx="228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11" y="666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Google Shape;5084;p75">
                <a:extLst>
                  <a:ext uri="{FF2B5EF4-FFF2-40B4-BE49-F238E27FC236}">
                    <a16:creationId xmlns:a16="http://schemas.microsoft.com/office/drawing/2014/main" xmlns="" id="{EBC8B360-90A6-4637-939E-F1AE330D8A8F}"/>
                  </a:ext>
                </a:extLst>
              </p:cNvPr>
              <p:cNvSpPr/>
              <p:nvPr/>
            </p:nvSpPr>
            <p:spPr>
              <a:xfrm>
                <a:off x="834625" y="2057475"/>
                <a:ext cx="2360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68" extrusionOk="0">
                    <a:moveTo>
                      <a:pt x="1" y="1"/>
                    </a:moveTo>
                    <a:lnTo>
                      <a:pt x="1" y="6667"/>
                    </a:lnTo>
                    <a:lnTo>
                      <a:pt x="944" y="6667"/>
                    </a:lnTo>
                    <a:lnTo>
                      <a:pt x="9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Google Shape;5085;p75">
                <a:extLst>
                  <a:ext uri="{FF2B5EF4-FFF2-40B4-BE49-F238E27FC236}">
                    <a16:creationId xmlns:a16="http://schemas.microsoft.com/office/drawing/2014/main" xmlns="" id="{EC0A60A6-ED12-4388-AD11-BEE1B7F59FA6}"/>
                  </a:ext>
                </a:extLst>
              </p:cNvPr>
              <p:cNvSpPr/>
              <p:nvPr/>
            </p:nvSpPr>
            <p:spPr>
              <a:xfrm>
                <a:off x="834625" y="2068875"/>
                <a:ext cx="11425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Google Shape;5086;p75">
                <a:extLst>
                  <a:ext uri="{FF2B5EF4-FFF2-40B4-BE49-F238E27FC236}">
                    <a16:creationId xmlns:a16="http://schemas.microsoft.com/office/drawing/2014/main" xmlns="" id="{0B9E64B0-FB4E-46FA-A282-2CAF64DFF38F}"/>
                  </a:ext>
                </a:extLst>
              </p:cNvPr>
              <p:cNvSpPr/>
              <p:nvPr/>
            </p:nvSpPr>
            <p:spPr>
              <a:xfrm>
                <a:off x="728950" y="2057475"/>
                <a:ext cx="170750" cy="273200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928" extrusionOk="0">
                    <a:moveTo>
                      <a:pt x="0" y="1"/>
                    </a:moveTo>
                    <a:lnTo>
                      <a:pt x="0" y="6927"/>
                    </a:lnTo>
                    <a:lnTo>
                      <a:pt x="6309" y="10927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Google Shape;5087;p75">
                <a:extLst>
                  <a:ext uri="{FF2B5EF4-FFF2-40B4-BE49-F238E27FC236}">
                    <a16:creationId xmlns:a16="http://schemas.microsoft.com/office/drawing/2014/main" xmlns="" id="{7F02DA16-A8D1-4211-801D-A1D4E40E7412}"/>
                  </a:ext>
                </a:extLst>
              </p:cNvPr>
              <p:cNvSpPr/>
              <p:nvPr/>
            </p:nvSpPr>
            <p:spPr>
              <a:xfrm>
                <a:off x="714300" y="22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2"/>
                    </a:lnTo>
                    <a:lnTo>
                      <a:pt x="6765" y="912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Google Shape;5088;p75">
                <a:extLst>
                  <a:ext uri="{FF2B5EF4-FFF2-40B4-BE49-F238E27FC236}">
                    <a16:creationId xmlns:a16="http://schemas.microsoft.com/office/drawing/2014/main" xmlns="" id="{C22A0B44-5167-4D63-B5D6-AB3B0D425BD4}"/>
                  </a:ext>
                </a:extLst>
              </p:cNvPr>
              <p:cNvSpPr/>
              <p:nvPr/>
            </p:nvSpPr>
            <p:spPr>
              <a:xfrm>
                <a:off x="714300" y="2224150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Google Shape;5089;p75">
                <a:extLst>
                  <a:ext uri="{FF2B5EF4-FFF2-40B4-BE49-F238E27FC236}">
                    <a16:creationId xmlns:a16="http://schemas.microsoft.com/office/drawing/2014/main" xmlns="" id="{9C88E521-3D9A-4559-9621-835C1FE1ED54}"/>
                  </a:ext>
                </a:extLst>
              </p:cNvPr>
              <p:cNvSpPr/>
              <p:nvPr/>
            </p:nvSpPr>
            <p:spPr>
              <a:xfrm>
                <a:off x="714300" y="204610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Google Shape;5090;p75">
                <a:extLst>
                  <a:ext uri="{FF2B5EF4-FFF2-40B4-BE49-F238E27FC236}">
                    <a16:creationId xmlns:a16="http://schemas.microsoft.com/office/drawing/2014/main" xmlns="" id="{40A0135C-2873-40BC-BF65-F2241673C9EF}"/>
                  </a:ext>
                </a:extLst>
              </p:cNvPr>
              <p:cNvSpPr/>
              <p:nvPr/>
            </p:nvSpPr>
            <p:spPr>
              <a:xfrm>
                <a:off x="714300" y="2057475"/>
                <a:ext cx="169150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7" extrusionOk="0">
                    <a:moveTo>
                      <a:pt x="1" y="1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Google Shape;5091;p75">
                <a:extLst>
                  <a:ext uri="{FF2B5EF4-FFF2-40B4-BE49-F238E27FC236}">
                    <a16:creationId xmlns:a16="http://schemas.microsoft.com/office/drawing/2014/main" xmlns="" id="{4722CF5B-ABF1-4042-8081-B9D5F9B804A1}"/>
                  </a:ext>
                </a:extLst>
              </p:cNvPr>
              <p:cNvSpPr/>
              <p:nvPr/>
            </p:nvSpPr>
            <p:spPr>
              <a:xfrm>
                <a:off x="78260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1" y="0"/>
                    </a:moveTo>
                    <a:lnTo>
                      <a:pt x="1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Google Shape;5092;p75">
                <a:extLst>
                  <a:ext uri="{FF2B5EF4-FFF2-40B4-BE49-F238E27FC236}">
                    <a16:creationId xmlns:a16="http://schemas.microsoft.com/office/drawing/2014/main" xmlns="" id="{3E4EA822-0992-4F64-9CFB-6943346581AD}"/>
                  </a:ext>
                </a:extLst>
              </p:cNvPr>
              <p:cNvSpPr/>
              <p:nvPr/>
            </p:nvSpPr>
            <p:spPr>
              <a:xfrm>
                <a:off x="728950" y="2068875"/>
                <a:ext cx="11400" cy="1439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6" extrusionOk="0">
                    <a:moveTo>
                      <a:pt x="0" y="0"/>
                    </a:moveTo>
                    <a:lnTo>
                      <a:pt x="0" y="5756"/>
                    </a:lnTo>
                    <a:lnTo>
                      <a:pt x="456" y="575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oogle Shape;5093;p75">
              <a:extLst>
                <a:ext uri="{FF2B5EF4-FFF2-40B4-BE49-F238E27FC236}">
                  <a16:creationId xmlns:a16="http://schemas.microsoft.com/office/drawing/2014/main" xmlns="" id="{3830607F-5918-47D6-A220-AC226B6C035F}"/>
                </a:ext>
              </a:extLst>
            </p:cNvPr>
            <p:cNvGrpSpPr/>
            <p:nvPr/>
          </p:nvGrpSpPr>
          <p:grpSpPr>
            <a:xfrm>
              <a:off x="721625" y="2446100"/>
              <a:ext cx="185400" cy="283750"/>
              <a:chOff x="714300" y="2446100"/>
              <a:chExt cx="185400" cy="283750"/>
            </a:xfrm>
          </p:grpSpPr>
          <p:sp>
            <p:nvSpPr>
              <p:cNvPr id="175" name="Google Shape;5094;p75">
                <a:extLst>
                  <a:ext uri="{FF2B5EF4-FFF2-40B4-BE49-F238E27FC236}">
                    <a16:creationId xmlns:a16="http://schemas.microsoft.com/office/drawing/2014/main" xmlns="" id="{D3274341-5A09-4BE0-9F3E-E761C110A310}"/>
                  </a:ext>
                </a:extLst>
              </p:cNvPr>
              <p:cNvSpPr/>
              <p:nvPr/>
            </p:nvSpPr>
            <p:spPr>
              <a:xfrm>
                <a:off x="782600" y="2457475"/>
                <a:ext cx="228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11" y="6634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Google Shape;5095;p75">
                <a:extLst>
                  <a:ext uri="{FF2B5EF4-FFF2-40B4-BE49-F238E27FC236}">
                    <a16:creationId xmlns:a16="http://schemas.microsoft.com/office/drawing/2014/main" xmlns="" id="{63F0C275-0815-4CDE-9C15-F1BA61F393EB}"/>
                  </a:ext>
                </a:extLst>
              </p:cNvPr>
              <p:cNvSpPr/>
              <p:nvPr/>
            </p:nvSpPr>
            <p:spPr>
              <a:xfrm>
                <a:off x="834625" y="2457475"/>
                <a:ext cx="23600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6635" extrusionOk="0">
                    <a:moveTo>
                      <a:pt x="1" y="0"/>
                    </a:moveTo>
                    <a:lnTo>
                      <a:pt x="1" y="6634"/>
                    </a:lnTo>
                    <a:lnTo>
                      <a:pt x="944" y="6634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Google Shape;5096;p75">
                <a:extLst>
                  <a:ext uri="{FF2B5EF4-FFF2-40B4-BE49-F238E27FC236}">
                    <a16:creationId xmlns:a16="http://schemas.microsoft.com/office/drawing/2014/main" xmlns="" id="{65DCFE9B-F45A-41E1-BC3F-09DFA5C5876D}"/>
                  </a:ext>
                </a:extLst>
              </p:cNvPr>
              <p:cNvSpPr/>
              <p:nvPr/>
            </p:nvSpPr>
            <p:spPr>
              <a:xfrm>
                <a:off x="834625" y="2468850"/>
                <a:ext cx="11425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Google Shape;5097;p75">
                <a:extLst>
                  <a:ext uri="{FF2B5EF4-FFF2-40B4-BE49-F238E27FC236}">
                    <a16:creationId xmlns:a16="http://schemas.microsoft.com/office/drawing/2014/main" xmlns="" id="{83CF3EF2-6843-4F90-BC28-2324EF8342DD}"/>
                  </a:ext>
                </a:extLst>
              </p:cNvPr>
              <p:cNvSpPr/>
              <p:nvPr/>
            </p:nvSpPr>
            <p:spPr>
              <a:xfrm>
                <a:off x="728950" y="2457475"/>
                <a:ext cx="170750" cy="2723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10895" extrusionOk="0">
                    <a:moveTo>
                      <a:pt x="0" y="0"/>
                    </a:moveTo>
                    <a:lnTo>
                      <a:pt x="0" y="6895"/>
                    </a:lnTo>
                    <a:lnTo>
                      <a:pt x="6309" y="10894"/>
                    </a:lnTo>
                    <a:lnTo>
                      <a:pt x="6829" y="10114"/>
                    </a:lnTo>
                    <a:lnTo>
                      <a:pt x="911" y="6407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Google Shape;5098;p75">
                <a:extLst>
                  <a:ext uri="{FF2B5EF4-FFF2-40B4-BE49-F238E27FC236}">
                    <a16:creationId xmlns:a16="http://schemas.microsoft.com/office/drawing/2014/main" xmlns="" id="{1503AB4F-98A1-4524-832A-8B10DB5B07F6}"/>
                  </a:ext>
                </a:extLst>
              </p:cNvPr>
              <p:cNvSpPr/>
              <p:nvPr/>
            </p:nvSpPr>
            <p:spPr>
              <a:xfrm>
                <a:off x="714300" y="2612750"/>
                <a:ext cx="1691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2" extrusionOk="0">
                    <a:moveTo>
                      <a:pt x="1" y="1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Google Shape;5099;p75">
                <a:extLst>
                  <a:ext uri="{FF2B5EF4-FFF2-40B4-BE49-F238E27FC236}">
                    <a16:creationId xmlns:a16="http://schemas.microsoft.com/office/drawing/2014/main" xmlns="" id="{BB835F94-5169-4D70-AC99-AB58982CA700}"/>
                  </a:ext>
                </a:extLst>
              </p:cNvPr>
              <p:cNvSpPr/>
              <p:nvPr/>
            </p:nvSpPr>
            <p:spPr>
              <a:xfrm>
                <a:off x="714300" y="2624125"/>
                <a:ext cx="1691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24" extrusionOk="0">
                    <a:moveTo>
                      <a:pt x="1" y="1"/>
                    </a:moveTo>
                    <a:lnTo>
                      <a:pt x="1" y="424"/>
                    </a:lnTo>
                    <a:lnTo>
                      <a:pt x="6765" y="424"/>
                    </a:lnTo>
                    <a:lnTo>
                      <a:pt x="676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Google Shape;5100;p75">
                <a:extLst>
                  <a:ext uri="{FF2B5EF4-FFF2-40B4-BE49-F238E27FC236}">
                    <a16:creationId xmlns:a16="http://schemas.microsoft.com/office/drawing/2014/main" xmlns="" id="{3C8B937D-A210-49AF-91D1-FE2EAF802F24}"/>
                  </a:ext>
                </a:extLst>
              </p:cNvPr>
              <p:cNvSpPr/>
              <p:nvPr/>
            </p:nvSpPr>
            <p:spPr>
              <a:xfrm>
                <a:off x="714300" y="2446100"/>
                <a:ext cx="16915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911" extrusionOk="0">
                    <a:moveTo>
                      <a:pt x="1" y="0"/>
                    </a:moveTo>
                    <a:lnTo>
                      <a:pt x="1" y="911"/>
                    </a:lnTo>
                    <a:lnTo>
                      <a:pt x="6765" y="911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Google Shape;5101;p75">
                <a:extLst>
                  <a:ext uri="{FF2B5EF4-FFF2-40B4-BE49-F238E27FC236}">
                    <a16:creationId xmlns:a16="http://schemas.microsoft.com/office/drawing/2014/main" xmlns="" id="{3816A377-FF42-4D63-8727-401B19AAF5B1}"/>
                  </a:ext>
                </a:extLst>
              </p:cNvPr>
              <p:cNvSpPr/>
              <p:nvPr/>
            </p:nvSpPr>
            <p:spPr>
              <a:xfrm>
                <a:off x="714300" y="2457475"/>
                <a:ext cx="16915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765" y="456"/>
                    </a:lnTo>
                    <a:lnTo>
                      <a:pt x="67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Google Shape;5102;p75">
                <a:extLst>
                  <a:ext uri="{FF2B5EF4-FFF2-40B4-BE49-F238E27FC236}">
                    <a16:creationId xmlns:a16="http://schemas.microsoft.com/office/drawing/2014/main" xmlns="" id="{2D6B68AD-E6CC-4F82-A172-7E81E7356D50}"/>
                  </a:ext>
                </a:extLst>
              </p:cNvPr>
              <p:cNvSpPr/>
              <p:nvPr/>
            </p:nvSpPr>
            <p:spPr>
              <a:xfrm>
                <a:off x="78260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1" y="1"/>
                    </a:moveTo>
                    <a:lnTo>
                      <a:pt x="1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Google Shape;5103;p75">
                <a:extLst>
                  <a:ext uri="{FF2B5EF4-FFF2-40B4-BE49-F238E27FC236}">
                    <a16:creationId xmlns:a16="http://schemas.microsoft.com/office/drawing/2014/main" xmlns="" id="{3ED85794-8FDA-4749-B6FF-2A02E3A316EC}"/>
                  </a:ext>
                </a:extLst>
              </p:cNvPr>
              <p:cNvSpPr/>
              <p:nvPr/>
            </p:nvSpPr>
            <p:spPr>
              <a:xfrm>
                <a:off x="728950" y="2468850"/>
                <a:ext cx="11400" cy="1439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757" extrusionOk="0">
                    <a:moveTo>
                      <a:pt x="0" y="1"/>
                    </a:moveTo>
                    <a:lnTo>
                      <a:pt x="0" y="5757"/>
                    </a:lnTo>
                    <a:lnTo>
                      <a:pt x="456" y="5757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7" name="Google Shape;5104;p75">
              <a:extLst>
                <a:ext uri="{FF2B5EF4-FFF2-40B4-BE49-F238E27FC236}">
                  <a16:creationId xmlns:a16="http://schemas.microsoft.com/office/drawing/2014/main" xmlns="" id="{17DDFB6A-2637-4696-B14E-C0A2D4BC10A8}"/>
                </a:ext>
              </a:extLst>
            </p:cNvPr>
            <p:cNvSpPr/>
            <p:nvPr/>
          </p:nvSpPr>
          <p:spPr>
            <a:xfrm>
              <a:off x="782600" y="2857475"/>
              <a:ext cx="22800" cy="165875"/>
            </a:xfrm>
            <a:custGeom>
              <a:avLst/>
              <a:gdLst/>
              <a:ahLst/>
              <a:cxnLst/>
              <a:rect l="l" t="t" r="r" b="b"/>
              <a:pathLst>
                <a:path w="912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11" y="663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5105;p75">
              <a:extLst>
                <a:ext uri="{FF2B5EF4-FFF2-40B4-BE49-F238E27FC236}">
                  <a16:creationId xmlns:a16="http://schemas.microsoft.com/office/drawing/2014/main" xmlns="" id="{B8CD76E1-E048-4889-8141-6E4BE7C5A550}"/>
                </a:ext>
              </a:extLst>
            </p:cNvPr>
            <p:cNvSpPr/>
            <p:nvPr/>
          </p:nvSpPr>
          <p:spPr>
            <a:xfrm>
              <a:off x="834625" y="2857475"/>
              <a:ext cx="23600" cy="165875"/>
            </a:xfrm>
            <a:custGeom>
              <a:avLst/>
              <a:gdLst/>
              <a:ahLst/>
              <a:cxnLst/>
              <a:rect l="l" t="t" r="r" b="b"/>
              <a:pathLst>
                <a:path w="944" h="6635" extrusionOk="0">
                  <a:moveTo>
                    <a:pt x="1" y="0"/>
                  </a:moveTo>
                  <a:lnTo>
                    <a:pt x="1" y="6634"/>
                  </a:lnTo>
                  <a:lnTo>
                    <a:pt x="944" y="6634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5106;p75">
              <a:extLst>
                <a:ext uri="{FF2B5EF4-FFF2-40B4-BE49-F238E27FC236}">
                  <a16:creationId xmlns:a16="http://schemas.microsoft.com/office/drawing/2014/main" xmlns="" id="{ADA32340-15D8-423A-9613-D1E7B73AD805}"/>
                </a:ext>
              </a:extLst>
            </p:cNvPr>
            <p:cNvSpPr/>
            <p:nvPr/>
          </p:nvSpPr>
          <p:spPr>
            <a:xfrm>
              <a:off x="834625" y="2868850"/>
              <a:ext cx="11425" cy="143100"/>
            </a:xfrm>
            <a:custGeom>
              <a:avLst/>
              <a:gdLst/>
              <a:ahLst/>
              <a:cxnLst/>
              <a:rect l="l" t="t" r="r" b="b"/>
              <a:pathLst>
                <a:path w="457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5107;p75">
              <a:extLst>
                <a:ext uri="{FF2B5EF4-FFF2-40B4-BE49-F238E27FC236}">
                  <a16:creationId xmlns:a16="http://schemas.microsoft.com/office/drawing/2014/main" xmlns="" id="{E7763626-C8B2-4CBC-907C-BB2BD7A98ADE}"/>
                </a:ext>
              </a:extLst>
            </p:cNvPr>
            <p:cNvSpPr/>
            <p:nvPr/>
          </p:nvSpPr>
          <p:spPr>
            <a:xfrm>
              <a:off x="728950" y="2857475"/>
              <a:ext cx="170750" cy="272375"/>
            </a:xfrm>
            <a:custGeom>
              <a:avLst/>
              <a:gdLst/>
              <a:ahLst/>
              <a:cxnLst/>
              <a:rect l="l" t="t" r="r" b="b"/>
              <a:pathLst>
                <a:path w="6830" h="10895" extrusionOk="0">
                  <a:moveTo>
                    <a:pt x="0" y="0"/>
                  </a:moveTo>
                  <a:lnTo>
                    <a:pt x="0" y="6894"/>
                  </a:lnTo>
                  <a:lnTo>
                    <a:pt x="6309" y="10894"/>
                  </a:lnTo>
                  <a:lnTo>
                    <a:pt x="6829" y="10114"/>
                  </a:lnTo>
                  <a:lnTo>
                    <a:pt x="911" y="6374"/>
                  </a:lnTo>
                  <a:lnTo>
                    <a:pt x="9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5108;p75">
              <a:extLst>
                <a:ext uri="{FF2B5EF4-FFF2-40B4-BE49-F238E27FC236}">
                  <a16:creationId xmlns:a16="http://schemas.microsoft.com/office/drawing/2014/main" xmlns="" id="{EC640213-53B3-4A24-9C7C-4CEC828EE93A}"/>
                </a:ext>
              </a:extLst>
            </p:cNvPr>
            <p:cNvSpPr/>
            <p:nvPr/>
          </p:nvSpPr>
          <p:spPr>
            <a:xfrm>
              <a:off x="714300" y="301192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5109;p75">
              <a:extLst>
                <a:ext uri="{FF2B5EF4-FFF2-40B4-BE49-F238E27FC236}">
                  <a16:creationId xmlns:a16="http://schemas.microsoft.com/office/drawing/2014/main" xmlns="" id="{14A3291D-C5F3-4B41-BB8D-AE30ACAE9C89}"/>
                </a:ext>
              </a:extLst>
            </p:cNvPr>
            <p:cNvSpPr/>
            <p:nvPr/>
          </p:nvSpPr>
          <p:spPr>
            <a:xfrm>
              <a:off x="714300" y="3023325"/>
              <a:ext cx="169150" cy="11400"/>
            </a:xfrm>
            <a:custGeom>
              <a:avLst/>
              <a:gdLst/>
              <a:ahLst/>
              <a:cxnLst/>
              <a:rect l="l" t="t" r="r" b="b"/>
              <a:pathLst>
                <a:path w="6766" h="456" extrusionOk="0">
                  <a:moveTo>
                    <a:pt x="1" y="0"/>
                  </a:moveTo>
                  <a:lnTo>
                    <a:pt x="1" y="455"/>
                  </a:lnTo>
                  <a:lnTo>
                    <a:pt x="6765" y="455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5110;p75">
              <a:extLst>
                <a:ext uri="{FF2B5EF4-FFF2-40B4-BE49-F238E27FC236}">
                  <a16:creationId xmlns:a16="http://schemas.microsoft.com/office/drawing/2014/main" xmlns="" id="{AB93A37F-7E0A-4005-AAAA-A4A3CB1ED8C5}"/>
                </a:ext>
              </a:extLst>
            </p:cNvPr>
            <p:cNvSpPr/>
            <p:nvPr/>
          </p:nvSpPr>
          <p:spPr>
            <a:xfrm>
              <a:off x="714300" y="2846075"/>
              <a:ext cx="169150" cy="22800"/>
            </a:xfrm>
            <a:custGeom>
              <a:avLst/>
              <a:gdLst/>
              <a:ahLst/>
              <a:cxnLst/>
              <a:rect l="l" t="t" r="r" b="b"/>
              <a:pathLst>
                <a:path w="6766" h="912" extrusionOk="0">
                  <a:moveTo>
                    <a:pt x="1" y="1"/>
                  </a:moveTo>
                  <a:lnTo>
                    <a:pt x="1" y="911"/>
                  </a:lnTo>
                  <a:lnTo>
                    <a:pt x="6765" y="911"/>
                  </a:lnTo>
                  <a:lnTo>
                    <a:pt x="67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5111;p75">
              <a:extLst>
                <a:ext uri="{FF2B5EF4-FFF2-40B4-BE49-F238E27FC236}">
                  <a16:creationId xmlns:a16="http://schemas.microsoft.com/office/drawing/2014/main" xmlns="" id="{999318BD-03D9-45CC-8546-19AC088F2F25}"/>
                </a:ext>
              </a:extLst>
            </p:cNvPr>
            <p:cNvSpPr/>
            <p:nvPr/>
          </p:nvSpPr>
          <p:spPr>
            <a:xfrm>
              <a:off x="714300" y="2857475"/>
              <a:ext cx="169150" cy="10575"/>
            </a:xfrm>
            <a:custGeom>
              <a:avLst/>
              <a:gdLst/>
              <a:ahLst/>
              <a:cxnLst/>
              <a:rect l="l" t="t" r="r" b="b"/>
              <a:pathLst>
                <a:path w="6766" h="423" extrusionOk="0">
                  <a:moveTo>
                    <a:pt x="1" y="0"/>
                  </a:moveTo>
                  <a:lnTo>
                    <a:pt x="1" y="423"/>
                  </a:lnTo>
                  <a:lnTo>
                    <a:pt x="6765" y="423"/>
                  </a:lnTo>
                  <a:lnTo>
                    <a:pt x="67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5112;p75">
              <a:extLst>
                <a:ext uri="{FF2B5EF4-FFF2-40B4-BE49-F238E27FC236}">
                  <a16:creationId xmlns:a16="http://schemas.microsoft.com/office/drawing/2014/main" xmlns="" id="{19D67DC0-5A44-411B-B756-E4FAF79F9EFF}"/>
                </a:ext>
              </a:extLst>
            </p:cNvPr>
            <p:cNvSpPr/>
            <p:nvPr/>
          </p:nvSpPr>
          <p:spPr>
            <a:xfrm>
              <a:off x="78260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1" y="0"/>
                  </a:moveTo>
                  <a:lnTo>
                    <a:pt x="1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5113;p75">
              <a:extLst>
                <a:ext uri="{FF2B5EF4-FFF2-40B4-BE49-F238E27FC236}">
                  <a16:creationId xmlns:a16="http://schemas.microsoft.com/office/drawing/2014/main" xmlns="" id="{3AB38F01-741A-41B3-8439-7BC224AD4889}"/>
                </a:ext>
              </a:extLst>
            </p:cNvPr>
            <p:cNvSpPr/>
            <p:nvPr/>
          </p:nvSpPr>
          <p:spPr>
            <a:xfrm>
              <a:off x="728950" y="2868850"/>
              <a:ext cx="11400" cy="143100"/>
            </a:xfrm>
            <a:custGeom>
              <a:avLst/>
              <a:gdLst/>
              <a:ahLst/>
              <a:cxnLst/>
              <a:rect l="l" t="t" r="r" b="b"/>
              <a:pathLst>
                <a:path w="456" h="5724" extrusionOk="0">
                  <a:moveTo>
                    <a:pt x="0" y="0"/>
                  </a:moveTo>
                  <a:lnTo>
                    <a:pt x="0" y="5724"/>
                  </a:lnTo>
                  <a:lnTo>
                    <a:pt x="456" y="572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5114;p75">
              <a:extLst>
                <a:ext uri="{FF2B5EF4-FFF2-40B4-BE49-F238E27FC236}">
                  <a16:creationId xmlns:a16="http://schemas.microsoft.com/office/drawing/2014/main" xmlns="" id="{A214A90B-A974-4F69-8990-575F268A1656}"/>
                </a:ext>
              </a:extLst>
            </p:cNvPr>
            <p:cNvSpPr/>
            <p:nvPr/>
          </p:nvSpPr>
          <p:spPr>
            <a:xfrm>
              <a:off x="883425" y="3237950"/>
              <a:ext cx="1184550" cy="97575"/>
            </a:xfrm>
            <a:custGeom>
              <a:avLst/>
              <a:gdLst/>
              <a:ahLst/>
              <a:cxnLst/>
              <a:rect l="l" t="t" r="r" b="b"/>
              <a:pathLst>
                <a:path w="47382" h="3903" extrusionOk="0">
                  <a:moveTo>
                    <a:pt x="0" y="0"/>
                  </a:moveTo>
                  <a:lnTo>
                    <a:pt x="0" y="3903"/>
                  </a:lnTo>
                  <a:lnTo>
                    <a:pt x="47381" y="3903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5115;p75">
              <a:extLst>
                <a:ext uri="{FF2B5EF4-FFF2-40B4-BE49-F238E27FC236}">
                  <a16:creationId xmlns:a16="http://schemas.microsoft.com/office/drawing/2014/main" xmlns="" id="{B1C3585F-F77B-490D-88F0-986A4A728B80}"/>
                </a:ext>
              </a:extLst>
            </p:cNvPr>
            <p:cNvSpPr/>
            <p:nvPr/>
          </p:nvSpPr>
          <p:spPr>
            <a:xfrm>
              <a:off x="883425" y="3237950"/>
              <a:ext cx="1184550" cy="21975"/>
            </a:xfrm>
            <a:custGeom>
              <a:avLst/>
              <a:gdLst/>
              <a:ahLst/>
              <a:cxnLst/>
              <a:rect l="l" t="t" r="r" b="b"/>
              <a:pathLst>
                <a:path w="47382" h="879" extrusionOk="0">
                  <a:moveTo>
                    <a:pt x="0" y="0"/>
                  </a:moveTo>
                  <a:lnTo>
                    <a:pt x="0" y="878"/>
                  </a:lnTo>
                  <a:lnTo>
                    <a:pt x="47381" y="878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5116;p75">
              <a:extLst>
                <a:ext uri="{FF2B5EF4-FFF2-40B4-BE49-F238E27FC236}">
                  <a16:creationId xmlns:a16="http://schemas.microsoft.com/office/drawing/2014/main" xmlns="" id="{9FE9D1EB-B84D-483D-AE5C-3500025B85CF}"/>
                </a:ext>
              </a:extLst>
            </p:cNvPr>
            <p:cNvSpPr/>
            <p:nvPr/>
          </p:nvSpPr>
          <p:spPr>
            <a:xfrm>
              <a:off x="1975250" y="3118425"/>
              <a:ext cx="92725" cy="47175"/>
            </a:xfrm>
            <a:custGeom>
              <a:avLst/>
              <a:gdLst/>
              <a:ahLst/>
              <a:cxnLst/>
              <a:rect l="l" t="t" r="r" b="b"/>
              <a:pathLst>
                <a:path w="3709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765" y="1887"/>
                  </a:lnTo>
                  <a:cubicBezTo>
                    <a:pt x="3285" y="1887"/>
                    <a:pt x="3708" y="1464"/>
                    <a:pt x="3708" y="944"/>
                  </a:cubicBezTo>
                  <a:cubicBezTo>
                    <a:pt x="3708" y="424"/>
                    <a:pt x="3285" y="1"/>
                    <a:pt x="2765" y="1"/>
                  </a:cubicBezTo>
                  <a:close/>
                </a:path>
              </a:pathLst>
            </a:custGeom>
            <a:solidFill>
              <a:srgbClr val="FFC5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5117;p75">
              <a:extLst>
                <a:ext uri="{FF2B5EF4-FFF2-40B4-BE49-F238E27FC236}">
                  <a16:creationId xmlns:a16="http://schemas.microsoft.com/office/drawing/2014/main" xmlns="" id="{21B5D6D7-5E61-4F93-8F0C-9E8F1AB5C230}"/>
                </a:ext>
              </a:extLst>
            </p:cNvPr>
            <p:cNvSpPr/>
            <p:nvPr/>
          </p:nvSpPr>
          <p:spPr>
            <a:xfrm>
              <a:off x="1975250" y="3118425"/>
              <a:ext cx="61000" cy="47175"/>
            </a:xfrm>
            <a:custGeom>
              <a:avLst/>
              <a:gdLst/>
              <a:ahLst/>
              <a:cxnLst/>
              <a:rect l="l" t="t" r="r" b="b"/>
              <a:pathLst>
                <a:path w="2440" h="1887" extrusionOk="0">
                  <a:moveTo>
                    <a:pt x="1" y="1"/>
                  </a:moveTo>
                  <a:cubicBezTo>
                    <a:pt x="1" y="1041"/>
                    <a:pt x="846" y="1887"/>
                    <a:pt x="1887" y="1887"/>
                  </a:cubicBezTo>
                  <a:lnTo>
                    <a:pt x="2440" y="1887"/>
                  </a:lnTo>
                  <a:cubicBezTo>
                    <a:pt x="1399" y="1887"/>
                    <a:pt x="554" y="1041"/>
                    <a:pt x="554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5118;p75">
              <a:extLst>
                <a:ext uri="{FF2B5EF4-FFF2-40B4-BE49-F238E27FC236}">
                  <a16:creationId xmlns:a16="http://schemas.microsoft.com/office/drawing/2014/main" xmlns="" id="{4D54C25C-E0D4-4C7A-BD02-BDCF7A484CBE}"/>
                </a:ext>
              </a:extLst>
            </p:cNvPr>
            <p:cNvSpPr/>
            <p:nvPr/>
          </p:nvSpPr>
          <p:spPr>
            <a:xfrm>
              <a:off x="1975250" y="1415225"/>
              <a:ext cx="52875" cy="1703225"/>
            </a:xfrm>
            <a:custGeom>
              <a:avLst/>
              <a:gdLst/>
              <a:ahLst/>
              <a:cxnLst/>
              <a:rect l="l" t="t" r="r" b="b"/>
              <a:pathLst>
                <a:path w="2115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2115" y="68129"/>
                  </a:lnTo>
                  <a:lnTo>
                    <a:pt x="21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5119;p75">
              <a:extLst>
                <a:ext uri="{FF2B5EF4-FFF2-40B4-BE49-F238E27FC236}">
                  <a16:creationId xmlns:a16="http://schemas.microsoft.com/office/drawing/2014/main" xmlns="" id="{05A1E000-24BC-4C0E-A088-19B08DB8B9DE}"/>
                </a:ext>
              </a:extLst>
            </p:cNvPr>
            <p:cNvSpPr/>
            <p:nvPr/>
          </p:nvSpPr>
          <p:spPr>
            <a:xfrm>
              <a:off x="1975250" y="1415225"/>
              <a:ext cx="13850" cy="1703225"/>
            </a:xfrm>
            <a:custGeom>
              <a:avLst/>
              <a:gdLst/>
              <a:ahLst/>
              <a:cxnLst/>
              <a:rect l="l" t="t" r="r" b="b"/>
              <a:pathLst>
                <a:path w="554" h="68129" extrusionOk="0">
                  <a:moveTo>
                    <a:pt x="1" y="0"/>
                  </a:moveTo>
                  <a:lnTo>
                    <a:pt x="1" y="68129"/>
                  </a:lnTo>
                  <a:lnTo>
                    <a:pt x="554" y="6812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Google Shape;5120;p75">
              <a:extLst>
                <a:ext uri="{FF2B5EF4-FFF2-40B4-BE49-F238E27FC236}">
                  <a16:creationId xmlns:a16="http://schemas.microsoft.com/office/drawing/2014/main" xmlns="" id="{F3FE11E0-D12C-415F-8243-9070FA79C00F}"/>
                </a:ext>
              </a:extLst>
            </p:cNvPr>
            <p:cNvSpPr/>
            <p:nvPr/>
          </p:nvSpPr>
          <p:spPr>
            <a:xfrm>
              <a:off x="840325" y="1447750"/>
              <a:ext cx="1187800" cy="71550"/>
            </a:xfrm>
            <a:custGeom>
              <a:avLst/>
              <a:gdLst/>
              <a:ahLst/>
              <a:cxnLst/>
              <a:rect l="l" t="t" r="r" b="b"/>
              <a:pathLst>
                <a:path w="47512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47512" y="2862"/>
                  </a:lnTo>
                  <a:lnTo>
                    <a:pt x="47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Google Shape;5121;p75">
              <a:extLst>
                <a:ext uri="{FF2B5EF4-FFF2-40B4-BE49-F238E27FC236}">
                  <a16:creationId xmlns:a16="http://schemas.microsoft.com/office/drawing/2014/main" xmlns="" id="{43899A5F-B779-4BA4-ADE1-185C41E8A3F0}"/>
                </a:ext>
              </a:extLst>
            </p:cNvPr>
            <p:cNvSpPr/>
            <p:nvPr/>
          </p:nvSpPr>
          <p:spPr>
            <a:xfrm>
              <a:off x="840325" y="1483500"/>
              <a:ext cx="1187800" cy="35800"/>
            </a:xfrm>
            <a:custGeom>
              <a:avLst/>
              <a:gdLst/>
              <a:ahLst/>
              <a:cxnLst/>
              <a:rect l="l" t="t" r="r" b="b"/>
              <a:pathLst>
                <a:path w="47512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47512" y="1432"/>
                  </a:lnTo>
                  <a:lnTo>
                    <a:pt x="475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Google Shape;5122;p75">
              <a:extLst>
                <a:ext uri="{FF2B5EF4-FFF2-40B4-BE49-F238E27FC236}">
                  <a16:creationId xmlns:a16="http://schemas.microsoft.com/office/drawing/2014/main" xmlns="" id="{EC03F8DA-73DD-4F9D-A506-3DB7CC2D5446}"/>
                </a:ext>
              </a:extLst>
            </p:cNvPr>
            <p:cNvSpPr/>
            <p:nvPr/>
          </p:nvSpPr>
          <p:spPr>
            <a:xfrm>
              <a:off x="2028100" y="1447750"/>
              <a:ext cx="453675" cy="71550"/>
            </a:xfrm>
            <a:custGeom>
              <a:avLst/>
              <a:gdLst/>
              <a:ahLst/>
              <a:cxnLst/>
              <a:rect l="l" t="t" r="r" b="b"/>
              <a:pathLst>
                <a:path w="18147" h="2862" extrusionOk="0">
                  <a:moveTo>
                    <a:pt x="1" y="0"/>
                  </a:moveTo>
                  <a:lnTo>
                    <a:pt x="1" y="2862"/>
                  </a:lnTo>
                  <a:lnTo>
                    <a:pt x="18147" y="2862"/>
                  </a:lnTo>
                  <a:lnTo>
                    <a:pt x="181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Google Shape;5123;p75">
              <a:extLst>
                <a:ext uri="{FF2B5EF4-FFF2-40B4-BE49-F238E27FC236}">
                  <a16:creationId xmlns:a16="http://schemas.microsoft.com/office/drawing/2014/main" xmlns="" id="{15024050-3D61-4236-9824-0CE304C92FF7}"/>
                </a:ext>
              </a:extLst>
            </p:cNvPr>
            <p:cNvSpPr/>
            <p:nvPr/>
          </p:nvSpPr>
          <p:spPr>
            <a:xfrm>
              <a:off x="2028100" y="1483500"/>
              <a:ext cx="453675" cy="35800"/>
            </a:xfrm>
            <a:custGeom>
              <a:avLst/>
              <a:gdLst/>
              <a:ahLst/>
              <a:cxnLst/>
              <a:rect l="l" t="t" r="r" b="b"/>
              <a:pathLst>
                <a:path w="18147" h="1432" extrusionOk="0">
                  <a:moveTo>
                    <a:pt x="1" y="1"/>
                  </a:moveTo>
                  <a:lnTo>
                    <a:pt x="1" y="1432"/>
                  </a:lnTo>
                  <a:lnTo>
                    <a:pt x="18147" y="1432"/>
                  </a:lnTo>
                  <a:lnTo>
                    <a:pt x="181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5124;p75">
              <a:extLst>
                <a:ext uri="{FF2B5EF4-FFF2-40B4-BE49-F238E27FC236}">
                  <a16:creationId xmlns:a16="http://schemas.microsoft.com/office/drawing/2014/main" xmlns="" id="{8BCF5D90-C11A-4579-80DD-079292F67D9B}"/>
                </a:ext>
              </a:extLst>
            </p:cNvPr>
            <p:cNvSpPr/>
            <p:nvPr/>
          </p:nvSpPr>
          <p:spPr>
            <a:xfrm>
              <a:off x="883425" y="1519275"/>
              <a:ext cx="1091850" cy="1718700"/>
            </a:xfrm>
            <a:custGeom>
              <a:avLst/>
              <a:gdLst/>
              <a:ahLst/>
              <a:cxnLst/>
              <a:rect l="l" t="t" r="r" b="b"/>
              <a:pathLst>
                <a:path w="43674" h="68748" extrusionOk="0">
                  <a:moveTo>
                    <a:pt x="0" y="1"/>
                  </a:moveTo>
                  <a:lnTo>
                    <a:pt x="0" y="68747"/>
                  </a:lnTo>
                  <a:lnTo>
                    <a:pt x="43674" y="68747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5125;p75">
              <a:extLst>
                <a:ext uri="{FF2B5EF4-FFF2-40B4-BE49-F238E27FC236}">
                  <a16:creationId xmlns:a16="http://schemas.microsoft.com/office/drawing/2014/main" xmlns="" id="{8FA7E522-0F91-43FB-8E43-B8DBC528AA35}"/>
                </a:ext>
              </a:extLst>
            </p:cNvPr>
            <p:cNvSpPr/>
            <p:nvPr/>
          </p:nvSpPr>
          <p:spPr>
            <a:xfrm>
              <a:off x="883425" y="3166400"/>
              <a:ext cx="1184550" cy="71575"/>
            </a:xfrm>
            <a:custGeom>
              <a:avLst/>
              <a:gdLst/>
              <a:ahLst/>
              <a:cxnLst/>
              <a:rect l="l" t="t" r="r" b="b"/>
              <a:pathLst>
                <a:path w="47382" h="2863" extrusionOk="0">
                  <a:moveTo>
                    <a:pt x="0" y="0"/>
                  </a:moveTo>
                  <a:lnTo>
                    <a:pt x="0" y="2862"/>
                  </a:lnTo>
                  <a:lnTo>
                    <a:pt x="47381" y="2862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Google Shape;5126;p75">
              <a:extLst>
                <a:ext uri="{FF2B5EF4-FFF2-40B4-BE49-F238E27FC236}">
                  <a16:creationId xmlns:a16="http://schemas.microsoft.com/office/drawing/2014/main" xmlns="" id="{09E187C0-70C8-4DD0-9216-FF10C0E7EFD3}"/>
                </a:ext>
              </a:extLst>
            </p:cNvPr>
            <p:cNvSpPr/>
            <p:nvPr/>
          </p:nvSpPr>
          <p:spPr>
            <a:xfrm>
              <a:off x="883425" y="3202175"/>
              <a:ext cx="1184550" cy="35800"/>
            </a:xfrm>
            <a:custGeom>
              <a:avLst/>
              <a:gdLst/>
              <a:ahLst/>
              <a:cxnLst/>
              <a:rect l="l" t="t" r="r" b="b"/>
              <a:pathLst>
                <a:path w="47382" h="1432" extrusionOk="0">
                  <a:moveTo>
                    <a:pt x="0" y="0"/>
                  </a:moveTo>
                  <a:lnTo>
                    <a:pt x="0" y="1431"/>
                  </a:lnTo>
                  <a:lnTo>
                    <a:pt x="47381" y="1431"/>
                  </a:lnTo>
                  <a:lnTo>
                    <a:pt x="473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Google Shape;5127;p75">
              <a:extLst>
                <a:ext uri="{FF2B5EF4-FFF2-40B4-BE49-F238E27FC236}">
                  <a16:creationId xmlns:a16="http://schemas.microsoft.com/office/drawing/2014/main" xmlns="" id="{AE606736-2BEF-4B55-96E3-CA66BE08F5F5}"/>
                </a:ext>
              </a:extLst>
            </p:cNvPr>
            <p:cNvSpPr/>
            <p:nvPr/>
          </p:nvSpPr>
          <p:spPr>
            <a:xfrm>
              <a:off x="1959825" y="1403850"/>
              <a:ext cx="82125" cy="11400"/>
            </a:xfrm>
            <a:custGeom>
              <a:avLst/>
              <a:gdLst/>
              <a:ahLst/>
              <a:cxnLst/>
              <a:rect l="l" t="t" r="r" b="b"/>
              <a:pathLst>
                <a:path w="3285" h="456" extrusionOk="0">
                  <a:moveTo>
                    <a:pt x="0" y="0"/>
                  </a:moveTo>
                  <a:lnTo>
                    <a:pt x="0" y="455"/>
                  </a:lnTo>
                  <a:lnTo>
                    <a:pt x="3285" y="455"/>
                  </a:lnTo>
                  <a:lnTo>
                    <a:pt x="32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Google Shape;5128;p75">
              <a:extLst>
                <a:ext uri="{FF2B5EF4-FFF2-40B4-BE49-F238E27FC236}">
                  <a16:creationId xmlns:a16="http://schemas.microsoft.com/office/drawing/2014/main" xmlns="" id="{96F4CDC8-42A3-42CD-B7AD-BB06F253EBB9}"/>
                </a:ext>
              </a:extLst>
            </p:cNvPr>
            <p:cNvSpPr/>
            <p:nvPr/>
          </p:nvSpPr>
          <p:spPr>
            <a:xfrm>
              <a:off x="1977700" y="158432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Google Shape;5129;p75">
              <a:extLst>
                <a:ext uri="{FF2B5EF4-FFF2-40B4-BE49-F238E27FC236}">
                  <a16:creationId xmlns:a16="http://schemas.microsoft.com/office/drawing/2014/main" xmlns="" id="{AFFD7F4A-2732-41B0-9E95-6AB3D94161C5}"/>
                </a:ext>
              </a:extLst>
            </p:cNvPr>
            <p:cNvSpPr/>
            <p:nvPr/>
          </p:nvSpPr>
          <p:spPr>
            <a:xfrm>
              <a:off x="1977700" y="176400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Google Shape;5130;p75">
              <a:extLst>
                <a:ext uri="{FF2B5EF4-FFF2-40B4-BE49-F238E27FC236}">
                  <a16:creationId xmlns:a16="http://schemas.microsoft.com/office/drawing/2014/main" xmlns="" id="{9A6EE39B-F4EA-4A02-9CE8-60F2E6FFF82B}"/>
                </a:ext>
              </a:extLst>
            </p:cNvPr>
            <p:cNvSpPr/>
            <p:nvPr/>
          </p:nvSpPr>
          <p:spPr>
            <a:xfrm>
              <a:off x="1977700" y="1944475"/>
              <a:ext cx="64250" cy="10600"/>
            </a:xfrm>
            <a:custGeom>
              <a:avLst/>
              <a:gdLst/>
              <a:ahLst/>
              <a:cxnLst/>
              <a:rect l="l" t="t" r="r" b="b"/>
              <a:pathLst>
                <a:path w="2570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Google Shape;5131;p75">
              <a:extLst>
                <a:ext uri="{FF2B5EF4-FFF2-40B4-BE49-F238E27FC236}">
                  <a16:creationId xmlns:a16="http://schemas.microsoft.com/office/drawing/2014/main" xmlns="" id="{2D6ABD83-70E9-4097-A51F-DB11FCCA4CEE}"/>
                </a:ext>
              </a:extLst>
            </p:cNvPr>
            <p:cNvSpPr/>
            <p:nvPr/>
          </p:nvSpPr>
          <p:spPr>
            <a:xfrm>
              <a:off x="1977700" y="21241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Google Shape;5132;p75">
              <a:extLst>
                <a:ext uri="{FF2B5EF4-FFF2-40B4-BE49-F238E27FC236}">
                  <a16:creationId xmlns:a16="http://schemas.microsoft.com/office/drawing/2014/main" xmlns="" id="{C9FC6198-F953-4A93-BCF1-9C2C1D883F0D}"/>
                </a:ext>
              </a:extLst>
            </p:cNvPr>
            <p:cNvSpPr/>
            <p:nvPr/>
          </p:nvSpPr>
          <p:spPr>
            <a:xfrm>
              <a:off x="1977700" y="2304625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Google Shape;5133;p75">
              <a:extLst>
                <a:ext uri="{FF2B5EF4-FFF2-40B4-BE49-F238E27FC236}">
                  <a16:creationId xmlns:a16="http://schemas.microsoft.com/office/drawing/2014/main" xmlns="" id="{F7936539-6AF1-49BA-8C01-3649CC880A3F}"/>
                </a:ext>
              </a:extLst>
            </p:cNvPr>
            <p:cNvSpPr/>
            <p:nvPr/>
          </p:nvSpPr>
          <p:spPr>
            <a:xfrm>
              <a:off x="1977700" y="248512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Google Shape;5134;p75">
              <a:extLst>
                <a:ext uri="{FF2B5EF4-FFF2-40B4-BE49-F238E27FC236}">
                  <a16:creationId xmlns:a16="http://schemas.microsoft.com/office/drawing/2014/main" xmlns="" id="{205BBE66-E645-4F5B-A190-EB57E6E1D352}"/>
                </a:ext>
              </a:extLst>
            </p:cNvPr>
            <p:cNvSpPr/>
            <p:nvPr/>
          </p:nvSpPr>
          <p:spPr>
            <a:xfrm>
              <a:off x="1977700" y="2664775"/>
              <a:ext cx="64250" cy="11425"/>
            </a:xfrm>
            <a:custGeom>
              <a:avLst/>
              <a:gdLst/>
              <a:ahLst/>
              <a:cxnLst/>
              <a:rect l="l" t="t" r="r" b="b"/>
              <a:pathLst>
                <a:path w="2570" h="457" extrusionOk="0">
                  <a:moveTo>
                    <a:pt x="1" y="1"/>
                  </a:moveTo>
                  <a:lnTo>
                    <a:pt x="1" y="456"/>
                  </a:lnTo>
                  <a:lnTo>
                    <a:pt x="2570" y="456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Google Shape;5135;p75">
              <a:extLst>
                <a:ext uri="{FF2B5EF4-FFF2-40B4-BE49-F238E27FC236}">
                  <a16:creationId xmlns:a16="http://schemas.microsoft.com/office/drawing/2014/main" xmlns="" id="{FE41F032-DF6B-4090-9FC8-E5FDBD2BD865}"/>
                </a:ext>
              </a:extLst>
            </p:cNvPr>
            <p:cNvSpPr/>
            <p:nvPr/>
          </p:nvSpPr>
          <p:spPr>
            <a:xfrm>
              <a:off x="1977700" y="2845275"/>
              <a:ext cx="64250" cy="10575"/>
            </a:xfrm>
            <a:custGeom>
              <a:avLst/>
              <a:gdLst/>
              <a:ahLst/>
              <a:cxnLst/>
              <a:rect l="l" t="t" r="r" b="b"/>
              <a:pathLst>
                <a:path w="2570" h="423" extrusionOk="0">
                  <a:moveTo>
                    <a:pt x="1" y="0"/>
                  </a:moveTo>
                  <a:lnTo>
                    <a:pt x="1" y="423"/>
                  </a:lnTo>
                  <a:lnTo>
                    <a:pt x="2570" y="423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Google Shape;5136;p75">
              <a:extLst>
                <a:ext uri="{FF2B5EF4-FFF2-40B4-BE49-F238E27FC236}">
                  <a16:creationId xmlns:a16="http://schemas.microsoft.com/office/drawing/2014/main" xmlns="" id="{2EB3B8F2-BA14-4122-95C5-20A73B261118}"/>
                </a:ext>
              </a:extLst>
            </p:cNvPr>
            <p:cNvSpPr/>
            <p:nvPr/>
          </p:nvSpPr>
          <p:spPr>
            <a:xfrm>
              <a:off x="1977700" y="3024950"/>
              <a:ext cx="64250" cy="11400"/>
            </a:xfrm>
            <a:custGeom>
              <a:avLst/>
              <a:gdLst/>
              <a:ahLst/>
              <a:cxnLst/>
              <a:rect l="l" t="t" r="r" b="b"/>
              <a:pathLst>
                <a:path w="2570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570" y="455"/>
                  </a:lnTo>
                  <a:lnTo>
                    <a:pt x="25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Google Shape;5137;p75">
              <a:extLst>
                <a:ext uri="{FF2B5EF4-FFF2-40B4-BE49-F238E27FC236}">
                  <a16:creationId xmlns:a16="http://schemas.microsoft.com/office/drawing/2014/main" xmlns="" id="{C0844D8F-1C5B-42AF-81E1-33D189C5B16B}"/>
                </a:ext>
              </a:extLst>
            </p:cNvPr>
            <p:cNvSpPr/>
            <p:nvPr/>
          </p:nvSpPr>
          <p:spPr>
            <a:xfrm>
              <a:off x="1959825" y="1403850"/>
              <a:ext cx="15450" cy="11400"/>
            </a:xfrm>
            <a:custGeom>
              <a:avLst/>
              <a:gdLst/>
              <a:ahLst/>
              <a:cxnLst/>
              <a:rect l="l" t="t" r="r" b="b"/>
              <a:pathLst>
                <a:path w="618" h="456" extrusionOk="0">
                  <a:moveTo>
                    <a:pt x="0" y="0"/>
                  </a:moveTo>
                  <a:lnTo>
                    <a:pt x="0" y="455"/>
                  </a:lnTo>
                  <a:lnTo>
                    <a:pt x="618" y="45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Google Shape;5138;p75">
              <a:extLst>
                <a:ext uri="{FF2B5EF4-FFF2-40B4-BE49-F238E27FC236}">
                  <a16:creationId xmlns:a16="http://schemas.microsoft.com/office/drawing/2014/main" xmlns="" id="{FF861AA6-7747-4148-BE24-52015532487B}"/>
                </a:ext>
              </a:extLst>
            </p:cNvPr>
            <p:cNvSpPr/>
            <p:nvPr/>
          </p:nvSpPr>
          <p:spPr>
            <a:xfrm>
              <a:off x="883425" y="1519275"/>
              <a:ext cx="1091850" cy="45550"/>
            </a:xfrm>
            <a:custGeom>
              <a:avLst/>
              <a:gdLst/>
              <a:ahLst/>
              <a:cxnLst/>
              <a:rect l="l" t="t" r="r" b="b"/>
              <a:pathLst>
                <a:path w="43674" h="1822" extrusionOk="0">
                  <a:moveTo>
                    <a:pt x="0" y="1"/>
                  </a:moveTo>
                  <a:lnTo>
                    <a:pt x="0" y="1822"/>
                  </a:lnTo>
                  <a:lnTo>
                    <a:pt x="43674" y="1822"/>
                  </a:lnTo>
                  <a:lnTo>
                    <a:pt x="43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Google Shape;5139;p75">
              <a:extLst>
                <a:ext uri="{FF2B5EF4-FFF2-40B4-BE49-F238E27FC236}">
                  <a16:creationId xmlns:a16="http://schemas.microsoft.com/office/drawing/2014/main" xmlns="" id="{83E9C7C1-1341-4D45-A760-8FAA87664CD5}"/>
                </a:ext>
              </a:extLst>
            </p:cNvPr>
            <p:cNvSpPr/>
            <p:nvPr/>
          </p:nvSpPr>
          <p:spPr>
            <a:xfrm>
              <a:off x="1185025" y="1355050"/>
              <a:ext cx="34175" cy="91900"/>
            </a:xfrm>
            <a:custGeom>
              <a:avLst/>
              <a:gdLst/>
              <a:ahLst/>
              <a:cxnLst/>
              <a:rect l="l" t="t" r="r" b="b"/>
              <a:pathLst>
                <a:path w="1367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1367" y="3676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Google Shape;5140;p75">
              <a:extLst>
                <a:ext uri="{FF2B5EF4-FFF2-40B4-BE49-F238E27FC236}">
                  <a16:creationId xmlns:a16="http://schemas.microsoft.com/office/drawing/2014/main" xmlns="" id="{7F89C348-CB29-4828-A9B5-B823889D353C}"/>
                </a:ext>
              </a:extLst>
            </p:cNvPr>
            <p:cNvSpPr/>
            <p:nvPr/>
          </p:nvSpPr>
          <p:spPr>
            <a:xfrm>
              <a:off x="1208600" y="1355050"/>
              <a:ext cx="10600" cy="91900"/>
            </a:xfrm>
            <a:custGeom>
              <a:avLst/>
              <a:gdLst/>
              <a:ahLst/>
              <a:cxnLst/>
              <a:rect l="l" t="t" r="r" b="b"/>
              <a:pathLst>
                <a:path w="424" h="3676" extrusionOk="0">
                  <a:moveTo>
                    <a:pt x="1" y="1"/>
                  </a:moveTo>
                  <a:lnTo>
                    <a:pt x="1" y="3676"/>
                  </a:lnTo>
                  <a:lnTo>
                    <a:pt x="424" y="367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Google Shape;5141;p75">
              <a:extLst>
                <a:ext uri="{FF2B5EF4-FFF2-40B4-BE49-F238E27FC236}">
                  <a16:creationId xmlns:a16="http://schemas.microsoft.com/office/drawing/2014/main" xmlns="" id="{BD8AB0F8-0544-42FC-BAA0-3B028A6A10B8}"/>
                </a:ext>
              </a:extLst>
            </p:cNvPr>
            <p:cNvSpPr/>
            <p:nvPr/>
          </p:nvSpPr>
          <p:spPr>
            <a:xfrm>
              <a:off x="1141950" y="1285950"/>
              <a:ext cx="34975" cy="161000"/>
            </a:xfrm>
            <a:custGeom>
              <a:avLst/>
              <a:gdLst/>
              <a:ahLst/>
              <a:cxnLst/>
              <a:rect l="l" t="t" r="r" b="b"/>
              <a:pathLst>
                <a:path w="1399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1399" y="6440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Google Shape;5142;p75">
              <a:extLst>
                <a:ext uri="{FF2B5EF4-FFF2-40B4-BE49-F238E27FC236}">
                  <a16:creationId xmlns:a16="http://schemas.microsoft.com/office/drawing/2014/main" xmlns="" id="{68F8FACE-B273-4AF2-B66A-E34DC54A6811}"/>
                </a:ext>
              </a:extLst>
            </p:cNvPr>
            <p:cNvSpPr/>
            <p:nvPr/>
          </p:nvSpPr>
          <p:spPr>
            <a:xfrm>
              <a:off x="1163900" y="1285950"/>
              <a:ext cx="13025" cy="161000"/>
            </a:xfrm>
            <a:custGeom>
              <a:avLst/>
              <a:gdLst/>
              <a:ahLst/>
              <a:cxnLst/>
              <a:rect l="l" t="t" r="r" b="b"/>
              <a:pathLst>
                <a:path w="521" h="6440" extrusionOk="0">
                  <a:moveTo>
                    <a:pt x="0" y="1"/>
                  </a:moveTo>
                  <a:lnTo>
                    <a:pt x="0" y="6440"/>
                  </a:lnTo>
                  <a:lnTo>
                    <a:pt x="521" y="644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Google Shape;5143;p75">
              <a:extLst>
                <a:ext uri="{FF2B5EF4-FFF2-40B4-BE49-F238E27FC236}">
                  <a16:creationId xmlns:a16="http://schemas.microsoft.com/office/drawing/2014/main" xmlns="" id="{670303ED-E784-42A4-8042-AD14308C9B7F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7610"/>
                  </a:lnTo>
                  <a:lnTo>
                    <a:pt x="2244" y="7610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Google Shape;5144;p75">
              <a:extLst>
                <a:ext uri="{FF2B5EF4-FFF2-40B4-BE49-F238E27FC236}">
                  <a16:creationId xmlns:a16="http://schemas.microsoft.com/office/drawing/2014/main" xmlns="" id="{6B1F8AA5-F941-4080-B205-047B980371A4}"/>
                </a:ext>
              </a:extLst>
            </p:cNvPr>
            <p:cNvSpPr/>
            <p:nvPr/>
          </p:nvSpPr>
          <p:spPr>
            <a:xfrm>
              <a:off x="1546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8" y="1333"/>
                  </a:lnTo>
                  <a:lnTo>
                    <a:pt x="3188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Google Shape;5145;p75">
              <a:extLst>
                <a:ext uri="{FF2B5EF4-FFF2-40B4-BE49-F238E27FC236}">
                  <a16:creationId xmlns:a16="http://schemas.microsoft.com/office/drawing/2014/main" xmlns="" id="{7D6013BC-3396-42C6-B0A2-ED4306208824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7610"/>
                  </a:lnTo>
                  <a:lnTo>
                    <a:pt x="2276" y="7610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Google Shape;5146;p75">
              <a:extLst>
                <a:ext uri="{FF2B5EF4-FFF2-40B4-BE49-F238E27FC236}">
                  <a16:creationId xmlns:a16="http://schemas.microsoft.com/office/drawing/2014/main" xmlns="" id="{F29CAD2E-3EAC-468C-B32D-8A47D9B81936}"/>
                </a:ext>
              </a:extLst>
            </p:cNvPr>
            <p:cNvSpPr/>
            <p:nvPr/>
          </p:nvSpPr>
          <p:spPr>
            <a:xfrm>
              <a:off x="1255775" y="3146075"/>
              <a:ext cx="56925" cy="190275"/>
            </a:xfrm>
            <a:custGeom>
              <a:avLst/>
              <a:gdLst/>
              <a:ahLst/>
              <a:cxnLst/>
              <a:rect l="l" t="t" r="r" b="b"/>
              <a:pathLst>
                <a:path w="2277" h="7611" extrusionOk="0">
                  <a:moveTo>
                    <a:pt x="0" y="0"/>
                  </a:moveTo>
                  <a:lnTo>
                    <a:pt x="0" y="813"/>
                  </a:lnTo>
                  <a:lnTo>
                    <a:pt x="1594" y="813"/>
                  </a:lnTo>
                  <a:lnTo>
                    <a:pt x="1594" y="7610"/>
                  </a:lnTo>
                  <a:lnTo>
                    <a:pt x="2276" y="7610"/>
                  </a:lnTo>
                  <a:lnTo>
                    <a:pt x="2276" y="81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Google Shape;5147;p75">
              <a:extLst>
                <a:ext uri="{FF2B5EF4-FFF2-40B4-BE49-F238E27FC236}">
                  <a16:creationId xmlns:a16="http://schemas.microsoft.com/office/drawing/2014/main" xmlns="" id="{7ACD2DA8-C2A9-44A7-9FEE-4BAEBAF4D08D}"/>
                </a:ext>
              </a:extLst>
            </p:cNvPr>
            <p:cNvSpPr/>
            <p:nvPr/>
          </p:nvSpPr>
          <p:spPr>
            <a:xfrm>
              <a:off x="1546000" y="3146075"/>
              <a:ext cx="56125" cy="190275"/>
            </a:xfrm>
            <a:custGeom>
              <a:avLst/>
              <a:gdLst/>
              <a:ahLst/>
              <a:cxnLst/>
              <a:rect l="l" t="t" r="r" b="b"/>
              <a:pathLst>
                <a:path w="2245" h="7611" extrusionOk="0">
                  <a:moveTo>
                    <a:pt x="1" y="0"/>
                  </a:moveTo>
                  <a:lnTo>
                    <a:pt x="1" y="813"/>
                  </a:lnTo>
                  <a:lnTo>
                    <a:pt x="1" y="7610"/>
                  </a:lnTo>
                  <a:lnTo>
                    <a:pt x="683" y="7610"/>
                  </a:lnTo>
                  <a:lnTo>
                    <a:pt x="683" y="813"/>
                  </a:lnTo>
                  <a:lnTo>
                    <a:pt x="2244" y="81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Google Shape;5148;p75">
              <a:extLst>
                <a:ext uri="{FF2B5EF4-FFF2-40B4-BE49-F238E27FC236}">
                  <a16:creationId xmlns:a16="http://schemas.microsoft.com/office/drawing/2014/main" xmlns="" id="{9C1527AE-17BF-4803-A30C-21EB23ED24DE}"/>
                </a:ext>
              </a:extLst>
            </p:cNvPr>
            <p:cNvSpPr/>
            <p:nvPr/>
          </p:nvSpPr>
          <p:spPr>
            <a:xfrm>
              <a:off x="1233000" y="3112750"/>
              <a:ext cx="79700" cy="33350"/>
            </a:xfrm>
            <a:custGeom>
              <a:avLst/>
              <a:gdLst/>
              <a:ahLst/>
              <a:cxnLst/>
              <a:rect l="l" t="t" r="r" b="b"/>
              <a:pathLst>
                <a:path w="3188" h="1334" extrusionOk="0">
                  <a:moveTo>
                    <a:pt x="1" y="0"/>
                  </a:moveTo>
                  <a:lnTo>
                    <a:pt x="1" y="1333"/>
                  </a:lnTo>
                  <a:lnTo>
                    <a:pt x="3187" y="1333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Google Shape;5149;p75">
              <a:extLst>
                <a:ext uri="{FF2B5EF4-FFF2-40B4-BE49-F238E27FC236}">
                  <a16:creationId xmlns:a16="http://schemas.microsoft.com/office/drawing/2014/main" xmlns="" id="{0B650A62-3731-4D91-97E5-E1959CDA27B1}"/>
                </a:ext>
              </a:extLst>
            </p:cNvPr>
            <p:cNvSpPr/>
            <p:nvPr/>
          </p:nvSpPr>
          <p:spPr>
            <a:xfrm>
              <a:off x="1546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8" y="683"/>
                  </a:lnTo>
                  <a:lnTo>
                    <a:pt x="3188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Google Shape;5150;p75">
              <a:extLst>
                <a:ext uri="{FF2B5EF4-FFF2-40B4-BE49-F238E27FC236}">
                  <a16:creationId xmlns:a16="http://schemas.microsoft.com/office/drawing/2014/main" xmlns="" id="{ED12D83E-CBDB-4E79-8EB9-C6BD65DE212A}"/>
                </a:ext>
              </a:extLst>
            </p:cNvPr>
            <p:cNvSpPr/>
            <p:nvPr/>
          </p:nvSpPr>
          <p:spPr>
            <a:xfrm>
              <a:off x="1233000" y="3129000"/>
              <a:ext cx="79700" cy="17100"/>
            </a:xfrm>
            <a:custGeom>
              <a:avLst/>
              <a:gdLst/>
              <a:ahLst/>
              <a:cxnLst/>
              <a:rect l="l" t="t" r="r" b="b"/>
              <a:pathLst>
                <a:path w="3188" h="684" extrusionOk="0">
                  <a:moveTo>
                    <a:pt x="1" y="1"/>
                  </a:moveTo>
                  <a:lnTo>
                    <a:pt x="1" y="683"/>
                  </a:lnTo>
                  <a:lnTo>
                    <a:pt x="3187" y="683"/>
                  </a:lnTo>
                  <a:lnTo>
                    <a:pt x="3187" y="1"/>
                  </a:lnTo>
                  <a:close/>
                </a:path>
              </a:pathLst>
            </a:custGeom>
            <a:solidFill>
              <a:srgbClr val="FFB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Google Shape;5151;p75">
              <a:extLst>
                <a:ext uri="{FF2B5EF4-FFF2-40B4-BE49-F238E27FC236}">
                  <a16:creationId xmlns:a16="http://schemas.microsoft.com/office/drawing/2014/main" xmlns="" id="{BED93718-78B9-4166-A8BB-22585ABFA3BF}"/>
                </a:ext>
              </a:extLst>
            </p:cNvPr>
            <p:cNvSpPr/>
            <p:nvPr/>
          </p:nvSpPr>
          <p:spPr>
            <a:xfrm>
              <a:off x="1312675" y="3308675"/>
              <a:ext cx="233350" cy="27675"/>
            </a:xfrm>
            <a:custGeom>
              <a:avLst/>
              <a:gdLst/>
              <a:ahLst/>
              <a:cxnLst/>
              <a:rect l="l" t="t" r="r" b="b"/>
              <a:pathLst>
                <a:path w="9334" h="1107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Google Shape;5152;p75">
              <a:extLst>
                <a:ext uri="{FF2B5EF4-FFF2-40B4-BE49-F238E27FC236}">
                  <a16:creationId xmlns:a16="http://schemas.microsoft.com/office/drawing/2014/main" xmlns="" id="{09A14861-6E2C-4A59-88CE-3FABD9ED49DC}"/>
                </a:ext>
              </a:extLst>
            </p:cNvPr>
            <p:cNvSpPr/>
            <p:nvPr/>
          </p:nvSpPr>
          <p:spPr>
            <a:xfrm>
              <a:off x="1312675" y="3270450"/>
              <a:ext cx="233350" cy="26875"/>
            </a:xfrm>
            <a:custGeom>
              <a:avLst/>
              <a:gdLst/>
              <a:ahLst/>
              <a:cxnLst/>
              <a:rect l="l" t="t" r="r" b="b"/>
              <a:pathLst>
                <a:path w="9334" h="1075" extrusionOk="0">
                  <a:moveTo>
                    <a:pt x="0" y="1"/>
                  </a:moveTo>
                  <a:lnTo>
                    <a:pt x="0" y="1074"/>
                  </a:lnTo>
                  <a:lnTo>
                    <a:pt x="9334" y="1074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Google Shape;5153;p75">
              <a:extLst>
                <a:ext uri="{FF2B5EF4-FFF2-40B4-BE49-F238E27FC236}">
                  <a16:creationId xmlns:a16="http://schemas.microsoft.com/office/drawing/2014/main" xmlns="" id="{B7E08751-44EF-4D5A-96F9-E4085A5D30A8}"/>
                </a:ext>
              </a:extLst>
            </p:cNvPr>
            <p:cNvSpPr/>
            <p:nvPr/>
          </p:nvSpPr>
          <p:spPr>
            <a:xfrm>
              <a:off x="1312675" y="3297300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0"/>
                  </a:moveTo>
                  <a:lnTo>
                    <a:pt x="0" y="455"/>
                  </a:lnTo>
                  <a:lnTo>
                    <a:pt x="9334" y="455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Google Shape;5154;p75">
              <a:extLst>
                <a:ext uri="{FF2B5EF4-FFF2-40B4-BE49-F238E27FC236}">
                  <a16:creationId xmlns:a16="http://schemas.microsoft.com/office/drawing/2014/main" xmlns="" id="{E63B7D28-9576-40B0-AB42-C1F93970A0A9}"/>
                </a:ext>
              </a:extLst>
            </p:cNvPr>
            <p:cNvSpPr/>
            <p:nvPr/>
          </p:nvSpPr>
          <p:spPr>
            <a:xfrm>
              <a:off x="1312675" y="3259075"/>
              <a:ext cx="233350" cy="11400"/>
            </a:xfrm>
            <a:custGeom>
              <a:avLst/>
              <a:gdLst/>
              <a:ahLst/>
              <a:cxnLst/>
              <a:rect l="l" t="t" r="r" b="b"/>
              <a:pathLst>
                <a:path w="9334" h="456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Google Shape;5155;p75">
              <a:extLst>
                <a:ext uri="{FF2B5EF4-FFF2-40B4-BE49-F238E27FC236}">
                  <a16:creationId xmlns:a16="http://schemas.microsoft.com/office/drawing/2014/main" xmlns="" id="{C3071BA9-F4E0-43CB-8BEB-4ED9DC893DE9}"/>
                </a:ext>
              </a:extLst>
            </p:cNvPr>
            <p:cNvSpPr/>
            <p:nvPr/>
          </p:nvSpPr>
          <p:spPr>
            <a:xfrm>
              <a:off x="1312675" y="3231450"/>
              <a:ext cx="233350" cy="27650"/>
            </a:xfrm>
            <a:custGeom>
              <a:avLst/>
              <a:gdLst/>
              <a:ahLst/>
              <a:cxnLst/>
              <a:rect l="l" t="t" r="r" b="b"/>
              <a:pathLst>
                <a:path w="9334" h="1106" extrusionOk="0">
                  <a:moveTo>
                    <a:pt x="0" y="0"/>
                  </a:moveTo>
                  <a:lnTo>
                    <a:pt x="0" y="1106"/>
                  </a:lnTo>
                  <a:lnTo>
                    <a:pt x="9334" y="1106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rgbClr val="F9A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Google Shape;5156;p75">
              <a:extLst>
                <a:ext uri="{FF2B5EF4-FFF2-40B4-BE49-F238E27FC236}">
                  <a16:creationId xmlns:a16="http://schemas.microsoft.com/office/drawing/2014/main" xmlns="" id="{0EDAFA79-13A8-4948-BBA1-7197842954E6}"/>
                </a:ext>
              </a:extLst>
            </p:cNvPr>
            <p:cNvSpPr/>
            <p:nvPr/>
          </p:nvSpPr>
          <p:spPr>
            <a:xfrm>
              <a:off x="1312675" y="3220050"/>
              <a:ext cx="233350" cy="11425"/>
            </a:xfrm>
            <a:custGeom>
              <a:avLst/>
              <a:gdLst/>
              <a:ahLst/>
              <a:cxnLst/>
              <a:rect l="l" t="t" r="r" b="b"/>
              <a:pathLst>
                <a:path w="9334" h="457" extrusionOk="0">
                  <a:moveTo>
                    <a:pt x="0" y="1"/>
                  </a:moveTo>
                  <a:lnTo>
                    <a:pt x="0" y="456"/>
                  </a:lnTo>
                  <a:lnTo>
                    <a:pt x="9334" y="456"/>
                  </a:lnTo>
                  <a:lnTo>
                    <a:pt x="9334" y="1"/>
                  </a:lnTo>
                  <a:close/>
                </a:path>
              </a:pathLst>
            </a:custGeom>
            <a:solidFill>
              <a:srgbClr val="FFD4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Google Shape;5157;p75">
              <a:extLst>
                <a:ext uri="{FF2B5EF4-FFF2-40B4-BE49-F238E27FC236}">
                  <a16:creationId xmlns:a16="http://schemas.microsoft.com/office/drawing/2014/main" xmlns="" id="{2EA2F5CD-36F4-4A88-BACF-DBB30B4F8FC1}"/>
                </a:ext>
              </a:extLst>
            </p:cNvPr>
            <p:cNvSpPr/>
            <p:nvPr/>
          </p:nvSpPr>
          <p:spPr>
            <a:xfrm>
              <a:off x="1312675" y="2801375"/>
              <a:ext cx="232550" cy="418700"/>
            </a:xfrm>
            <a:custGeom>
              <a:avLst/>
              <a:gdLst/>
              <a:ahLst/>
              <a:cxnLst/>
              <a:rect l="l" t="t" r="r" b="b"/>
              <a:pathLst>
                <a:path w="9302" h="16748" extrusionOk="0">
                  <a:moveTo>
                    <a:pt x="0" y="0"/>
                  </a:moveTo>
                  <a:lnTo>
                    <a:pt x="0" y="16748"/>
                  </a:lnTo>
                  <a:lnTo>
                    <a:pt x="9301" y="16748"/>
                  </a:lnTo>
                  <a:lnTo>
                    <a:pt x="93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Google Shape;5158;p75">
              <a:extLst>
                <a:ext uri="{FF2B5EF4-FFF2-40B4-BE49-F238E27FC236}">
                  <a16:creationId xmlns:a16="http://schemas.microsoft.com/office/drawing/2014/main" xmlns="" id="{5108B1E4-B591-4792-9453-DF8B7D1B0284}"/>
                </a:ext>
              </a:extLst>
            </p:cNvPr>
            <p:cNvSpPr/>
            <p:nvPr/>
          </p:nvSpPr>
          <p:spPr>
            <a:xfrm>
              <a:off x="1335425" y="3030625"/>
              <a:ext cx="187025" cy="163450"/>
            </a:xfrm>
            <a:custGeom>
              <a:avLst/>
              <a:gdLst/>
              <a:ahLst/>
              <a:cxnLst/>
              <a:rect l="l" t="t" r="r" b="b"/>
              <a:pathLst>
                <a:path w="7481" h="6538" extrusionOk="0">
                  <a:moveTo>
                    <a:pt x="1" y="1"/>
                  </a:moveTo>
                  <a:lnTo>
                    <a:pt x="1" y="6537"/>
                  </a:lnTo>
                  <a:lnTo>
                    <a:pt x="7481" y="6537"/>
                  </a:lnTo>
                  <a:lnTo>
                    <a:pt x="7481" y="1"/>
                  </a:lnTo>
                  <a:lnTo>
                    <a:pt x="7188" y="1"/>
                  </a:lnTo>
                  <a:lnTo>
                    <a:pt x="7188" y="6244"/>
                  </a:lnTo>
                  <a:lnTo>
                    <a:pt x="326" y="6244"/>
                  </a:lnTo>
                  <a:lnTo>
                    <a:pt x="3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Google Shape;5159;p75">
              <a:extLst>
                <a:ext uri="{FF2B5EF4-FFF2-40B4-BE49-F238E27FC236}">
                  <a16:creationId xmlns:a16="http://schemas.microsoft.com/office/drawing/2014/main" xmlns="" id="{142018E5-F64B-43F2-B458-6F831A57E670}"/>
                </a:ext>
              </a:extLst>
            </p:cNvPr>
            <p:cNvSpPr/>
            <p:nvPr/>
          </p:nvSpPr>
          <p:spPr>
            <a:xfrm>
              <a:off x="2020800" y="3118425"/>
              <a:ext cx="47175" cy="47175"/>
            </a:xfrm>
            <a:custGeom>
              <a:avLst/>
              <a:gdLst/>
              <a:ahLst/>
              <a:cxnLst/>
              <a:rect l="l" t="t" r="r" b="b"/>
              <a:pathLst>
                <a:path w="1887" h="1887" extrusionOk="0">
                  <a:moveTo>
                    <a:pt x="943" y="1"/>
                  </a:moveTo>
                  <a:cubicBezTo>
                    <a:pt x="423" y="1"/>
                    <a:pt x="0" y="424"/>
                    <a:pt x="0" y="944"/>
                  </a:cubicBezTo>
                  <a:cubicBezTo>
                    <a:pt x="0" y="1464"/>
                    <a:pt x="423" y="1887"/>
                    <a:pt x="943" y="1887"/>
                  </a:cubicBezTo>
                  <a:cubicBezTo>
                    <a:pt x="1463" y="1887"/>
                    <a:pt x="1886" y="1464"/>
                    <a:pt x="1886" y="944"/>
                  </a:cubicBezTo>
                  <a:cubicBezTo>
                    <a:pt x="1886" y="424"/>
                    <a:pt x="1463" y="1"/>
                    <a:pt x="943" y="1"/>
                  </a:cubicBezTo>
                  <a:close/>
                </a:path>
              </a:pathLst>
            </a:custGeom>
            <a:solidFill>
              <a:srgbClr val="D797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Google Shape;5160;p75">
              <a:extLst>
                <a:ext uri="{FF2B5EF4-FFF2-40B4-BE49-F238E27FC236}">
                  <a16:creationId xmlns:a16="http://schemas.microsoft.com/office/drawing/2014/main" xmlns="" id="{23A926E4-ACF2-44FE-86DC-A480A476662A}"/>
                </a:ext>
              </a:extLst>
            </p:cNvPr>
            <p:cNvSpPr/>
            <p:nvPr/>
          </p:nvSpPr>
          <p:spPr>
            <a:xfrm>
              <a:off x="1335425" y="2826575"/>
              <a:ext cx="187025" cy="164250"/>
            </a:xfrm>
            <a:custGeom>
              <a:avLst/>
              <a:gdLst/>
              <a:ahLst/>
              <a:cxnLst/>
              <a:rect l="l" t="t" r="r" b="b"/>
              <a:pathLst>
                <a:path w="7481" h="6570" extrusionOk="0">
                  <a:moveTo>
                    <a:pt x="1" y="0"/>
                  </a:moveTo>
                  <a:lnTo>
                    <a:pt x="1" y="6569"/>
                  </a:lnTo>
                  <a:lnTo>
                    <a:pt x="326" y="6569"/>
                  </a:lnTo>
                  <a:lnTo>
                    <a:pt x="326" y="325"/>
                  </a:lnTo>
                  <a:lnTo>
                    <a:pt x="7188" y="325"/>
                  </a:lnTo>
                  <a:lnTo>
                    <a:pt x="7188" y="6569"/>
                  </a:lnTo>
                  <a:lnTo>
                    <a:pt x="7481" y="6569"/>
                  </a:lnTo>
                  <a:lnTo>
                    <a:pt x="7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Google Shape;5161;p75">
              <a:extLst>
                <a:ext uri="{FF2B5EF4-FFF2-40B4-BE49-F238E27FC236}">
                  <a16:creationId xmlns:a16="http://schemas.microsoft.com/office/drawing/2014/main" xmlns="" id="{A7B1F2BA-42C6-43CA-AAE3-BFD3C117461F}"/>
                </a:ext>
              </a:extLst>
            </p:cNvPr>
            <p:cNvSpPr/>
            <p:nvPr/>
          </p:nvSpPr>
          <p:spPr>
            <a:xfrm>
              <a:off x="1335425" y="3004625"/>
              <a:ext cx="35000" cy="10575"/>
            </a:xfrm>
            <a:custGeom>
              <a:avLst/>
              <a:gdLst/>
              <a:ahLst/>
              <a:cxnLst/>
              <a:rect l="l" t="t" r="r" b="b"/>
              <a:pathLst>
                <a:path w="1400" h="423" extrusionOk="0">
                  <a:moveTo>
                    <a:pt x="196" y="0"/>
                  </a:moveTo>
                  <a:cubicBezTo>
                    <a:pt x="99" y="0"/>
                    <a:pt x="1" y="98"/>
                    <a:pt x="1" y="195"/>
                  </a:cubicBezTo>
                  <a:lnTo>
                    <a:pt x="1" y="228"/>
                  </a:lnTo>
                  <a:cubicBezTo>
                    <a:pt x="1" y="325"/>
                    <a:pt x="99" y="423"/>
                    <a:pt x="196" y="423"/>
                  </a:cubicBezTo>
                  <a:lnTo>
                    <a:pt x="1204" y="423"/>
                  </a:lnTo>
                  <a:cubicBezTo>
                    <a:pt x="1302" y="423"/>
                    <a:pt x="1399" y="325"/>
                    <a:pt x="1399" y="228"/>
                  </a:cubicBezTo>
                  <a:lnTo>
                    <a:pt x="1399" y="195"/>
                  </a:lnTo>
                  <a:cubicBezTo>
                    <a:pt x="1399" y="98"/>
                    <a:pt x="1302" y="0"/>
                    <a:pt x="12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Google Shape;5162;p75">
              <a:extLst>
                <a:ext uri="{FF2B5EF4-FFF2-40B4-BE49-F238E27FC236}">
                  <a16:creationId xmlns:a16="http://schemas.microsoft.com/office/drawing/2014/main" xmlns="" id="{A40F383A-2C50-41DC-A650-0A2EE2AA6169}"/>
                </a:ext>
              </a:extLst>
            </p:cNvPr>
            <p:cNvSpPr/>
            <p:nvPr/>
          </p:nvSpPr>
          <p:spPr>
            <a:xfrm>
              <a:off x="1652500" y="1386775"/>
              <a:ext cx="216275" cy="61000"/>
            </a:xfrm>
            <a:custGeom>
              <a:avLst/>
              <a:gdLst/>
              <a:ahLst/>
              <a:cxnLst/>
              <a:rect l="l" t="t" r="r" b="b"/>
              <a:pathLst>
                <a:path w="8651" h="2440" extrusionOk="0">
                  <a:moveTo>
                    <a:pt x="1" y="0"/>
                  </a:moveTo>
                  <a:lnTo>
                    <a:pt x="1" y="2439"/>
                  </a:lnTo>
                  <a:lnTo>
                    <a:pt x="8651" y="2439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Google Shape;5163;p75">
              <a:extLst>
                <a:ext uri="{FF2B5EF4-FFF2-40B4-BE49-F238E27FC236}">
                  <a16:creationId xmlns:a16="http://schemas.microsoft.com/office/drawing/2014/main" xmlns="" id="{CC41E6A1-8AD3-4F7E-85BB-D29AFA3138ED}"/>
                </a:ext>
              </a:extLst>
            </p:cNvPr>
            <p:cNvSpPr/>
            <p:nvPr/>
          </p:nvSpPr>
          <p:spPr>
            <a:xfrm>
              <a:off x="1856575" y="1386775"/>
              <a:ext cx="12200" cy="60175"/>
            </a:xfrm>
            <a:custGeom>
              <a:avLst/>
              <a:gdLst/>
              <a:ahLst/>
              <a:cxnLst/>
              <a:rect l="l" t="t" r="r" b="b"/>
              <a:pathLst>
                <a:path w="488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488" y="240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Google Shape;5164;p75">
              <a:extLst>
                <a:ext uri="{FF2B5EF4-FFF2-40B4-BE49-F238E27FC236}">
                  <a16:creationId xmlns:a16="http://schemas.microsoft.com/office/drawing/2014/main" xmlns="" id="{B6638D5C-D8DD-4D7A-8DD6-4E6D7624CD33}"/>
                </a:ext>
              </a:extLst>
            </p:cNvPr>
            <p:cNvSpPr/>
            <p:nvPr/>
          </p:nvSpPr>
          <p:spPr>
            <a:xfrm>
              <a:off x="1825675" y="1377825"/>
              <a:ext cx="10600" cy="69125"/>
            </a:xfrm>
            <a:custGeom>
              <a:avLst/>
              <a:gdLst/>
              <a:ahLst/>
              <a:cxnLst/>
              <a:rect l="l" t="t" r="r" b="b"/>
              <a:pathLst>
                <a:path w="424" h="2765" extrusionOk="0">
                  <a:moveTo>
                    <a:pt x="0" y="0"/>
                  </a:moveTo>
                  <a:lnTo>
                    <a:pt x="0" y="2765"/>
                  </a:lnTo>
                  <a:lnTo>
                    <a:pt x="423" y="2765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Google Shape;5165;p75">
              <a:extLst>
                <a:ext uri="{FF2B5EF4-FFF2-40B4-BE49-F238E27FC236}">
                  <a16:creationId xmlns:a16="http://schemas.microsoft.com/office/drawing/2014/main" xmlns="" id="{68DDEFB9-3FEE-4CC6-AD89-4FABF78127DB}"/>
                </a:ext>
              </a:extLst>
            </p:cNvPr>
            <p:cNvSpPr/>
            <p:nvPr/>
          </p:nvSpPr>
          <p:spPr>
            <a:xfrm>
              <a:off x="1754950" y="1377000"/>
              <a:ext cx="11400" cy="69950"/>
            </a:xfrm>
            <a:custGeom>
              <a:avLst/>
              <a:gdLst/>
              <a:ahLst/>
              <a:cxnLst/>
              <a:rect l="l" t="t" r="r" b="b"/>
              <a:pathLst>
                <a:path w="456" h="2798" extrusionOk="0">
                  <a:moveTo>
                    <a:pt x="0" y="1"/>
                  </a:moveTo>
                  <a:lnTo>
                    <a:pt x="0" y="2798"/>
                  </a:lnTo>
                  <a:lnTo>
                    <a:pt x="455" y="2798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Google Shape;5166;p75">
              <a:extLst>
                <a:ext uri="{FF2B5EF4-FFF2-40B4-BE49-F238E27FC236}">
                  <a16:creationId xmlns:a16="http://schemas.microsoft.com/office/drawing/2014/main" xmlns="" id="{C4694000-D99F-4DC5-84C6-1BB3A5A8D372}"/>
                </a:ext>
              </a:extLst>
            </p:cNvPr>
            <p:cNvSpPr/>
            <p:nvPr/>
          </p:nvSpPr>
          <p:spPr>
            <a:xfrm>
              <a:off x="1684200" y="1377825"/>
              <a:ext cx="11425" cy="69125"/>
            </a:xfrm>
            <a:custGeom>
              <a:avLst/>
              <a:gdLst/>
              <a:ahLst/>
              <a:cxnLst/>
              <a:rect l="l" t="t" r="r" b="b"/>
              <a:pathLst>
                <a:path w="457" h="2765" extrusionOk="0">
                  <a:moveTo>
                    <a:pt x="1" y="0"/>
                  </a:moveTo>
                  <a:lnTo>
                    <a:pt x="1" y="2765"/>
                  </a:lnTo>
                  <a:lnTo>
                    <a:pt x="456" y="2765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Google Shape;5167;p75">
              <a:extLst>
                <a:ext uri="{FF2B5EF4-FFF2-40B4-BE49-F238E27FC236}">
                  <a16:creationId xmlns:a16="http://schemas.microsoft.com/office/drawing/2014/main" xmlns="" id="{DE857D01-266E-4CAC-90B4-F3B37686F207}"/>
                </a:ext>
              </a:extLst>
            </p:cNvPr>
            <p:cNvSpPr/>
            <p:nvPr/>
          </p:nvSpPr>
          <p:spPr>
            <a:xfrm>
              <a:off x="1652500" y="1435550"/>
              <a:ext cx="216275" cy="11400"/>
            </a:xfrm>
            <a:custGeom>
              <a:avLst/>
              <a:gdLst/>
              <a:ahLst/>
              <a:cxnLst/>
              <a:rect l="l" t="t" r="r" b="b"/>
              <a:pathLst>
                <a:path w="8651" h="456" extrusionOk="0">
                  <a:moveTo>
                    <a:pt x="1" y="0"/>
                  </a:moveTo>
                  <a:lnTo>
                    <a:pt x="1" y="456"/>
                  </a:lnTo>
                  <a:lnTo>
                    <a:pt x="8651" y="456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Google Shape;5168;p75">
              <a:extLst>
                <a:ext uri="{FF2B5EF4-FFF2-40B4-BE49-F238E27FC236}">
                  <a16:creationId xmlns:a16="http://schemas.microsoft.com/office/drawing/2014/main" xmlns="" id="{881FD527-5C50-47A9-ABE1-40A754814956}"/>
                </a:ext>
              </a:extLst>
            </p:cNvPr>
            <p:cNvSpPr/>
            <p:nvPr/>
          </p:nvSpPr>
          <p:spPr>
            <a:xfrm>
              <a:off x="883425" y="2735525"/>
              <a:ext cx="78875" cy="29275"/>
            </a:xfrm>
            <a:custGeom>
              <a:avLst/>
              <a:gdLst/>
              <a:ahLst/>
              <a:cxnLst/>
              <a:rect l="l" t="t" r="r" b="b"/>
              <a:pathLst>
                <a:path w="3155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3154" y="1171"/>
                  </a:lnTo>
                  <a:lnTo>
                    <a:pt x="3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Google Shape;5169;p75">
              <a:extLst>
                <a:ext uri="{FF2B5EF4-FFF2-40B4-BE49-F238E27FC236}">
                  <a16:creationId xmlns:a16="http://schemas.microsoft.com/office/drawing/2014/main" xmlns="" id="{C034C8DF-271E-479A-BCC4-68AF0C88370C}"/>
                </a:ext>
              </a:extLst>
            </p:cNvPr>
            <p:cNvSpPr/>
            <p:nvPr/>
          </p:nvSpPr>
          <p:spPr>
            <a:xfrm>
              <a:off x="883425" y="269650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0" y="0"/>
                  </a:moveTo>
                  <a:lnTo>
                    <a:pt x="0" y="1138"/>
                  </a:lnTo>
                  <a:lnTo>
                    <a:pt x="1626" y="1138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Google Shape;5170;p75">
              <a:extLst>
                <a:ext uri="{FF2B5EF4-FFF2-40B4-BE49-F238E27FC236}">
                  <a16:creationId xmlns:a16="http://schemas.microsoft.com/office/drawing/2014/main" xmlns="" id="{396C9FCE-D581-4231-AB77-6445FB31D523}"/>
                </a:ext>
              </a:extLst>
            </p:cNvPr>
            <p:cNvSpPr/>
            <p:nvPr/>
          </p:nvSpPr>
          <p:spPr>
            <a:xfrm>
              <a:off x="883425" y="2776175"/>
              <a:ext cx="40675" cy="29275"/>
            </a:xfrm>
            <a:custGeom>
              <a:avLst/>
              <a:gdLst/>
              <a:ahLst/>
              <a:cxnLst/>
              <a:rect l="l" t="t" r="r" b="b"/>
              <a:pathLst>
                <a:path w="162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626" y="1171"/>
                  </a:lnTo>
                  <a:lnTo>
                    <a:pt x="16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Google Shape;5171;p75">
              <a:extLst>
                <a:ext uri="{FF2B5EF4-FFF2-40B4-BE49-F238E27FC236}">
                  <a16:creationId xmlns:a16="http://schemas.microsoft.com/office/drawing/2014/main" xmlns="" id="{9EE768DC-670F-4F74-A911-7B52C9BCB777}"/>
                </a:ext>
              </a:extLst>
            </p:cNvPr>
            <p:cNvSpPr/>
            <p:nvPr/>
          </p:nvSpPr>
          <p:spPr>
            <a:xfrm>
              <a:off x="1896400" y="2290000"/>
              <a:ext cx="78875" cy="28475"/>
            </a:xfrm>
            <a:custGeom>
              <a:avLst/>
              <a:gdLst/>
              <a:ahLst/>
              <a:cxnLst/>
              <a:rect l="l" t="t" r="r" b="b"/>
              <a:pathLst>
                <a:path w="3155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3155" y="1139"/>
                  </a:lnTo>
                  <a:lnTo>
                    <a:pt x="31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Google Shape;5172;p75">
              <a:extLst>
                <a:ext uri="{FF2B5EF4-FFF2-40B4-BE49-F238E27FC236}">
                  <a16:creationId xmlns:a16="http://schemas.microsoft.com/office/drawing/2014/main" xmlns="" id="{DDE6C5B2-729F-4690-AE1C-FC65D4ED7DC9}"/>
                </a:ext>
              </a:extLst>
            </p:cNvPr>
            <p:cNvSpPr/>
            <p:nvPr/>
          </p:nvSpPr>
          <p:spPr>
            <a:xfrm>
              <a:off x="1934600" y="2250150"/>
              <a:ext cx="40675" cy="29300"/>
            </a:xfrm>
            <a:custGeom>
              <a:avLst/>
              <a:gdLst/>
              <a:ahLst/>
              <a:cxnLst/>
              <a:rect l="l" t="t" r="r" b="b"/>
              <a:pathLst>
                <a:path w="1627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1627" y="1172"/>
                  </a:lnTo>
                  <a:lnTo>
                    <a:pt x="16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Google Shape;5173;p75">
              <a:extLst>
                <a:ext uri="{FF2B5EF4-FFF2-40B4-BE49-F238E27FC236}">
                  <a16:creationId xmlns:a16="http://schemas.microsoft.com/office/drawing/2014/main" xmlns="" id="{22627D59-EADB-4798-80BA-98384CA4C7EC}"/>
                </a:ext>
              </a:extLst>
            </p:cNvPr>
            <p:cNvSpPr/>
            <p:nvPr/>
          </p:nvSpPr>
          <p:spPr>
            <a:xfrm>
              <a:off x="1934600" y="2330650"/>
              <a:ext cx="40675" cy="28475"/>
            </a:xfrm>
            <a:custGeom>
              <a:avLst/>
              <a:gdLst/>
              <a:ahLst/>
              <a:cxnLst/>
              <a:rect l="l" t="t" r="r" b="b"/>
              <a:pathLst>
                <a:path w="1627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1627" y="1139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Google Shape;5174;p75">
              <a:extLst>
                <a:ext uri="{FF2B5EF4-FFF2-40B4-BE49-F238E27FC236}">
                  <a16:creationId xmlns:a16="http://schemas.microsoft.com/office/drawing/2014/main" xmlns="" id="{02D2A315-BED4-4BD4-94FE-E295D34FE312}"/>
                </a:ext>
              </a:extLst>
            </p:cNvPr>
            <p:cNvSpPr/>
            <p:nvPr/>
          </p:nvSpPr>
          <p:spPr>
            <a:xfrm>
              <a:off x="1596400" y="24176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2"/>
                  </a:lnTo>
                  <a:lnTo>
                    <a:pt x="2830" y="1172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Google Shape;5175;p75">
              <a:extLst>
                <a:ext uri="{FF2B5EF4-FFF2-40B4-BE49-F238E27FC236}">
                  <a16:creationId xmlns:a16="http://schemas.microsoft.com/office/drawing/2014/main" xmlns="" id="{E89E5A71-FEA6-48D5-9140-1DD74708B9C2}"/>
                </a:ext>
              </a:extLst>
            </p:cNvPr>
            <p:cNvSpPr/>
            <p:nvPr/>
          </p:nvSpPr>
          <p:spPr>
            <a:xfrm>
              <a:off x="1546825" y="2456650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0" y="1"/>
                  </a:moveTo>
                  <a:lnTo>
                    <a:pt x="0" y="1172"/>
                  </a:lnTo>
                  <a:lnTo>
                    <a:pt x="2829" y="1172"/>
                  </a:lnTo>
                  <a:lnTo>
                    <a:pt x="28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Google Shape;5176;p75">
              <a:extLst>
                <a:ext uri="{FF2B5EF4-FFF2-40B4-BE49-F238E27FC236}">
                  <a16:creationId xmlns:a16="http://schemas.microsoft.com/office/drawing/2014/main" xmlns="" id="{DB9708D5-95CE-4101-9017-92BE6BE1640A}"/>
                </a:ext>
              </a:extLst>
            </p:cNvPr>
            <p:cNvSpPr/>
            <p:nvPr/>
          </p:nvSpPr>
          <p:spPr>
            <a:xfrm>
              <a:off x="1197225" y="2735525"/>
              <a:ext cx="70750" cy="29275"/>
            </a:xfrm>
            <a:custGeom>
              <a:avLst/>
              <a:gdLst/>
              <a:ahLst/>
              <a:cxnLst/>
              <a:rect l="l" t="t" r="r" b="b"/>
              <a:pathLst>
                <a:path w="283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Google Shape;5177;p75">
              <a:extLst>
                <a:ext uri="{FF2B5EF4-FFF2-40B4-BE49-F238E27FC236}">
                  <a16:creationId xmlns:a16="http://schemas.microsoft.com/office/drawing/2014/main" xmlns="" id="{1690DF94-84A8-4B5A-9B86-970FD99953CE}"/>
                </a:ext>
              </a:extLst>
            </p:cNvPr>
            <p:cNvSpPr/>
            <p:nvPr/>
          </p:nvSpPr>
          <p:spPr>
            <a:xfrm>
              <a:off x="1222425" y="1646925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1" y="0"/>
                  </a:moveTo>
                  <a:lnTo>
                    <a:pt x="1" y="1139"/>
                  </a:lnTo>
                  <a:lnTo>
                    <a:pt x="2830" y="1139"/>
                  </a:lnTo>
                  <a:lnTo>
                    <a:pt x="28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Google Shape;5178;p75">
              <a:extLst>
                <a:ext uri="{FF2B5EF4-FFF2-40B4-BE49-F238E27FC236}">
                  <a16:creationId xmlns:a16="http://schemas.microsoft.com/office/drawing/2014/main" xmlns="" id="{D4F349DA-998B-4B86-9079-8D111DBFF426}"/>
                </a:ext>
              </a:extLst>
            </p:cNvPr>
            <p:cNvSpPr/>
            <p:nvPr/>
          </p:nvSpPr>
          <p:spPr>
            <a:xfrm>
              <a:off x="1192350" y="1685125"/>
              <a:ext cx="70750" cy="29300"/>
            </a:xfrm>
            <a:custGeom>
              <a:avLst/>
              <a:gdLst/>
              <a:ahLst/>
              <a:cxnLst/>
              <a:rect l="l" t="t" r="r" b="b"/>
              <a:pathLst>
                <a:path w="2830" h="1172" extrusionOk="0">
                  <a:moveTo>
                    <a:pt x="1" y="1"/>
                  </a:moveTo>
                  <a:lnTo>
                    <a:pt x="1" y="1171"/>
                  </a:lnTo>
                  <a:lnTo>
                    <a:pt x="2830" y="1171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Google Shape;5179;p75">
              <a:extLst>
                <a:ext uri="{FF2B5EF4-FFF2-40B4-BE49-F238E27FC236}">
                  <a16:creationId xmlns:a16="http://schemas.microsoft.com/office/drawing/2014/main" xmlns="" id="{40BC42BE-2143-4DFC-9962-5A3A89D8BCD6}"/>
                </a:ext>
              </a:extLst>
            </p:cNvPr>
            <p:cNvSpPr/>
            <p:nvPr/>
          </p:nvSpPr>
          <p:spPr>
            <a:xfrm>
              <a:off x="1581775" y="1746100"/>
              <a:ext cx="70750" cy="28475"/>
            </a:xfrm>
            <a:custGeom>
              <a:avLst/>
              <a:gdLst/>
              <a:ahLst/>
              <a:cxnLst/>
              <a:rect l="l" t="t" r="r" b="b"/>
              <a:pathLst>
                <a:path w="283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830" y="1139"/>
                  </a:lnTo>
                  <a:lnTo>
                    <a:pt x="28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Google Shape;5180;p75">
              <a:extLst>
                <a:ext uri="{FF2B5EF4-FFF2-40B4-BE49-F238E27FC236}">
                  <a16:creationId xmlns:a16="http://schemas.microsoft.com/office/drawing/2014/main" xmlns="" id="{1F522521-1E08-43EC-B110-BAFC74FED10A}"/>
                </a:ext>
              </a:extLst>
            </p:cNvPr>
            <p:cNvSpPr/>
            <p:nvPr/>
          </p:nvSpPr>
          <p:spPr>
            <a:xfrm>
              <a:off x="1824850" y="3103800"/>
              <a:ext cx="69950" cy="29300"/>
            </a:xfrm>
            <a:custGeom>
              <a:avLst/>
              <a:gdLst/>
              <a:ahLst/>
              <a:cxnLst/>
              <a:rect l="l" t="t" r="r" b="b"/>
              <a:pathLst>
                <a:path w="2798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2798" y="1171"/>
                  </a:lnTo>
                  <a:lnTo>
                    <a:pt x="2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Google Shape;5181;p75">
              <a:extLst>
                <a:ext uri="{FF2B5EF4-FFF2-40B4-BE49-F238E27FC236}">
                  <a16:creationId xmlns:a16="http://schemas.microsoft.com/office/drawing/2014/main" xmlns="" id="{62C4BC6A-ACE2-4704-8CC6-69C728051C05}"/>
                </a:ext>
              </a:extLst>
            </p:cNvPr>
            <p:cNvSpPr/>
            <p:nvPr/>
          </p:nvSpPr>
          <p:spPr>
            <a:xfrm>
              <a:off x="1975250" y="3237950"/>
              <a:ext cx="471575" cy="97575"/>
            </a:xfrm>
            <a:custGeom>
              <a:avLst/>
              <a:gdLst/>
              <a:ahLst/>
              <a:cxnLst/>
              <a:rect l="l" t="t" r="r" b="b"/>
              <a:pathLst>
                <a:path w="18863" h="3903" extrusionOk="0">
                  <a:moveTo>
                    <a:pt x="1" y="0"/>
                  </a:moveTo>
                  <a:lnTo>
                    <a:pt x="1" y="3903"/>
                  </a:lnTo>
                  <a:lnTo>
                    <a:pt x="18862" y="3903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Google Shape;5182;p75">
              <a:extLst>
                <a:ext uri="{FF2B5EF4-FFF2-40B4-BE49-F238E27FC236}">
                  <a16:creationId xmlns:a16="http://schemas.microsoft.com/office/drawing/2014/main" xmlns="" id="{63EC2525-833C-4CA7-9C8E-C731DCE56AAA}"/>
                </a:ext>
              </a:extLst>
            </p:cNvPr>
            <p:cNvSpPr/>
            <p:nvPr/>
          </p:nvSpPr>
          <p:spPr>
            <a:xfrm>
              <a:off x="1975250" y="3237950"/>
              <a:ext cx="471575" cy="21975"/>
            </a:xfrm>
            <a:custGeom>
              <a:avLst/>
              <a:gdLst/>
              <a:ahLst/>
              <a:cxnLst/>
              <a:rect l="l" t="t" r="r" b="b"/>
              <a:pathLst>
                <a:path w="18863" h="879" extrusionOk="0">
                  <a:moveTo>
                    <a:pt x="1" y="0"/>
                  </a:moveTo>
                  <a:lnTo>
                    <a:pt x="1" y="878"/>
                  </a:lnTo>
                  <a:lnTo>
                    <a:pt x="18862" y="878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Google Shape;5183;p75">
              <a:extLst>
                <a:ext uri="{FF2B5EF4-FFF2-40B4-BE49-F238E27FC236}">
                  <a16:creationId xmlns:a16="http://schemas.microsoft.com/office/drawing/2014/main" xmlns="" id="{E8442ECB-4024-4D85-BBBB-825361E63057}"/>
                </a:ext>
              </a:extLst>
            </p:cNvPr>
            <p:cNvSpPr/>
            <p:nvPr/>
          </p:nvSpPr>
          <p:spPr>
            <a:xfrm>
              <a:off x="1975250" y="3166400"/>
              <a:ext cx="471575" cy="71575"/>
            </a:xfrm>
            <a:custGeom>
              <a:avLst/>
              <a:gdLst/>
              <a:ahLst/>
              <a:cxnLst/>
              <a:rect l="l" t="t" r="r" b="b"/>
              <a:pathLst>
                <a:path w="18863" h="2863" extrusionOk="0">
                  <a:moveTo>
                    <a:pt x="1" y="0"/>
                  </a:moveTo>
                  <a:lnTo>
                    <a:pt x="1" y="2862"/>
                  </a:lnTo>
                  <a:lnTo>
                    <a:pt x="18862" y="2862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Google Shape;5184;p75">
              <a:extLst>
                <a:ext uri="{FF2B5EF4-FFF2-40B4-BE49-F238E27FC236}">
                  <a16:creationId xmlns:a16="http://schemas.microsoft.com/office/drawing/2014/main" xmlns="" id="{D0F5E0CA-C754-4F2D-8C26-DA79DABFD082}"/>
                </a:ext>
              </a:extLst>
            </p:cNvPr>
            <p:cNvSpPr/>
            <p:nvPr/>
          </p:nvSpPr>
          <p:spPr>
            <a:xfrm>
              <a:off x="1975250" y="3202175"/>
              <a:ext cx="471575" cy="35800"/>
            </a:xfrm>
            <a:custGeom>
              <a:avLst/>
              <a:gdLst/>
              <a:ahLst/>
              <a:cxnLst/>
              <a:rect l="l" t="t" r="r" b="b"/>
              <a:pathLst>
                <a:path w="18863" h="1432" extrusionOk="0">
                  <a:moveTo>
                    <a:pt x="1" y="0"/>
                  </a:moveTo>
                  <a:lnTo>
                    <a:pt x="1" y="1431"/>
                  </a:lnTo>
                  <a:lnTo>
                    <a:pt x="18862" y="1431"/>
                  </a:lnTo>
                  <a:lnTo>
                    <a:pt x="18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8" name="Google Shape;5185;p75">
              <a:extLst>
                <a:ext uri="{FF2B5EF4-FFF2-40B4-BE49-F238E27FC236}">
                  <a16:creationId xmlns:a16="http://schemas.microsoft.com/office/drawing/2014/main" xmlns="" id="{B8883D19-F993-4677-BC10-555FCA24A9D3}"/>
                </a:ext>
              </a:extLst>
            </p:cNvPr>
            <p:cNvGrpSpPr/>
            <p:nvPr/>
          </p:nvGrpSpPr>
          <p:grpSpPr>
            <a:xfrm>
              <a:off x="958175" y="1584325"/>
              <a:ext cx="205725" cy="243100"/>
              <a:chOff x="958175" y="1584325"/>
              <a:chExt cx="205725" cy="243100"/>
            </a:xfrm>
          </p:grpSpPr>
          <p:sp>
            <p:nvSpPr>
              <p:cNvPr id="169" name="Google Shape;5186;p75">
                <a:extLst>
                  <a:ext uri="{FF2B5EF4-FFF2-40B4-BE49-F238E27FC236}">
                    <a16:creationId xmlns:a16="http://schemas.microsoft.com/office/drawing/2014/main" xmlns="" id="{132AE65E-07C9-4B6C-A75D-4880B09984E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Google Shape;5187;p75">
                <a:extLst>
                  <a:ext uri="{FF2B5EF4-FFF2-40B4-BE49-F238E27FC236}">
                    <a16:creationId xmlns:a16="http://schemas.microsoft.com/office/drawing/2014/main" xmlns="" id="{DDB0D295-B21D-47AA-A0EF-2A4BCEDFF737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Google Shape;5188;p75">
                <a:extLst>
                  <a:ext uri="{FF2B5EF4-FFF2-40B4-BE49-F238E27FC236}">
                    <a16:creationId xmlns:a16="http://schemas.microsoft.com/office/drawing/2014/main" xmlns="" id="{FE52480F-BBA0-4C71-BF95-C29B2F4CF30F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Google Shape;5189;p75">
                <a:extLst>
                  <a:ext uri="{FF2B5EF4-FFF2-40B4-BE49-F238E27FC236}">
                    <a16:creationId xmlns:a16="http://schemas.microsoft.com/office/drawing/2014/main" xmlns="" id="{F4C3C65A-8A21-4497-8F64-451116636C81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Google Shape;5190;p75">
                <a:extLst>
                  <a:ext uri="{FF2B5EF4-FFF2-40B4-BE49-F238E27FC236}">
                    <a16:creationId xmlns:a16="http://schemas.microsoft.com/office/drawing/2014/main" xmlns="" id="{E468EC26-DE9F-4006-86D4-F9610C71567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Google Shape;5191;p75">
                <a:extLst>
                  <a:ext uri="{FF2B5EF4-FFF2-40B4-BE49-F238E27FC236}">
                    <a16:creationId xmlns:a16="http://schemas.microsoft.com/office/drawing/2014/main" xmlns="" id="{7B520BB8-854F-4958-A5E9-B69FD90BA310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9" name="Google Shape;5192;p75">
              <a:extLst>
                <a:ext uri="{FF2B5EF4-FFF2-40B4-BE49-F238E27FC236}">
                  <a16:creationId xmlns:a16="http://schemas.microsoft.com/office/drawing/2014/main" xmlns="" id="{51B9D2A9-BF3D-42A6-B469-92A45B5D0CE6}"/>
                </a:ext>
              </a:extLst>
            </p:cNvPr>
            <p:cNvGrpSpPr/>
            <p:nvPr/>
          </p:nvGrpSpPr>
          <p:grpSpPr>
            <a:xfrm>
              <a:off x="1334613" y="1584325"/>
              <a:ext cx="205725" cy="243100"/>
              <a:chOff x="958175" y="1584325"/>
              <a:chExt cx="205725" cy="243100"/>
            </a:xfrm>
          </p:grpSpPr>
          <p:sp>
            <p:nvSpPr>
              <p:cNvPr id="163" name="Google Shape;5193;p75">
                <a:extLst>
                  <a:ext uri="{FF2B5EF4-FFF2-40B4-BE49-F238E27FC236}">
                    <a16:creationId xmlns:a16="http://schemas.microsoft.com/office/drawing/2014/main" xmlns="" id="{3B24B327-05AF-417F-BDED-FFDFEF623EA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Google Shape;5194;p75">
                <a:extLst>
                  <a:ext uri="{FF2B5EF4-FFF2-40B4-BE49-F238E27FC236}">
                    <a16:creationId xmlns:a16="http://schemas.microsoft.com/office/drawing/2014/main" xmlns="" id="{84EE0CAC-6BDD-4988-AED1-E233FD395769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Google Shape;5195;p75">
                <a:extLst>
                  <a:ext uri="{FF2B5EF4-FFF2-40B4-BE49-F238E27FC236}">
                    <a16:creationId xmlns:a16="http://schemas.microsoft.com/office/drawing/2014/main" xmlns="" id="{194C6EF2-4DEB-4B7A-A72B-E548D4650CF2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Google Shape;5196;p75">
                <a:extLst>
                  <a:ext uri="{FF2B5EF4-FFF2-40B4-BE49-F238E27FC236}">
                    <a16:creationId xmlns:a16="http://schemas.microsoft.com/office/drawing/2014/main" xmlns="" id="{8580AF52-3804-4122-A269-978656EA8BD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Google Shape;5197;p75">
                <a:extLst>
                  <a:ext uri="{FF2B5EF4-FFF2-40B4-BE49-F238E27FC236}">
                    <a16:creationId xmlns:a16="http://schemas.microsoft.com/office/drawing/2014/main" xmlns="" id="{8E2B7E4C-52E0-4718-8488-5C7EF210FF1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Google Shape;5198;p75">
                <a:extLst>
                  <a:ext uri="{FF2B5EF4-FFF2-40B4-BE49-F238E27FC236}">
                    <a16:creationId xmlns:a16="http://schemas.microsoft.com/office/drawing/2014/main" xmlns="" id="{AF00B985-578D-44D6-B7F0-6DBE4A829580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" name="Google Shape;5199;p75">
              <a:extLst>
                <a:ext uri="{FF2B5EF4-FFF2-40B4-BE49-F238E27FC236}">
                  <a16:creationId xmlns:a16="http://schemas.microsoft.com/office/drawing/2014/main" xmlns="" id="{653D2BD0-26FE-4908-B41F-D1D76503E073}"/>
                </a:ext>
              </a:extLst>
            </p:cNvPr>
            <p:cNvGrpSpPr/>
            <p:nvPr/>
          </p:nvGrpSpPr>
          <p:grpSpPr>
            <a:xfrm>
              <a:off x="1693950" y="1584325"/>
              <a:ext cx="205725" cy="243100"/>
              <a:chOff x="958175" y="1584325"/>
              <a:chExt cx="205725" cy="243100"/>
            </a:xfrm>
          </p:grpSpPr>
          <p:sp>
            <p:nvSpPr>
              <p:cNvPr id="157" name="Google Shape;5200;p75">
                <a:extLst>
                  <a:ext uri="{FF2B5EF4-FFF2-40B4-BE49-F238E27FC236}">
                    <a16:creationId xmlns:a16="http://schemas.microsoft.com/office/drawing/2014/main" xmlns="" id="{90356BC9-3274-4D97-B8D4-BEE14B1AEBF7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Google Shape;5201;p75">
                <a:extLst>
                  <a:ext uri="{FF2B5EF4-FFF2-40B4-BE49-F238E27FC236}">
                    <a16:creationId xmlns:a16="http://schemas.microsoft.com/office/drawing/2014/main" xmlns="" id="{30E7E3D1-D3C9-4CE3-9B21-77392FF4E963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Google Shape;5202;p75">
                <a:extLst>
                  <a:ext uri="{FF2B5EF4-FFF2-40B4-BE49-F238E27FC236}">
                    <a16:creationId xmlns:a16="http://schemas.microsoft.com/office/drawing/2014/main" xmlns="" id="{0F543BEE-6878-4393-9470-1C4943A8CEBD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Google Shape;5203;p75">
                <a:extLst>
                  <a:ext uri="{FF2B5EF4-FFF2-40B4-BE49-F238E27FC236}">
                    <a16:creationId xmlns:a16="http://schemas.microsoft.com/office/drawing/2014/main" xmlns="" id="{06435C02-28D1-4B53-B4E4-52D9B3AFFAA6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Google Shape;5204;p75">
                <a:extLst>
                  <a:ext uri="{FF2B5EF4-FFF2-40B4-BE49-F238E27FC236}">
                    <a16:creationId xmlns:a16="http://schemas.microsoft.com/office/drawing/2014/main" xmlns="" id="{1718054A-B2CE-4766-A143-7BA5044DA03B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Google Shape;5205;p75">
                <a:extLst>
                  <a:ext uri="{FF2B5EF4-FFF2-40B4-BE49-F238E27FC236}">
                    <a16:creationId xmlns:a16="http://schemas.microsoft.com/office/drawing/2014/main" xmlns="" id="{772B12DA-4CDB-4901-979F-E3D6B452C245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oogle Shape;5206;p75">
              <a:extLst>
                <a:ext uri="{FF2B5EF4-FFF2-40B4-BE49-F238E27FC236}">
                  <a16:creationId xmlns:a16="http://schemas.microsoft.com/office/drawing/2014/main" xmlns="" id="{5BA95B0C-CCDE-4963-8B30-144B86E9286E}"/>
                </a:ext>
              </a:extLst>
            </p:cNvPr>
            <p:cNvGrpSpPr/>
            <p:nvPr/>
          </p:nvGrpSpPr>
          <p:grpSpPr>
            <a:xfrm>
              <a:off x="958175" y="1974550"/>
              <a:ext cx="205725" cy="243100"/>
              <a:chOff x="958175" y="1584325"/>
              <a:chExt cx="205725" cy="243100"/>
            </a:xfrm>
          </p:grpSpPr>
          <p:sp>
            <p:nvSpPr>
              <p:cNvPr id="151" name="Google Shape;5207;p75">
                <a:extLst>
                  <a:ext uri="{FF2B5EF4-FFF2-40B4-BE49-F238E27FC236}">
                    <a16:creationId xmlns:a16="http://schemas.microsoft.com/office/drawing/2014/main" xmlns="" id="{5AD407F5-CF4A-4C99-A26B-D05EE7D6C1C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5208;p75">
                <a:extLst>
                  <a:ext uri="{FF2B5EF4-FFF2-40B4-BE49-F238E27FC236}">
                    <a16:creationId xmlns:a16="http://schemas.microsoft.com/office/drawing/2014/main" xmlns="" id="{391AE409-DF29-4F13-8BF9-9286520199F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Google Shape;5209;p75">
                <a:extLst>
                  <a:ext uri="{FF2B5EF4-FFF2-40B4-BE49-F238E27FC236}">
                    <a16:creationId xmlns:a16="http://schemas.microsoft.com/office/drawing/2014/main" xmlns="" id="{B4AE7D3F-3113-4F60-A5BF-2FB8C6DB0E71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Google Shape;5210;p75">
                <a:extLst>
                  <a:ext uri="{FF2B5EF4-FFF2-40B4-BE49-F238E27FC236}">
                    <a16:creationId xmlns:a16="http://schemas.microsoft.com/office/drawing/2014/main" xmlns="" id="{727C1E84-B2E6-4E63-A674-F5ED0F53626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5211;p75">
                <a:extLst>
                  <a:ext uri="{FF2B5EF4-FFF2-40B4-BE49-F238E27FC236}">
                    <a16:creationId xmlns:a16="http://schemas.microsoft.com/office/drawing/2014/main" xmlns="" id="{0A0D1C26-9C4D-494E-8B3E-132E97891D39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Google Shape;5212;p75">
                <a:extLst>
                  <a:ext uri="{FF2B5EF4-FFF2-40B4-BE49-F238E27FC236}">
                    <a16:creationId xmlns:a16="http://schemas.microsoft.com/office/drawing/2014/main" xmlns="" id="{76F84BF8-D173-497F-B903-9DA6F3828F6B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oogle Shape;5213;p75">
              <a:extLst>
                <a:ext uri="{FF2B5EF4-FFF2-40B4-BE49-F238E27FC236}">
                  <a16:creationId xmlns:a16="http://schemas.microsoft.com/office/drawing/2014/main" xmlns="" id="{3933A1C5-45DC-4F65-8E27-C74A0F66E437}"/>
                </a:ext>
              </a:extLst>
            </p:cNvPr>
            <p:cNvGrpSpPr/>
            <p:nvPr/>
          </p:nvGrpSpPr>
          <p:grpSpPr>
            <a:xfrm>
              <a:off x="1334613" y="1974550"/>
              <a:ext cx="205725" cy="243100"/>
              <a:chOff x="958175" y="1584325"/>
              <a:chExt cx="205725" cy="243100"/>
            </a:xfrm>
          </p:grpSpPr>
          <p:sp>
            <p:nvSpPr>
              <p:cNvPr id="145" name="Google Shape;5214;p75">
                <a:extLst>
                  <a:ext uri="{FF2B5EF4-FFF2-40B4-BE49-F238E27FC236}">
                    <a16:creationId xmlns:a16="http://schemas.microsoft.com/office/drawing/2014/main" xmlns="" id="{AE808530-44DB-48FD-B494-3AFA33A141B4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5215;p75">
                <a:extLst>
                  <a:ext uri="{FF2B5EF4-FFF2-40B4-BE49-F238E27FC236}">
                    <a16:creationId xmlns:a16="http://schemas.microsoft.com/office/drawing/2014/main" xmlns="" id="{0577C76C-739C-4A8B-9364-9770566B8A7A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5216;p75">
                <a:extLst>
                  <a:ext uri="{FF2B5EF4-FFF2-40B4-BE49-F238E27FC236}">
                    <a16:creationId xmlns:a16="http://schemas.microsoft.com/office/drawing/2014/main" xmlns="" id="{09C9B08D-D6B4-48B8-9155-7FA0A55E6DF9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Google Shape;5217;p75">
                <a:extLst>
                  <a:ext uri="{FF2B5EF4-FFF2-40B4-BE49-F238E27FC236}">
                    <a16:creationId xmlns:a16="http://schemas.microsoft.com/office/drawing/2014/main" xmlns="" id="{E2E74F77-96D6-4120-8A85-F48C2B51478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5218;p75">
                <a:extLst>
                  <a:ext uri="{FF2B5EF4-FFF2-40B4-BE49-F238E27FC236}">
                    <a16:creationId xmlns:a16="http://schemas.microsoft.com/office/drawing/2014/main" xmlns="" id="{69BF50FB-490A-4AA0-B540-05F24798F5CC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Google Shape;5219;p75">
                <a:extLst>
                  <a:ext uri="{FF2B5EF4-FFF2-40B4-BE49-F238E27FC236}">
                    <a16:creationId xmlns:a16="http://schemas.microsoft.com/office/drawing/2014/main" xmlns="" id="{7651D09A-905C-49D8-B43E-4C871D4E611C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" name="Google Shape;5220;p75">
              <a:extLst>
                <a:ext uri="{FF2B5EF4-FFF2-40B4-BE49-F238E27FC236}">
                  <a16:creationId xmlns:a16="http://schemas.microsoft.com/office/drawing/2014/main" xmlns="" id="{AACFFC85-619D-4C1D-8D5B-A912E834A98C}"/>
                </a:ext>
              </a:extLst>
            </p:cNvPr>
            <p:cNvGrpSpPr/>
            <p:nvPr/>
          </p:nvGrpSpPr>
          <p:grpSpPr>
            <a:xfrm>
              <a:off x="1693950" y="1974550"/>
              <a:ext cx="205725" cy="243100"/>
              <a:chOff x="958175" y="1584325"/>
              <a:chExt cx="205725" cy="243100"/>
            </a:xfrm>
          </p:grpSpPr>
          <p:sp>
            <p:nvSpPr>
              <p:cNvPr id="139" name="Google Shape;5221;p75">
                <a:extLst>
                  <a:ext uri="{FF2B5EF4-FFF2-40B4-BE49-F238E27FC236}">
                    <a16:creationId xmlns:a16="http://schemas.microsoft.com/office/drawing/2014/main" xmlns="" id="{2161C9E5-C5D6-40C1-974A-0140B2D067A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5222;p75">
                <a:extLst>
                  <a:ext uri="{FF2B5EF4-FFF2-40B4-BE49-F238E27FC236}">
                    <a16:creationId xmlns:a16="http://schemas.microsoft.com/office/drawing/2014/main" xmlns="" id="{70B2112A-2CBD-434A-8F57-3A39BF0AA597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5223;p75">
                <a:extLst>
                  <a:ext uri="{FF2B5EF4-FFF2-40B4-BE49-F238E27FC236}">
                    <a16:creationId xmlns:a16="http://schemas.microsoft.com/office/drawing/2014/main" xmlns="" id="{6CEF6DEC-3E11-4764-A92D-27830A99ACE9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5224;p75">
                <a:extLst>
                  <a:ext uri="{FF2B5EF4-FFF2-40B4-BE49-F238E27FC236}">
                    <a16:creationId xmlns:a16="http://schemas.microsoft.com/office/drawing/2014/main" xmlns="" id="{0ED960C4-FEDF-45DA-B051-D7451BC65DF7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5225;p75">
                <a:extLst>
                  <a:ext uri="{FF2B5EF4-FFF2-40B4-BE49-F238E27FC236}">
                    <a16:creationId xmlns:a16="http://schemas.microsoft.com/office/drawing/2014/main" xmlns="" id="{12213A9D-2CC6-495C-A40D-D5C5EBBD0D80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5226;p75">
                <a:extLst>
                  <a:ext uri="{FF2B5EF4-FFF2-40B4-BE49-F238E27FC236}">
                    <a16:creationId xmlns:a16="http://schemas.microsoft.com/office/drawing/2014/main" xmlns="" id="{2EA56E8C-76FE-4191-9D10-7B7A80AA0EB1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" name="Google Shape;5227;p75">
              <a:extLst>
                <a:ext uri="{FF2B5EF4-FFF2-40B4-BE49-F238E27FC236}">
                  <a16:creationId xmlns:a16="http://schemas.microsoft.com/office/drawing/2014/main" xmlns="" id="{3F8C604D-430D-4CEA-97FD-4EE42C85C6D7}"/>
                </a:ext>
              </a:extLst>
            </p:cNvPr>
            <p:cNvGrpSpPr/>
            <p:nvPr/>
          </p:nvGrpSpPr>
          <p:grpSpPr>
            <a:xfrm>
              <a:off x="958175" y="2387963"/>
              <a:ext cx="205725" cy="243100"/>
              <a:chOff x="958175" y="1584325"/>
              <a:chExt cx="205725" cy="243100"/>
            </a:xfrm>
          </p:grpSpPr>
          <p:sp>
            <p:nvSpPr>
              <p:cNvPr id="133" name="Google Shape;5228;p75">
                <a:extLst>
                  <a:ext uri="{FF2B5EF4-FFF2-40B4-BE49-F238E27FC236}">
                    <a16:creationId xmlns:a16="http://schemas.microsoft.com/office/drawing/2014/main" xmlns="" id="{5E8A19B2-D444-41A0-9F8B-4099CA30743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5229;p75">
                <a:extLst>
                  <a:ext uri="{FF2B5EF4-FFF2-40B4-BE49-F238E27FC236}">
                    <a16:creationId xmlns:a16="http://schemas.microsoft.com/office/drawing/2014/main" xmlns="" id="{163FFDAC-AE59-4F06-900E-7719D3E96274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5230;p75">
                <a:extLst>
                  <a:ext uri="{FF2B5EF4-FFF2-40B4-BE49-F238E27FC236}">
                    <a16:creationId xmlns:a16="http://schemas.microsoft.com/office/drawing/2014/main" xmlns="" id="{3F05D3EE-1B2B-40BF-BD3D-B185893499D5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5231;p75">
                <a:extLst>
                  <a:ext uri="{FF2B5EF4-FFF2-40B4-BE49-F238E27FC236}">
                    <a16:creationId xmlns:a16="http://schemas.microsoft.com/office/drawing/2014/main" xmlns="" id="{BAD1E1A2-228E-49F8-8009-EA381638A43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5232;p75">
                <a:extLst>
                  <a:ext uri="{FF2B5EF4-FFF2-40B4-BE49-F238E27FC236}">
                    <a16:creationId xmlns:a16="http://schemas.microsoft.com/office/drawing/2014/main" xmlns="" id="{5F06DBFE-B67A-45AC-BE3F-150C10FA08C5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5233;p75">
                <a:extLst>
                  <a:ext uri="{FF2B5EF4-FFF2-40B4-BE49-F238E27FC236}">
                    <a16:creationId xmlns:a16="http://schemas.microsoft.com/office/drawing/2014/main" xmlns="" id="{F42C5873-31C7-4055-9A5E-A20509EFE7B2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" name="Google Shape;5234;p75">
              <a:extLst>
                <a:ext uri="{FF2B5EF4-FFF2-40B4-BE49-F238E27FC236}">
                  <a16:creationId xmlns:a16="http://schemas.microsoft.com/office/drawing/2014/main" xmlns="" id="{62505DBE-9551-449F-8FBE-2B48F1C54367}"/>
                </a:ext>
              </a:extLst>
            </p:cNvPr>
            <p:cNvGrpSpPr/>
            <p:nvPr/>
          </p:nvGrpSpPr>
          <p:grpSpPr>
            <a:xfrm>
              <a:off x="1334613" y="2387963"/>
              <a:ext cx="205725" cy="243100"/>
              <a:chOff x="958175" y="1584325"/>
              <a:chExt cx="205725" cy="243100"/>
            </a:xfrm>
          </p:grpSpPr>
          <p:sp>
            <p:nvSpPr>
              <p:cNvPr id="127" name="Google Shape;5235;p75">
                <a:extLst>
                  <a:ext uri="{FF2B5EF4-FFF2-40B4-BE49-F238E27FC236}">
                    <a16:creationId xmlns:a16="http://schemas.microsoft.com/office/drawing/2014/main" xmlns="" id="{3943B069-3DAE-4CC1-9FFF-E6202BC5924B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5236;p75">
                <a:extLst>
                  <a:ext uri="{FF2B5EF4-FFF2-40B4-BE49-F238E27FC236}">
                    <a16:creationId xmlns:a16="http://schemas.microsoft.com/office/drawing/2014/main" xmlns="" id="{603FCC00-E3B0-41E7-946A-33FF3FAE4365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5237;p75">
                <a:extLst>
                  <a:ext uri="{FF2B5EF4-FFF2-40B4-BE49-F238E27FC236}">
                    <a16:creationId xmlns:a16="http://schemas.microsoft.com/office/drawing/2014/main" xmlns="" id="{70D7A1A5-4FE4-486A-B906-8E65140E028F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5238;p75">
                <a:extLst>
                  <a:ext uri="{FF2B5EF4-FFF2-40B4-BE49-F238E27FC236}">
                    <a16:creationId xmlns:a16="http://schemas.microsoft.com/office/drawing/2014/main" xmlns="" id="{543FB2FF-B704-45F1-AC77-EA348CE3ACA4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5239;p75">
                <a:extLst>
                  <a:ext uri="{FF2B5EF4-FFF2-40B4-BE49-F238E27FC236}">
                    <a16:creationId xmlns:a16="http://schemas.microsoft.com/office/drawing/2014/main" xmlns="" id="{FB12559B-743E-45B6-9B6F-D2D6C7F0464A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5240;p75">
                <a:extLst>
                  <a:ext uri="{FF2B5EF4-FFF2-40B4-BE49-F238E27FC236}">
                    <a16:creationId xmlns:a16="http://schemas.microsoft.com/office/drawing/2014/main" xmlns="" id="{D00BBAC3-E223-4D5C-91C6-F13F437485A9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" name="Google Shape;5241;p75">
              <a:extLst>
                <a:ext uri="{FF2B5EF4-FFF2-40B4-BE49-F238E27FC236}">
                  <a16:creationId xmlns:a16="http://schemas.microsoft.com/office/drawing/2014/main" xmlns="" id="{CDCCED95-7D80-4816-9AC9-E9D320BD63D4}"/>
                </a:ext>
              </a:extLst>
            </p:cNvPr>
            <p:cNvGrpSpPr/>
            <p:nvPr/>
          </p:nvGrpSpPr>
          <p:grpSpPr>
            <a:xfrm>
              <a:off x="1693950" y="2387963"/>
              <a:ext cx="205725" cy="243100"/>
              <a:chOff x="958175" y="1584325"/>
              <a:chExt cx="205725" cy="243100"/>
            </a:xfrm>
          </p:grpSpPr>
          <p:sp>
            <p:nvSpPr>
              <p:cNvPr id="121" name="Google Shape;5242;p75">
                <a:extLst>
                  <a:ext uri="{FF2B5EF4-FFF2-40B4-BE49-F238E27FC236}">
                    <a16:creationId xmlns:a16="http://schemas.microsoft.com/office/drawing/2014/main" xmlns="" id="{732BC8CB-A8EF-49D3-ACCF-CA048750207C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5243;p75">
                <a:extLst>
                  <a:ext uri="{FF2B5EF4-FFF2-40B4-BE49-F238E27FC236}">
                    <a16:creationId xmlns:a16="http://schemas.microsoft.com/office/drawing/2014/main" xmlns="" id="{9C7487F9-4D0F-40C7-92BA-BC86B9FE30B8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5244;p75">
                <a:extLst>
                  <a:ext uri="{FF2B5EF4-FFF2-40B4-BE49-F238E27FC236}">
                    <a16:creationId xmlns:a16="http://schemas.microsoft.com/office/drawing/2014/main" xmlns="" id="{36454293-82D4-470C-A08D-2D164C8863EB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5245;p75">
                <a:extLst>
                  <a:ext uri="{FF2B5EF4-FFF2-40B4-BE49-F238E27FC236}">
                    <a16:creationId xmlns:a16="http://schemas.microsoft.com/office/drawing/2014/main" xmlns="" id="{2833F6B6-B76D-4464-8C56-9676FC3759F4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5246;p75">
                <a:extLst>
                  <a:ext uri="{FF2B5EF4-FFF2-40B4-BE49-F238E27FC236}">
                    <a16:creationId xmlns:a16="http://schemas.microsoft.com/office/drawing/2014/main" xmlns="" id="{56AE2485-25CF-4985-9A8C-E7DCD4585C2D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5247;p75">
                <a:extLst>
                  <a:ext uri="{FF2B5EF4-FFF2-40B4-BE49-F238E27FC236}">
                    <a16:creationId xmlns:a16="http://schemas.microsoft.com/office/drawing/2014/main" xmlns="" id="{4F4DD71F-970B-4AD8-9065-C8A841DC9AFB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" name="Google Shape;5248;p75">
              <a:extLst>
                <a:ext uri="{FF2B5EF4-FFF2-40B4-BE49-F238E27FC236}">
                  <a16:creationId xmlns:a16="http://schemas.microsoft.com/office/drawing/2014/main" xmlns="" id="{F8CF0B6B-A698-4BC5-987A-2999957CF42E}"/>
                </a:ext>
              </a:extLst>
            </p:cNvPr>
            <p:cNvGrpSpPr/>
            <p:nvPr/>
          </p:nvGrpSpPr>
          <p:grpSpPr>
            <a:xfrm>
              <a:off x="958175" y="2812738"/>
              <a:ext cx="205725" cy="243100"/>
              <a:chOff x="958175" y="1584325"/>
              <a:chExt cx="205725" cy="243100"/>
            </a:xfrm>
          </p:grpSpPr>
          <p:sp>
            <p:nvSpPr>
              <p:cNvPr id="115" name="Google Shape;5249;p75">
                <a:extLst>
                  <a:ext uri="{FF2B5EF4-FFF2-40B4-BE49-F238E27FC236}">
                    <a16:creationId xmlns:a16="http://schemas.microsoft.com/office/drawing/2014/main" xmlns="" id="{9D1E9F34-B439-41D8-985B-3B399BA18462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5250;p75">
                <a:extLst>
                  <a:ext uri="{FF2B5EF4-FFF2-40B4-BE49-F238E27FC236}">
                    <a16:creationId xmlns:a16="http://schemas.microsoft.com/office/drawing/2014/main" xmlns="" id="{10D18D45-9D3B-4BD5-8DD5-6B5868947EC9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5251;p75">
                <a:extLst>
                  <a:ext uri="{FF2B5EF4-FFF2-40B4-BE49-F238E27FC236}">
                    <a16:creationId xmlns:a16="http://schemas.microsoft.com/office/drawing/2014/main" xmlns="" id="{233D776A-8CE6-4E53-810D-F17946A0AE92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5252;p75">
                <a:extLst>
                  <a:ext uri="{FF2B5EF4-FFF2-40B4-BE49-F238E27FC236}">
                    <a16:creationId xmlns:a16="http://schemas.microsoft.com/office/drawing/2014/main" xmlns="" id="{7244F195-7E09-4837-B16E-95D820CF8D3B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5253;p75">
                <a:extLst>
                  <a:ext uri="{FF2B5EF4-FFF2-40B4-BE49-F238E27FC236}">
                    <a16:creationId xmlns:a16="http://schemas.microsoft.com/office/drawing/2014/main" xmlns="" id="{46EFF7FB-18EA-487B-95FC-FE3D7A4C00B6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5254;p75">
                <a:extLst>
                  <a:ext uri="{FF2B5EF4-FFF2-40B4-BE49-F238E27FC236}">
                    <a16:creationId xmlns:a16="http://schemas.microsoft.com/office/drawing/2014/main" xmlns="" id="{60784326-20C6-42FF-BBCF-02D3FEA721F1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oogle Shape;5255;p75">
              <a:extLst>
                <a:ext uri="{FF2B5EF4-FFF2-40B4-BE49-F238E27FC236}">
                  <a16:creationId xmlns:a16="http://schemas.microsoft.com/office/drawing/2014/main" xmlns="" id="{4998B46B-DC29-440A-A0A0-1E00277B3344}"/>
                </a:ext>
              </a:extLst>
            </p:cNvPr>
            <p:cNvGrpSpPr/>
            <p:nvPr/>
          </p:nvGrpSpPr>
          <p:grpSpPr>
            <a:xfrm>
              <a:off x="1693950" y="2812738"/>
              <a:ext cx="205725" cy="243100"/>
              <a:chOff x="958175" y="1584325"/>
              <a:chExt cx="205725" cy="243100"/>
            </a:xfrm>
          </p:grpSpPr>
          <p:sp>
            <p:nvSpPr>
              <p:cNvPr id="109" name="Google Shape;5256;p75">
                <a:extLst>
                  <a:ext uri="{FF2B5EF4-FFF2-40B4-BE49-F238E27FC236}">
                    <a16:creationId xmlns:a16="http://schemas.microsoft.com/office/drawing/2014/main" xmlns="" id="{613826D6-2F21-4E2F-AD3E-38BE9BD1B520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7610"/>
                    </a:lnTo>
                    <a:lnTo>
                      <a:pt x="521" y="7610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8AD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5257;p75">
                <a:extLst>
                  <a:ext uri="{FF2B5EF4-FFF2-40B4-BE49-F238E27FC236}">
                    <a16:creationId xmlns:a16="http://schemas.microsoft.com/office/drawing/2014/main" xmlns="" id="{FC30B9B2-D90B-47BD-8800-34748B9CBD49}"/>
                  </a:ext>
                </a:extLst>
              </p:cNvPr>
              <p:cNvSpPr/>
              <p:nvPr/>
            </p:nvSpPr>
            <p:spPr>
              <a:xfrm>
                <a:off x="978500" y="1584325"/>
                <a:ext cx="165075" cy="237425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9497" extrusionOk="0">
                    <a:moveTo>
                      <a:pt x="1" y="0"/>
                    </a:moveTo>
                    <a:lnTo>
                      <a:pt x="1" y="9496"/>
                    </a:lnTo>
                    <a:lnTo>
                      <a:pt x="6602" y="949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5258;p75">
                <a:extLst>
                  <a:ext uri="{FF2B5EF4-FFF2-40B4-BE49-F238E27FC236}">
                    <a16:creationId xmlns:a16="http://schemas.microsoft.com/office/drawing/2014/main" xmlns="" id="{5A8CCF53-2E5E-469D-9C6A-319BF82D2FA5}"/>
                  </a:ext>
                </a:extLst>
              </p:cNvPr>
              <p:cNvSpPr/>
              <p:nvPr/>
            </p:nvSpPr>
            <p:spPr>
              <a:xfrm>
                <a:off x="978500" y="1789200"/>
                <a:ext cx="1650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6603" h="456" extrusionOk="0">
                    <a:moveTo>
                      <a:pt x="1" y="0"/>
                    </a:moveTo>
                    <a:lnTo>
                      <a:pt x="1" y="456"/>
                    </a:lnTo>
                    <a:lnTo>
                      <a:pt x="6602" y="456"/>
                    </a:lnTo>
                    <a:lnTo>
                      <a:pt x="660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5259;p75">
                <a:extLst>
                  <a:ext uri="{FF2B5EF4-FFF2-40B4-BE49-F238E27FC236}">
                    <a16:creationId xmlns:a16="http://schemas.microsoft.com/office/drawing/2014/main" xmlns="" id="{B5B1DAA0-9765-4146-8A67-C4805D612D8E}"/>
                  </a:ext>
                </a:extLst>
              </p:cNvPr>
              <p:cNvSpPr/>
              <p:nvPr/>
            </p:nvSpPr>
            <p:spPr>
              <a:xfrm>
                <a:off x="992325" y="1598150"/>
                <a:ext cx="137425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8098" extrusionOk="0">
                    <a:moveTo>
                      <a:pt x="1" y="0"/>
                    </a:moveTo>
                    <a:lnTo>
                      <a:pt x="1" y="8098"/>
                    </a:lnTo>
                    <a:lnTo>
                      <a:pt x="5496" y="8098"/>
                    </a:lnTo>
                    <a:lnTo>
                      <a:pt x="5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5260;p75">
                <a:extLst>
                  <a:ext uri="{FF2B5EF4-FFF2-40B4-BE49-F238E27FC236}">
                    <a16:creationId xmlns:a16="http://schemas.microsoft.com/office/drawing/2014/main" xmlns="" id="{9323D800-1541-498C-9FE6-A9715CAA840F}"/>
                  </a:ext>
                </a:extLst>
              </p:cNvPr>
              <p:cNvSpPr/>
              <p:nvPr/>
            </p:nvSpPr>
            <p:spPr>
              <a:xfrm>
                <a:off x="958175" y="1800575"/>
                <a:ext cx="2057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1042" extrusionOk="0">
                    <a:moveTo>
                      <a:pt x="1" y="1"/>
                    </a:moveTo>
                    <a:lnTo>
                      <a:pt x="1" y="1041"/>
                    </a:lnTo>
                    <a:lnTo>
                      <a:pt x="8228" y="1041"/>
                    </a:lnTo>
                    <a:lnTo>
                      <a:pt x="822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5261;p75">
                <a:extLst>
                  <a:ext uri="{FF2B5EF4-FFF2-40B4-BE49-F238E27FC236}">
                    <a16:creationId xmlns:a16="http://schemas.microsoft.com/office/drawing/2014/main" xmlns="" id="{EEEC53DF-3F3A-43F8-A12C-1C669E778F3C}"/>
                  </a:ext>
                </a:extLst>
              </p:cNvPr>
              <p:cNvSpPr/>
              <p:nvPr/>
            </p:nvSpPr>
            <p:spPr>
              <a:xfrm>
                <a:off x="958175" y="1814400"/>
                <a:ext cx="2057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521" extrusionOk="0">
                    <a:moveTo>
                      <a:pt x="1" y="0"/>
                    </a:moveTo>
                    <a:lnTo>
                      <a:pt x="1" y="521"/>
                    </a:lnTo>
                    <a:lnTo>
                      <a:pt x="8228" y="52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5" name="Google Shape;5278;p75">
            <a:extLst>
              <a:ext uri="{FF2B5EF4-FFF2-40B4-BE49-F238E27FC236}">
                <a16:creationId xmlns:a16="http://schemas.microsoft.com/office/drawing/2014/main" xmlns="" id="{2EFCAF47-A2AB-4312-9B7E-12A4E1E8F930}"/>
              </a:ext>
            </a:extLst>
          </p:cNvPr>
          <p:cNvGrpSpPr/>
          <p:nvPr/>
        </p:nvGrpSpPr>
        <p:grpSpPr>
          <a:xfrm>
            <a:off x="-102775" y="3538739"/>
            <a:ext cx="1902369" cy="2508249"/>
            <a:chOff x="5546975" y="1717950"/>
            <a:chExt cx="1902369" cy="2508249"/>
          </a:xfrm>
        </p:grpSpPr>
        <p:sp>
          <p:nvSpPr>
            <p:cNvPr id="206" name="Google Shape;5279;p75">
              <a:extLst>
                <a:ext uri="{FF2B5EF4-FFF2-40B4-BE49-F238E27FC236}">
                  <a16:creationId xmlns:a16="http://schemas.microsoft.com/office/drawing/2014/main" xmlns="" id="{54823DDF-B3EF-49BE-99DB-FAF93FDBFF22}"/>
                </a:ext>
              </a:extLst>
            </p:cNvPr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Google Shape;5280;p75">
              <a:extLst>
                <a:ext uri="{FF2B5EF4-FFF2-40B4-BE49-F238E27FC236}">
                  <a16:creationId xmlns:a16="http://schemas.microsoft.com/office/drawing/2014/main" xmlns="" id="{C151E589-E101-46D8-A99A-0B6B70FC968A}"/>
                </a:ext>
              </a:extLst>
            </p:cNvPr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Google Shape;5281;p75">
              <a:extLst>
                <a:ext uri="{FF2B5EF4-FFF2-40B4-BE49-F238E27FC236}">
                  <a16:creationId xmlns:a16="http://schemas.microsoft.com/office/drawing/2014/main" xmlns="" id="{6BA3D58B-AA12-4BBD-AC6C-46869F6A9475}"/>
                </a:ext>
              </a:extLst>
            </p:cNvPr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Google Shape;5282;p75">
              <a:extLst>
                <a:ext uri="{FF2B5EF4-FFF2-40B4-BE49-F238E27FC236}">
                  <a16:creationId xmlns:a16="http://schemas.microsoft.com/office/drawing/2014/main" xmlns="" id="{B521DFAB-A59D-4186-9D21-2A56116BB6F7}"/>
                </a:ext>
              </a:extLst>
            </p:cNvPr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Google Shape;5283;p75">
              <a:extLst>
                <a:ext uri="{FF2B5EF4-FFF2-40B4-BE49-F238E27FC236}">
                  <a16:creationId xmlns:a16="http://schemas.microsoft.com/office/drawing/2014/main" xmlns="" id="{228ECD0E-988E-41A0-AA30-AB06C9D2672C}"/>
                </a:ext>
              </a:extLst>
            </p:cNvPr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Google Shape;5284;p75">
              <a:extLst>
                <a:ext uri="{FF2B5EF4-FFF2-40B4-BE49-F238E27FC236}">
                  <a16:creationId xmlns:a16="http://schemas.microsoft.com/office/drawing/2014/main" xmlns="" id="{A316AB27-376B-4B30-99BB-306399E16310}"/>
                </a:ext>
              </a:extLst>
            </p:cNvPr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Google Shape;5285;p75">
              <a:extLst>
                <a:ext uri="{FF2B5EF4-FFF2-40B4-BE49-F238E27FC236}">
                  <a16:creationId xmlns:a16="http://schemas.microsoft.com/office/drawing/2014/main" xmlns="" id="{1642C9DB-5C11-4CE2-A754-E5B96539B377}"/>
                </a:ext>
              </a:extLst>
            </p:cNvPr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Google Shape;5286;p75">
              <a:extLst>
                <a:ext uri="{FF2B5EF4-FFF2-40B4-BE49-F238E27FC236}">
                  <a16:creationId xmlns:a16="http://schemas.microsoft.com/office/drawing/2014/main" xmlns="" id="{054CF352-3B57-484D-A947-64FF0E7FD622}"/>
                </a:ext>
              </a:extLst>
            </p:cNvPr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Google Shape;5287;p75">
              <a:extLst>
                <a:ext uri="{FF2B5EF4-FFF2-40B4-BE49-F238E27FC236}">
                  <a16:creationId xmlns:a16="http://schemas.microsoft.com/office/drawing/2014/main" xmlns="" id="{7EE667D6-5A79-42A0-AF91-F64DD6AFCD74}"/>
                </a:ext>
              </a:extLst>
            </p:cNvPr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Google Shape;5288;p75">
              <a:extLst>
                <a:ext uri="{FF2B5EF4-FFF2-40B4-BE49-F238E27FC236}">
                  <a16:creationId xmlns:a16="http://schemas.microsoft.com/office/drawing/2014/main" xmlns="" id="{865528F1-FB23-41B6-A473-7B116D09D9E8}"/>
                </a:ext>
              </a:extLst>
            </p:cNvPr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Google Shape;5289;p75">
              <a:extLst>
                <a:ext uri="{FF2B5EF4-FFF2-40B4-BE49-F238E27FC236}">
                  <a16:creationId xmlns:a16="http://schemas.microsoft.com/office/drawing/2014/main" xmlns="" id="{3AA6CC95-C93C-41F2-AE24-A2BBD70542AE}"/>
                </a:ext>
              </a:extLst>
            </p:cNvPr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Google Shape;5290;p75">
              <a:extLst>
                <a:ext uri="{FF2B5EF4-FFF2-40B4-BE49-F238E27FC236}">
                  <a16:creationId xmlns:a16="http://schemas.microsoft.com/office/drawing/2014/main" xmlns="" id="{B81DFE6F-750E-4F38-9FAF-91B625B83255}"/>
                </a:ext>
              </a:extLst>
            </p:cNvPr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Google Shape;5291;p75">
              <a:extLst>
                <a:ext uri="{FF2B5EF4-FFF2-40B4-BE49-F238E27FC236}">
                  <a16:creationId xmlns:a16="http://schemas.microsoft.com/office/drawing/2014/main" xmlns="" id="{42FE51A0-67AA-4CA7-9668-F0B8CCE9883A}"/>
                </a:ext>
              </a:extLst>
            </p:cNvPr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Google Shape;5292;p75">
              <a:extLst>
                <a:ext uri="{FF2B5EF4-FFF2-40B4-BE49-F238E27FC236}">
                  <a16:creationId xmlns:a16="http://schemas.microsoft.com/office/drawing/2014/main" xmlns="" id="{F2F8150B-FA05-429A-8DA5-BA234FDFFF43}"/>
                </a:ext>
              </a:extLst>
            </p:cNvPr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Google Shape;5293;p75">
              <a:extLst>
                <a:ext uri="{FF2B5EF4-FFF2-40B4-BE49-F238E27FC236}">
                  <a16:creationId xmlns:a16="http://schemas.microsoft.com/office/drawing/2014/main" xmlns="" id="{B9E87202-476F-4EAC-B272-A3EA7B2806A3}"/>
                </a:ext>
              </a:extLst>
            </p:cNvPr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Google Shape;5294;p75">
              <a:extLst>
                <a:ext uri="{FF2B5EF4-FFF2-40B4-BE49-F238E27FC236}">
                  <a16:creationId xmlns:a16="http://schemas.microsoft.com/office/drawing/2014/main" xmlns="" id="{9C121E27-3EA5-4E21-8F98-7E3814260842}"/>
                </a:ext>
              </a:extLst>
            </p:cNvPr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Google Shape;5295;p75">
              <a:extLst>
                <a:ext uri="{FF2B5EF4-FFF2-40B4-BE49-F238E27FC236}">
                  <a16:creationId xmlns:a16="http://schemas.microsoft.com/office/drawing/2014/main" xmlns="" id="{692EB680-4D8A-4464-80FA-8298CE85F3F0}"/>
                </a:ext>
              </a:extLst>
            </p:cNvPr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Google Shape;5296;p75">
              <a:extLst>
                <a:ext uri="{FF2B5EF4-FFF2-40B4-BE49-F238E27FC236}">
                  <a16:creationId xmlns:a16="http://schemas.microsoft.com/office/drawing/2014/main" xmlns="" id="{737768DE-76B6-49A4-9690-64AA4EAE73DC}"/>
                </a:ext>
              </a:extLst>
            </p:cNvPr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Google Shape;5297;p75">
              <a:extLst>
                <a:ext uri="{FF2B5EF4-FFF2-40B4-BE49-F238E27FC236}">
                  <a16:creationId xmlns:a16="http://schemas.microsoft.com/office/drawing/2014/main" xmlns="" id="{9F4994DF-0CE3-4E82-9CF7-798AADDE8B4F}"/>
                </a:ext>
              </a:extLst>
            </p:cNvPr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Google Shape;5298;p75">
              <a:extLst>
                <a:ext uri="{FF2B5EF4-FFF2-40B4-BE49-F238E27FC236}">
                  <a16:creationId xmlns:a16="http://schemas.microsoft.com/office/drawing/2014/main" xmlns="" id="{61D27F5C-8B46-492B-B592-455ABC7E7E3E}"/>
                </a:ext>
              </a:extLst>
            </p:cNvPr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Google Shape;5299;p75">
              <a:extLst>
                <a:ext uri="{FF2B5EF4-FFF2-40B4-BE49-F238E27FC236}">
                  <a16:creationId xmlns:a16="http://schemas.microsoft.com/office/drawing/2014/main" xmlns="" id="{7D17C84B-91C4-4426-9CDE-246842E70A1D}"/>
                </a:ext>
              </a:extLst>
            </p:cNvPr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Google Shape;5300;p75">
              <a:extLst>
                <a:ext uri="{FF2B5EF4-FFF2-40B4-BE49-F238E27FC236}">
                  <a16:creationId xmlns:a16="http://schemas.microsoft.com/office/drawing/2014/main" xmlns="" id="{D1B3ABFD-DE6A-4CFB-A90C-626BBB3B1210}"/>
                </a:ext>
              </a:extLst>
            </p:cNvPr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Google Shape;5301;p75">
              <a:extLst>
                <a:ext uri="{FF2B5EF4-FFF2-40B4-BE49-F238E27FC236}">
                  <a16:creationId xmlns:a16="http://schemas.microsoft.com/office/drawing/2014/main" xmlns="" id="{B1391464-4D0A-4B67-9118-622538E958F0}"/>
                </a:ext>
              </a:extLst>
            </p:cNvPr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Google Shape;5302;p75">
              <a:extLst>
                <a:ext uri="{FF2B5EF4-FFF2-40B4-BE49-F238E27FC236}">
                  <a16:creationId xmlns:a16="http://schemas.microsoft.com/office/drawing/2014/main" xmlns="" id="{0D097B40-6A56-4B6E-B476-3B58FF7AA028}"/>
                </a:ext>
              </a:extLst>
            </p:cNvPr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Google Shape;5303;p75">
              <a:extLst>
                <a:ext uri="{FF2B5EF4-FFF2-40B4-BE49-F238E27FC236}">
                  <a16:creationId xmlns:a16="http://schemas.microsoft.com/office/drawing/2014/main" xmlns="" id="{95F58D57-CC58-4F82-9A7E-0928762B7369}"/>
                </a:ext>
              </a:extLst>
            </p:cNvPr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Google Shape;5304;p75">
              <a:extLst>
                <a:ext uri="{FF2B5EF4-FFF2-40B4-BE49-F238E27FC236}">
                  <a16:creationId xmlns:a16="http://schemas.microsoft.com/office/drawing/2014/main" xmlns="" id="{A93935DB-468D-473F-B73D-1A8AEEDA69AF}"/>
                </a:ext>
              </a:extLst>
            </p:cNvPr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Google Shape;5305;p75">
              <a:extLst>
                <a:ext uri="{FF2B5EF4-FFF2-40B4-BE49-F238E27FC236}">
                  <a16:creationId xmlns:a16="http://schemas.microsoft.com/office/drawing/2014/main" xmlns="" id="{C12F6C2F-8556-459C-A521-4E7CB0175CCD}"/>
                </a:ext>
              </a:extLst>
            </p:cNvPr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Google Shape;5306;p75">
              <a:extLst>
                <a:ext uri="{FF2B5EF4-FFF2-40B4-BE49-F238E27FC236}">
                  <a16:creationId xmlns:a16="http://schemas.microsoft.com/office/drawing/2014/main" xmlns="" id="{7C9058C6-9037-4667-9AC8-2AB9CC482070}"/>
                </a:ext>
              </a:extLst>
            </p:cNvPr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Google Shape;5307;p75">
              <a:extLst>
                <a:ext uri="{FF2B5EF4-FFF2-40B4-BE49-F238E27FC236}">
                  <a16:creationId xmlns:a16="http://schemas.microsoft.com/office/drawing/2014/main" xmlns="" id="{37587B5C-DFF1-4526-85C0-F9ED982D7A67}"/>
                </a:ext>
              </a:extLst>
            </p:cNvPr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Google Shape;5308;p75">
              <a:extLst>
                <a:ext uri="{FF2B5EF4-FFF2-40B4-BE49-F238E27FC236}">
                  <a16:creationId xmlns:a16="http://schemas.microsoft.com/office/drawing/2014/main" xmlns="" id="{CB7C9593-D40F-451E-964B-6FD444ECB371}"/>
                </a:ext>
              </a:extLst>
            </p:cNvPr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Google Shape;5309;p75">
              <a:extLst>
                <a:ext uri="{FF2B5EF4-FFF2-40B4-BE49-F238E27FC236}">
                  <a16:creationId xmlns:a16="http://schemas.microsoft.com/office/drawing/2014/main" xmlns="" id="{5FF4E242-9F95-4D3B-A0E7-8DF1D0508742}"/>
                </a:ext>
              </a:extLst>
            </p:cNvPr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Google Shape;5310;p75">
              <a:extLst>
                <a:ext uri="{FF2B5EF4-FFF2-40B4-BE49-F238E27FC236}">
                  <a16:creationId xmlns:a16="http://schemas.microsoft.com/office/drawing/2014/main" xmlns="" id="{759EF0BA-90FA-4079-918F-62E28E16548F}"/>
                </a:ext>
              </a:extLst>
            </p:cNvPr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Google Shape;5311;p75">
              <a:extLst>
                <a:ext uri="{FF2B5EF4-FFF2-40B4-BE49-F238E27FC236}">
                  <a16:creationId xmlns:a16="http://schemas.microsoft.com/office/drawing/2014/main" xmlns="" id="{212B346C-1D95-47EF-B3DF-1E850CC56CB3}"/>
                </a:ext>
              </a:extLst>
            </p:cNvPr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Google Shape;5312;p75">
              <a:extLst>
                <a:ext uri="{FF2B5EF4-FFF2-40B4-BE49-F238E27FC236}">
                  <a16:creationId xmlns:a16="http://schemas.microsoft.com/office/drawing/2014/main" xmlns="" id="{0E0A26BF-8B5D-44D5-8F58-B9BD2FCFFB86}"/>
                </a:ext>
              </a:extLst>
            </p:cNvPr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Google Shape;5313;p75">
              <a:extLst>
                <a:ext uri="{FF2B5EF4-FFF2-40B4-BE49-F238E27FC236}">
                  <a16:creationId xmlns:a16="http://schemas.microsoft.com/office/drawing/2014/main" xmlns="" id="{51662A45-BD00-4ABA-B945-7FC1738E9D8E}"/>
                </a:ext>
              </a:extLst>
            </p:cNvPr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Google Shape;5314;p75">
              <a:extLst>
                <a:ext uri="{FF2B5EF4-FFF2-40B4-BE49-F238E27FC236}">
                  <a16:creationId xmlns:a16="http://schemas.microsoft.com/office/drawing/2014/main" xmlns="" id="{8DCEA839-EC91-48E9-815B-B2EF83C1C1F4}"/>
                </a:ext>
              </a:extLst>
            </p:cNvPr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Google Shape;5315;p75">
              <a:extLst>
                <a:ext uri="{FF2B5EF4-FFF2-40B4-BE49-F238E27FC236}">
                  <a16:creationId xmlns:a16="http://schemas.microsoft.com/office/drawing/2014/main" xmlns="" id="{2D9F2B25-5E6C-4D3B-8A74-F9F9C5EF4B39}"/>
                </a:ext>
              </a:extLst>
            </p:cNvPr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Google Shape;5316;p75">
              <a:extLst>
                <a:ext uri="{FF2B5EF4-FFF2-40B4-BE49-F238E27FC236}">
                  <a16:creationId xmlns:a16="http://schemas.microsoft.com/office/drawing/2014/main" xmlns="" id="{E0A4F6D2-771D-4778-8595-3C92397303C9}"/>
                </a:ext>
              </a:extLst>
            </p:cNvPr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Google Shape;5317;p75">
              <a:extLst>
                <a:ext uri="{FF2B5EF4-FFF2-40B4-BE49-F238E27FC236}">
                  <a16:creationId xmlns:a16="http://schemas.microsoft.com/office/drawing/2014/main" xmlns="" id="{C429753C-0248-4730-9C5B-60146D7963E1}"/>
                </a:ext>
              </a:extLst>
            </p:cNvPr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Google Shape;5318;p75">
              <a:extLst>
                <a:ext uri="{FF2B5EF4-FFF2-40B4-BE49-F238E27FC236}">
                  <a16:creationId xmlns:a16="http://schemas.microsoft.com/office/drawing/2014/main" xmlns="" id="{FF5C4773-F086-4F9C-8CDF-4CC4EFE2B854}"/>
                </a:ext>
              </a:extLst>
            </p:cNvPr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Google Shape;5319;p75">
              <a:extLst>
                <a:ext uri="{FF2B5EF4-FFF2-40B4-BE49-F238E27FC236}">
                  <a16:creationId xmlns:a16="http://schemas.microsoft.com/office/drawing/2014/main" xmlns="" id="{1A14BB28-FC3F-4B1E-90E5-56ED3A90C70F}"/>
                </a:ext>
              </a:extLst>
            </p:cNvPr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Google Shape;5320;p75">
              <a:extLst>
                <a:ext uri="{FF2B5EF4-FFF2-40B4-BE49-F238E27FC236}">
                  <a16:creationId xmlns:a16="http://schemas.microsoft.com/office/drawing/2014/main" xmlns="" id="{9532F037-04C5-4538-8DE9-ED8E5EE6341C}"/>
                </a:ext>
              </a:extLst>
            </p:cNvPr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Google Shape;5321;p75">
              <a:extLst>
                <a:ext uri="{FF2B5EF4-FFF2-40B4-BE49-F238E27FC236}">
                  <a16:creationId xmlns:a16="http://schemas.microsoft.com/office/drawing/2014/main" xmlns="" id="{9844FDF5-C6E7-45BC-B344-3E739F3F4FA3}"/>
                </a:ext>
              </a:extLst>
            </p:cNvPr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Google Shape;5322;p75">
              <a:extLst>
                <a:ext uri="{FF2B5EF4-FFF2-40B4-BE49-F238E27FC236}">
                  <a16:creationId xmlns:a16="http://schemas.microsoft.com/office/drawing/2014/main" xmlns="" id="{079C3D6B-734C-4D4A-98CA-4863E48E4EBF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Google Shape;5323;p75">
              <a:extLst>
                <a:ext uri="{FF2B5EF4-FFF2-40B4-BE49-F238E27FC236}">
                  <a16:creationId xmlns:a16="http://schemas.microsoft.com/office/drawing/2014/main" xmlns="" id="{E11A1E11-C209-4321-A53F-7D418EDBC6D5}"/>
                </a:ext>
              </a:extLst>
            </p:cNvPr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Google Shape;5324;p75">
              <a:extLst>
                <a:ext uri="{FF2B5EF4-FFF2-40B4-BE49-F238E27FC236}">
                  <a16:creationId xmlns:a16="http://schemas.microsoft.com/office/drawing/2014/main" xmlns="" id="{693EC825-E684-4CB7-8AF1-153DE1E7133E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Google Shape;5325;p75">
              <a:extLst>
                <a:ext uri="{FF2B5EF4-FFF2-40B4-BE49-F238E27FC236}">
                  <a16:creationId xmlns:a16="http://schemas.microsoft.com/office/drawing/2014/main" xmlns="" id="{794EC575-DE86-4045-ADC9-237E02F3B73C}"/>
                </a:ext>
              </a:extLst>
            </p:cNvPr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Google Shape;5326;p75">
              <a:extLst>
                <a:ext uri="{FF2B5EF4-FFF2-40B4-BE49-F238E27FC236}">
                  <a16:creationId xmlns:a16="http://schemas.microsoft.com/office/drawing/2014/main" xmlns="" id="{ADBBF37B-06EC-493F-A819-77450097E442}"/>
                </a:ext>
              </a:extLst>
            </p:cNvPr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Google Shape;5327;p75">
              <a:extLst>
                <a:ext uri="{FF2B5EF4-FFF2-40B4-BE49-F238E27FC236}">
                  <a16:creationId xmlns:a16="http://schemas.microsoft.com/office/drawing/2014/main" xmlns="" id="{E0B2332D-B5A4-47E3-A2A0-3CCDB35B47D4}"/>
                </a:ext>
              </a:extLst>
            </p:cNvPr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Google Shape;5328;p75">
              <a:extLst>
                <a:ext uri="{FF2B5EF4-FFF2-40B4-BE49-F238E27FC236}">
                  <a16:creationId xmlns:a16="http://schemas.microsoft.com/office/drawing/2014/main" xmlns="" id="{DC4CC01D-10CE-4299-A7F2-EE32BF3A8ACD}"/>
                </a:ext>
              </a:extLst>
            </p:cNvPr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Google Shape;5329;p75">
              <a:extLst>
                <a:ext uri="{FF2B5EF4-FFF2-40B4-BE49-F238E27FC236}">
                  <a16:creationId xmlns:a16="http://schemas.microsoft.com/office/drawing/2014/main" xmlns="" id="{52CD55F9-3594-4777-A855-04524109606A}"/>
                </a:ext>
              </a:extLst>
            </p:cNvPr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Google Shape;5330;p75">
              <a:extLst>
                <a:ext uri="{FF2B5EF4-FFF2-40B4-BE49-F238E27FC236}">
                  <a16:creationId xmlns:a16="http://schemas.microsoft.com/office/drawing/2014/main" xmlns="" id="{6284D803-DC58-409F-B989-C3692C4B9027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Google Shape;5331;p75">
              <a:extLst>
                <a:ext uri="{FF2B5EF4-FFF2-40B4-BE49-F238E27FC236}">
                  <a16:creationId xmlns:a16="http://schemas.microsoft.com/office/drawing/2014/main" xmlns="" id="{CA8BD6CB-9722-4F48-979B-63E3AD56C996}"/>
                </a:ext>
              </a:extLst>
            </p:cNvPr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Google Shape;5332;p75">
              <a:extLst>
                <a:ext uri="{FF2B5EF4-FFF2-40B4-BE49-F238E27FC236}">
                  <a16:creationId xmlns:a16="http://schemas.microsoft.com/office/drawing/2014/main" xmlns="" id="{3F0BBF08-A627-4164-B272-F2D7E7590B2D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Google Shape;5333;p75">
              <a:extLst>
                <a:ext uri="{FF2B5EF4-FFF2-40B4-BE49-F238E27FC236}">
                  <a16:creationId xmlns:a16="http://schemas.microsoft.com/office/drawing/2014/main" xmlns="" id="{4B0BCB8B-5014-4F0D-9D37-F9A10BDAA6BB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Google Shape;5334;p75">
              <a:extLst>
                <a:ext uri="{FF2B5EF4-FFF2-40B4-BE49-F238E27FC236}">
                  <a16:creationId xmlns:a16="http://schemas.microsoft.com/office/drawing/2014/main" xmlns="" id="{305E4431-1C54-425F-95AD-94C80EE76BC3}"/>
                </a:ext>
              </a:extLst>
            </p:cNvPr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Google Shape;5335;p75">
              <a:extLst>
                <a:ext uri="{FF2B5EF4-FFF2-40B4-BE49-F238E27FC236}">
                  <a16:creationId xmlns:a16="http://schemas.microsoft.com/office/drawing/2014/main" xmlns="" id="{CCDF21BE-82A5-4BC0-A6F3-82AA104D66C9}"/>
                </a:ext>
              </a:extLst>
            </p:cNvPr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Google Shape;5336;p75">
              <a:extLst>
                <a:ext uri="{FF2B5EF4-FFF2-40B4-BE49-F238E27FC236}">
                  <a16:creationId xmlns:a16="http://schemas.microsoft.com/office/drawing/2014/main" xmlns="" id="{580889EB-3BEF-4CCE-A3DA-E1DAAAB516D7}"/>
                </a:ext>
              </a:extLst>
            </p:cNvPr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Google Shape;5337;p75">
              <a:extLst>
                <a:ext uri="{FF2B5EF4-FFF2-40B4-BE49-F238E27FC236}">
                  <a16:creationId xmlns:a16="http://schemas.microsoft.com/office/drawing/2014/main" xmlns="" id="{A3316958-9DBB-4E3D-99EC-80092714DB26}"/>
                </a:ext>
              </a:extLst>
            </p:cNvPr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Google Shape;5338;p75">
              <a:extLst>
                <a:ext uri="{FF2B5EF4-FFF2-40B4-BE49-F238E27FC236}">
                  <a16:creationId xmlns:a16="http://schemas.microsoft.com/office/drawing/2014/main" xmlns="" id="{58E6A491-7EEE-4B40-9C44-EFCD2FEC862D}"/>
                </a:ext>
              </a:extLst>
            </p:cNvPr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2" name="图片 13">
            <a:extLst>
              <a:ext uri="{FF2B5EF4-FFF2-40B4-BE49-F238E27FC236}">
                <a16:creationId xmlns:a16="http://schemas.microsoft.com/office/drawing/2014/main" xmlns="" id="{348C92E8-D61A-45E3-B576-E673085FAA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3" name="图片 10">
            <a:extLst>
              <a:ext uri="{FF2B5EF4-FFF2-40B4-BE49-F238E27FC236}">
                <a16:creationId xmlns:a16="http://schemas.microsoft.com/office/drawing/2014/main" xmlns="" id="{DEFCD9AA-4FA9-48BD-9F7F-125053A083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4" name="图片 12">
            <a:extLst>
              <a:ext uri="{FF2B5EF4-FFF2-40B4-BE49-F238E27FC236}">
                <a16:creationId xmlns:a16="http://schemas.microsoft.com/office/drawing/2014/main" xmlns="" id="{BF05B9FD-05DD-429D-B2CB-F9472A8331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5" name="图片 13">
            <a:extLst>
              <a:ext uri="{FF2B5EF4-FFF2-40B4-BE49-F238E27FC236}">
                <a16:creationId xmlns:a16="http://schemas.microsoft.com/office/drawing/2014/main" xmlns="" id="{C8569BE6-2386-4DB2-B833-98AEDA032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297" name="Group 296">
            <a:extLst>
              <a:ext uri="{FF2B5EF4-FFF2-40B4-BE49-F238E27FC236}">
                <a16:creationId xmlns:a16="http://schemas.microsoft.com/office/drawing/2014/main" xmlns="" id="{B2EB45CE-AB7E-604B-BE9B-C3289743313F}"/>
              </a:ext>
            </a:extLst>
          </p:cNvPr>
          <p:cNvGrpSpPr/>
          <p:nvPr/>
        </p:nvGrpSpPr>
        <p:grpSpPr>
          <a:xfrm>
            <a:off x="117432" y="124169"/>
            <a:ext cx="4221400" cy="1265856"/>
            <a:chOff x="1421534" y="3820089"/>
            <a:chExt cx="4221400" cy="1265856"/>
          </a:xfrm>
        </p:grpSpPr>
        <p:sp>
          <p:nvSpPr>
            <p:cNvPr id="298" name="Rounded Rectangle 297">
              <a:extLst>
                <a:ext uri="{FF2B5EF4-FFF2-40B4-BE49-F238E27FC236}">
                  <a16:creationId xmlns:a16="http://schemas.microsoft.com/office/drawing/2014/main" xmlns="" id="{04A660C7-F23C-604B-9E9A-75E05691BF38}"/>
                </a:ext>
              </a:extLst>
            </p:cNvPr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9" name="淘宝店chenying0907 8">
              <a:extLst>
                <a:ext uri="{FF2B5EF4-FFF2-40B4-BE49-F238E27FC236}">
                  <a16:creationId xmlns:a16="http://schemas.microsoft.com/office/drawing/2014/main" xmlns="" id="{10E12999-CA57-4441-A8F9-9C117143D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0" name="淘宝店chenying0907 9">
              <a:extLst>
                <a:ext uri="{FF2B5EF4-FFF2-40B4-BE49-F238E27FC236}">
                  <a16:creationId xmlns:a16="http://schemas.microsoft.com/office/drawing/2014/main" xmlns="" id="{64A6933F-C04E-404C-91EC-E0F44ED18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1" name="淘宝店chenying0907 19">
              <a:extLst>
                <a:ext uri="{FF2B5EF4-FFF2-40B4-BE49-F238E27FC236}">
                  <a16:creationId xmlns:a16="http://schemas.microsoft.com/office/drawing/2014/main" xmlns="" id="{3A5D9B22-1156-5C40-BB50-FDE63791F2E2}"/>
                </a:ext>
              </a:extLst>
            </p:cNvPr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02" name="Rectangle 24">
              <a:extLst>
                <a:ext uri="{FF2B5EF4-FFF2-40B4-BE49-F238E27FC236}">
                  <a16:creationId xmlns:a16="http://schemas.microsoft.com/office/drawing/2014/main" xmlns="" id="{D207EF91-8C60-7B4E-B8FA-3DA25B21C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FA3BF26-EB56-6D45-A596-E3FB347C9835}"/>
              </a:ext>
            </a:extLst>
          </p:cNvPr>
          <p:cNvGrpSpPr/>
          <p:nvPr/>
        </p:nvGrpSpPr>
        <p:grpSpPr>
          <a:xfrm>
            <a:off x="1408144" y="1500353"/>
            <a:ext cx="9329019" cy="1219200"/>
            <a:chOff x="901834" y="1864616"/>
            <a:chExt cx="9329019" cy="1219200"/>
          </a:xfrm>
        </p:grpSpPr>
        <p:sp>
          <p:nvSpPr>
            <p:cNvPr id="296" name="Content Placeholder 2">
              <a:extLst>
                <a:ext uri="{FF2B5EF4-FFF2-40B4-BE49-F238E27FC236}">
                  <a16:creationId xmlns:a16="http://schemas.microsoft.com/office/drawing/2014/main" xmlns="" id="{7C050EC7-3F85-854F-927F-ADBC9CCF8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7853" y="1864616"/>
              <a:ext cx="8763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288925" algn="just" defTabSz="914400" fontAlgn="base">
                <a:spcBef>
                  <a:spcPct val="25000"/>
                </a:spcBef>
                <a:spcAft>
                  <a:spcPct val="0"/>
                </a:spcAft>
                <a:buClr>
                  <a:srgbClr val="FFFF00"/>
                </a:buClr>
                <a:buSzPct val="65000"/>
                <a:buFont typeface="Wingdings" pitchFamily="2" charset="2"/>
                <a:buNone/>
                <a:defRPr/>
              </a:pP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so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sánh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vẻ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ngôi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pic>
          <p:nvPicPr>
            <p:cNvPr id="303" name="Picture 2" descr="Bộ sưu tập những hình ảnh dấu chấm hỏi đẹp, sáng tạo nhất">
              <a:extLst>
                <a:ext uri="{FF2B5EF4-FFF2-40B4-BE49-F238E27FC236}">
                  <a16:creationId xmlns:a16="http://schemas.microsoft.com/office/drawing/2014/main" xmlns="" id="{87382590-41ED-D840-ABB0-9F53A7CB68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3" t="4661" r="27532" b="8768"/>
            <a:stretch/>
          </p:blipFill>
          <p:spPr bwMode="auto">
            <a:xfrm>
              <a:off x="901834" y="1864616"/>
              <a:ext cx="629994" cy="950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4" name="Content Placeholder 2">
            <a:extLst>
              <a:ext uri="{FF2B5EF4-FFF2-40B4-BE49-F238E27FC236}">
                <a16:creationId xmlns:a16="http://schemas.microsoft.com/office/drawing/2014/main" xmlns="" id="{7C786765-14B3-8E4D-B8B4-567543033021}"/>
              </a:ext>
            </a:extLst>
          </p:cNvPr>
          <p:cNvSpPr>
            <a:spLocks/>
          </p:cNvSpPr>
          <p:nvPr/>
        </p:nvSpPr>
        <p:spPr bwMode="auto">
          <a:xfrm>
            <a:off x="1973179" y="2819680"/>
            <a:ext cx="7772400" cy="242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Giàn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giáo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tựa</a:t>
            </a:r>
            <a:r>
              <a:rPr lang="en-US" sz="3200" b="1">
                <a:solidFill>
                  <a:srgbClr val="00CCFF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cái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lồng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Trụ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bê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tông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nhú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lên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như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một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mầm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cây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Ngôi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nhà</a:t>
            </a:r>
            <a:r>
              <a:rPr lang="en-US" sz="3200" b="1">
                <a:solidFill>
                  <a:srgbClr val="008F00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giống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bài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thơ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sắp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làm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xong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là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bức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tranh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còn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nguyên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màu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vôi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gạch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714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66A0F40-EB76-4340-811C-D4D1A5B5BD87}"/>
              </a:ext>
            </a:extLst>
          </p:cNvPr>
          <p:cNvGrpSpPr/>
          <p:nvPr/>
        </p:nvGrpSpPr>
        <p:grpSpPr>
          <a:xfrm>
            <a:off x="-20982" y="3110788"/>
            <a:ext cx="12233334" cy="3747339"/>
            <a:chOff x="0" y="1199054"/>
            <a:chExt cx="12192000" cy="56589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7929E2F-2DA1-49EA-93CE-AC8965FBA229}"/>
                </a:ext>
              </a:extLst>
            </p:cNvPr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xmlns="" id="{76B6C73F-4455-4790-94D1-62A1F73A92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xmlns="" id="{E4B0E6A7-4BDD-4521-9853-441E27A93F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xmlns="" id="{43E79AC6-BA55-454C-8C50-67607CB10A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5001" t="3218" r="2824"/>
              <a:stretch/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7B556C2A-7B6C-4090-A9AF-F9452362F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/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8" name="Google Shape;3534;p52">
              <a:extLst>
                <a:ext uri="{FF2B5EF4-FFF2-40B4-BE49-F238E27FC236}">
                  <a16:creationId xmlns:a16="http://schemas.microsoft.com/office/drawing/2014/main" xmlns="" id="{278EAE41-DCF8-40F3-BE3A-471D8FF14F92}"/>
                </a:ext>
              </a:extLst>
            </p:cNvPr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9" name="Google Shape;3535;p52">
                <a:extLst>
                  <a:ext uri="{FF2B5EF4-FFF2-40B4-BE49-F238E27FC236}">
                    <a16:creationId xmlns:a16="http://schemas.microsoft.com/office/drawing/2014/main" xmlns="" id="{982BF4A1-866A-4EA1-8D1A-DA39E52D6E06}"/>
                  </a:ext>
                </a:extLst>
              </p:cNvPr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Google Shape;3536;p52">
                <a:extLst>
                  <a:ext uri="{FF2B5EF4-FFF2-40B4-BE49-F238E27FC236}">
                    <a16:creationId xmlns:a16="http://schemas.microsoft.com/office/drawing/2014/main" xmlns="" id="{2165213D-DEBD-441C-86D5-4AA85E666FF6}"/>
                  </a:ext>
                </a:extLst>
              </p:cNvPr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Google Shape;3537;p52">
                <a:extLst>
                  <a:ext uri="{FF2B5EF4-FFF2-40B4-BE49-F238E27FC236}">
                    <a16:creationId xmlns:a16="http://schemas.microsoft.com/office/drawing/2014/main" xmlns="" id="{6361C1AA-CE22-445B-BC1F-C49241E6DAB5}"/>
                  </a:ext>
                </a:extLst>
              </p:cNvPr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Google Shape;3538;p52">
                <a:extLst>
                  <a:ext uri="{FF2B5EF4-FFF2-40B4-BE49-F238E27FC236}">
                    <a16:creationId xmlns:a16="http://schemas.microsoft.com/office/drawing/2014/main" xmlns="" id="{81EC6CFA-42E7-4972-8A29-CD391B172DB3}"/>
                  </a:ext>
                </a:extLst>
              </p:cNvPr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3539;p52">
                <a:extLst>
                  <a:ext uri="{FF2B5EF4-FFF2-40B4-BE49-F238E27FC236}">
                    <a16:creationId xmlns:a16="http://schemas.microsoft.com/office/drawing/2014/main" xmlns="" id="{7485C34F-86D7-4A3E-B1D9-EC3A293449BF}"/>
                  </a:ext>
                </a:extLst>
              </p:cNvPr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3540;p52">
                <a:extLst>
                  <a:ext uri="{FF2B5EF4-FFF2-40B4-BE49-F238E27FC236}">
                    <a16:creationId xmlns:a16="http://schemas.microsoft.com/office/drawing/2014/main" xmlns="" id="{003F4544-DA24-4A61-9412-08C797CF1356}"/>
                  </a:ext>
                </a:extLst>
              </p:cNvPr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3541;p52">
                <a:extLst>
                  <a:ext uri="{FF2B5EF4-FFF2-40B4-BE49-F238E27FC236}">
                    <a16:creationId xmlns:a16="http://schemas.microsoft.com/office/drawing/2014/main" xmlns="" id="{8D72084C-E2C3-47B3-BEAC-59E2AEBD0364}"/>
                  </a:ext>
                </a:extLst>
              </p:cNvPr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3542;p52">
                <a:extLst>
                  <a:ext uri="{FF2B5EF4-FFF2-40B4-BE49-F238E27FC236}">
                    <a16:creationId xmlns:a16="http://schemas.microsoft.com/office/drawing/2014/main" xmlns="" id="{F5DE7102-3845-4B24-B630-298EC67869D3}"/>
                  </a:ext>
                </a:extLst>
              </p:cNvPr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3543;p52">
                <a:extLst>
                  <a:ext uri="{FF2B5EF4-FFF2-40B4-BE49-F238E27FC236}">
                    <a16:creationId xmlns:a16="http://schemas.microsoft.com/office/drawing/2014/main" xmlns="" id="{FF9B47F3-68D1-485A-A8F9-EEC7CAB1B95F}"/>
                  </a:ext>
                </a:extLst>
              </p:cNvPr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3544;p52">
                <a:extLst>
                  <a:ext uri="{FF2B5EF4-FFF2-40B4-BE49-F238E27FC236}">
                    <a16:creationId xmlns:a16="http://schemas.microsoft.com/office/drawing/2014/main" xmlns="" id="{72A298BF-9CAD-4A81-80D8-800C3B03052C}"/>
                  </a:ext>
                </a:extLst>
              </p:cNvPr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3545;p52">
                <a:extLst>
                  <a:ext uri="{FF2B5EF4-FFF2-40B4-BE49-F238E27FC236}">
                    <a16:creationId xmlns:a16="http://schemas.microsoft.com/office/drawing/2014/main" xmlns="" id="{88AE3857-9114-4C6D-BF1A-64F2AD616B62}"/>
                  </a:ext>
                </a:extLst>
              </p:cNvPr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3546;p52">
                <a:extLst>
                  <a:ext uri="{FF2B5EF4-FFF2-40B4-BE49-F238E27FC236}">
                    <a16:creationId xmlns:a16="http://schemas.microsoft.com/office/drawing/2014/main" xmlns="" id="{DC528835-3ED5-4CB9-B25A-6C317FC00B3F}"/>
                  </a:ext>
                </a:extLst>
              </p:cNvPr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3547;p52">
                <a:extLst>
                  <a:ext uri="{FF2B5EF4-FFF2-40B4-BE49-F238E27FC236}">
                    <a16:creationId xmlns:a16="http://schemas.microsoft.com/office/drawing/2014/main" xmlns="" id="{BB66FBA4-7AED-4004-8D55-B2C5FC32C4F6}"/>
                  </a:ext>
                </a:extLst>
              </p:cNvPr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3548;p52">
                <a:extLst>
                  <a:ext uri="{FF2B5EF4-FFF2-40B4-BE49-F238E27FC236}">
                    <a16:creationId xmlns:a16="http://schemas.microsoft.com/office/drawing/2014/main" xmlns="" id="{EDFD2E52-C1D4-4785-B587-1105F99CE590}"/>
                  </a:ext>
                </a:extLst>
              </p:cNvPr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3549;p52">
                <a:extLst>
                  <a:ext uri="{FF2B5EF4-FFF2-40B4-BE49-F238E27FC236}">
                    <a16:creationId xmlns:a16="http://schemas.microsoft.com/office/drawing/2014/main" xmlns="" id="{F37F169F-2D4E-41B1-AB28-253858B5134C}"/>
                  </a:ext>
                </a:extLst>
              </p:cNvPr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3550;p52">
                <a:extLst>
                  <a:ext uri="{FF2B5EF4-FFF2-40B4-BE49-F238E27FC236}">
                    <a16:creationId xmlns:a16="http://schemas.microsoft.com/office/drawing/2014/main" xmlns="" id="{B36A8D0A-4C4C-4DAE-9F82-9E879DA91109}"/>
                  </a:ext>
                </a:extLst>
              </p:cNvPr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3551;p52">
                <a:extLst>
                  <a:ext uri="{FF2B5EF4-FFF2-40B4-BE49-F238E27FC236}">
                    <a16:creationId xmlns:a16="http://schemas.microsoft.com/office/drawing/2014/main" xmlns="" id="{1276EB60-2D91-4796-884D-39F140CC9D49}"/>
                  </a:ext>
                </a:extLst>
              </p:cNvPr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3552;p52">
                <a:extLst>
                  <a:ext uri="{FF2B5EF4-FFF2-40B4-BE49-F238E27FC236}">
                    <a16:creationId xmlns:a16="http://schemas.microsoft.com/office/drawing/2014/main" xmlns="" id="{9E54561F-F537-4FF7-8EC6-A39F28F864EE}"/>
                  </a:ext>
                </a:extLst>
              </p:cNvPr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3553;p52">
                <a:extLst>
                  <a:ext uri="{FF2B5EF4-FFF2-40B4-BE49-F238E27FC236}">
                    <a16:creationId xmlns:a16="http://schemas.microsoft.com/office/drawing/2014/main" xmlns="" id="{328FB354-FE90-4A12-BD61-CDAE77A60ACA}"/>
                  </a:ext>
                </a:extLst>
              </p:cNvPr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3554;p52">
                <a:extLst>
                  <a:ext uri="{FF2B5EF4-FFF2-40B4-BE49-F238E27FC236}">
                    <a16:creationId xmlns:a16="http://schemas.microsoft.com/office/drawing/2014/main" xmlns="" id="{B63AD369-4C6C-4E68-AF71-1122ED2309B9}"/>
                  </a:ext>
                </a:extLst>
              </p:cNvPr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3555;p52">
                <a:extLst>
                  <a:ext uri="{FF2B5EF4-FFF2-40B4-BE49-F238E27FC236}">
                    <a16:creationId xmlns:a16="http://schemas.microsoft.com/office/drawing/2014/main" xmlns="" id="{B85CD476-BDBB-4274-9A40-5EA24339AFFF}"/>
                  </a:ext>
                </a:extLst>
              </p:cNvPr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3556;p52">
                <a:extLst>
                  <a:ext uri="{FF2B5EF4-FFF2-40B4-BE49-F238E27FC236}">
                    <a16:creationId xmlns:a16="http://schemas.microsoft.com/office/drawing/2014/main" xmlns="" id="{0327EBB3-BFE6-4CF9-BEF1-C773C0C8E044}"/>
                  </a:ext>
                </a:extLst>
              </p:cNvPr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3557;p52">
                <a:extLst>
                  <a:ext uri="{FF2B5EF4-FFF2-40B4-BE49-F238E27FC236}">
                    <a16:creationId xmlns:a16="http://schemas.microsoft.com/office/drawing/2014/main" xmlns="" id="{6FCAD928-4D2B-4A45-8FE8-C995441624BB}"/>
                  </a:ext>
                </a:extLst>
              </p:cNvPr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3558;p52">
                <a:extLst>
                  <a:ext uri="{FF2B5EF4-FFF2-40B4-BE49-F238E27FC236}">
                    <a16:creationId xmlns:a16="http://schemas.microsoft.com/office/drawing/2014/main" xmlns="" id="{2271BBB5-8661-4D07-BEA2-09C90BEBA10C}"/>
                  </a:ext>
                </a:extLst>
              </p:cNvPr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3559;p52">
                <a:extLst>
                  <a:ext uri="{FF2B5EF4-FFF2-40B4-BE49-F238E27FC236}">
                    <a16:creationId xmlns:a16="http://schemas.microsoft.com/office/drawing/2014/main" xmlns="" id="{EEA50151-7C65-4B77-899D-676593DA7331}"/>
                  </a:ext>
                </a:extLst>
              </p:cNvPr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3560;p52">
                <a:extLst>
                  <a:ext uri="{FF2B5EF4-FFF2-40B4-BE49-F238E27FC236}">
                    <a16:creationId xmlns:a16="http://schemas.microsoft.com/office/drawing/2014/main" xmlns="" id="{0AF01D3F-CF33-4024-8CB4-9B917E7B1AC2}"/>
                  </a:ext>
                </a:extLst>
              </p:cNvPr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Google Shape;3561;p52">
                <a:extLst>
                  <a:ext uri="{FF2B5EF4-FFF2-40B4-BE49-F238E27FC236}">
                    <a16:creationId xmlns:a16="http://schemas.microsoft.com/office/drawing/2014/main" xmlns="" id="{DFE77718-A120-4DCD-97B5-60F9B963C906}"/>
                  </a:ext>
                </a:extLst>
              </p:cNvPr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Google Shape;3562;p52">
                <a:extLst>
                  <a:ext uri="{FF2B5EF4-FFF2-40B4-BE49-F238E27FC236}">
                    <a16:creationId xmlns:a16="http://schemas.microsoft.com/office/drawing/2014/main" xmlns="" id="{BB92E659-FDAC-4CA2-B5D9-88EC94D0972A}"/>
                  </a:ext>
                </a:extLst>
              </p:cNvPr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Google Shape;3563;p52">
                <a:extLst>
                  <a:ext uri="{FF2B5EF4-FFF2-40B4-BE49-F238E27FC236}">
                    <a16:creationId xmlns:a16="http://schemas.microsoft.com/office/drawing/2014/main" xmlns="" id="{29A5768E-EA8F-468D-8552-3E98E45DD97C}"/>
                  </a:ext>
                </a:extLst>
              </p:cNvPr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Google Shape;3564;p52">
                <a:extLst>
                  <a:ext uri="{FF2B5EF4-FFF2-40B4-BE49-F238E27FC236}">
                    <a16:creationId xmlns:a16="http://schemas.microsoft.com/office/drawing/2014/main" xmlns="" id="{A453A39F-0D36-4EAB-8F47-A6F08767B520}"/>
                  </a:ext>
                </a:extLst>
              </p:cNvPr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Google Shape;3565;p52">
                <a:extLst>
                  <a:ext uri="{FF2B5EF4-FFF2-40B4-BE49-F238E27FC236}">
                    <a16:creationId xmlns:a16="http://schemas.microsoft.com/office/drawing/2014/main" xmlns="" id="{A2F33614-E4F7-41A1-ACB7-EDEAD7B7B4FA}"/>
                  </a:ext>
                </a:extLst>
              </p:cNvPr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Google Shape;3566;p52">
                <a:extLst>
                  <a:ext uri="{FF2B5EF4-FFF2-40B4-BE49-F238E27FC236}">
                    <a16:creationId xmlns:a16="http://schemas.microsoft.com/office/drawing/2014/main" xmlns="" id="{2B411965-E816-403F-B75A-57BD2DCB9B2B}"/>
                  </a:ext>
                </a:extLst>
              </p:cNvPr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Google Shape;3567;p52">
                <a:extLst>
                  <a:ext uri="{FF2B5EF4-FFF2-40B4-BE49-F238E27FC236}">
                    <a16:creationId xmlns:a16="http://schemas.microsoft.com/office/drawing/2014/main" xmlns="" id="{D90D9C51-1550-43A7-9222-6F0F3A7BEDE6}"/>
                  </a:ext>
                </a:extLst>
              </p:cNvPr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Google Shape;3568;p52">
                <a:extLst>
                  <a:ext uri="{FF2B5EF4-FFF2-40B4-BE49-F238E27FC236}">
                    <a16:creationId xmlns:a16="http://schemas.microsoft.com/office/drawing/2014/main" xmlns="" id="{6F96C8DE-3E75-4735-A6F1-CA8B6CD4C612}"/>
                  </a:ext>
                </a:extLst>
              </p:cNvPr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Google Shape;3569;p52">
                <a:extLst>
                  <a:ext uri="{FF2B5EF4-FFF2-40B4-BE49-F238E27FC236}">
                    <a16:creationId xmlns:a16="http://schemas.microsoft.com/office/drawing/2014/main" xmlns="" id="{389319A3-AE4B-469C-92AE-DF73E8D5C782}"/>
                  </a:ext>
                </a:extLst>
              </p:cNvPr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Google Shape;3570;p52">
                <a:extLst>
                  <a:ext uri="{FF2B5EF4-FFF2-40B4-BE49-F238E27FC236}">
                    <a16:creationId xmlns:a16="http://schemas.microsoft.com/office/drawing/2014/main" xmlns="" id="{18F0F50D-B20C-4DEE-A3AD-1401E8139EE7}"/>
                  </a:ext>
                </a:extLst>
              </p:cNvPr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Google Shape;3571;p52">
                <a:extLst>
                  <a:ext uri="{FF2B5EF4-FFF2-40B4-BE49-F238E27FC236}">
                    <a16:creationId xmlns:a16="http://schemas.microsoft.com/office/drawing/2014/main" xmlns="" id="{FBA496D9-83B7-4B6D-B30F-832E4BA3DC09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Google Shape;3572;p52">
                <a:extLst>
                  <a:ext uri="{FF2B5EF4-FFF2-40B4-BE49-F238E27FC236}">
                    <a16:creationId xmlns:a16="http://schemas.microsoft.com/office/drawing/2014/main" xmlns="" id="{49537446-D474-4CA9-AE45-4D18F35A2BF1}"/>
                  </a:ext>
                </a:extLst>
              </p:cNvPr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Google Shape;3573;p52">
                <a:extLst>
                  <a:ext uri="{FF2B5EF4-FFF2-40B4-BE49-F238E27FC236}">
                    <a16:creationId xmlns:a16="http://schemas.microsoft.com/office/drawing/2014/main" xmlns="" id="{7B94A824-91F4-42C3-9497-9F45255B0438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Google Shape;3574;p52">
                <a:extLst>
                  <a:ext uri="{FF2B5EF4-FFF2-40B4-BE49-F238E27FC236}">
                    <a16:creationId xmlns:a16="http://schemas.microsoft.com/office/drawing/2014/main" xmlns="" id="{68063EAC-4C0F-4327-8887-43BF536E4FE3}"/>
                  </a:ext>
                </a:extLst>
              </p:cNvPr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Google Shape;3575;p52">
                <a:extLst>
                  <a:ext uri="{FF2B5EF4-FFF2-40B4-BE49-F238E27FC236}">
                    <a16:creationId xmlns:a16="http://schemas.microsoft.com/office/drawing/2014/main" xmlns="" id="{C42A96D4-43C9-46FD-A960-9393BC59825E}"/>
                  </a:ext>
                </a:extLst>
              </p:cNvPr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Google Shape;3576;p52">
                <a:extLst>
                  <a:ext uri="{FF2B5EF4-FFF2-40B4-BE49-F238E27FC236}">
                    <a16:creationId xmlns:a16="http://schemas.microsoft.com/office/drawing/2014/main" xmlns="" id="{B5CFCF30-D646-4AB5-A8D7-1BE6AB165755}"/>
                  </a:ext>
                </a:extLst>
              </p:cNvPr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Google Shape;3577;p52">
                <a:extLst>
                  <a:ext uri="{FF2B5EF4-FFF2-40B4-BE49-F238E27FC236}">
                    <a16:creationId xmlns:a16="http://schemas.microsoft.com/office/drawing/2014/main" xmlns="" id="{84BD4278-98B5-4968-9222-B405A1E05A8B}"/>
                  </a:ext>
                </a:extLst>
              </p:cNvPr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Google Shape;3578;p52">
                <a:extLst>
                  <a:ext uri="{FF2B5EF4-FFF2-40B4-BE49-F238E27FC236}">
                    <a16:creationId xmlns:a16="http://schemas.microsoft.com/office/drawing/2014/main" xmlns="" id="{6C89E138-5270-4E59-B477-25CC1A2641DD}"/>
                  </a:ext>
                </a:extLst>
              </p:cNvPr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Google Shape;3579;p52">
                <a:extLst>
                  <a:ext uri="{FF2B5EF4-FFF2-40B4-BE49-F238E27FC236}">
                    <a16:creationId xmlns:a16="http://schemas.microsoft.com/office/drawing/2014/main" xmlns="" id="{6A86D745-36AC-445A-AF5C-299901DD59AC}"/>
                  </a:ext>
                </a:extLst>
              </p:cNvPr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Google Shape;3580;p52">
                <a:extLst>
                  <a:ext uri="{FF2B5EF4-FFF2-40B4-BE49-F238E27FC236}">
                    <a16:creationId xmlns:a16="http://schemas.microsoft.com/office/drawing/2014/main" xmlns="" id="{1FCFBE8C-A503-47FA-9FA1-6B44DACB55F4}"/>
                  </a:ext>
                </a:extLst>
              </p:cNvPr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Google Shape;3581;p52">
                <a:extLst>
                  <a:ext uri="{FF2B5EF4-FFF2-40B4-BE49-F238E27FC236}">
                    <a16:creationId xmlns:a16="http://schemas.microsoft.com/office/drawing/2014/main" xmlns="" id="{13107725-936C-432F-8D06-627E2A06F901}"/>
                  </a:ext>
                </a:extLst>
              </p:cNvPr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Google Shape;3582;p52">
                <a:extLst>
                  <a:ext uri="{FF2B5EF4-FFF2-40B4-BE49-F238E27FC236}">
                    <a16:creationId xmlns:a16="http://schemas.microsoft.com/office/drawing/2014/main" xmlns="" id="{CAFD56B3-8029-4B3B-A7D4-D5A227F12650}"/>
                  </a:ext>
                </a:extLst>
              </p:cNvPr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Google Shape;3583;p52">
                <a:extLst>
                  <a:ext uri="{FF2B5EF4-FFF2-40B4-BE49-F238E27FC236}">
                    <a16:creationId xmlns:a16="http://schemas.microsoft.com/office/drawing/2014/main" xmlns="" id="{F5A76901-5678-4CB7-A427-BC94549F05BC}"/>
                  </a:ext>
                </a:extLst>
              </p:cNvPr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Google Shape;3584;p52">
                <a:extLst>
                  <a:ext uri="{FF2B5EF4-FFF2-40B4-BE49-F238E27FC236}">
                    <a16:creationId xmlns:a16="http://schemas.microsoft.com/office/drawing/2014/main" xmlns="" id="{EECF9208-2F9B-4ABD-80ED-0EE500FB75A3}"/>
                  </a:ext>
                </a:extLst>
              </p:cNvPr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Google Shape;3585;p52">
                <a:extLst>
                  <a:ext uri="{FF2B5EF4-FFF2-40B4-BE49-F238E27FC236}">
                    <a16:creationId xmlns:a16="http://schemas.microsoft.com/office/drawing/2014/main" xmlns="" id="{9DD46F9C-6298-433A-97F5-B458F47082C5}"/>
                  </a:ext>
                </a:extLst>
              </p:cNvPr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Google Shape;3586;p52">
                <a:extLst>
                  <a:ext uri="{FF2B5EF4-FFF2-40B4-BE49-F238E27FC236}">
                    <a16:creationId xmlns:a16="http://schemas.microsoft.com/office/drawing/2014/main" xmlns="" id="{6CC1C38B-13D4-4B2A-99F4-8836C425FE79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Google Shape;3587;p52">
                <a:extLst>
                  <a:ext uri="{FF2B5EF4-FFF2-40B4-BE49-F238E27FC236}">
                    <a16:creationId xmlns:a16="http://schemas.microsoft.com/office/drawing/2014/main" xmlns="" id="{E7CC892B-759B-4D35-8A79-3228EA39BE37}"/>
                  </a:ext>
                </a:extLst>
              </p:cNvPr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Google Shape;3588;p52">
                <a:extLst>
                  <a:ext uri="{FF2B5EF4-FFF2-40B4-BE49-F238E27FC236}">
                    <a16:creationId xmlns:a16="http://schemas.microsoft.com/office/drawing/2014/main" xmlns="" id="{D97847B6-F2C6-4699-9508-E1D501BDBAC5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Google Shape;3589;p52">
                <a:extLst>
                  <a:ext uri="{FF2B5EF4-FFF2-40B4-BE49-F238E27FC236}">
                    <a16:creationId xmlns:a16="http://schemas.microsoft.com/office/drawing/2014/main" xmlns="" id="{65379F9D-B85B-4C8D-9073-41DA45AAC81A}"/>
                  </a:ext>
                </a:extLst>
              </p:cNvPr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Google Shape;3590;p52">
                <a:extLst>
                  <a:ext uri="{FF2B5EF4-FFF2-40B4-BE49-F238E27FC236}">
                    <a16:creationId xmlns:a16="http://schemas.microsoft.com/office/drawing/2014/main" xmlns="" id="{827FBE41-DFD4-4E03-B5FA-12F6C9DE0FE0}"/>
                  </a:ext>
                </a:extLst>
              </p:cNvPr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Google Shape;3591;p52">
                <a:extLst>
                  <a:ext uri="{FF2B5EF4-FFF2-40B4-BE49-F238E27FC236}">
                    <a16:creationId xmlns:a16="http://schemas.microsoft.com/office/drawing/2014/main" xmlns="" id="{DDF4FC27-7229-4463-AAE0-1459311FA0AC}"/>
                  </a:ext>
                </a:extLst>
              </p:cNvPr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Google Shape;3592;p52">
                <a:extLst>
                  <a:ext uri="{FF2B5EF4-FFF2-40B4-BE49-F238E27FC236}">
                    <a16:creationId xmlns:a16="http://schemas.microsoft.com/office/drawing/2014/main" xmlns="" id="{28BD01A3-2C82-4FE8-9CB9-E711E1EF1259}"/>
                  </a:ext>
                </a:extLst>
              </p:cNvPr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Google Shape;3593;p52">
                <a:extLst>
                  <a:ext uri="{FF2B5EF4-FFF2-40B4-BE49-F238E27FC236}">
                    <a16:creationId xmlns:a16="http://schemas.microsoft.com/office/drawing/2014/main" xmlns="" id="{ED13A8E7-3C00-4FB7-A24F-2CDA19E2222B}"/>
                  </a:ext>
                </a:extLst>
              </p:cNvPr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Google Shape;3594;p52">
                <a:extLst>
                  <a:ext uri="{FF2B5EF4-FFF2-40B4-BE49-F238E27FC236}">
                    <a16:creationId xmlns:a16="http://schemas.microsoft.com/office/drawing/2014/main" xmlns="" id="{6EC5DC81-50CF-4C67-9436-4DFFF0A79F17}"/>
                  </a:ext>
                </a:extLst>
              </p:cNvPr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Google Shape;3595;p52">
                <a:extLst>
                  <a:ext uri="{FF2B5EF4-FFF2-40B4-BE49-F238E27FC236}">
                    <a16:creationId xmlns:a16="http://schemas.microsoft.com/office/drawing/2014/main" xmlns="" id="{636A3C66-E71F-4354-88E0-BA2FC3A16595}"/>
                  </a:ext>
                </a:extLst>
              </p:cNvPr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Google Shape;3596;p52">
                <a:extLst>
                  <a:ext uri="{FF2B5EF4-FFF2-40B4-BE49-F238E27FC236}">
                    <a16:creationId xmlns:a16="http://schemas.microsoft.com/office/drawing/2014/main" xmlns="" id="{4E204076-CEC8-4C94-B872-CB66740340EB}"/>
                  </a:ext>
                </a:extLst>
              </p:cNvPr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Google Shape;3597;p52">
                <a:extLst>
                  <a:ext uri="{FF2B5EF4-FFF2-40B4-BE49-F238E27FC236}">
                    <a16:creationId xmlns:a16="http://schemas.microsoft.com/office/drawing/2014/main" xmlns="" id="{907F47BD-C483-4E82-AE9D-AA5E4966C8DE}"/>
                  </a:ext>
                </a:extLst>
              </p:cNvPr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Google Shape;3598;p52">
                <a:extLst>
                  <a:ext uri="{FF2B5EF4-FFF2-40B4-BE49-F238E27FC236}">
                    <a16:creationId xmlns:a16="http://schemas.microsoft.com/office/drawing/2014/main" xmlns="" id="{5A039051-7B2A-4F00-95E2-74C1EE815728}"/>
                  </a:ext>
                </a:extLst>
              </p:cNvPr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Google Shape;3599;p52">
                <a:extLst>
                  <a:ext uri="{FF2B5EF4-FFF2-40B4-BE49-F238E27FC236}">
                    <a16:creationId xmlns:a16="http://schemas.microsoft.com/office/drawing/2014/main" xmlns="" id="{FBD5DB25-D16E-4D50-A67B-CAA2D00EEF30}"/>
                  </a:ext>
                </a:extLst>
              </p:cNvPr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3600;p52">
                <a:extLst>
                  <a:ext uri="{FF2B5EF4-FFF2-40B4-BE49-F238E27FC236}">
                    <a16:creationId xmlns:a16="http://schemas.microsoft.com/office/drawing/2014/main" xmlns="" id="{53649284-A9C2-4751-BA12-CE0A91C12B81}"/>
                  </a:ext>
                </a:extLst>
              </p:cNvPr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3601;p52">
                <a:extLst>
                  <a:ext uri="{FF2B5EF4-FFF2-40B4-BE49-F238E27FC236}">
                    <a16:creationId xmlns:a16="http://schemas.microsoft.com/office/drawing/2014/main" xmlns="" id="{10D13A4D-0594-45E5-8B3D-E7D97AAE4C84}"/>
                  </a:ext>
                </a:extLst>
              </p:cNvPr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Google Shape;3602;p52">
                <a:extLst>
                  <a:ext uri="{FF2B5EF4-FFF2-40B4-BE49-F238E27FC236}">
                    <a16:creationId xmlns:a16="http://schemas.microsoft.com/office/drawing/2014/main" xmlns="" id="{AD309AF0-B6A9-43C9-8A02-ADBE0AFB2E1A}"/>
                  </a:ext>
                </a:extLst>
              </p:cNvPr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Google Shape;3603;p52">
                <a:extLst>
                  <a:ext uri="{FF2B5EF4-FFF2-40B4-BE49-F238E27FC236}">
                    <a16:creationId xmlns:a16="http://schemas.microsoft.com/office/drawing/2014/main" xmlns="" id="{E46C87DB-C24B-45C3-B2CF-A9C154DF54BA}"/>
                  </a:ext>
                </a:extLst>
              </p:cNvPr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Google Shape;3604;p52">
                <a:extLst>
                  <a:ext uri="{FF2B5EF4-FFF2-40B4-BE49-F238E27FC236}">
                    <a16:creationId xmlns:a16="http://schemas.microsoft.com/office/drawing/2014/main" xmlns="" id="{F9A110BB-759C-4E0F-BC1E-BFC6DAEB18EE}"/>
                  </a:ext>
                </a:extLst>
              </p:cNvPr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Google Shape;3605;p52">
                <a:extLst>
                  <a:ext uri="{FF2B5EF4-FFF2-40B4-BE49-F238E27FC236}">
                    <a16:creationId xmlns:a16="http://schemas.microsoft.com/office/drawing/2014/main" xmlns="" id="{F540BB5B-DF7B-4286-8612-EE088FABD9ED}"/>
                  </a:ext>
                </a:extLst>
              </p:cNvPr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3606;p52">
                <a:extLst>
                  <a:ext uri="{FF2B5EF4-FFF2-40B4-BE49-F238E27FC236}">
                    <a16:creationId xmlns:a16="http://schemas.microsoft.com/office/drawing/2014/main" xmlns="" id="{EF0F9152-8573-4A8F-A121-BE5307653328}"/>
                  </a:ext>
                </a:extLst>
              </p:cNvPr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3607;p52">
                <a:extLst>
                  <a:ext uri="{FF2B5EF4-FFF2-40B4-BE49-F238E27FC236}">
                    <a16:creationId xmlns:a16="http://schemas.microsoft.com/office/drawing/2014/main" xmlns="" id="{22FB8F38-2C5E-427D-918A-8C00D49ABDFC}"/>
                  </a:ext>
                </a:extLst>
              </p:cNvPr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3608;p52">
                <a:extLst>
                  <a:ext uri="{FF2B5EF4-FFF2-40B4-BE49-F238E27FC236}">
                    <a16:creationId xmlns:a16="http://schemas.microsoft.com/office/drawing/2014/main" xmlns="" id="{265760B3-2243-4C99-BE2A-8FC01DE9F9F2}"/>
                  </a:ext>
                </a:extLst>
              </p:cNvPr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3609;p52">
                <a:extLst>
                  <a:ext uri="{FF2B5EF4-FFF2-40B4-BE49-F238E27FC236}">
                    <a16:creationId xmlns:a16="http://schemas.microsoft.com/office/drawing/2014/main" xmlns="" id="{86CA74CA-88C4-4BBD-9797-7125B3E1B771}"/>
                  </a:ext>
                </a:extLst>
              </p:cNvPr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3610;p52">
                <a:extLst>
                  <a:ext uri="{FF2B5EF4-FFF2-40B4-BE49-F238E27FC236}">
                    <a16:creationId xmlns:a16="http://schemas.microsoft.com/office/drawing/2014/main" xmlns="" id="{C9B7329F-7879-45E5-8CBE-360A1F00B303}"/>
                  </a:ext>
                </a:extLst>
              </p:cNvPr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3611;p52">
                <a:extLst>
                  <a:ext uri="{FF2B5EF4-FFF2-40B4-BE49-F238E27FC236}">
                    <a16:creationId xmlns:a16="http://schemas.microsoft.com/office/drawing/2014/main" xmlns="" id="{2F0E62F1-BF30-469B-91D9-A9DC3A15465E}"/>
                  </a:ext>
                </a:extLst>
              </p:cNvPr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3612;p52">
                <a:extLst>
                  <a:ext uri="{FF2B5EF4-FFF2-40B4-BE49-F238E27FC236}">
                    <a16:creationId xmlns:a16="http://schemas.microsoft.com/office/drawing/2014/main" xmlns="" id="{496E7F73-57BA-4785-87A5-ECED36614781}"/>
                  </a:ext>
                </a:extLst>
              </p:cNvPr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3613;p52">
                <a:extLst>
                  <a:ext uri="{FF2B5EF4-FFF2-40B4-BE49-F238E27FC236}">
                    <a16:creationId xmlns:a16="http://schemas.microsoft.com/office/drawing/2014/main" xmlns="" id="{CBBE0740-438C-4DB5-A645-32DBC40D659C}"/>
                  </a:ext>
                </a:extLst>
              </p:cNvPr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3614;p52">
                <a:extLst>
                  <a:ext uri="{FF2B5EF4-FFF2-40B4-BE49-F238E27FC236}">
                    <a16:creationId xmlns:a16="http://schemas.microsoft.com/office/drawing/2014/main" xmlns="" id="{6D657CC8-4558-43B8-B28A-2DE0E49BF2E1}"/>
                  </a:ext>
                </a:extLst>
              </p:cNvPr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3615;p52">
                <a:extLst>
                  <a:ext uri="{FF2B5EF4-FFF2-40B4-BE49-F238E27FC236}">
                    <a16:creationId xmlns:a16="http://schemas.microsoft.com/office/drawing/2014/main" xmlns="" id="{B92B9215-44D9-44B3-9C5D-7F601D5768AF}"/>
                  </a:ext>
                </a:extLst>
              </p:cNvPr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3616;p52">
                <a:extLst>
                  <a:ext uri="{FF2B5EF4-FFF2-40B4-BE49-F238E27FC236}">
                    <a16:creationId xmlns:a16="http://schemas.microsoft.com/office/drawing/2014/main" xmlns="" id="{09130462-DA30-4253-B6EB-A91BCDBFB728}"/>
                  </a:ext>
                </a:extLst>
              </p:cNvPr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3617;p52">
                <a:extLst>
                  <a:ext uri="{FF2B5EF4-FFF2-40B4-BE49-F238E27FC236}">
                    <a16:creationId xmlns:a16="http://schemas.microsoft.com/office/drawing/2014/main" xmlns="" id="{6CEFC1ED-E3F0-4594-899A-3B03DD8CD970}"/>
                  </a:ext>
                </a:extLst>
              </p:cNvPr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3618;p52">
                <a:extLst>
                  <a:ext uri="{FF2B5EF4-FFF2-40B4-BE49-F238E27FC236}">
                    <a16:creationId xmlns:a16="http://schemas.microsoft.com/office/drawing/2014/main" xmlns="" id="{7880715C-C2C0-4811-A93B-59743E681777}"/>
                  </a:ext>
                </a:extLst>
              </p:cNvPr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3619;p52">
                <a:extLst>
                  <a:ext uri="{FF2B5EF4-FFF2-40B4-BE49-F238E27FC236}">
                    <a16:creationId xmlns:a16="http://schemas.microsoft.com/office/drawing/2014/main" xmlns="" id="{7DDF2666-D310-45BD-99B2-C327A09977A9}"/>
                  </a:ext>
                </a:extLst>
              </p:cNvPr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3620;p52">
                <a:extLst>
                  <a:ext uri="{FF2B5EF4-FFF2-40B4-BE49-F238E27FC236}">
                    <a16:creationId xmlns:a16="http://schemas.microsoft.com/office/drawing/2014/main" xmlns="" id="{4EAC3709-476A-40D5-8D6C-1696BC78FC08}"/>
                  </a:ext>
                </a:extLst>
              </p:cNvPr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3621;p52">
                <a:extLst>
                  <a:ext uri="{FF2B5EF4-FFF2-40B4-BE49-F238E27FC236}">
                    <a16:creationId xmlns:a16="http://schemas.microsoft.com/office/drawing/2014/main" xmlns="" id="{DACDCA07-6A1C-4CEA-A3AF-9892D65B21AD}"/>
                  </a:ext>
                </a:extLst>
              </p:cNvPr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3622;p52">
                <a:extLst>
                  <a:ext uri="{FF2B5EF4-FFF2-40B4-BE49-F238E27FC236}">
                    <a16:creationId xmlns:a16="http://schemas.microsoft.com/office/drawing/2014/main" xmlns="" id="{88A9E6A2-3326-456C-B313-4AB6891928E4}"/>
                  </a:ext>
                </a:extLst>
              </p:cNvPr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3623;p52">
                <a:extLst>
                  <a:ext uri="{FF2B5EF4-FFF2-40B4-BE49-F238E27FC236}">
                    <a16:creationId xmlns:a16="http://schemas.microsoft.com/office/drawing/2014/main" xmlns="" id="{6D88750C-2C96-4F8D-8A05-CA601814AF96}"/>
                  </a:ext>
                </a:extLst>
              </p:cNvPr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3624;p52">
                <a:extLst>
                  <a:ext uri="{FF2B5EF4-FFF2-40B4-BE49-F238E27FC236}">
                    <a16:creationId xmlns:a16="http://schemas.microsoft.com/office/drawing/2014/main" xmlns="" id="{DA317EE0-022D-4BBB-AA86-0B87CA9EDE26}"/>
                  </a:ext>
                </a:extLst>
              </p:cNvPr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3625;p52">
                <a:extLst>
                  <a:ext uri="{FF2B5EF4-FFF2-40B4-BE49-F238E27FC236}">
                    <a16:creationId xmlns:a16="http://schemas.microsoft.com/office/drawing/2014/main" xmlns="" id="{664CCEB8-303F-4A1D-8327-4E88393F10BB}"/>
                  </a:ext>
                </a:extLst>
              </p:cNvPr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3626;p52">
                <a:extLst>
                  <a:ext uri="{FF2B5EF4-FFF2-40B4-BE49-F238E27FC236}">
                    <a16:creationId xmlns:a16="http://schemas.microsoft.com/office/drawing/2014/main" xmlns="" id="{451F9B61-3A1C-4200-BEE9-0F32403A7691}"/>
                  </a:ext>
                </a:extLst>
              </p:cNvPr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3627;p52">
                <a:extLst>
                  <a:ext uri="{FF2B5EF4-FFF2-40B4-BE49-F238E27FC236}">
                    <a16:creationId xmlns:a16="http://schemas.microsoft.com/office/drawing/2014/main" xmlns="" id="{E8AEE640-5C4C-46CB-99C6-8F01C43F83D7}"/>
                  </a:ext>
                </a:extLst>
              </p:cNvPr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3628;p52">
                <a:extLst>
                  <a:ext uri="{FF2B5EF4-FFF2-40B4-BE49-F238E27FC236}">
                    <a16:creationId xmlns:a16="http://schemas.microsoft.com/office/drawing/2014/main" xmlns="" id="{DB07833C-4ACF-4B2B-85AE-712955505BB2}"/>
                  </a:ext>
                </a:extLst>
              </p:cNvPr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3629;p52">
                <a:extLst>
                  <a:ext uri="{FF2B5EF4-FFF2-40B4-BE49-F238E27FC236}">
                    <a16:creationId xmlns:a16="http://schemas.microsoft.com/office/drawing/2014/main" xmlns="" id="{C29570ED-D9A7-478E-9A7A-2A0255C81E92}"/>
                  </a:ext>
                </a:extLst>
              </p:cNvPr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3630;p52">
                <a:extLst>
                  <a:ext uri="{FF2B5EF4-FFF2-40B4-BE49-F238E27FC236}">
                    <a16:creationId xmlns:a16="http://schemas.microsoft.com/office/drawing/2014/main" xmlns="" id="{DCDF431D-0A52-4A93-8593-3B484554A7E2}"/>
                  </a:ext>
                </a:extLst>
              </p:cNvPr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3631;p52">
                <a:extLst>
                  <a:ext uri="{FF2B5EF4-FFF2-40B4-BE49-F238E27FC236}">
                    <a16:creationId xmlns:a16="http://schemas.microsoft.com/office/drawing/2014/main" xmlns="" id="{61FA7433-DF46-4F62-B02C-787D2A8738D4}"/>
                  </a:ext>
                </a:extLst>
              </p:cNvPr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3632;p52">
                <a:extLst>
                  <a:ext uri="{FF2B5EF4-FFF2-40B4-BE49-F238E27FC236}">
                    <a16:creationId xmlns:a16="http://schemas.microsoft.com/office/drawing/2014/main" xmlns="" id="{564C5F14-70E2-4020-B75D-FFACE8483A39}"/>
                  </a:ext>
                </a:extLst>
              </p:cNvPr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3633;p52">
                <a:extLst>
                  <a:ext uri="{FF2B5EF4-FFF2-40B4-BE49-F238E27FC236}">
                    <a16:creationId xmlns:a16="http://schemas.microsoft.com/office/drawing/2014/main" xmlns="" id="{038E6D58-0EBA-41D8-816D-4CB8E892F95A}"/>
                  </a:ext>
                </a:extLst>
              </p:cNvPr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3634;p52">
                <a:extLst>
                  <a:ext uri="{FF2B5EF4-FFF2-40B4-BE49-F238E27FC236}">
                    <a16:creationId xmlns:a16="http://schemas.microsoft.com/office/drawing/2014/main" xmlns="" id="{BFF61372-E109-4EE2-83D6-C017A0B7AF3D}"/>
                  </a:ext>
                </a:extLst>
              </p:cNvPr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3635;p52">
                <a:extLst>
                  <a:ext uri="{FF2B5EF4-FFF2-40B4-BE49-F238E27FC236}">
                    <a16:creationId xmlns:a16="http://schemas.microsoft.com/office/drawing/2014/main" xmlns="" id="{4A071F1E-5E19-407E-B6CF-FFEF7FF55A93}"/>
                  </a:ext>
                </a:extLst>
              </p:cNvPr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3636;p52">
                <a:extLst>
                  <a:ext uri="{FF2B5EF4-FFF2-40B4-BE49-F238E27FC236}">
                    <a16:creationId xmlns:a16="http://schemas.microsoft.com/office/drawing/2014/main" xmlns="" id="{2466F477-365F-4E92-96C4-28DFBBDC2DC3}"/>
                  </a:ext>
                </a:extLst>
              </p:cNvPr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3637;p52">
                <a:extLst>
                  <a:ext uri="{FF2B5EF4-FFF2-40B4-BE49-F238E27FC236}">
                    <a16:creationId xmlns:a16="http://schemas.microsoft.com/office/drawing/2014/main" xmlns="" id="{9958A017-CBC3-418F-8E7D-E764CE2CC2E8}"/>
                  </a:ext>
                </a:extLst>
              </p:cNvPr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3638;p52">
                <a:extLst>
                  <a:ext uri="{FF2B5EF4-FFF2-40B4-BE49-F238E27FC236}">
                    <a16:creationId xmlns:a16="http://schemas.microsoft.com/office/drawing/2014/main" xmlns="" id="{1B9FB7AD-BA32-44BF-AD68-8C0BF169A0BF}"/>
                  </a:ext>
                </a:extLst>
              </p:cNvPr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3639;p52">
                <a:extLst>
                  <a:ext uri="{FF2B5EF4-FFF2-40B4-BE49-F238E27FC236}">
                    <a16:creationId xmlns:a16="http://schemas.microsoft.com/office/drawing/2014/main" xmlns="" id="{15F66B74-0F95-4A0F-BD88-3F8D082FDDFD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3640;p52">
                <a:extLst>
                  <a:ext uri="{FF2B5EF4-FFF2-40B4-BE49-F238E27FC236}">
                    <a16:creationId xmlns:a16="http://schemas.microsoft.com/office/drawing/2014/main" xmlns="" id="{722A0B70-7E91-4049-B837-6BCD7011DB00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3641;p52">
                <a:extLst>
                  <a:ext uri="{FF2B5EF4-FFF2-40B4-BE49-F238E27FC236}">
                    <a16:creationId xmlns:a16="http://schemas.microsoft.com/office/drawing/2014/main" xmlns="" id="{907E486F-AD8E-4444-B21F-D049C18E7E40}"/>
                  </a:ext>
                </a:extLst>
              </p:cNvPr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3642;p52">
                <a:extLst>
                  <a:ext uri="{FF2B5EF4-FFF2-40B4-BE49-F238E27FC236}">
                    <a16:creationId xmlns:a16="http://schemas.microsoft.com/office/drawing/2014/main" xmlns="" id="{4E57B059-DB8D-478B-8782-3C7B0B62D3AA}"/>
                  </a:ext>
                </a:extLst>
              </p:cNvPr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23" name="图片 13">
            <a:extLst>
              <a:ext uri="{FF2B5EF4-FFF2-40B4-BE49-F238E27FC236}">
                <a16:creationId xmlns:a16="http://schemas.microsoft.com/office/drawing/2014/main" xmlns="" id="{A6A11C39-4BA8-4D20-9252-8A8D228519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124" name="图片 10">
            <a:extLst>
              <a:ext uri="{FF2B5EF4-FFF2-40B4-BE49-F238E27FC236}">
                <a16:creationId xmlns:a16="http://schemas.microsoft.com/office/drawing/2014/main" xmlns="" id="{79B8FD57-4452-4612-A2C1-7D2A71660D2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64915" y="282472"/>
            <a:ext cx="884414" cy="530678"/>
          </a:xfrm>
          <a:prstGeom prst="rect">
            <a:avLst/>
          </a:prstGeom>
        </p:spPr>
      </p:pic>
      <p:pic>
        <p:nvPicPr>
          <p:cNvPr id="125" name="图片 12">
            <a:extLst>
              <a:ext uri="{FF2B5EF4-FFF2-40B4-BE49-F238E27FC236}">
                <a16:creationId xmlns:a16="http://schemas.microsoft.com/office/drawing/2014/main" xmlns="" id="{D1E8F1B5-2D7E-4685-B979-1B0C342A34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3663216" y="158165"/>
            <a:ext cx="774916" cy="464975"/>
          </a:xfrm>
          <a:prstGeom prst="rect">
            <a:avLst/>
          </a:prstGeom>
        </p:spPr>
      </p:pic>
      <p:pic>
        <p:nvPicPr>
          <p:cNvPr id="126" name="图片 13">
            <a:extLst>
              <a:ext uri="{FF2B5EF4-FFF2-40B4-BE49-F238E27FC236}">
                <a16:creationId xmlns:a16="http://schemas.microsoft.com/office/drawing/2014/main" xmlns="" id="{81560AFE-FCA9-4ECB-91CC-ACB4600A8A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pic>
        <p:nvPicPr>
          <p:cNvPr id="127" name="流行钢琴曲文艺清新钢琴鼓">
            <a:hlinkClick r:id="" action="ppaction://media"/>
            <a:extLst>
              <a:ext uri="{FF2B5EF4-FFF2-40B4-BE49-F238E27FC236}">
                <a16:creationId xmlns:a16="http://schemas.microsoft.com/office/drawing/2014/main" xmlns="" id="{51C66DF0-C5FA-1B47-9CA0-D7BFBF9AF1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0" out="5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41638" y="6602205"/>
            <a:ext cx="508160" cy="508160"/>
          </a:xfrm>
          <a:prstGeom prst="rect">
            <a:avLst/>
          </a:prstGeom>
        </p:spPr>
      </p:pic>
      <p:grpSp>
        <p:nvGrpSpPr>
          <p:cNvPr id="128" name="Group 127">
            <a:extLst>
              <a:ext uri="{FF2B5EF4-FFF2-40B4-BE49-F238E27FC236}">
                <a16:creationId xmlns:a16="http://schemas.microsoft.com/office/drawing/2014/main" xmlns="" id="{361F174C-1D55-A041-8804-1862E614DB34}"/>
              </a:ext>
            </a:extLst>
          </p:cNvPr>
          <p:cNvGrpSpPr/>
          <p:nvPr/>
        </p:nvGrpSpPr>
        <p:grpSpPr>
          <a:xfrm>
            <a:off x="117432" y="124169"/>
            <a:ext cx="4221400" cy="1265856"/>
            <a:chOff x="1421534" y="3820089"/>
            <a:chExt cx="4221400" cy="1265856"/>
          </a:xfrm>
        </p:grpSpPr>
        <p:sp>
          <p:nvSpPr>
            <p:cNvPr id="134" name="Rounded Rectangle 133">
              <a:extLst>
                <a:ext uri="{FF2B5EF4-FFF2-40B4-BE49-F238E27FC236}">
                  <a16:creationId xmlns:a16="http://schemas.microsoft.com/office/drawing/2014/main" xmlns="" id="{759CA2C7-153E-4642-9C7B-E0204C0EDACD}"/>
                </a:ext>
              </a:extLst>
            </p:cNvPr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5" name="淘宝店chenying0907 8">
              <a:extLst>
                <a:ext uri="{FF2B5EF4-FFF2-40B4-BE49-F238E27FC236}">
                  <a16:creationId xmlns:a16="http://schemas.microsoft.com/office/drawing/2014/main" xmlns="" id="{374B99CF-28B3-8D44-B778-AC78023C8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6" name="淘宝店chenying0907 9">
              <a:extLst>
                <a:ext uri="{FF2B5EF4-FFF2-40B4-BE49-F238E27FC236}">
                  <a16:creationId xmlns:a16="http://schemas.microsoft.com/office/drawing/2014/main" xmlns="" id="{D7472E18-9BFB-2347-A980-634AC7C85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7" name="淘宝店chenying0907 19">
              <a:extLst>
                <a:ext uri="{FF2B5EF4-FFF2-40B4-BE49-F238E27FC236}">
                  <a16:creationId xmlns:a16="http://schemas.microsoft.com/office/drawing/2014/main" xmlns="" id="{6BA912C5-17BC-F94E-B82D-533C414F7AB7}"/>
                </a:ext>
              </a:extLst>
            </p:cNvPr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38" name="Rectangle 24">
              <a:extLst>
                <a:ext uri="{FF2B5EF4-FFF2-40B4-BE49-F238E27FC236}">
                  <a16:creationId xmlns:a16="http://schemas.microsoft.com/office/drawing/2014/main" xmlns="" id="{2BDADF85-56DA-4E49-B2C9-8FB3DC9E1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93653B7-3C6F-5D4F-A499-E4A5D4C76C4F}"/>
              </a:ext>
            </a:extLst>
          </p:cNvPr>
          <p:cNvGrpSpPr/>
          <p:nvPr/>
        </p:nvGrpSpPr>
        <p:grpSpPr>
          <a:xfrm>
            <a:off x="75606" y="1435870"/>
            <a:ext cx="9115873" cy="1251098"/>
            <a:chOff x="460614" y="1676500"/>
            <a:chExt cx="9115873" cy="1251098"/>
          </a:xfrm>
        </p:grpSpPr>
        <p:pic>
          <p:nvPicPr>
            <p:cNvPr id="139" name="Picture 2" descr="Bộ sưu tập những hình ảnh dấu chấm hỏi đẹp, sáng tạo nhất">
              <a:extLst>
                <a:ext uri="{FF2B5EF4-FFF2-40B4-BE49-F238E27FC236}">
                  <a16:creationId xmlns:a16="http://schemas.microsoft.com/office/drawing/2014/main" xmlns="" id="{AA5ADF1E-7A51-D54A-9CE1-1F58D10402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3" t="4661" r="27532" b="8768"/>
            <a:stretch/>
          </p:blipFill>
          <p:spPr bwMode="auto">
            <a:xfrm>
              <a:off x="460614" y="1679098"/>
              <a:ext cx="629994" cy="950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0" name="Content Placeholder 2">
              <a:extLst>
                <a:ext uri="{FF2B5EF4-FFF2-40B4-BE49-F238E27FC236}">
                  <a16:creationId xmlns:a16="http://schemas.microsoft.com/office/drawing/2014/main" xmlns="" id="{527138E7-30C4-0A45-A966-B89147343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501" y="1676500"/>
              <a:ext cx="8420986" cy="1251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indent="288925" algn="just" defTabSz="914400" fontAlgn="base">
                <a:spcBef>
                  <a:spcPct val="25000"/>
                </a:spcBef>
                <a:spcAft>
                  <a:spcPct val="0"/>
                </a:spcAft>
                <a:buClr>
                  <a:srgbClr val="FFFF00"/>
                </a:buClr>
                <a:buSzPct val="65000"/>
                <a:buFont typeface="Wingdings" pitchFamily="2" charset="2"/>
                <a:buNone/>
                <a:defRPr/>
              </a:pP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ngôi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miêu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gần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err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gũi</a:t>
              </a:r>
              <a:r>
                <a:rPr lang="en-US" sz="3200" b="1">
                  <a:solidFill>
                    <a:srgbClr val="008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</p:grpSp>
      <p:sp>
        <p:nvSpPr>
          <p:cNvPr id="141" name="Content Placeholder 2">
            <a:extLst>
              <a:ext uri="{FF2B5EF4-FFF2-40B4-BE49-F238E27FC236}">
                <a16:creationId xmlns:a16="http://schemas.microsoft.com/office/drawing/2014/main" xmlns="" id="{19B9DE70-F66F-7047-83ED-C88F87A0294E}"/>
              </a:ext>
            </a:extLst>
          </p:cNvPr>
          <p:cNvSpPr>
            <a:spLocks/>
          </p:cNvSpPr>
          <p:nvPr/>
        </p:nvSpPr>
        <p:spPr bwMode="auto">
          <a:xfrm>
            <a:off x="118205" y="2601170"/>
            <a:ext cx="9144000" cy="358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Ngôi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nhà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tựa</a:t>
            </a:r>
            <a:r>
              <a:rPr lang="en-US" sz="3200" b="1">
                <a:solidFill>
                  <a:srgbClr val="CC0066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vào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nền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trời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sẫm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biếc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thở</a:t>
            </a:r>
            <a:r>
              <a:rPr lang="en-US" sz="3200" b="1">
                <a:solidFill>
                  <a:srgbClr val="00CCFF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ra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mùi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vôi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vữa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Nắng</a:t>
            </a:r>
            <a:r>
              <a:rPr lang="en-US" sz="3200" b="1">
                <a:solidFill>
                  <a:srgbClr val="00CCFF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đứng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ngủ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quên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trên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những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bức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tường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Làn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gió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mang</a:t>
            </a:r>
            <a:r>
              <a:rPr lang="en-US" sz="3200" b="1">
                <a:solidFill>
                  <a:srgbClr val="CC0066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hương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,</a:t>
            </a:r>
            <a:r>
              <a:rPr lang="en-US" sz="3200" b="1">
                <a:solidFill>
                  <a:srgbClr val="00CCFF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ủ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đầy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những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rãnh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tường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chưa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trát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defTabSz="914400" fontAlgn="base">
              <a:spcBef>
                <a:spcPct val="25000"/>
              </a:spcBef>
              <a:spcAft>
                <a:spcPct val="0"/>
              </a:spcAft>
              <a:buClr>
                <a:srgbClr val="FFFF00"/>
              </a:buClr>
              <a:buSzPct val="65000"/>
              <a:defRPr/>
            </a:pP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Ngôi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nhà</a:t>
            </a:r>
            <a:r>
              <a:rPr lang="en-US" sz="3200" b="1">
                <a:solidFill>
                  <a:srgbClr val="00CCFF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lớn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lên</a:t>
            </a:r>
            <a:r>
              <a:rPr lang="en-US" sz="3200" b="1">
                <a:solidFill>
                  <a:srgbClr val="FF3FEB"/>
                </a:solidFill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với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trời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latin typeface="Times New Roman" pitchFamily="18" charset="0"/>
                <a:cs typeface="Arial" panose="020B0604020202020204" pitchFamily="34" charset="0"/>
              </a:rPr>
              <a:t>xanh</a:t>
            </a:r>
            <a:r>
              <a:rPr lang="en-US" sz="3200" b="1">
                <a:latin typeface="Times New Roman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091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7"/>
                </p:tgtEl>
              </p:cMediaNode>
            </p:audio>
          </p:childTnLst>
        </p:cTn>
      </p:par>
    </p:tnLst>
    <p:bldLst>
      <p:bldP spid="1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肘形连接符 49">
            <a:extLst>
              <a:ext uri="{FF2B5EF4-FFF2-40B4-BE49-F238E27FC236}">
                <a16:creationId xmlns:a16="http://schemas.microsoft.com/office/drawing/2014/main" xmlns="" id="{FE35C1F4-5320-BA4C-90D3-D58940319C25}"/>
              </a:ext>
            </a:extLst>
          </p:cNvPr>
          <p:cNvCxnSpPr>
            <a:cxnSpLocks/>
          </p:cNvCxnSpPr>
          <p:nvPr/>
        </p:nvCxnSpPr>
        <p:spPr>
          <a:xfrm flipH="1" flipV="1">
            <a:off x="7303441" y="2384661"/>
            <a:ext cx="2826544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008F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4" name="肘形连接符 50">
            <a:extLst>
              <a:ext uri="{FF2B5EF4-FFF2-40B4-BE49-F238E27FC236}">
                <a16:creationId xmlns:a16="http://schemas.microsoft.com/office/drawing/2014/main" xmlns="" id="{DFDA579D-C992-1643-89BD-85EC6E320BF8}"/>
              </a:ext>
            </a:extLst>
          </p:cNvPr>
          <p:cNvCxnSpPr>
            <a:cxnSpLocks/>
          </p:cNvCxnSpPr>
          <p:nvPr/>
        </p:nvCxnSpPr>
        <p:spPr>
          <a:xfrm flipH="1">
            <a:off x="7253435" y="5297317"/>
            <a:ext cx="2826544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5" name="肘形连接符 51">
            <a:extLst>
              <a:ext uri="{FF2B5EF4-FFF2-40B4-BE49-F238E27FC236}">
                <a16:creationId xmlns:a16="http://schemas.microsoft.com/office/drawing/2014/main" xmlns="" id="{4D4DB8FC-B3CD-F54B-B7F5-4909FA8E2613}"/>
              </a:ext>
            </a:extLst>
          </p:cNvPr>
          <p:cNvCxnSpPr>
            <a:cxnSpLocks/>
          </p:cNvCxnSpPr>
          <p:nvPr/>
        </p:nvCxnSpPr>
        <p:spPr>
          <a:xfrm flipV="1">
            <a:off x="1876576" y="2400119"/>
            <a:ext cx="2726531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6" name="肘形连接符 52">
            <a:extLst>
              <a:ext uri="{FF2B5EF4-FFF2-40B4-BE49-F238E27FC236}">
                <a16:creationId xmlns:a16="http://schemas.microsoft.com/office/drawing/2014/main" xmlns="" id="{A2125B59-3360-6C40-BCBC-65306F2E61D2}"/>
              </a:ext>
            </a:extLst>
          </p:cNvPr>
          <p:cNvCxnSpPr>
            <a:cxnSpLocks/>
          </p:cNvCxnSpPr>
          <p:nvPr/>
        </p:nvCxnSpPr>
        <p:spPr>
          <a:xfrm>
            <a:off x="1876577" y="5284069"/>
            <a:ext cx="2726531" cy="409701"/>
          </a:xfrm>
          <a:prstGeom prst="bentConnector3">
            <a:avLst>
              <a:gd name="adj1" fmla="val 218"/>
            </a:avLst>
          </a:prstGeom>
          <a:noFill/>
          <a:ln w="38100" cap="flat" cmpd="sng" algn="ctr">
            <a:solidFill>
              <a:srgbClr val="008F00"/>
            </a:solidFill>
            <a:prstDash val="solid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17" name="椭圆 56">
            <a:extLst>
              <a:ext uri="{FF2B5EF4-FFF2-40B4-BE49-F238E27FC236}">
                <a16:creationId xmlns:a16="http://schemas.microsoft.com/office/drawing/2014/main" xmlns="" id="{01EF527E-121D-A64D-A10E-0F7C0BBA7466}"/>
              </a:ext>
            </a:extLst>
          </p:cNvPr>
          <p:cNvSpPr/>
          <p:nvPr/>
        </p:nvSpPr>
        <p:spPr bwMode="auto">
          <a:xfrm>
            <a:off x="1393870" y="4168277"/>
            <a:ext cx="1008459" cy="1009962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椭圆 69">
            <a:extLst>
              <a:ext uri="{FF2B5EF4-FFF2-40B4-BE49-F238E27FC236}">
                <a16:creationId xmlns:a16="http://schemas.microsoft.com/office/drawing/2014/main" xmlns="" id="{ACE0AE37-3D19-C44D-B3F4-FF688ABD64D3}"/>
              </a:ext>
            </a:extLst>
          </p:cNvPr>
          <p:cNvSpPr/>
          <p:nvPr/>
        </p:nvSpPr>
        <p:spPr bwMode="auto">
          <a:xfrm>
            <a:off x="9625160" y="4168277"/>
            <a:ext cx="1009650" cy="1009962"/>
          </a:xfrm>
          <a:prstGeom prst="ellipse">
            <a:avLst/>
          </a:prstGeom>
          <a:solidFill>
            <a:srgbClr val="009B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椭圆 72">
            <a:extLst>
              <a:ext uri="{FF2B5EF4-FFF2-40B4-BE49-F238E27FC236}">
                <a16:creationId xmlns:a16="http://schemas.microsoft.com/office/drawing/2014/main" xmlns="" id="{34C85869-66CA-6C43-A3B5-CDF129FFD016}"/>
              </a:ext>
            </a:extLst>
          </p:cNvPr>
          <p:cNvSpPr/>
          <p:nvPr/>
        </p:nvSpPr>
        <p:spPr bwMode="auto">
          <a:xfrm>
            <a:off x="1372348" y="3016588"/>
            <a:ext cx="1008459" cy="1008771"/>
          </a:xfrm>
          <a:prstGeom prst="ellipse">
            <a:avLst/>
          </a:prstGeom>
          <a:solidFill>
            <a:srgbClr val="009B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椭圆 77">
            <a:extLst>
              <a:ext uri="{FF2B5EF4-FFF2-40B4-BE49-F238E27FC236}">
                <a16:creationId xmlns:a16="http://schemas.microsoft.com/office/drawing/2014/main" xmlns="" id="{6BBE98D8-6698-9545-BE60-84A5F11B019E}"/>
              </a:ext>
            </a:extLst>
          </p:cNvPr>
          <p:cNvSpPr/>
          <p:nvPr/>
        </p:nvSpPr>
        <p:spPr bwMode="auto">
          <a:xfrm>
            <a:off x="9625160" y="2970696"/>
            <a:ext cx="1009650" cy="1008771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.PenCrane-B" panose="02020600000000000000" pitchFamily="18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8AF9AA1-44BE-AA47-9A62-55E5FFE55790}"/>
              </a:ext>
            </a:extLst>
          </p:cNvPr>
          <p:cNvSpPr/>
          <p:nvPr/>
        </p:nvSpPr>
        <p:spPr>
          <a:xfrm>
            <a:off x="2673605" y="2592624"/>
            <a:ext cx="6737684" cy="2912656"/>
          </a:xfrm>
          <a:prstGeom prst="rect">
            <a:avLst/>
          </a:prstGeom>
          <a:noFill/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thơ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nói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lên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ảnh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đẹp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của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ngôi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đang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xây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hiện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đổi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mới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hằng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ngày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trên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đất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x-none" sz="40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nước</a:t>
            </a:r>
            <a:r>
              <a:rPr kumimoji="0" lang="en-US" altLang="x-none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ta.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xmlns="" id="{EECD407A-51DE-D948-AE85-CEEC7E84F155}"/>
              </a:ext>
            </a:extLst>
          </p:cNvPr>
          <p:cNvSpPr/>
          <p:nvPr/>
        </p:nvSpPr>
        <p:spPr>
          <a:xfrm>
            <a:off x="3757249" y="1782975"/>
            <a:ext cx="4570396" cy="90420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b="1">
                <a:solidFill>
                  <a:srgbClr val="FF3FEB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NỘI DUNG BÀI HỌC</a:t>
            </a:r>
          </a:p>
        </p:txBody>
      </p:sp>
      <p:pic>
        <p:nvPicPr>
          <p:cNvPr id="29" name="图片 12">
            <a:extLst>
              <a:ext uri="{FF2B5EF4-FFF2-40B4-BE49-F238E27FC236}">
                <a16:creationId xmlns:a16="http://schemas.microsoft.com/office/drawing/2014/main" xmlns="" id="{B4F4B3FB-5050-7E46-8271-EEFD27D44E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762" y="4237757"/>
            <a:ext cx="2912656" cy="2912656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xmlns="" id="{00ED4A3E-F111-487A-ACCB-C9487D9E43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8705995" y="694177"/>
            <a:ext cx="1373984" cy="824436"/>
          </a:xfrm>
          <a:prstGeom prst="rect">
            <a:avLst/>
          </a:prstGeom>
        </p:spPr>
      </p:pic>
      <p:pic>
        <p:nvPicPr>
          <p:cNvPr id="23" name="图片 12">
            <a:extLst>
              <a:ext uri="{FF2B5EF4-FFF2-40B4-BE49-F238E27FC236}">
                <a16:creationId xmlns:a16="http://schemas.microsoft.com/office/drawing/2014/main" xmlns="" id="{3BB6EC21-F220-4F74-9904-C277F86726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348201" y="337827"/>
            <a:ext cx="1869420" cy="1121714"/>
          </a:xfrm>
          <a:prstGeom prst="rect">
            <a:avLst/>
          </a:prstGeom>
        </p:spPr>
      </p:pic>
      <p:pic>
        <p:nvPicPr>
          <p:cNvPr id="24" name="图片 13">
            <a:extLst>
              <a:ext uri="{FF2B5EF4-FFF2-40B4-BE49-F238E27FC236}">
                <a16:creationId xmlns:a16="http://schemas.microsoft.com/office/drawing/2014/main" xmlns="" id="{D45B8A1D-1C6D-4BB4-A0A4-18335952AD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240575" y="145953"/>
            <a:ext cx="1157146" cy="694326"/>
          </a:xfrm>
          <a:prstGeom prst="rect">
            <a:avLst/>
          </a:prstGeom>
        </p:spPr>
      </p:pic>
      <p:sp>
        <p:nvSpPr>
          <p:cNvPr id="25" name="TextBox 5">
            <a:extLst>
              <a:ext uri="{FF2B5EF4-FFF2-40B4-BE49-F238E27FC236}">
                <a16:creationId xmlns:a16="http://schemas.microsoft.com/office/drawing/2014/main" xmlns="" id="{BBFE0059-23B9-4733-8FFA-400FAC549B0F}"/>
              </a:ext>
            </a:extLst>
          </p:cNvPr>
          <p:cNvSpPr txBox="1"/>
          <p:nvPr/>
        </p:nvSpPr>
        <p:spPr>
          <a:xfrm>
            <a:off x="1692114" y="429815"/>
            <a:ext cx="9594342" cy="116641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5400" b="1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5400" b="1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xmlns="" id="{82B3E8CD-8A76-4536-A624-9A0ECF3C5CB1}"/>
              </a:ext>
            </a:extLst>
          </p:cNvPr>
          <p:cNvSpPr txBox="1"/>
          <p:nvPr/>
        </p:nvSpPr>
        <p:spPr>
          <a:xfrm>
            <a:off x="5137808" y="-49896"/>
            <a:ext cx="1916383" cy="71942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r>
              <a:rPr lang="en-US" altLang="zh-CN" sz="32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32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5</a:t>
            </a:r>
            <a:endParaRPr lang="id-ID" altLang="zh-CN" sz="3200" b="1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8" grpId="0" animBg="1"/>
      <p:bldP spid="25" grpId="0" build="allAtOnce"/>
      <p:bldP spid="2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>
            <a:extLst>
              <a:ext uri="{FF2B5EF4-FFF2-40B4-BE49-F238E27FC236}">
                <a16:creationId xmlns:a16="http://schemas.microsoft.com/office/drawing/2014/main" xmlns="" id="{B330C8A1-E2F7-4F86-BD96-4D228F6B3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>
            <a:extLst>
              <a:ext uri="{FF2B5EF4-FFF2-40B4-BE49-F238E27FC236}">
                <a16:creationId xmlns:a16="http://schemas.microsoft.com/office/drawing/2014/main" xmlns="" id="{CF251D5A-1E3B-46D1-8DEC-A769B5C286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3" name="图片 12">
            <a:extLst>
              <a:ext uri="{FF2B5EF4-FFF2-40B4-BE49-F238E27FC236}">
                <a16:creationId xmlns:a16="http://schemas.microsoft.com/office/drawing/2014/main" xmlns="" id="{3E61DF10-DBEA-4776-8F5A-295E9F63C7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-22847" y="835959"/>
            <a:ext cx="1869420" cy="1121714"/>
          </a:xfrm>
          <a:prstGeom prst="rect">
            <a:avLst/>
          </a:prstGeom>
        </p:spPr>
      </p:pic>
      <p:pic>
        <p:nvPicPr>
          <p:cNvPr id="294" name="图片 13">
            <a:extLst>
              <a:ext uri="{FF2B5EF4-FFF2-40B4-BE49-F238E27FC236}">
                <a16:creationId xmlns:a16="http://schemas.microsoft.com/office/drawing/2014/main" xmlns="" id="{93D9CB1B-59F5-46A8-A6AD-3B688EB65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287" name="Group 286">
            <a:extLst>
              <a:ext uri="{FF2B5EF4-FFF2-40B4-BE49-F238E27FC236}">
                <a16:creationId xmlns:a16="http://schemas.microsoft.com/office/drawing/2014/main" xmlns="" id="{8F84F1C3-0E92-1449-8F91-9F679169A702}"/>
              </a:ext>
            </a:extLst>
          </p:cNvPr>
          <p:cNvGrpSpPr/>
          <p:nvPr/>
        </p:nvGrpSpPr>
        <p:grpSpPr>
          <a:xfrm>
            <a:off x="89623" y="79173"/>
            <a:ext cx="4690867" cy="1265856"/>
            <a:chOff x="2804634" y="5452020"/>
            <a:chExt cx="4690867" cy="1265856"/>
          </a:xfrm>
        </p:grpSpPr>
        <p:sp>
          <p:nvSpPr>
            <p:cNvPr id="295" name="Rounded Rectangle 294">
              <a:extLst>
                <a:ext uri="{FF2B5EF4-FFF2-40B4-BE49-F238E27FC236}">
                  <a16:creationId xmlns:a16="http://schemas.microsoft.com/office/drawing/2014/main" xmlns="" id="{5C2EA035-9202-8146-8569-585F616AB4DC}"/>
                </a:ext>
              </a:extLst>
            </p:cNvPr>
            <p:cNvSpPr/>
            <p:nvPr/>
          </p:nvSpPr>
          <p:spPr>
            <a:xfrm>
              <a:off x="2804634" y="5452020"/>
              <a:ext cx="4690867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6" name="淘宝店chenying0907 10">
              <a:extLst>
                <a:ext uri="{FF2B5EF4-FFF2-40B4-BE49-F238E27FC236}">
                  <a16:creationId xmlns:a16="http://schemas.microsoft.com/office/drawing/2014/main" xmlns="" id="{50AB27A9-4621-5540-BB30-A3348D607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825" y="5722325"/>
              <a:ext cx="936062" cy="631359"/>
            </a:xfrm>
            <a:custGeom>
              <a:avLst/>
              <a:gdLst>
                <a:gd name="T0" fmla="*/ 446 w 657"/>
                <a:gd name="T1" fmla="*/ 443 h 443"/>
                <a:gd name="T2" fmla="*/ 0 w 657"/>
                <a:gd name="T3" fmla="*/ 443 h 443"/>
                <a:gd name="T4" fmla="*/ 212 w 657"/>
                <a:gd name="T5" fmla="*/ 220 h 443"/>
                <a:gd name="T6" fmla="*/ 0 w 657"/>
                <a:gd name="T7" fmla="*/ 0 h 443"/>
                <a:gd name="T8" fmla="*/ 446 w 657"/>
                <a:gd name="T9" fmla="*/ 0 h 443"/>
                <a:gd name="T10" fmla="*/ 657 w 657"/>
                <a:gd name="T11" fmla="*/ 220 h 443"/>
                <a:gd name="T12" fmla="*/ 446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6" y="443"/>
                  </a:moveTo>
                  <a:lnTo>
                    <a:pt x="0" y="443"/>
                  </a:lnTo>
                  <a:lnTo>
                    <a:pt x="212" y="220"/>
                  </a:lnTo>
                  <a:lnTo>
                    <a:pt x="0" y="0"/>
                  </a:lnTo>
                  <a:lnTo>
                    <a:pt x="446" y="0"/>
                  </a:lnTo>
                  <a:lnTo>
                    <a:pt x="657" y="220"/>
                  </a:lnTo>
                  <a:lnTo>
                    <a:pt x="446" y="44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7" name="淘宝店chenying0907 11">
              <a:extLst>
                <a:ext uri="{FF2B5EF4-FFF2-40B4-BE49-F238E27FC236}">
                  <a16:creationId xmlns:a16="http://schemas.microsoft.com/office/drawing/2014/main" xmlns="" id="{A4065712-AC67-6443-A1EE-38CECCBAF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74" y="5722325"/>
              <a:ext cx="598396" cy="942051"/>
            </a:xfrm>
            <a:custGeom>
              <a:avLst/>
              <a:gdLst>
                <a:gd name="T0" fmla="*/ 206 w 420"/>
                <a:gd name="T1" fmla="*/ 0 h 661"/>
                <a:gd name="T2" fmla="*/ 420 w 420"/>
                <a:gd name="T3" fmla="*/ 220 h 661"/>
                <a:gd name="T4" fmla="*/ 0 w 420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0" h="661">
                  <a:moveTo>
                    <a:pt x="206" y="0"/>
                  </a:moveTo>
                  <a:lnTo>
                    <a:pt x="420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8" name="淘宝店chenying0907 21">
              <a:extLst>
                <a:ext uri="{FF2B5EF4-FFF2-40B4-BE49-F238E27FC236}">
                  <a16:creationId xmlns:a16="http://schemas.microsoft.com/office/drawing/2014/main" xmlns="" id="{20361839-ED64-6748-93A2-2996DA3EC1BC}"/>
                </a:ext>
              </a:extLst>
            </p:cNvPr>
            <p:cNvSpPr/>
            <p:nvPr/>
          </p:nvSpPr>
          <p:spPr>
            <a:xfrm>
              <a:off x="4084492" y="5836864"/>
              <a:ext cx="2961085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hay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99" name="Rectangle 24">
              <a:extLst>
                <a:ext uri="{FF2B5EF4-FFF2-40B4-BE49-F238E27FC236}">
                  <a16:creationId xmlns:a16="http://schemas.microsoft.com/office/drawing/2014/main" xmlns="" id="{34E6F81C-0FB1-0F4F-A770-CBBAC3015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567" y="5907282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03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00" name="Content Placeholder 2">
            <a:extLst>
              <a:ext uri="{FF2B5EF4-FFF2-40B4-BE49-F238E27FC236}">
                <a16:creationId xmlns:a16="http://schemas.microsoft.com/office/drawing/2014/main" xmlns="" id="{11B1ACDE-85DB-D54D-A2B7-05C027EF40B5}"/>
              </a:ext>
            </a:extLst>
          </p:cNvPr>
          <p:cNvSpPr txBox="1">
            <a:spLocks/>
          </p:cNvSpPr>
          <p:nvPr/>
        </p:nvSpPr>
        <p:spPr bwMode="auto">
          <a:xfrm>
            <a:off x="3296712" y="1345029"/>
            <a:ext cx="82296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Chiều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đi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học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về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Chúng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em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qua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ngôi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nhà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xây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dở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Gàn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giáo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tựa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cái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lồng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che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chở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Trụ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bê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tông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nhú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lên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như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một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mầm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cây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Bác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thợ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nề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ra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về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còn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huơ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huơ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cái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bay: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Tạm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biệt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Ngôi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nhà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tựa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vào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nền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trời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sẫm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biếc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Thở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ra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mùi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vôi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vữa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nồng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hăng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Ngôi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nhà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giống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bài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thơ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sắp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làm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xong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008F00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Là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bức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tranh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còn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nguyên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màu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vôi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, </a:t>
            </a:r>
            <a:r>
              <a:rPr kumimoji="0" lang="en-US" sz="2800" b="1" i="0" u="none" strike="noStrike" kern="0" cap="none" spc="0" normalizeH="0" baseline="0" noProof="0" err="1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gạch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367FEB3-9B19-A646-B049-B315E56C0BFC}"/>
              </a:ext>
            </a:extLst>
          </p:cNvPr>
          <p:cNvGrpSpPr/>
          <p:nvPr/>
        </p:nvGrpSpPr>
        <p:grpSpPr>
          <a:xfrm>
            <a:off x="3296712" y="1345029"/>
            <a:ext cx="8229600" cy="6629400"/>
            <a:chOff x="4941086" y="-3814138"/>
            <a:chExt cx="8229600" cy="6629400"/>
          </a:xfrm>
        </p:grpSpPr>
        <p:sp>
          <p:nvSpPr>
            <p:cNvPr id="323" name="Content Placeholder 2">
              <a:extLst>
                <a:ext uri="{FF2B5EF4-FFF2-40B4-BE49-F238E27FC236}">
                  <a16:creationId xmlns:a16="http://schemas.microsoft.com/office/drawing/2014/main" xmlns="" id="{320F25BB-320D-754A-B23A-0C34F739E99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941086" y="-3814138"/>
              <a:ext cx="8229600" cy="662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defRPr>
              </a:lvl9pPr>
            </a:lstStyle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Chiều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đi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học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về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Chúng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em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qua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ngôi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nhà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xây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dở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Giàn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giáo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tựa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cái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lồng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che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chở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Trụ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bê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tông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nhú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lên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như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một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mầm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cây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Bác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thợ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nề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ra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về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còn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huơ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huơ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cái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bay:</a:t>
              </a: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Tạm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biệt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!</a:t>
              </a: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Ngôi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nhà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tựa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vào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nền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trời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sẫm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biếc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Thở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ra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mùi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vôi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vữa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nồng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hăng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Ngôi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nhà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giống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bài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thơ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sắp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làm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xong</a:t>
              </a:r>
              <a:endPara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Là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bức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tranh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còn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nguyên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màu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FF3FEB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vôi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, </a:t>
              </a:r>
              <a:r>
                <a:rPr kumimoji="0" lang="en-US" sz="2800" b="1" i="0" u="none" strike="noStrike" kern="0" cap="none" spc="0" normalizeH="0" baseline="0" noProof="0" err="1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gạch</a:t>
              </a: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8F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/>
                </a:rPr>
                <a:t>.</a:t>
              </a:r>
            </a:p>
          </p:txBody>
        </p:sp>
        <p:sp>
          <p:nvSpPr>
            <p:cNvPr id="313" name="Line 20">
              <a:extLst>
                <a:ext uri="{FF2B5EF4-FFF2-40B4-BE49-F238E27FC236}">
                  <a16:creationId xmlns:a16="http://schemas.microsoft.com/office/drawing/2014/main" xmlns="" id="{C2EE221F-E61D-7C44-95A4-2E8F70A5A9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19800" y="-3814138"/>
              <a:ext cx="76200" cy="381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x-none" sz="3600">
                <a:solidFill>
                  <a:srgbClr val="FFFFFF"/>
                </a:solidFill>
                <a:latin typeface="Tahom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678D3B96-588C-3842-A629-B1784ACFA340}"/>
                </a:ext>
              </a:extLst>
            </p:cNvPr>
            <p:cNvGrpSpPr/>
            <p:nvPr/>
          </p:nvGrpSpPr>
          <p:grpSpPr>
            <a:xfrm>
              <a:off x="9837938" y="-3299593"/>
              <a:ext cx="220462" cy="386993"/>
              <a:chOff x="9542526" y="4573985"/>
              <a:chExt cx="152400" cy="304807"/>
            </a:xfrm>
          </p:grpSpPr>
          <p:sp>
            <p:nvSpPr>
              <p:cNvPr id="317" name="Line 24">
                <a:extLst>
                  <a:ext uri="{FF2B5EF4-FFF2-40B4-BE49-F238E27FC236}">
                    <a16:creationId xmlns:a16="http://schemas.microsoft.com/office/drawing/2014/main" xmlns="" id="{1A910744-8B7A-C343-9605-0217FDDE4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542526" y="4573992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Line 25">
                <a:extLst>
                  <a:ext uri="{FF2B5EF4-FFF2-40B4-BE49-F238E27FC236}">
                    <a16:creationId xmlns:a16="http://schemas.microsoft.com/office/drawing/2014/main" xmlns="" id="{87D2F9FF-04A7-4747-A976-41375B68D3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18726" y="4573985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xmlns="" id="{F7F4EB67-4B05-A04E-95E5-FDE201EB9B2F}"/>
                </a:ext>
              </a:extLst>
            </p:cNvPr>
            <p:cNvGrpSpPr/>
            <p:nvPr/>
          </p:nvGrpSpPr>
          <p:grpSpPr>
            <a:xfrm>
              <a:off x="9707409" y="-2737593"/>
              <a:ext cx="220462" cy="386985"/>
              <a:chOff x="9542526" y="4460267"/>
              <a:chExt cx="152400" cy="304800"/>
            </a:xfrm>
          </p:grpSpPr>
          <p:sp>
            <p:nvSpPr>
              <p:cNvPr id="325" name="Line 24">
                <a:extLst>
                  <a:ext uri="{FF2B5EF4-FFF2-40B4-BE49-F238E27FC236}">
                    <a16:creationId xmlns:a16="http://schemas.microsoft.com/office/drawing/2014/main" xmlns="" id="{FF880E86-764D-6E4B-8EDE-6FDCB6A5E1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Line 25">
                <a:extLst>
                  <a:ext uri="{FF2B5EF4-FFF2-40B4-BE49-F238E27FC236}">
                    <a16:creationId xmlns:a16="http://schemas.microsoft.com/office/drawing/2014/main" xmlns="" id="{E86FB6B5-B07E-D846-95C5-C468C3026B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xmlns="" id="{8F72C5C4-C7CD-B449-9B45-2CEAA4458078}"/>
                </a:ext>
              </a:extLst>
            </p:cNvPr>
            <p:cNvGrpSpPr/>
            <p:nvPr/>
          </p:nvGrpSpPr>
          <p:grpSpPr>
            <a:xfrm>
              <a:off x="10416938" y="-736821"/>
              <a:ext cx="220462" cy="386985"/>
              <a:chOff x="9542526" y="4460267"/>
              <a:chExt cx="152400" cy="304800"/>
            </a:xfrm>
          </p:grpSpPr>
          <p:sp>
            <p:nvSpPr>
              <p:cNvPr id="328" name="Line 24">
                <a:extLst>
                  <a:ext uri="{FF2B5EF4-FFF2-40B4-BE49-F238E27FC236}">
                    <a16:creationId xmlns:a16="http://schemas.microsoft.com/office/drawing/2014/main" xmlns="" id="{B7BC69AF-7ACA-1A4F-B904-09A26F8BD6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Line 25">
                <a:extLst>
                  <a:ext uri="{FF2B5EF4-FFF2-40B4-BE49-F238E27FC236}">
                    <a16:creationId xmlns:a16="http://schemas.microsoft.com/office/drawing/2014/main" xmlns="" id="{40623B80-D586-E540-9A8A-3A164B1E6E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xmlns="" id="{A30DB731-D77C-114B-B2A4-7ADCEBECCDD5}"/>
                </a:ext>
              </a:extLst>
            </p:cNvPr>
            <p:cNvGrpSpPr/>
            <p:nvPr/>
          </p:nvGrpSpPr>
          <p:grpSpPr>
            <a:xfrm>
              <a:off x="9771126" y="-223945"/>
              <a:ext cx="220462" cy="386985"/>
              <a:chOff x="9542526" y="4460267"/>
              <a:chExt cx="152400" cy="304800"/>
            </a:xfrm>
          </p:grpSpPr>
          <p:sp>
            <p:nvSpPr>
              <p:cNvPr id="331" name="Line 24">
                <a:extLst>
                  <a:ext uri="{FF2B5EF4-FFF2-40B4-BE49-F238E27FC236}">
                    <a16:creationId xmlns:a16="http://schemas.microsoft.com/office/drawing/2014/main" xmlns="" id="{F81F5DA8-C802-2E45-8A38-5E484316E7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Line 25">
                <a:extLst>
                  <a:ext uri="{FF2B5EF4-FFF2-40B4-BE49-F238E27FC236}">
                    <a16:creationId xmlns:a16="http://schemas.microsoft.com/office/drawing/2014/main" xmlns="" id="{322CCF2C-4CE7-3642-AAB9-A55E3E0167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xmlns="" id="{EC17E8A3-D93A-5043-913C-8AD9D58682E4}"/>
                </a:ext>
              </a:extLst>
            </p:cNvPr>
            <p:cNvGrpSpPr/>
            <p:nvPr/>
          </p:nvGrpSpPr>
          <p:grpSpPr>
            <a:xfrm>
              <a:off x="10731644" y="311137"/>
              <a:ext cx="220462" cy="386985"/>
              <a:chOff x="9542526" y="4460267"/>
              <a:chExt cx="152400" cy="304800"/>
            </a:xfrm>
          </p:grpSpPr>
          <p:sp>
            <p:nvSpPr>
              <p:cNvPr id="334" name="Line 24">
                <a:extLst>
                  <a:ext uri="{FF2B5EF4-FFF2-40B4-BE49-F238E27FC236}">
                    <a16:creationId xmlns:a16="http://schemas.microsoft.com/office/drawing/2014/main" xmlns="" id="{C73F7B5B-E87F-5249-B5DE-475DD30E28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5425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Line 25">
                <a:extLst>
                  <a:ext uri="{FF2B5EF4-FFF2-40B4-BE49-F238E27FC236}">
                    <a16:creationId xmlns:a16="http://schemas.microsoft.com/office/drawing/2014/main" xmlns="" id="{DA453A7F-070B-B14D-B743-21744D527C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618726" y="4460267"/>
                <a:ext cx="762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x-none" sz="360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  <a:latin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61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build="allAtOnce"/>
      <p:bldP spid="300" grpI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0F2A77B-624A-4CC6-BC95-F9ADC5465973}"/>
              </a:ext>
            </a:extLst>
          </p:cNvPr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2B987A3-D30C-4992-AAB7-58A5B1EC3E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FE3EE9B5-2E95-41EF-99AC-AAC55DE7F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52D81C9-77AD-4E84-ABD9-C646F85CB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0272A1A-0B96-4811-8216-5607F7BCD9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/>
        </p:blipFill>
        <p:spPr>
          <a:xfrm>
            <a:off x="9728201" y="1841734"/>
            <a:ext cx="2463800" cy="3943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E35BD3-F993-46A7-B7A2-7D6D9446D9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867" y="2279658"/>
            <a:ext cx="2887948" cy="3955233"/>
          </a:xfrm>
          <a:prstGeom prst="rect">
            <a:avLst/>
          </a:prstGeom>
        </p:spPr>
      </p:pic>
      <p:grpSp>
        <p:nvGrpSpPr>
          <p:cNvPr id="9" name="Google Shape;5351;p75">
            <a:extLst>
              <a:ext uri="{FF2B5EF4-FFF2-40B4-BE49-F238E27FC236}">
                <a16:creationId xmlns:a16="http://schemas.microsoft.com/office/drawing/2014/main" xmlns="" id="{54E70FB1-701D-45DC-A093-C6A5EC78B34E}"/>
              </a:ext>
            </a:extLst>
          </p:cNvPr>
          <p:cNvGrpSpPr/>
          <p:nvPr/>
        </p:nvGrpSpPr>
        <p:grpSpPr>
          <a:xfrm>
            <a:off x="2157942" y="3746079"/>
            <a:ext cx="1460012" cy="1907092"/>
            <a:chOff x="6845850" y="2128454"/>
            <a:chExt cx="1460012" cy="1907092"/>
          </a:xfrm>
        </p:grpSpPr>
        <p:grpSp>
          <p:nvGrpSpPr>
            <p:cNvPr id="10" name="Google Shape;5352;p75">
              <a:extLst>
                <a:ext uri="{FF2B5EF4-FFF2-40B4-BE49-F238E27FC236}">
                  <a16:creationId xmlns:a16="http://schemas.microsoft.com/office/drawing/2014/main" xmlns="" id="{67C2A347-7928-4CF8-9FCC-968BECEE6775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>
                <a:extLst>
                  <a:ext uri="{FF2B5EF4-FFF2-40B4-BE49-F238E27FC236}">
                    <a16:creationId xmlns:a16="http://schemas.microsoft.com/office/drawing/2014/main" xmlns="" id="{1F4663FD-66A8-48F2-91CD-F5533EEEE753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5354;p75">
                <a:extLst>
                  <a:ext uri="{FF2B5EF4-FFF2-40B4-BE49-F238E27FC236}">
                    <a16:creationId xmlns:a16="http://schemas.microsoft.com/office/drawing/2014/main" xmlns="" id="{8C676AA6-DE88-4E6F-A8D1-FD9BBC350555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5355;p75">
                <a:extLst>
                  <a:ext uri="{FF2B5EF4-FFF2-40B4-BE49-F238E27FC236}">
                    <a16:creationId xmlns:a16="http://schemas.microsoft.com/office/drawing/2014/main" xmlns="" id="{86DC639B-C0C6-474E-925F-CC090E9A57F6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5356;p75">
                <a:extLst>
                  <a:ext uri="{FF2B5EF4-FFF2-40B4-BE49-F238E27FC236}">
                    <a16:creationId xmlns:a16="http://schemas.microsoft.com/office/drawing/2014/main" xmlns="" id="{3184D681-022F-4BEF-AFAC-83672CAF844C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5357;p75">
                <a:extLst>
                  <a:ext uri="{FF2B5EF4-FFF2-40B4-BE49-F238E27FC236}">
                    <a16:creationId xmlns:a16="http://schemas.microsoft.com/office/drawing/2014/main" xmlns="" id="{7266556A-FB1C-4A93-82D7-4D2A79FF2B81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5358;p75">
                <a:extLst>
                  <a:ext uri="{FF2B5EF4-FFF2-40B4-BE49-F238E27FC236}">
                    <a16:creationId xmlns:a16="http://schemas.microsoft.com/office/drawing/2014/main" xmlns="" id="{BB14F5FF-47DF-4413-BA05-F1CEFF376C48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5359;p75">
                <a:extLst>
                  <a:ext uri="{FF2B5EF4-FFF2-40B4-BE49-F238E27FC236}">
                    <a16:creationId xmlns:a16="http://schemas.microsoft.com/office/drawing/2014/main" xmlns="" id="{534AB18C-271F-49D6-89C1-B59929EE1C97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5360;p75">
                <a:extLst>
                  <a:ext uri="{FF2B5EF4-FFF2-40B4-BE49-F238E27FC236}">
                    <a16:creationId xmlns:a16="http://schemas.microsoft.com/office/drawing/2014/main" xmlns="" id="{71265F94-3336-484C-A9C2-6DB70AE33CCD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5361;p75">
                <a:extLst>
                  <a:ext uri="{FF2B5EF4-FFF2-40B4-BE49-F238E27FC236}">
                    <a16:creationId xmlns:a16="http://schemas.microsoft.com/office/drawing/2014/main" xmlns="" id="{D858BD25-95B5-46BB-AE3B-5E3FF9C295FB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5362;p75">
                <a:extLst>
                  <a:ext uri="{FF2B5EF4-FFF2-40B4-BE49-F238E27FC236}">
                    <a16:creationId xmlns:a16="http://schemas.microsoft.com/office/drawing/2014/main" xmlns="" id="{CEE2C272-FF91-454D-B257-E139F064FE57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5363;p75">
                <a:extLst>
                  <a:ext uri="{FF2B5EF4-FFF2-40B4-BE49-F238E27FC236}">
                    <a16:creationId xmlns:a16="http://schemas.microsoft.com/office/drawing/2014/main" xmlns="" id="{EF228425-3024-4318-A08F-715A9862916C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5364;p75">
                <a:extLst>
                  <a:ext uri="{FF2B5EF4-FFF2-40B4-BE49-F238E27FC236}">
                    <a16:creationId xmlns:a16="http://schemas.microsoft.com/office/drawing/2014/main" xmlns="" id="{D0CEC72D-881B-43C8-921B-09E59C95C6AA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5365;p75">
                <a:extLst>
                  <a:ext uri="{FF2B5EF4-FFF2-40B4-BE49-F238E27FC236}">
                    <a16:creationId xmlns:a16="http://schemas.microsoft.com/office/drawing/2014/main" xmlns="" id="{27FC886D-02E9-4B48-867C-E4CB5272DA85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5366;p75">
                <a:extLst>
                  <a:ext uri="{FF2B5EF4-FFF2-40B4-BE49-F238E27FC236}">
                    <a16:creationId xmlns:a16="http://schemas.microsoft.com/office/drawing/2014/main" xmlns="" id="{8D9E3554-2D2B-4C71-9CBA-5837DB364235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5367;p75">
                <a:extLst>
                  <a:ext uri="{FF2B5EF4-FFF2-40B4-BE49-F238E27FC236}">
                    <a16:creationId xmlns:a16="http://schemas.microsoft.com/office/drawing/2014/main" xmlns="" id="{6549ED1C-0D58-4F88-9751-9B36B7F89A2E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5368;p75">
                <a:extLst>
                  <a:ext uri="{FF2B5EF4-FFF2-40B4-BE49-F238E27FC236}">
                    <a16:creationId xmlns:a16="http://schemas.microsoft.com/office/drawing/2014/main" xmlns="" id="{9F5B4138-99E4-4C62-BD68-AC0F9975CDF2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5369;p75">
                <a:extLst>
                  <a:ext uri="{FF2B5EF4-FFF2-40B4-BE49-F238E27FC236}">
                    <a16:creationId xmlns:a16="http://schemas.microsoft.com/office/drawing/2014/main" xmlns="" id="{1EF4F5C7-70CA-423A-83EE-37987539565B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5370;p75">
                <a:extLst>
                  <a:ext uri="{FF2B5EF4-FFF2-40B4-BE49-F238E27FC236}">
                    <a16:creationId xmlns:a16="http://schemas.microsoft.com/office/drawing/2014/main" xmlns="" id="{0462EBBF-58BD-4279-A403-33AFC078BB72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5371;p75">
                <a:extLst>
                  <a:ext uri="{FF2B5EF4-FFF2-40B4-BE49-F238E27FC236}">
                    <a16:creationId xmlns:a16="http://schemas.microsoft.com/office/drawing/2014/main" xmlns="" id="{2F7C38D0-B58A-407D-AFA0-314C2DA40268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5372;p75">
                <a:extLst>
                  <a:ext uri="{FF2B5EF4-FFF2-40B4-BE49-F238E27FC236}">
                    <a16:creationId xmlns:a16="http://schemas.microsoft.com/office/drawing/2014/main" xmlns="" id="{910327CE-561C-4610-BAB5-3BA90B7ABC2E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5373;p75">
                <a:extLst>
                  <a:ext uri="{FF2B5EF4-FFF2-40B4-BE49-F238E27FC236}">
                    <a16:creationId xmlns:a16="http://schemas.microsoft.com/office/drawing/2014/main" xmlns="" id="{AA66A830-0C7D-4B5F-87DE-3F60413BFB68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5374;p75">
                <a:extLst>
                  <a:ext uri="{FF2B5EF4-FFF2-40B4-BE49-F238E27FC236}">
                    <a16:creationId xmlns:a16="http://schemas.microsoft.com/office/drawing/2014/main" xmlns="" id="{FD361DCF-CB8C-445B-A4EB-E7C509C49310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5375;p75">
                <a:extLst>
                  <a:ext uri="{FF2B5EF4-FFF2-40B4-BE49-F238E27FC236}">
                    <a16:creationId xmlns:a16="http://schemas.microsoft.com/office/drawing/2014/main" xmlns="" id="{9FE4081A-24B1-4DE2-996A-D84D0A98AA6E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Google Shape;5376;p75">
              <a:extLst>
                <a:ext uri="{FF2B5EF4-FFF2-40B4-BE49-F238E27FC236}">
                  <a16:creationId xmlns:a16="http://schemas.microsoft.com/office/drawing/2014/main" xmlns="" id="{906E2218-C50E-4760-83EA-77B37C44E27C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图片 13">
            <a:extLst>
              <a:ext uri="{FF2B5EF4-FFF2-40B4-BE49-F238E27FC236}">
                <a16:creationId xmlns:a16="http://schemas.microsoft.com/office/drawing/2014/main" xmlns="" id="{0C9BC3F6-2129-49A9-B638-C2EB0DE2D9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>
            <a:extLst>
              <a:ext uri="{FF2B5EF4-FFF2-40B4-BE49-F238E27FC236}">
                <a16:creationId xmlns:a16="http://schemas.microsoft.com/office/drawing/2014/main" xmlns="" id="{B32497C7-023A-43BF-A4F5-F17B54D059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37" name="图片 12">
            <a:extLst>
              <a:ext uri="{FF2B5EF4-FFF2-40B4-BE49-F238E27FC236}">
                <a16:creationId xmlns:a16="http://schemas.microsoft.com/office/drawing/2014/main" xmlns="" id="{157357CD-0CEC-44CC-A53A-F94DB0E96B2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38" name="图片 13">
            <a:extLst>
              <a:ext uri="{FF2B5EF4-FFF2-40B4-BE49-F238E27FC236}">
                <a16:creationId xmlns:a16="http://schemas.microsoft.com/office/drawing/2014/main" xmlns="" id="{885CA9F1-A26F-40C6-A798-9193B5C6A8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39" name="Rounded Rectangle 38">
            <a:extLst>
              <a:ext uri="{FF2B5EF4-FFF2-40B4-BE49-F238E27FC236}">
                <a16:creationId xmlns:a16="http://schemas.microsoft.com/office/drawing/2014/main" xmlns="" id="{99E45F8C-16A1-7F44-A61F-6C05084E25F0}"/>
              </a:ext>
            </a:extLst>
          </p:cNvPr>
          <p:cNvSpPr/>
          <p:nvPr/>
        </p:nvSpPr>
        <p:spPr>
          <a:xfrm>
            <a:off x="4052321" y="601856"/>
            <a:ext cx="4087003" cy="13716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7200" b="1">
                <a:solidFill>
                  <a:srgbClr val="FF3FEB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LIÊN HỆ</a:t>
            </a: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xmlns="" id="{7EAFCEF0-608F-A245-9136-C792FCD08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000" y="1569746"/>
            <a:ext cx="9086930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x-none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x-none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đổi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mới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Bắc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altLang="x-none" sz="4000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x-none" sz="4000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Nam</a:t>
            </a:r>
          </a:p>
        </p:txBody>
      </p:sp>
    </p:spTree>
    <p:extLst>
      <p:ext uri="{BB962C8B-B14F-4D97-AF65-F5344CB8AC3E}">
        <p14:creationId xmlns:p14="http://schemas.microsoft.com/office/powerpoint/2010/main" val="49697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400.000 đồng một lượt vé tham quan Nhà hát lớn Hà Nội - VnExpress Kinh doanh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290" y="360934"/>
            <a:ext cx="8627110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hát lớn thủ đô Hà Nội</a:t>
            </a:r>
          </a:p>
        </p:txBody>
      </p:sp>
    </p:spTree>
    <p:extLst>
      <p:ext uri="{BB962C8B-B14F-4D97-AF65-F5344CB8AC3E}">
        <p14:creationId xmlns:p14="http://schemas.microsoft.com/office/powerpoint/2010/main" val="9819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21001" y="360934"/>
            <a:ext cx="6901688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 tàng lịch sử quốc gia (Hà Nội)</a:t>
            </a:r>
          </a:p>
        </p:txBody>
      </p:sp>
    </p:spTree>
    <p:extLst>
      <p:ext uri="{BB962C8B-B14F-4D97-AF65-F5344CB8AC3E}">
        <p14:creationId xmlns:p14="http://schemas.microsoft.com/office/powerpoint/2010/main" val="21618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/>
        </p:blipFill>
        <p:spPr bwMode="auto">
          <a:xfrm>
            <a:off x="3990443" y="239419"/>
            <a:ext cx="3766684" cy="532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 tháp đôi dầu khí (Nghệ An)</a:t>
            </a:r>
          </a:p>
        </p:txBody>
      </p:sp>
    </p:spTree>
    <p:extLst>
      <p:ext uri="{BB962C8B-B14F-4D97-AF65-F5344CB8AC3E}">
        <p14:creationId xmlns:p14="http://schemas.microsoft.com/office/powerpoint/2010/main" val="79236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35862" y="360934"/>
            <a:ext cx="7671965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x-none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 Đông Hà (Quảng Trị)</a:t>
            </a:r>
          </a:p>
        </p:txBody>
      </p:sp>
    </p:spTree>
    <p:extLst>
      <p:ext uri="{BB962C8B-B14F-4D97-AF65-F5344CB8AC3E}">
        <p14:creationId xmlns:p14="http://schemas.microsoft.com/office/powerpoint/2010/main" val="153872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ội dung trọng tâm - Tập đọc &amp;quot;Về ngôi nhà đang xây&amp;quot; lớp 5">
            <a:extLst>
              <a:ext uri="{FF2B5EF4-FFF2-40B4-BE49-F238E27FC236}">
                <a16:creationId xmlns:a16="http://schemas.microsoft.com/office/drawing/2014/main" xmlns="" id="{3057EE45-D926-4046-85B1-08C4C0486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81" b="97531" l="10000" r="98000">
                        <a14:backgroundMark x1="70667" y1="13169" x2="73778" y2="15226"/>
                        <a14:backgroundMark x1="94000" y1="33745" x2="94000" y2="33745"/>
                        <a14:backgroundMark x1="86667" y1="36626" x2="86667" y2="36626"/>
                        <a14:backgroundMark x1="50889" y1="58436" x2="50889" y2="58436"/>
                        <a14:backgroundMark x1="50000" y1="58436" x2="50000" y2="60082"/>
                        <a14:backgroundMark x1="28889" y1="68724" x2="28889" y2="68724"/>
                        <a14:backgroundMark x1="23111" y1="77366" x2="23111" y2="77366"/>
                        <a14:backgroundMark x1="24889" y1="76132" x2="24889" y2="76132"/>
                        <a14:backgroundMark x1="62667" y1="87243" x2="62667" y2="8724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313" y="2586446"/>
            <a:ext cx="7695340" cy="455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13">
            <a:extLst>
              <a:ext uri="{FF2B5EF4-FFF2-40B4-BE49-F238E27FC236}">
                <a16:creationId xmlns:a16="http://schemas.microsoft.com/office/drawing/2014/main" xmlns="" id="{1600251A-F636-434A-956A-C7A49832D8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C40E8BA0-690E-4ED5-83D5-FC38AE2B57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5" name="图片 12">
            <a:extLst>
              <a:ext uri="{FF2B5EF4-FFF2-40B4-BE49-F238E27FC236}">
                <a16:creationId xmlns:a16="http://schemas.microsoft.com/office/drawing/2014/main" xmlns="" id="{FC2F3B4A-D22C-4109-BE6B-D26699A16F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6" name="图片 13">
            <a:extLst>
              <a:ext uri="{FF2B5EF4-FFF2-40B4-BE49-F238E27FC236}">
                <a16:creationId xmlns:a16="http://schemas.microsoft.com/office/drawing/2014/main" xmlns="" id="{B5512845-BB1B-411A-95B4-0FA085E103F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9DA74E79-C00B-6E4E-AADA-24C6A814B130}"/>
              </a:ext>
            </a:extLst>
          </p:cNvPr>
          <p:cNvSpPr txBox="1"/>
          <p:nvPr/>
        </p:nvSpPr>
        <p:spPr>
          <a:xfrm>
            <a:off x="5137808" y="-49896"/>
            <a:ext cx="1916383" cy="71942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r>
              <a:rPr lang="en-US" altLang="zh-CN" sz="32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200" b="1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đọc</a:t>
            </a:r>
            <a:r>
              <a:rPr lang="en-US" altLang="zh-CN" sz="32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5</a:t>
            </a:r>
            <a:endParaRPr lang="id-ID" altLang="zh-CN" sz="3200" b="1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xmlns="" id="{3171C83F-9A26-2349-9EBD-DA25833CF1E8}"/>
              </a:ext>
            </a:extLst>
          </p:cNvPr>
          <p:cNvSpPr txBox="1"/>
          <p:nvPr/>
        </p:nvSpPr>
        <p:spPr>
          <a:xfrm>
            <a:off x="2137065" y="411555"/>
            <a:ext cx="9594342" cy="116641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5400" b="1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5400" b="1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7450F19-AD04-7C4E-AB28-7CFB62BE5302}"/>
              </a:ext>
            </a:extLst>
          </p:cNvPr>
          <p:cNvGrpSpPr/>
          <p:nvPr/>
        </p:nvGrpSpPr>
        <p:grpSpPr>
          <a:xfrm>
            <a:off x="270331" y="2284485"/>
            <a:ext cx="4221400" cy="1265856"/>
            <a:chOff x="674489" y="2282378"/>
            <a:chExt cx="4221400" cy="1265856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xmlns="" id="{CB047595-FB06-FB44-8CCF-C2AC9FC6E5CC}"/>
                </a:ext>
              </a:extLst>
            </p:cNvPr>
            <p:cNvSpPr/>
            <p:nvPr/>
          </p:nvSpPr>
          <p:spPr>
            <a:xfrm>
              <a:off x="674489" y="2282378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淘宝店chenying0907 6">
              <a:extLst>
                <a:ext uri="{FF2B5EF4-FFF2-40B4-BE49-F238E27FC236}">
                  <a16:creationId xmlns:a16="http://schemas.microsoft.com/office/drawing/2014/main" xmlns="" id="{2D806AB0-579E-124A-90D2-8A1BE909D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33" y="2532041"/>
              <a:ext cx="936062" cy="631359"/>
            </a:xfrm>
            <a:custGeom>
              <a:avLst/>
              <a:gdLst>
                <a:gd name="T0" fmla="*/ 445 w 657"/>
                <a:gd name="T1" fmla="*/ 443 h 443"/>
                <a:gd name="T2" fmla="*/ 0 w 657"/>
                <a:gd name="T3" fmla="*/ 443 h 443"/>
                <a:gd name="T4" fmla="*/ 211 w 657"/>
                <a:gd name="T5" fmla="*/ 220 h 443"/>
                <a:gd name="T6" fmla="*/ 0 w 657"/>
                <a:gd name="T7" fmla="*/ 0 h 443"/>
                <a:gd name="T8" fmla="*/ 445 w 657"/>
                <a:gd name="T9" fmla="*/ 0 h 443"/>
                <a:gd name="T10" fmla="*/ 657 w 657"/>
                <a:gd name="T11" fmla="*/ 220 h 443"/>
                <a:gd name="T12" fmla="*/ 445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443"/>
                  </a:moveTo>
                  <a:lnTo>
                    <a:pt x="0" y="443"/>
                  </a:lnTo>
                  <a:lnTo>
                    <a:pt x="211" y="220"/>
                  </a:lnTo>
                  <a:lnTo>
                    <a:pt x="0" y="0"/>
                  </a:lnTo>
                  <a:lnTo>
                    <a:pt x="445" y="0"/>
                  </a:lnTo>
                  <a:lnTo>
                    <a:pt x="657" y="220"/>
                  </a:lnTo>
                  <a:lnTo>
                    <a:pt x="445" y="443"/>
                  </a:lnTo>
                  <a:close/>
                </a:path>
              </a:pathLst>
            </a:custGeom>
            <a:solidFill>
              <a:srgbClr val="FF3FEB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淘宝店chenying0907 7">
              <a:extLst>
                <a:ext uri="{FF2B5EF4-FFF2-40B4-BE49-F238E27FC236}">
                  <a16:creationId xmlns:a16="http://schemas.microsoft.com/office/drawing/2014/main" xmlns="" id="{8E9E7BA6-5A88-5F41-94F4-6A16B8472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1183" y="2532041"/>
              <a:ext cx="596971" cy="942051"/>
            </a:xfrm>
            <a:custGeom>
              <a:avLst/>
              <a:gdLst>
                <a:gd name="T0" fmla="*/ 205 w 419"/>
                <a:gd name="T1" fmla="*/ 0 h 661"/>
                <a:gd name="T2" fmla="*/ 419 w 419"/>
                <a:gd name="T3" fmla="*/ 220 h 661"/>
                <a:gd name="T4" fmla="*/ 0 w 419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0"/>
                  </a:moveTo>
                  <a:lnTo>
                    <a:pt x="419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淘宝店chenying0907 17">
              <a:extLst>
                <a:ext uri="{FF2B5EF4-FFF2-40B4-BE49-F238E27FC236}">
                  <a16:creationId xmlns:a16="http://schemas.microsoft.com/office/drawing/2014/main" xmlns="" id="{2184947B-6DA0-DB4C-BD6C-322FFB5A2FDA}"/>
                </a:ext>
              </a:extLst>
            </p:cNvPr>
            <p:cNvSpPr/>
            <p:nvPr/>
          </p:nvSpPr>
          <p:spPr>
            <a:xfrm>
              <a:off x="1963439" y="2544334"/>
              <a:ext cx="2480256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Rectangle 24">
              <a:extLst>
                <a:ext uri="{FF2B5EF4-FFF2-40B4-BE49-F238E27FC236}">
                  <a16:creationId xmlns:a16="http://schemas.microsoft.com/office/drawing/2014/main" xmlns="" id="{960ABF06-8498-294A-A266-698A0C5D2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493" y="2693831"/>
              <a:ext cx="10785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5ED25FBC-CED3-484C-B526-E77B8A9B4894}"/>
              </a:ext>
            </a:extLst>
          </p:cNvPr>
          <p:cNvGrpSpPr/>
          <p:nvPr/>
        </p:nvGrpSpPr>
        <p:grpSpPr>
          <a:xfrm>
            <a:off x="1009603" y="3661156"/>
            <a:ext cx="4221400" cy="1265856"/>
            <a:chOff x="1421534" y="3820089"/>
            <a:chExt cx="4221400" cy="1265856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xmlns="" id="{42037EA1-6B07-4044-92B6-E725AC3C0334}"/>
                </a:ext>
              </a:extLst>
            </p:cNvPr>
            <p:cNvSpPr/>
            <p:nvPr/>
          </p:nvSpPr>
          <p:spPr>
            <a:xfrm>
              <a:off x="1421534" y="3820089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淘宝店chenying0907 8">
              <a:extLst>
                <a:ext uri="{FF2B5EF4-FFF2-40B4-BE49-F238E27FC236}">
                  <a16:creationId xmlns:a16="http://schemas.microsoft.com/office/drawing/2014/main" xmlns="" id="{BC1A1B27-DB67-8443-B0B2-37B93689E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682" y="4267465"/>
              <a:ext cx="936062" cy="631359"/>
            </a:xfrm>
            <a:custGeom>
              <a:avLst/>
              <a:gdLst>
                <a:gd name="T0" fmla="*/ 445 w 657"/>
                <a:gd name="T1" fmla="*/ 0 h 443"/>
                <a:gd name="T2" fmla="*/ 0 w 657"/>
                <a:gd name="T3" fmla="*/ 0 h 443"/>
                <a:gd name="T4" fmla="*/ 212 w 657"/>
                <a:gd name="T5" fmla="*/ 220 h 443"/>
                <a:gd name="T6" fmla="*/ 0 w 657"/>
                <a:gd name="T7" fmla="*/ 443 h 443"/>
                <a:gd name="T8" fmla="*/ 445 w 657"/>
                <a:gd name="T9" fmla="*/ 443 h 443"/>
                <a:gd name="T10" fmla="*/ 657 w 657"/>
                <a:gd name="T11" fmla="*/ 220 h 443"/>
                <a:gd name="T12" fmla="*/ 445 w 657"/>
                <a:gd name="T13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0"/>
                  </a:moveTo>
                  <a:lnTo>
                    <a:pt x="0" y="0"/>
                  </a:lnTo>
                  <a:lnTo>
                    <a:pt x="212" y="220"/>
                  </a:lnTo>
                  <a:lnTo>
                    <a:pt x="0" y="443"/>
                  </a:lnTo>
                  <a:lnTo>
                    <a:pt x="445" y="443"/>
                  </a:lnTo>
                  <a:lnTo>
                    <a:pt x="657" y="2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09B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淘宝店chenying0907 9">
              <a:extLst>
                <a:ext uri="{FF2B5EF4-FFF2-40B4-BE49-F238E27FC236}">
                  <a16:creationId xmlns:a16="http://schemas.microsoft.com/office/drawing/2014/main" xmlns="" id="{4E0950D2-8D53-FF4B-AC19-37EAD305D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930" y="3956773"/>
              <a:ext cx="596971" cy="942051"/>
            </a:xfrm>
            <a:custGeom>
              <a:avLst/>
              <a:gdLst>
                <a:gd name="T0" fmla="*/ 205 w 419"/>
                <a:gd name="T1" fmla="*/ 661 h 661"/>
                <a:gd name="T2" fmla="*/ 419 w 419"/>
                <a:gd name="T3" fmla="*/ 438 h 661"/>
                <a:gd name="T4" fmla="*/ 0 w 419"/>
                <a:gd name="T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661"/>
                  </a:moveTo>
                  <a:lnTo>
                    <a:pt x="419" y="438"/>
                  </a:lnTo>
                  <a:lnTo>
                    <a:pt x="0" y="0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淘宝店chenying0907 19">
              <a:extLst>
                <a:ext uri="{FF2B5EF4-FFF2-40B4-BE49-F238E27FC236}">
                  <a16:creationId xmlns:a16="http://schemas.microsoft.com/office/drawing/2014/main" xmlns="" id="{4223A609-725F-DB48-B5D4-0F0F0F96A441}"/>
                </a:ext>
              </a:extLst>
            </p:cNvPr>
            <p:cNvSpPr/>
            <p:nvPr/>
          </p:nvSpPr>
          <p:spPr>
            <a:xfrm>
              <a:off x="2804893" y="4214599"/>
              <a:ext cx="2699734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Tìm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0" name="Rectangle 24">
              <a:extLst>
                <a:ext uri="{FF2B5EF4-FFF2-40B4-BE49-F238E27FC236}">
                  <a16:creationId xmlns:a16="http://schemas.microsoft.com/office/drawing/2014/main" xmlns="" id="{D33F2F9B-0377-A34A-8085-42F8FA18E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863" y="4442135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02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F22B81C5-6B04-C84C-A93C-A86A30390A07}"/>
              </a:ext>
            </a:extLst>
          </p:cNvPr>
          <p:cNvGrpSpPr/>
          <p:nvPr/>
        </p:nvGrpSpPr>
        <p:grpSpPr>
          <a:xfrm>
            <a:off x="1757323" y="5042201"/>
            <a:ext cx="4690867" cy="1265856"/>
            <a:chOff x="2804634" y="5452020"/>
            <a:chExt cx="4690867" cy="1265856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xmlns="" id="{D9C1C8B7-9749-4C4C-BA6A-5BAA58B174D4}"/>
                </a:ext>
              </a:extLst>
            </p:cNvPr>
            <p:cNvSpPr/>
            <p:nvPr/>
          </p:nvSpPr>
          <p:spPr>
            <a:xfrm>
              <a:off x="2804634" y="5452020"/>
              <a:ext cx="4690867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淘宝店chenying0907 10">
              <a:extLst>
                <a:ext uri="{FF2B5EF4-FFF2-40B4-BE49-F238E27FC236}">
                  <a16:creationId xmlns:a16="http://schemas.microsoft.com/office/drawing/2014/main" xmlns="" id="{F037C19A-9EFB-BE45-BC1C-328D2AAE1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1825" y="5722325"/>
              <a:ext cx="936062" cy="631359"/>
            </a:xfrm>
            <a:custGeom>
              <a:avLst/>
              <a:gdLst>
                <a:gd name="T0" fmla="*/ 446 w 657"/>
                <a:gd name="T1" fmla="*/ 443 h 443"/>
                <a:gd name="T2" fmla="*/ 0 w 657"/>
                <a:gd name="T3" fmla="*/ 443 h 443"/>
                <a:gd name="T4" fmla="*/ 212 w 657"/>
                <a:gd name="T5" fmla="*/ 220 h 443"/>
                <a:gd name="T6" fmla="*/ 0 w 657"/>
                <a:gd name="T7" fmla="*/ 0 h 443"/>
                <a:gd name="T8" fmla="*/ 446 w 657"/>
                <a:gd name="T9" fmla="*/ 0 h 443"/>
                <a:gd name="T10" fmla="*/ 657 w 657"/>
                <a:gd name="T11" fmla="*/ 220 h 443"/>
                <a:gd name="T12" fmla="*/ 446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6" y="443"/>
                  </a:moveTo>
                  <a:lnTo>
                    <a:pt x="0" y="443"/>
                  </a:lnTo>
                  <a:lnTo>
                    <a:pt x="212" y="220"/>
                  </a:lnTo>
                  <a:lnTo>
                    <a:pt x="0" y="0"/>
                  </a:lnTo>
                  <a:lnTo>
                    <a:pt x="446" y="0"/>
                  </a:lnTo>
                  <a:lnTo>
                    <a:pt x="657" y="220"/>
                  </a:lnTo>
                  <a:lnTo>
                    <a:pt x="446" y="44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9" name="淘宝店chenying0907 11">
              <a:extLst>
                <a:ext uri="{FF2B5EF4-FFF2-40B4-BE49-F238E27FC236}">
                  <a16:creationId xmlns:a16="http://schemas.microsoft.com/office/drawing/2014/main" xmlns="" id="{EA68DE11-2BA6-2448-8879-3143009D9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74" y="5722325"/>
              <a:ext cx="598396" cy="942051"/>
            </a:xfrm>
            <a:custGeom>
              <a:avLst/>
              <a:gdLst>
                <a:gd name="T0" fmla="*/ 206 w 420"/>
                <a:gd name="T1" fmla="*/ 0 h 661"/>
                <a:gd name="T2" fmla="*/ 420 w 420"/>
                <a:gd name="T3" fmla="*/ 220 h 661"/>
                <a:gd name="T4" fmla="*/ 0 w 420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0" h="661">
                  <a:moveTo>
                    <a:pt x="206" y="0"/>
                  </a:moveTo>
                  <a:lnTo>
                    <a:pt x="420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淘宝店chenying0907 21">
              <a:extLst>
                <a:ext uri="{FF2B5EF4-FFF2-40B4-BE49-F238E27FC236}">
                  <a16:creationId xmlns:a16="http://schemas.microsoft.com/office/drawing/2014/main" xmlns="" id="{8D5B128B-B6E0-0D47-9909-D43F25CAFDCB}"/>
                </a:ext>
              </a:extLst>
            </p:cNvPr>
            <p:cNvSpPr/>
            <p:nvPr/>
          </p:nvSpPr>
          <p:spPr>
            <a:xfrm>
              <a:off x="4084492" y="5836864"/>
              <a:ext cx="2961085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hay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41" name="Rectangle 24">
              <a:extLst>
                <a:ext uri="{FF2B5EF4-FFF2-40B4-BE49-F238E27FC236}">
                  <a16:creationId xmlns:a16="http://schemas.microsoft.com/office/drawing/2014/main" xmlns="" id="{E759E71C-40F9-F24F-B375-2DFDC749F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567" y="5907282"/>
              <a:ext cx="39078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03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43" name="Text Box 12">
            <a:extLst>
              <a:ext uri="{FF2B5EF4-FFF2-40B4-BE49-F238E27FC236}">
                <a16:creationId xmlns:a16="http://schemas.microsoft.com/office/drawing/2014/main" xmlns="" id="{470746F0-19CE-FB46-8708-CFEBB86DE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2516" y="1557315"/>
            <a:ext cx="31701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32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x-none" sz="32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32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x-none" sz="32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</a:p>
        </p:txBody>
      </p:sp>
    </p:spTree>
    <p:extLst>
      <p:ext uri="{BB962C8B-B14F-4D97-AF65-F5344CB8AC3E}">
        <p14:creationId xmlns:p14="http://schemas.microsoft.com/office/powerpoint/2010/main" val="380726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1" build="allAtOnce"/>
      <p:bldP spid="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89645" y="360934"/>
            <a:ext cx="7764399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1854200" y="5638800"/>
            <a:ext cx="80175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 học sư phạm Huế</a:t>
            </a:r>
          </a:p>
        </p:txBody>
      </p:sp>
    </p:spTree>
    <p:extLst>
      <p:ext uri="{BB962C8B-B14F-4D97-AF65-F5344CB8AC3E}">
        <p14:creationId xmlns:p14="http://schemas.microsoft.com/office/powerpoint/2010/main" val="99806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00508" y="560560"/>
            <a:ext cx="8462846" cy="493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1634490" y="5598819"/>
            <a:ext cx="847471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 hát lớn Thành phố Hồ Chí Minh</a:t>
            </a:r>
          </a:p>
        </p:txBody>
      </p:sp>
    </p:spTree>
    <p:extLst>
      <p:ext uri="{BB962C8B-B14F-4D97-AF65-F5344CB8AC3E}">
        <p14:creationId xmlns:p14="http://schemas.microsoft.com/office/powerpoint/2010/main" val="106483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889000" y="5638800"/>
            <a:ext cx="985520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000" b="1" i="0" u="none" strike="noStrike" kern="1200" cap="none" spc="0" normalizeH="0" baseline="0" noProof="0">
                <a:ln>
                  <a:noFill/>
                </a:ln>
                <a:solidFill>
                  <a:srgbClr val="FF3FE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 nhà Bitexco (Thành phố Hồ Chí Minh)</a:t>
            </a:r>
          </a:p>
        </p:txBody>
      </p:sp>
      <p:pic>
        <p:nvPicPr>
          <p:cNvPr id="28674" name="Picture 2" descr="BITEXCO GÓP PHẦN ĐỊNH VỊ VIỆT NAM TRÊN BẢN ĐỒ KIẾN TRÚC THẾ GIỚI - BITEXCO">
            <a:extLst>
              <a:ext uri="{FF2B5EF4-FFF2-40B4-BE49-F238E27FC236}">
                <a16:creationId xmlns:a16="http://schemas.microsoft.com/office/drawing/2014/main" xmlns="" id="{E9F5FC37-88F1-324F-979D-83DFCDAC1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510" y="137819"/>
            <a:ext cx="8128000" cy="54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93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D0811FF7-3FF1-B54D-B883-F2D85F14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01338" y="360934"/>
            <a:ext cx="4141012" cy="517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EE400205-FBCF-FD4E-BF22-48EF67DBF457}"/>
              </a:ext>
            </a:extLst>
          </p:cNvPr>
          <p:cNvSpPr/>
          <p:nvPr/>
        </p:nvSpPr>
        <p:spPr>
          <a:xfrm>
            <a:off x="533400" y="5638800"/>
            <a:ext cx="11150600" cy="108138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x-none" sz="4000" b="1">
                <a:solidFill>
                  <a:srgbClr val="FF3F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 nhà Landmark 81 (Thành phố Hồ Chí Minh)</a:t>
            </a:r>
          </a:p>
        </p:txBody>
      </p:sp>
    </p:spTree>
    <p:extLst>
      <p:ext uri="{BB962C8B-B14F-4D97-AF65-F5344CB8AC3E}">
        <p14:creationId xmlns:p14="http://schemas.microsoft.com/office/powerpoint/2010/main" val="417981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CA90E2E1-4B8D-4AF6-93DE-A4596410B38B}"/>
              </a:ext>
            </a:extLst>
          </p:cNvPr>
          <p:cNvGrpSpPr/>
          <p:nvPr/>
        </p:nvGrpSpPr>
        <p:grpSpPr>
          <a:xfrm>
            <a:off x="-27312" y="1885418"/>
            <a:ext cx="12219999" cy="4972582"/>
            <a:chOff x="-27312" y="1885418"/>
            <a:chExt cx="12219999" cy="4972582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xmlns="" id="{F6B46AC7-2569-4618-9F11-C43831C1468C}"/>
                </a:ext>
              </a:extLst>
            </p:cNvPr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288" name="Picture 287">
                <a:extLst>
                  <a:ext uri="{FF2B5EF4-FFF2-40B4-BE49-F238E27FC236}">
                    <a16:creationId xmlns:a16="http://schemas.microsoft.com/office/drawing/2014/main" xmlns="" id="{790A6E39-D398-4AA5-A59C-2FD1846004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89" name="Picture 288">
                <a:extLst>
                  <a:ext uri="{FF2B5EF4-FFF2-40B4-BE49-F238E27FC236}">
                    <a16:creationId xmlns:a16="http://schemas.microsoft.com/office/drawing/2014/main" xmlns="" id="{F1A382AD-29DF-4780-97C6-4ED858EE09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90" name="Picture 289">
                <a:extLst>
                  <a:ext uri="{FF2B5EF4-FFF2-40B4-BE49-F238E27FC236}">
                    <a16:creationId xmlns:a16="http://schemas.microsoft.com/office/drawing/2014/main" xmlns="" id="{E2AAFB4C-3194-4165-BC02-FAC4F344A1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5001" t="3218" r="2824"/>
              <a:stretch/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grpSp>
          <p:nvGrpSpPr>
            <p:cNvPr id="124" name="Google Shape;3643;p52">
              <a:extLst>
                <a:ext uri="{FF2B5EF4-FFF2-40B4-BE49-F238E27FC236}">
                  <a16:creationId xmlns:a16="http://schemas.microsoft.com/office/drawing/2014/main" xmlns="" id="{F8C4E47D-32D2-400C-A194-3773319DAD66}"/>
                </a:ext>
              </a:extLst>
            </p:cNvPr>
            <p:cNvGrpSpPr/>
            <p:nvPr/>
          </p:nvGrpSpPr>
          <p:grpSpPr>
            <a:xfrm flipH="1">
              <a:off x="10447275" y="2469870"/>
              <a:ext cx="1745412" cy="3180024"/>
              <a:chOff x="10259055" y="695238"/>
              <a:chExt cx="1745412" cy="3330566"/>
            </a:xfrm>
          </p:grpSpPr>
          <p:sp>
            <p:nvSpPr>
              <p:cNvPr id="230" name="Google Shape;3644;p52">
                <a:extLst>
                  <a:ext uri="{FF2B5EF4-FFF2-40B4-BE49-F238E27FC236}">
                    <a16:creationId xmlns:a16="http://schemas.microsoft.com/office/drawing/2014/main" xmlns="" id="{7725E027-BCB9-417A-85AD-487CFE32E1B0}"/>
                  </a:ext>
                </a:extLst>
              </p:cNvPr>
              <p:cNvSpPr/>
              <p:nvPr/>
            </p:nvSpPr>
            <p:spPr>
              <a:xfrm flipH="1">
                <a:off x="10263001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Google Shape;3645;p52">
                <a:extLst>
                  <a:ext uri="{FF2B5EF4-FFF2-40B4-BE49-F238E27FC236}">
                    <a16:creationId xmlns:a16="http://schemas.microsoft.com/office/drawing/2014/main" xmlns="" id="{65AB2F09-1C49-4469-AC60-B259189D6F73}"/>
                  </a:ext>
                </a:extLst>
              </p:cNvPr>
              <p:cNvSpPr/>
              <p:nvPr/>
            </p:nvSpPr>
            <p:spPr>
              <a:xfrm flipH="1">
                <a:off x="10259055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Google Shape;3646;p52">
                <a:extLst>
                  <a:ext uri="{FF2B5EF4-FFF2-40B4-BE49-F238E27FC236}">
                    <a16:creationId xmlns:a16="http://schemas.microsoft.com/office/drawing/2014/main" xmlns="" id="{9E0265C6-0E8C-4605-B4D6-32B8C0C7C44D}"/>
                  </a:ext>
                </a:extLst>
              </p:cNvPr>
              <p:cNvSpPr/>
              <p:nvPr/>
            </p:nvSpPr>
            <p:spPr>
              <a:xfrm flipH="1">
                <a:off x="1142665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3" name="Google Shape;3647;p52">
                <a:extLst>
                  <a:ext uri="{FF2B5EF4-FFF2-40B4-BE49-F238E27FC236}">
                    <a16:creationId xmlns:a16="http://schemas.microsoft.com/office/drawing/2014/main" xmlns="" id="{22D0A64E-7978-4E98-ACF2-E3C12B7F11C2}"/>
                  </a:ext>
                </a:extLst>
              </p:cNvPr>
              <p:cNvSpPr/>
              <p:nvPr/>
            </p:nvSpPr>
            <p:spPr>
              <a:xfrm flipH="1">
                <a:off x="1096700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4" name="Google Shape;3648;p52">
                <a:extLst>
                  <a:ext uri="{FF2B5EF4-FFF2-40B4-BE49-F238E27FC236}">
                    <a16:creationId xmlns:a16="http://schemas.microsoft.com/office/drawing/2014/main" xmlns="" id="{2F9D6724-45D1-4A59-A5E3-AAD2DB85CE29}"/>
                  </a:ext>
                </a:extLst>
              </p:cNvPr>
              <p:cNvSpPr/>
              <p:nvPr/>
            </p:nvSpPr>
            <p:spPr>
              <a:xfrm flipH="1">
                <a:off x="10519095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5" name="Google Shape;3649;p52">
                <a:extLst>
                  <a:ext uri="{FF2B5EF4-FFF2-40B4-BE49-F238E27FC236}">
                    <a16:creationId xmlns:a16="http://schemas.microsoft.com/office/drawing/2014/main" xmlns="" id="{40011F3B-096C-4A47-9EC9-820939CBE2FC}"/>
                  </a:ext>
                </a:extLst>
              </p:cNvPr>
              <p:cNvSpPr/>
              <p:nvPr/>
            </p:nvSpPr>
            <p:spPr>
              <a:xfrm flipH="1">
                <a:off x="11597313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6" name="Google Shape;3650;p52">
                <a:extLst>
                  <a:ext uri="{FF2B5EF4-FFF2-40B4-BE49-F238E27FC236}">
                    <a16:creationId xmlns:a16="http://schemas.microsoft.com/office/drawing/2014/main" xmlns="" id="{B5EBBC61-B2F0-4328-9CC1-E1A33F460813}"/>
                  </a:ext>
                </a:extLst>
              </p:cNvPr>
              <p:cNvSpPr/>
              <p:nvPr/>
            </p:nvSpPr>
            <p:spPr>
              <a:xfrm flipH="1">
                <a:off x="10541275" y="695250"/>
                <a:ext cx="1094423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7" name="Google Shape;3651;p52">
                <a:extLst>
                  <a:ext uri="{FF2B5EF4-FFF2-40B4-BE49-F238E27FC236}">
                    <a16:creationId xmlns:a16="http://schemas.microsoft.com/office/drawing/2014/main" xmlns="" id="{124DABAD-774C-46A0-84E7-A6702B3E7E52}"/>
                  </a:ext>
                </a:extLst>
              </p:cNvPr>
              <p:cNvSpPr/>
              <p:nvPr/>
            </p:nvSpPr>
            <p:spPr>
              <a:xfrm flipH="1">
                <a:off x="1167105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8" name="Google Shape;3652;p52">
                <a:extLst>
                  <a:ext uri="{FF2B5EF4-FFF2-40B4-BE49-F238E27FC236}">
                    <a16:creationId xmlns:a16="http://schemas.microsoft.com/office/drawing/2014/main" xmlns="" id="{0359842C-831A-4099-9EB1-F4CD00EFFA82}"/>
                  </a:ext>
                </a:extLst>
              </p:cNvPr>
              <p:cNvSpPr/>
              <p:nvPr/>
            </p:nvSpPr>
            <p:spPr>
              <a:xfrm flipH="1">
                <a:off x="11281691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9" name="Google Shape;3653;p52">
                <a:extLst>
                  <a:ext uri="{FF2B5EF4-FFF2-40B4-BE49-F238E27FC236}">
                    <a16:creationId xmlns:a16="http://schemas.microsoft.com/office/drawing/2014/main" xmlns="" id="{A22C2285-2E07-4B7E-8F79-6CBF0EAD77A8}"/>
                  </a:ext>
                </a:extLst>
              </p:cNvPr>
              <p:cNvSpPr/>
              <p:nvPr/>
            </p:nvSpPr>
            <p:spPr>
              <a:xfrm flipH="1">
                <a:off x="11281691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Google Shape;3654;p52">
                <a:extLst>
                  <a:ext uri="{FF2B5EF4-FFF2-40B4-BE49-F238E27FC236}">
                    <a16:creationId xmlns:a16="http://schemas.microsoft.com/office/drawing/2014/main" xmlns="" id="{FAE8689C-D6E9-4118-ABF7-37B889BAB741}"/>
                  </a:ext>
                </a:extLst>
              </p:cNvPr>
              <p:cNvSpPr/>
              <p:nvPr/>
            </p:nvSpPr>
            <p:spPr>
              <a:xfrm flipH="1">
                <a:off x="11281691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1" name="Google Shape;3655;p52">
                <a:extLst>
                  <a:ext uri="{FF2B5EF4-FFF2-40B4-BE49-F238E27FC236}">
                    <a16:creationId xmlns:a16="http://schemas.microsoft.com/office/drawing/2014/main" xmlns="" id="{9A81D37D-DD68-4911-9376-37B89928D543}"/>
                  </a:ext>
                </a:extLst>
              </p:cNvPr>
              <p:cNvSpPr/>
              <p:nvPr/>
            </p:nvSpPr>
            <p:spPr>
              <a:xfrm flipH="1">
                <a:off x="11437030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2" name="Google Shape;3656;p52">
                <a:extLst>
                  <a:ext uri="{FF2B5EF4-FFF2-40B4-BE49-F238E27FC236}">
                    <a16:creationId xmlns:a16="http://schemas.microsoft.com/office/drawing/2014/main" xmlns="" id="{953930C6-A7E8-4E0D-8E08-913A8E776E53}"/>
                  </a:ext>
                </a:extLst>
              </p:cNvPr>
              <p:cNvSpPr/>
              <p:nvPr/>
            </p:nvSpPr>
            <p:spPr>
              <a:xfrm flipH="1">
                <a:off x="11281691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3" name="Google Shape;3657;p52">
                <a:extLst>
                  <a:ext uri="{FF2B5EF4-FFF2-40B4-BE49-F238E27FC236}">
                    <a16:creationId xmlns:a16="http://schemas.microsoft.com/office/drawing/2014/main" xmlns="" id="{E3720991-D99E-4209-991F-5A26A4B81809}"/>
                  </a:ext>
                </a:extLst>
              </p:cNvPr>
              <p:cNvSpPr/>
              <p:nvPr/>
            </p:nvSpPr>
            <p:spPr>
              <a:xfrm flipH="1">
                <a:off x="10618915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4" name="Google Shape;3658;p52">
                <a:extLst>
                  <a:ext uri="{FF2B5EF4-FFF2-40B4-BE49-F238E27FC236}">
                    <a16:creationId xmlns:a16="http://schemas.microsoft.com/office/drawing/2014/main" xmlns="" id="{6977A0A9-C4AF-4362-85A6-D5D75DABB40E}"/>
                  </a:ext>
                </a:extLst>
              </p:cNvPr>
              <p:cNvSpPr/>
              <p:nvPr/>
            </p:nvSpPr>
            <p:spPr>
              <a:xfrm flipH="1">
                <a:off x="10618915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Google Shape;3659;p52">
                <a:extLst>
                  <a:ext uri="{FF2B5EF4-FFF2-40B4-BE49-F238E27FC236}">
                    <a16:creationId xmlns:a16="http://schemas.microsoft.com/office/drawing/2014/main" xmlns="" id="{99ECF0D9-58CF-4712-8CAD-845A0A4D7595}"/>
                  </a:ext>
                </a:extLst>
              </p:cNvPr>
              <p:cNvSpPr/>
              <p:nvPr/>
            </p:nvSpPr>
            <p:spPr>
              <a:xfrm flipH="1">
                <a:off x="10618915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Google Shape;3660;p52">
                <a:extLst>
                  <a:ext uri="{FF2B5EF4-FFF2-40B4-BE49-F238E27FC236}">
                    <a16:creationId xmlns:a16="http://schemas.microsoft.com/office/drawing/2014/main" xmlns="" id="{544A4DFD-3BF4-4FCA-9BEB-3A36FDAD9814}"/>
                  </a:ext>
                </a:extLst>
              </p:cNvPr>
              <p:cNvSpPr/>
              <p:nvPr/>
            </p:nvSpPr>
            <p:spPr>
              <a:xfrm flipH="1">
                <a:off x="10775257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Google Shape;3661;p52">
                <a:extLst>
                  <a:ext uri="{FF2B5EF4-FFF2-40B4-BE49-F238E27FC236}">
                    <a16:creationId xmlns:a16="http://schemas.microsoft.com/office/drawing/2014/main" xmlns="" id="{FB93E960-AC27-4E56-B03D-842F6D55D932}"/>
                  </a:ext>
                </a:extLst>
              </p:cNvPr>
              <p:cNvSpPr/>
              <p:nvPr/>
            </p:nvSpPr>
            <p:spPr>
              <a:xfrm flipH="1">
                <a:off x="10618915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Google Shape;3662;p52">
                <a:extLst>
                  <a:ext uri="{FF2B5EF4-FFF2-40B4-BE49-F238E27FC236}">
                    <a16:creationId xmlns:a16="http://schemas.microsoft.com/office/drawing/2014/main" xmlns="" id="{8E25B1B2-7BDA-453E-95C4-06E4C9011904}"/>
                  </a:ext>
                </a:extLst>
              </p:cNvPr>
              <p:cNvSpPr/>
              <p:nvPr/>
            </p:nvSpPr>
            <p:spPr>
              <a:xfrm flipH="1">
                <a:off x="10590437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Google Shape;3663;p52">
                <a:extLst>
                  <a:ext uri="{FF2B5EF4-FFF2-40B4-BE49-F238E27FC236}">
                    <a16:creationId xmlns:a16="http://schemas.microsoft.com/office/drawing/2014/main" xmlns="" id="{0FB950E2-9A56-43AA-BB2E-B71D7CE9B7DF}"/>
                  </a:ext>
                </a:extLst>
              </p:cNvPr>
              <p:cNvSpPr/>
              <p:nvPr/>
            </p:nvSpPr>
            <p:spPr>
              <a:xfrm flipH="1">
                <a:off x="10404532" y="30702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Google Shape;3664;p52">
                <a:extLst>
                  <a:ext uri="{FF2B5EF4-FFF2-40B4-BE49-F238E27FC236}">
                    <a16:creationId xmlns:a16="http://schemas.microsoft.com/office/drawing/2014/main" xmlns="" id="{405CA3B4-66CD-435B-B5B0-5D311055C4D9}"/>
                  </a:ext>
                </a:extLst>
              </p:cNvPr>
              <p:cNvSpPr/>
              <p:nvPr/>
            </p:nvSpPr>
            <p:spPr>
              <a:xfrm flipH="1">
                <a:off x="10346046" y="202075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Google Shape;3665;p52">
                <a:extLst>
                  <a:ext uri="{FF2B5EF4-FFF2-40B4-BE49-F238E27FC236}">
                    <a16:creationId xmlns:a16="http://schemas.microsoft.com/office/drawing/2014/main" xmlns="" id="{EEA5ACF3-A87D-4099-9A59-106A35C4325D}"/>
                  </a:ext>
                </a:extLst>
              </p:cNvPr>
              <p:cNvSpPr/>
              <p:nvPr/>
            </p:nvSpPr>
            <p:spPr>
              <a:xfrm flipH="1">
                <a:off x="11131778" y="27064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2" name="Google Shape;3666;p52">
                <a:extLst>
                  <a:ext uri="{FF2B5EF4-FFF2-40B4-BE49-F238E27FC236}">
                    <a16:creationId xmlns:a16="http://schemas.microsoft.com/office/drawing/2014/main" xmlns="" id="{BB24ADFD-DABE-4207-83E6-195647634FFB}"/>
                  </a:ext>
                </a:extLst>
              </p:cNvPr>
              <p:cNvSpPr/>
              <p:nvPr/>
            </p:nvSpPr>
            <p:spPr>
              <a:xfrm flipH="1">
                <a:off x="11778762" y="240804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Google Shape;3667;p52">
                <a:extLst>
                  <a:ext uri="{FF2B5EF4-FFF2-40B4-BE49-F238E27FC236}">
                    <a16:creationId xmlns:a16="http://schemas.microsoft.com/office/drawing/2014/main" xmlns="" id="{010C9FE5-D872-4783-978B-BD4C578F1CA4}"/>
                  </a:ext>
                </a:extLst>
              </p:cNvPr>
              <p:cNvSpPr/>
              <p:nvPr/>
            </p:nvSpPr>
            <p:spPr>
              <a:xfrm flipH="1">
                <a:off x="11096796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Google Shape;3668;p52">
                <a:extLst>
                  <a:ext uri="{FF2B5EF4-FFF2-40B4-BE49-F238E27FC236}">
                    <a16:creationId xmlns:a16="http://schemas.microsoft.com/office/drawing/2014/main" xmlns="" id="{C307447C-7942-4F14-97F0-A1FC380AAB47}"/>
                  </a:ext>
                </a:extLst>
              </p:cNvPr>
              <p:cNvSpPr/>
              <p:nvPr/>
            </p:nvSpPr>
            <p:spPr>
              <a:xfrm flipH="1">
                <a:off x="10404533" y="19494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5" name="Google Shape;3669;p52">
                <a:extLst>
                  <a:ext uri="{FF2B5EF4-FFF2-40B4-BE49-F238E27FC236}">
                    <a16:creationId xmlns:a16="http://schemas.microsoft.com/office/drawing/2014/main" xmlns="" id="{2E449A70-CFA3-4F91-A79E-01F48285EE24}"/>
                  </a:ext>
                </a:extLst>
              </p:cNvPr>
              <p:cNvSpPr/>
              <p:nvPr/>
            </p:nvSpPr>
            <p:spPr>
              <a:xfrm flipH="1">
                <a:off x="11281691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Google Shape;3670;p52">
                <a:extLst>
                  <a:ext uri="{FF2B5EF4-FFF2-40B4-BE49-F238E27FC236}">
                    <a16:creationId xmlns:a16="http://schemas.microsoft.com/office/drawing/2014/main" xmlns="" id="{59FD4E5C-5E3B-4B79-9D1A-3BE77ABB95F5}"/>
                  </a:ext>
                </a:extLst>
              </p:cNvPr>
              <p:cNvSpPr/>
              <p:nvPr/>
            </p:nvSpPr>
            <p:spPr>
              <a:xfrm flipH="1">
                <a:off x="11281691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Google Shape;3671;p52">
                <a:extLst>
                  <a:ext uri="{FF2B5EF4-FFF2-40B4-BE49-F238E27FC236}">
                    <a16:creationId xmlns:a16="http://schemas.microsoft.com/office/drawing/2014/main" xmlns="" id="{30018CEE-30AB-4F07-95EA-3008DBA2125A}"/>
                  </a:ext>
                </a:extLst>
              </p:cNvPr>
              <p:cNvSpPr/>
              <p:nvPr/>
            </p:nvSpPr>
            <p:spPr>
              <a:xfrm flipH="1">
                <a:off x="11281691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Google Shape;3672;p52">
                <a:extLst>
                  <a:ext uri="{FF2B5EF4-FFF2-40B4-BE49-F238E27FC236}">
                    <a16:creationId xmlns:a16="http://schemas.microsoft.com/office/drawing/2014/main" xmlns="" id="{21BD882C-1F87-4106-86CE-095F2681EF23}"/>
                  </a:ext>
                </a:extLst>
              </p:cNvPr>
              <p:cNvSpPr/>
              <p:nvPr/>
            </p:nvSpPr>
            <p:spPr>
              <a:xfrm flipH="1">
                <a:off x="11437030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" name="Google Shape;3673;p52">
                <a:extLst>
                  <a:ext uri="{FF2B5EF4-FFF2-40B4-BE49-F238E27FC236}">
                    <a16:creationId xmlns:a16="http://schemas.microsoft.com/office/drawing/2014/main" xmlns="" id="{3D3A211E-942A-4CE7-B26D-3BEDC2B1D69B}"/>
                  </a:ext>
                </a:extLst>
              </p:cNvPr>
              <p:cNvSpPr/>
              <p:nvPr/>
            </p:nvSpPr>
            <p:spPr>
              <a:xfrm flipH="1">
                <a:off x="11281691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" name="Google Shape;3674;p52">
                <a:extLst>
                  <a:ext uri="{FF2B5EF4-FFF2-40B4-BE49-F238E27FC236}">
                    <a16:creationId xmlns:a16="http://schemas.microsoft.com/office/drawing/2014/main" xmlns="" id="{E15FBFAB-5D1C-45BE-8C5E-4A55A05BDF37}"/>
                  </a:ext>
                </a:extLst>
              </p:cNvPr>
              <p:cNvSpPr/>
              <p:nvPr/>
            </p:nvSpPr>
            <p:spPr>
              <a:xfrm flipH="1">
                <a:off x="11281691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" name="Google Shape;3675;p52">
                <a:extLst>
                  <a:ext uri="{FF2B5EF4-FFF2-40B4-BE49-F238E27FC236}">
                    <a16:creationId xmlns:a16="http://schemas.microsoft.com/office/drawing/2014/main" xmlns="" id="{C4361952-CE1D-4096-A6E5-60238D42061E}"/>
                  </a:ext>
                </a:extLst>
              </p:cNvPr>
              <p:cNvSpPr/>
              <p:nvPr/>
            </p:nvSpPr>
            <p:spPr>
              <a:xfrm flipH="1">
                <a:off x="11281691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" name="Google Shape;3676;p52">
                <a:extLst>
                  <a:ext uri="{FF2B5EF4-FFF2-40B4-BE49-F238E27FC236}">
                    <a16:creationId xmlns:a16="http://schemas.microsoft.com/office/drawing/2014/main" xmlns="" id="{AD762B77-E557-41F9-8228-9784EA5117F9}"/>
                  </a:ext>
                </a:extLst>
              </p:cNvPr>
              <p:cNvSpPr/>
              <p:nvPr/>
            </p:nvSpPr>
            <p:spPr>
              <a:xfrm flipH="1">
                <a:off x="11281691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" name="Google Shape;3677;p52">
                <a:extLst>
                  <a:ext uri="{FF2B5EF4-FFF2-40B4-BE49-F238E27FC236}">
                    <a16:creationId xmlns:a16="http://schemas.microsoft.com/office/drawing/2014/main" xmlns="" id="{7137C48D-1F30-462C-8618-54CE33701F27}"/>
                  </a:ext>
                </a:extLst>
              </p:cNvPr>
              <p:cNvSpPr/>
              <p:nvPr/>
            </p:nvSpPr>
            <p:spPr>
              <a:xfrm flipH="1">
                <a:off x="11437030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" name="Google Shape;3678;p52">
                <a:extLst>
                  <a:ext uri="{FF2B5EF4-FFF2-40B4-BE49-F238E27FC236}">
                    <a16:creationId xmlns:a16="http://schemas.microsoft.com/office/drawing/2014/main" xmlns="" id="{FDC8754A-4FDC-41AF-9740-3AF7E3A60FB2}"/>
                  </a:ext>
                </a:extLst>
              </p:cNvPr>
              <p:cNvSpPr/>
              <p:nvPr/>
            </p:nvSpPr>
            <p:spPr>
              <a:xfrm flipH="1">
                <a:off x="11281691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" name="Google Shape;3679;p52">
                <a:extLst>
                  <a:ext uri="{FF2B5EF4-FFF2-40B4-BE49-F238E27FC236}">
                    <a16:creationId xmlns:a16="http://schemas.microsoft.com/office/drawing/2014/main" xmlns="" id="{5A23B9F1-749A-45F2-839E-D3C5FDFA6568}"/>
                  </a:ext>
                </a:extLst>
              </p:cNvPr>
              <p:cNvSpPr/>
              <p:nvPr/>
            </p:nvSpPr>
            <p:spPr>
              <a:xfrm flipH="1">
                <a:off x="10618915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6" name="Google Shape;3680;p52">
                <a:extLst>
                  <a:ext uri="{FF2B5EF4-FFF2-40B4-BE49-F238E27FC236}">
                    <a16:creationId xmlns:a16="http://schemas.microsoft.com/office/drawing/2014/main" xmlns="" id="{35696112-EB67-4344-920B-8D856F908CED}"/>
                  </a:ext>
                </a:extLst>
              </p:cNvPr>
              <p:cNvSpPr/>
              <p:nvPr/>
            </p:nvSpPr>
            <p:spPr>
              <a:xfrm flipH="1">
                <a:off x="10618915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" name="Google Shape;3681;p52">
                <a:extLst>
                  <a:ext uri="{FF2B5EF4-FFF2-40B4-BE49-F238E27FC236}">
                    <a16:creationId xmlns:a16="http://schemas.microsoft.com/office/drawing/2014/main" xmlns="" id="{4B7FD692-CA1B-4769-A4D5-DDAAC8F4D37C}"/>
                  </a:ext>
                </a:extLst>
              </p:cNvPr>
              <p:cNvSpPr/>
              <p:nvPr/>
            </p:nvSpPr>
            <p:spPr>
              <a:xfrm flipH="1">
                <a:off x="10618915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8" name="Google Shape;3682;p52">
                <a:extLst>
                  <a:ext uri="{FF2B5EF4-FFF2-40B4-BE49-F238E27FC236}">
                    <a16:creationId xmlns:a16="http://schemas.microsoft.com/office/drawing/2014/main" xmlns="" id="{485DF5D2-8A46-4733-BA56-0ABBDD8472A6}"/>
                  </a:ext>
                </a:extLst>
              </p:cNvPr>
              <p:cNvSpPr/>
              <p:nvPr/>
            </p:nvSpPr>
            <p:spPr>
              <a:xfrm flipH="1">
                <a:off x="10775257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Google Shape;3683;p52">
                <a:extLst>
                  <a:ext uri="{FF2B5EF4-FFF2-40B4-BE49-F238E27FC236}">
                    <a16:creationId xmlns:a16="http://schemas.microsoft.com/office/drawing/2014/main" xmlns="" id="{90143731-CD15-49C3-B8A5-977962F03C73}"/>
                  </a:ext>
                </a:extLst>
              </p:cNvPr>
              <p:cNvSpPr/>
              <p:nvPr/>
            </p:nvSpPr>
            <p:spPr>
              <a:xfrm flipH="1">
                <a:off x="10618915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0" name="Google Shape;3684;p52">
                <a:extLst>
                  <a:ext uri="{FF2B5EF4-FFF2-40B4-BE49-F238E27FC236}">
                    <a16:creationId xmlns:a16="http://schemas.microsoft.com/office/drawing/2014/main" xmlns="" id="{CCF2E7C8-F5DF-4E44-AAB8-7CCADE5E1CBD}"/>
                  </a:ext>
                </a:extLst>
              </p:cNvPr>
              <p:cNvSpPr/>
              <p:nvPr/>
            </p:nvSpPr>
            <p:spPr>
              <a:xfrm flipH="1">
                <a:off x="10618915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1" name="Google Shape;3685;p52">
                <a:extLst>
                  <a:ext uri="{FF2B5EF4-FFF2-40B4-BE49-F238E27FC236}">
                    <a16:creationId xmlns:a16="http://schemas.microsoft.com/office/drawing/2014/main" xmlns="" id="{ACC27897-A56C-4253-8BA5-60B31DA2C1F6}"/>
                  </a:ext>
                </a:extLst>
              </p:cNvPr>
              <p:cNvSpPr/>
              <p:nvPr/>
            </p:nvSpPr>
            <p:spPr>
              <a:xfrm flipH="1">
                <a:off x="10618915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Google Shape;3686;p52">
                <a:extLst>
                  <a:ext uri="{FF2B5EF4-FFF2-40B4-BE49-F238E27FC236}">
                    <a16:creationId xmlns:a16="http://schemas.microsoft.com/office/drawing/2014/main" xmlns="" id="{494A7B03-B4CA-4A3D-86BC-1BAF3FA84605}"/>
                  </a:ext>
                </a:extLst>
              </p:cNvPr>
              <p:cNvSpPr/>
              <p:nvPr/>
            </p:nvSpPr>
            <p:spPr>
              <a:xfrm flipH="1">
                <a:off x="10618915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3" name="Google Shape;3687;p52">
                <a:extLst>
                  <a:ext uri="{FF2B5EF4-FFF2-40B4-BE49-F238E27FC236}">
                    <a16:creationId xmlns:a16="http://schemas.microsoft.com/office/drawing/2014/main" xmlns="" id="{0E5FA8AA-B0A8-4A7D-8123-03CF4604E24C}"/>
                  </a:ext>
                </a:extLst>
              </p:cNvPr>
              <p:cNvSpPr/>
              <p:nvPr/>
            </p:nvSpPr>
            <p:spPr>
              <a:xfrm flipH="1">
                <a:off x="10775257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4" name="Google Shape;3688;p52">
                <a:extLst>
                  <a:ext uri="{FF2B5EF4-FFF2-40B4-BE49-F238E27FC236}">
                    <a16:creationId xmlns:a16="http://schemas.microsoft.com/office/drawing/2014/main" xmlns="" id="{36B3498E-24CB-4186-8D67-7A85CBCEF812}"/>
                  </a:ext>
                </a:extLst>
              </p:cNvPr>
              <p:cNvSpPr/>
              <p:nvPr/>
            </p:nvSpPr>
            <p:spPr>
              <a:xfrm flipH="1">
                <a:off x="10618915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5" name="Google Shape;3689;p52">
                <a:extLst>
                  <a:ext uri="{FF2B5EF4-FFF2-40B4-BE49-F238E27FC236}">
                    <a16:creationId xmlns:a16="http://schemas.microsoft.com/office/drawing/2014/main" xmlns="" id="{86257F88-A098-4573-A67D-ADA154D6DDA3}"/>
                  </a:ext>
                </a:extLst>
              </p:cNvPr>
              <p:cNvSpPr/>
              <p:nvPr/>
            </p:nvSpPr>
            <p:spPr>
              <a:xfrm>
                <a:off x="10684900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6" name="Google Shape;3690;p52">
                <a:extLst>
                  <a:ext uri="{FF2B5EF4-FFF2-40B4-BE49-F238E27FC236}">
                    <a16:creationId xmlns:a16="http://schemas.microsoft.com/office/drawing/2014/main" xmlns="" id="{5B4DFA7B-4404-4920-9647-0AF65A1189C2}"/>
                  </a:ext>
                </a:extLst>
              </p:cNvPr>
              <p:cNvSpPr/>
              <p:nvPr/>
            </p:nvSpPr>
            <p:spPr>
              <a:xfrm>
                <a:off x="11009388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7" name="Google Shape;3691;p52">
                <a:extLst>
                  <a:ext uri="{FF2B5EF4-FFF2-40B4-BE49-F238E27FC236}">
                    <a16:creationId xmlns:a16="http://schemas.microsoft.com/office/drawing/2014/main" xmlns="" id="{6FA25ED1-9311-4DF1-A94F-0166B0CD2281}"/>
                  </a:ext>
                </a:extLst>
              </p:cNvPr>
              <p:cNvSpPr/>
              <p:nvPr/>
            </p:nvSpPr>
            <p:spPr>
              <a:xfrm>
                <a:off x="11328725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8" name="Google Shape;3692;p52">
                <a:extLst>
                  <a:ext uri="{FF2B5EF4-FFF2-40B4-BE49-F238E27FC236}">
                    <a16:creationId xmlns:a16="http://schemas.microsoft.com/office/drawing/2014/main" xmlns="" id="{CDD774F2-798F-4BF9-8C3B-EEA4217A12F1}"/>
                  </a:ext>
                </a:extLst>
              </p:cNvPr>
              <p:cNvSpPr/>
              <p:nvPr/>
            </p:nvSpPr>
            <p:spPr>
              <a:xfrm flipH="1">
                <a:off x="10445420" y="3282375"/>
                <a:ext cx="1372705" cy="196703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9" name="Google Shape;3693;p52">
                <a:extLst>
                  <a:ext uri="{FF2B5EF4-FFF2-40B4-BE49-F238E27FC236}">
                    <a16:creationId xmlns:a16="http://schemas.microsoft.com/office/drawing/2014/main" xmlns="" id="{CCE6FBC2-61DE-4876-A1B9-E651A1A4E375}"/>
                  </a:ext>
                </a:extLst>
              </p:cNvPr>
              <p:cNvSpPr/>
              <p:nvPr/>
            </p:nvSpPr>
            <p:spPr>
              <a:xfrm flipH="1">
                <a:off x="11328733" y="117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0" name="Google Shape;3694;p52">
                <a:extLst>
                  <a:ext uri="{FF2B5EF4-FFF2-40B4-BE49-F238E27FC236}">
                    <a16:creationId xmlns:a16="http://schemas.microsoft.com/office/drawing/2014/main" xmlns="" id="{86C19735-66EC-425B-B142-3AB9B2DE306F}"/>
                  </a:ext>
                </a:extLst>
              </p:cNvPr>
              <p:cNvSpPr/>
              <p:nvPr/>
            </p:nvSpPr>
            <p:spPr>
              <a:xfrm flipH="1">
                <a:off x="11393733" y="1104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1" name="Google Shape;3695;p52">
                <a:extLst>
                  <a:ext uri="{FF2B5EF4-FFF2-40B4-BE49-F238E27FC236}">
                    <a16:creationId xmlns:a16="http://schemas.microsoft.com/office/drawing/2014/main" xmlns="" id="{E3B6F929-F85A-4FC4-BDCC-5B90107CB2D4}"/>
                  </a:ext>
                </a:extLst>
              </p:cNvPr>
              <p:cNvSpPr/>
              <p:nvPr/>
            </p:nvSpPr>
            <p:spPr>
              <a:xfrm flipH="1">
                <a:off x="11437033" y="1172678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2" name="Google Shape;3696;p52">
                <a:extLst>
                  <a:ext uri="{FF2B5EF4-FFF2-40B4-BE49-F238E27FC236}">
                    <a16:creationId xmlns:a16="http://schemas.microsoft.com/office/drawing/2014/main" xmlns="" id="{E8A6EB17-DF4A-40E5-A0D7-8F465B62CD4D}"/>
                  </a:ext>
                </a:extLst>
              </p:cNvPr>
              <p:cNvSpPr/>
              <p:nvPr/>
            </p:nvSpPr>
            <p:spPr>
              <a:xfrm flipH="1">
                <a:off x="11853962" y="13973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3" name="Google Shape;3697;p52">
                <a:extLst>
                  <a:ext uri="{FF2B5EF4-FFF2-40B4-BE49-F238E27FC236}">
                    <a16:creationId xmlns:a16="http://schemas.microsoft.com/office/drawing/2014/main" xmlns="" id="{C299FF9A-17C1-4173-9D55-F6D96F066083}"/>
                  </a:ext>
                </a:extLst>
              </p:cNvPr>
              <p:cNvSpPr/>
              <p:nvPr/>
            </p:nvSpPr>
            <p:spPr>
              <a:xfrm>
                <a:off x="10763008" y="11639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4" name="Google Shape;3698;p52">
                <a:extLst>
                  <a:ext uri="{FF2B5EF4-FFF2-40B4-BE49-F238E27FC236}">
                    <a16:creationId xmlns:a16="http://schemas.microsoft.com/office/drawing/2014/main" xmlns="" id="{18ED245F-5B83-431A-825E-49BC00C727F0}"/>
                  </a:ext>
                </a:extLst>
              </p:cNvPr>
              <p:cNvSpPr/>
              <p:nvPr/>
            </p:nvSpPr>
            <p:spPr>
              <a:xfrm>
                <a:off x="10704521" y="109259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5" name="Google Shape;3699;p52">
                <a:extLst>
                  <a:ext uri="{FF2B5EF4-FFF2-40B4-BE49-F238E27FC236}">
                    <a16:creationId xmlns:a16="http://schemas.microsoft.com/office/drawing/2014/main" xmlns="" id="{E384A28B-0E77-4676-900E-3AC916C2FD53}"/>
                  </a:ext>
                </a:extLst>
              </p:cNvPr>
              <p:cNvSpPr/>
              <p:nvPr/>
            </p:nvSpPr>
            <p:spPr>
              <a:xfrm>
                <a:off x="11883196" y="29207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6" name="Google Shape;3700;p52">
                <a:extLst>
                  <a:ext uri="{FF2B5EF4-FFF2-40B4-BE49-F238E27FC236}">
                    <a16:creationId xmlns:a16="http://schemas.microsoft.com/office/drawing/2014/main" xmlns="" id="{1937F5AF-E2C8-44CC-8892-F9681BD3D0FA}"/>
                  </a:ext>
                </a:extLst>
              </p:cNvPr>
              <p:cNvSpPr/>
              <p:nvPr/>
            </p:nvSpPr>
            <p:spPr>
              <a:xfrm>
                <a:off x="11824708" y="284941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5" name="Google Shape;3701;p52">
              <a:extLst>
                <a:ext uri="{FF2B5EF4-FFF2-40B4-BE49-F238E27FC236}">
                  <a16:creationId xmlns:a16="http://schemas.microsoft.com/office/drawing/2014/main" xmlns="" id="{18999A71-807B-4B1D-8F0C-866E7D5D83ED}"/>
                </a:ext>
              </a:extLst>
            </p:cNvPr>
            <p:cNvGrpSpPr/>
            <p:nvPr/>
          </p:nvGrpSpPr>
          <p:grpSpPr>
            <a:xfrm>
              <a:off x="-27312" y="1885418"/>
              <a:ext cx="1745412" cy="3796637"/>
              <a:chOff x="7962980" y="229156"/>
              <a:chExt cx="1745412" cy="3796637"/>
            </a:xfrm>
          </p:grpSpPr>
          <p:sp>
            <p:nvSpPr>
              <p:cNvPr id="126" name="Google Shape;3702;p52">
                <a:extLst>
                  <a:ext uri="{FF2B5EF4-FFF2-40B4-BE49-F238E27FC236}">
                    <a16:creationId xmlns:a16="http://schemas.microsoft.com/office/drawing/2014/main" xmlns="" id="{4148F5DB-75AA-4C1D-AADB-392920BD0C2B}"/>
                  </a:ext>
                </a:extLst>
              </p:cNvPr>
              <p:cNvSpPr/>
              <p:nvPr/>
            </p:nvSpPr>
            <p:spPr>
              <a:xfrm>
                <a:off x="7962980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3703;p52">
                <a:extLst>
                  <a:ext uri="{FF2B5EF4-FFF2-40B4-BE49-F238E27FC236}">
                    <a16:creationId xmlns:a16="http://schemas.microsoft.com/office/drawing/2014/main" xmlns="" id="{A14E2766-4841-4724-AC0C-3089913F5130}"/>
                  </a:ext>
                </a:extLst>
              </p:cNvPr>
              <p:cNvSpPr/>
              <p:nvPr/>
            </p:nvSpPr>
            <p:spPr>
              <a:xfrm>
                <a:off x="7962980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3704;p52">
                <a:extLst>
                  <a:ext uri="{FF2B5EF4-FFF2-40B4-BE49-F238E27FC236}">
                    <a16:creationId xmlns:a16="http://schemas.microsoft.com/office/drawing/2014/main" xmlns="" id="{ED47F1C8-3838-45CA-B054-53A87AE9F93A}"/>
                  </a:ext>
                </a:extLst>
              </p:cNvPr>
              <p:cNvSpPr/>
              <p:nvPr/>
            </p:nvSpPr>
            <p:spPr>
              <a:xfrm>
                <a:off x="9327871" y="247703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3705;p52">
                <a:extLst>
                  <a:ext uri="{FF2B5EF4-FFF2-40B4-BE49-F238E27FC236}">
                    <a16:creationId xmlns:a16="http://schemas.microsoft.com/office/drawing/2014/main" xmlns="" id="{2120D2A7-E28F-4A67-83B4-E0E34C35816B}"/>
                  </a:ext>
                </a:extLst>
              </p:cNvPr>
              <p:cNvSpPr/>
              <p:nvPr/>
            </p:nvSpPr>
            <p:spPr>
              <a:xfrm>
                <a:off x="9475360" y="253701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3706;p52">
                <a:extLst>
                  <a:ext uri="{FF2B5EF4-FFF2-40B4-BE49-F238E27FC236}">
                    <a16:creationId xmlns:a16="http://schemas.microsoft.com/office/drawing/2014/main" xmlns="" id="{252CF583-B8C8-4413-A0D2-F7EF5133EF92}"/>
                  </a:ext>
                </a:extLst>
              </p:cNvPr>
              <p:cNvSpPr/>
              <p:nvPr/>
            </p:nvSpPr>
            <p:spPr>
              <a:xfrm>
                <a:off x="9375072" y="2537018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3707;p52">
                <a:extLst>
                  <a:ext uri="{FF2B5EF4-FFF2-40B4-BE49-F238E27FC236}">
                    <a16:creationId xmlns:a16="http://schemas.microsoft.com/office/drawing/2014/main" xmlns="" id="{9E53EBAD-EFDA-479F-B515-15369F8B7704}"/>
                  </a:ext>
                </a:extLst>
              </p:cNvPr>
              <p:cNvSpPr/>
              <p:nvPr/>
            </p:nvSpPr>
            <p:spPr>
              <a:xfrm>
                <a:off x="9528448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3708;p52">
                <a:extLst>
                  <a:ext uri="{FF2B5EF4-FFF2-40B4-BE49-F238E27FC236}">
                    <a16:creationId xmlns:a16="http://schemas.microsoft.com/office/drawing/2014/main" xmlns="" id="{85632300-7E08-47C1-8DEA-846501161F49}"/>
                  </a:ext>
                </a:extLst>
              </p:cNvPr>
              <p:cNvSpPr/>
              <p:nvPr/>
            </p:nvSpPr>
            <p:spPr>
              <a:xfrm>
                <a:off x="9428160" y="259800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3709;p52">
                <a:extLst>
                  <a:ext uri="{FF2B5EF4-FFF2-40B4-BE49-F238E27FC236}">
                    <a16:creationId xmlns:a16="http://schemas.microsoft.com/office/drawing/2014/main" xmlns="" id="{0B7665AF-2FD9-4A01-9E8D-AEE96A5EA847}"/>
                  </a:ext>
                </a:extLst>
              </p:cNvPr>
              <p:cNvSpPr/>
              <p:nvPr/>
            </p:nvSpPr>
            <p:spPr>
              <a:xfrm>
                <a:off x="9428160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3710;p52">
                <a:extLst>
                  <a:ext uri="{FF2B5EF4-FFF2-40B4-BE49-F238E27FC236}">
                    <a16:creationId xmlns:a16="http://schemas.microsoft.com/office/drawing/2014/main" xmlns="" id="{7B7C5FCC-4C1E-4494-BAC7-8E2E0D61B254}"/>
                  </a:ext>
                </a:extLst>
              </p:cNvPr>
              <p:cNvSpPr/>
              <p:nvPr/>
            </p:nvSpPr>
            <p:spPr>
              <a:xfrm>
                <a:off x="814883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3711;p52">
                <a:extLst>
                  <a:ext uri="{FF2B5EF4-FFF2-40B4-BE49-F238E27FC236}">
                    <a16:creationId xmlns:a16="http://schemas.microsoft.com/office/drawing/2014/main" xmlns="" id="{9A693C63-E0CB-43A5-9677-B327236E516F}"/>
                  </a:ext>
                </a:extLst>
              </p:cNvPr>
              <p:cNvSpPr/>
              <p:nvPr/>
            </p:nvSpPr>
            <p:spPr>
              <a:xfrm>
                <a:off x="8142949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3712;p52">
                <a:extLst>
                  <a:ext uri="{FF2B5EF4-FFF2-40B4-BE49-F238E27FC236}">
                    <a16:creationId xmlns:a16="http://schemas.microsoft.com/office/drawing/2014/main" xmlns="" id="{F2AAA7B6-3BD7-493B-9404-92E2A0B2654D}"/>
                  </a:ext>
                </a:extLst>
              </p:cNvPr>
              <p:cNvSpPr/>
              <p:nvPr/>
            </p:nvSpPr>
            <p:spPr>
              <a:xfrm>
                <a:off x="822259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3713;p52">
                <a:extLst>
                  <a:ext uri="{FF2B5EF4-FFF2-40B4-BE49-F238E27FC236}">
                    <a16:creationId xmlns:a16="http://schemas.microsoft.com/office/drawing/2014/main" xmlns="" id="{ACC2FB00-9466-43A9-BF15-6E66EC694DBE}"/>
                  </a:ext>
                </a:extLst>
              </p:cNvPr>
              <p:cNvSpPr/>
              <p:nvPr/>
            </p:nvSpPr>
            <p:spPr>
              <a:xfrm>
                <a:off x="8216709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3714;p52">
                <a:extLst>
                  <a:ext uri="{FF2B5EF4-FFF2-40B4-BE49-F238E27FC236}">
                    <a16:creationId xmlns:a16="http://schemas.microsoft.com/office/drawing/2014/main" xmlns="" id="{97DC20D5-5AEC-4FA2-9B70-D1F241124E54}"/>
                  </a:ext>
                </a:extLst>
              </p:cNvPr>
              <p:cNvSpPr/>
              <p:nvPr/>
            </p:nvSpPr>
            <p:spPr>
              <a:xfrm>
                <a:off x="829635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3715;p52">
                <a:extLst>
                  <a:ext uri="{FF2B5EF4-FFF2-40B4-BE49-F238E27FC236}">
                    <a16:creationId xmlns:a16="http://schemas.microsoft.com/office/drawing/2014/main" xmlns="" id="{77D54919-A3A5-4BC2-9DFE-89EF2DD8763A}"/>
                  </a:ext>
                </a:extLst>
              </p:cNvPr>
              <p:cNvSpPr/>
              <p:nvPr/>
            </p:nvSpPr>
            <p:spPr>
              <a:xfrm>
                <a:off x="8290437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3716;p52">
                <a:extLst>
                  <a:ext uri="{FF2B5EF4-FFF2-40B4-BE49-F238E27FC236}">
                    <a16:creationId xmlns:a16="http://schemas.microsoft.com/office/drawing/2014/main" xmlns="" id="{572AC5AC-C91A-4CD8-A609-596EB3A5DE23}"/>
                  </a:ext>
                </a:extLst>
              </p:cNvPr>
              <p:cNvSpPr/>
              <p:nvPr/>
            </p:nvSpPr>
            <p:spPr>
              <a:xfrm>
                <a:off x="837008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3717;p52">
                <a:extLst>
                  <a:ext uri="{FF2B5EF4-FFF2-40B4-BE49-F238E27FC236}">
                    <a16:creationId xmlns:a16="http://schemas.microsoft.com/office/drawing/2014/main" xmlns="" id="{109CF834-5709-43CD-9ECA-73FB38C8D104}"/>
                  </a:ext>
                </a:extLst>
              </p:cNvPr>
              <p:cNvSpPr/>
              <p:nvPr/>
            </p:nvSpPr>
            <p:spPr>
              <a:xfrm>
                <a:off x="8364198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3718;p52">
                <a:extLst>
                  <a:ext uri="{FF2B5EF4-FFF2-40B4-BE49-F238E27FC236}">
                    <a16:creationId xmlns:a16="http://schemas.microsoft.com/office/drawing/2014/main" xmlns="" id="{339CEEBC-9F7B-4D74-8132-F1F43863774E}"/>
                  </a:ext>
                </a:extLst>
              </p:cNvPr>
              <p:cNvSpPr/>
              <p:nvPr/>
            </p:nvSpPr>
            <p:spPr>
              <a:xfrm>
                <a:off x="844384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3719;p52">
                <a:extLst>
                  <a:ext uri="{FF2B5EF4-FFF2-40B4-BE49-F238E27FC236}">
                    <a16:creationId xmlns:a16="http://schemas.microsoft.com/office/drawing/2014/main" xmlns="" id="{B1040EEA-DAAF-45E5-B5DD-1D0E513182C5}"/>
                  </a:ext>
                </a:extLst>
              </p:cNvPr>
              <p:cNvSpPr/>
              <p:nvPr/>
            </p:nvSpPr>
            <p:spPr>
              <a:xfrm>
                <a:off x="8437958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3720;p52">
                <a:extLst>
                  <a:ext uri="{FF2B5EF4-FFF2-40B4-BE49-F238E27FC236}">
                    <a16:creationId xmlns:a16="http://schemas.microsoft.com/office/drawing/2014/main" xmlns="" id="{157C2FD4-9553-4D58-AC4A-0E673CB0FF2B}"/>
                  </a:ext>
                </a:extLst>
              </p:cNvPr>
              <p:cNvSpPr/>
              <p:nvPr/>
            </p:nvSpPr>
            <p:spPr>
              <a:xfrm>
                <a:off x="851760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Google Shape;3721;p52">
                <a:extLst>
                  <a:ext uri="{FF2B5EF4-FFF2-40B4-BE49-F238E27FC236}">
                    <a16:creationId xmlns:a16="http://schemas.microsoft.com/office/drawing/2014/main" xmlns="" id="{3F5F0CAB-BC22-4BA7-A901-D41B80F2DF70}"/>
                  </a:ext>
                </a:extLst>
              </p:cNvPr>
              <p:cNvSpPr/>
              <p:nvPr/>
            </p:nvSpPr>
            <p:spPr>
              <a:xfrm>
                <a:off x="8511686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3722;p52">
                <a:extLst>
                  <a:ext uri="{FF2B5EF4-FFF2-40B4-BE49-F238E27FC236}">
                    <a16:creationId xmlns:a16="http://schemas.microsoft.com/office/drawing/2014/main" xmlns="" id="{79917AA8-A1C9-470F-85D6-62EAE6727817}"/>
                  </a:ext>
                </a:extLst>
              </p:cNvPr>
              <p:cNvSpPr/>
              <p:nvPr/>
            </p:nvSpPr>
            <p:spPr>
              <a:xfrm>
                <a:off x="8317968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3723;p52">
                <a:extLst>
                  <a:ext uri="{FF2B5EF4-FFF2-40B4-BE49-F238E27FC236}">
                    <a16:creationId xmlns:a16="http://schemas.microsoft.com/office/drawing/2014/main" xmlns="" id="{9B46BB0F-339A-49CC-B1B6-7E5B559BA19E}"/>
                  </a:ext>
                </a:extLst>
              </p:cNvPr>
              <p:cNvSpPr/>
              <p:nvPr/>
            </p:nvSpPr>
            <p:spPr>
              <a:xfrm>
                <a:off x="831796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44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Google Shape;3724;p52">
                <a:extLst>
                  <a:ext uri="{FF2B5EF4-FFF2-40B4-BE49-F238E27FC236}">
                    <a16:creationId xmlns:a16="http://schemas.microsoft.com/office/drawing/2014/main" xmlns="" id="{ADD47B4A-36AD-4BF6-A443-2D15EEC49178}"/>
                  </a:ext>
                </a:extLst>
              </p:cNvPr>
              <p:cNvSpPr/>
              <p:nvPr/>
            </p:nvSpPr>
            <p:spPr>
              <a:xfrm>
                <a:off x="848515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44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3725;p52">
                <a:extLst>
                  <a:ext uri="{FF2B5EF4-FFF2-40B4-BE49-F238E27FC236}">
                    <a16:creationId xmlns:a16="http://schemas.microsoft.com/office/drawing/2014/main" xmlns="" id="{69823FF6-2CA2-411E-8FDA-02CEE50D3AB5}"/>
                  </a:ext>
                </a:extLst>
              </p:cNvPr>
              <p:cNvSpPr/>
              <p:nvPr/>
            </p:nvSpPr>
            <p:spPr>
              <a:xfrm>
                <a:off x="8317968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Google Shape;3726;p52">
                <a:extLst>
                  <a:ext uri="{FF2B5EF4-FFF2-40B4-BE49-F238E27FC236}">
                    <a16:creationId xmlns:a16="http://schemas.microsoft.com/office/drawing/2014/main" xmlns="" id="{871F075C-71C5-41F5-9FBC-F56329AC869C}"/>
                  </a:ext>
                </a:extLst>
              </p:cNvPr>
              <p:cNvSpPr/>
              <p:nvPr/>
            </p:nvSpPr>
            <p:spPr>
              <a:xfrm>
                <a:off x="8480241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Google Shape;3727;p52">
                <a:extLst>
                  <a:ext uri="{FF2B5EF4-FFF2-40B4-BE49-F238E27FC236}">
                    <a16:creationId xmlns:a16="http://schemas.microsoft.com/office/drawing/2014/main" xmlns="" id="{B48E9E00-8DA2-4DC7-8DE6-C2635E615252}"/>
                  </a:ext>
                </a:extLst>
              </p:cNvPr>
              <p:cNvSpPr/>
              <p:nvPr/>
            </p:nvSpPr>
            <p:spPr>
              <a:xfrm>
                <a:off x="8980744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Google Shape;3728;p52">
                <a:extLst>
                  <a:ext uri="{FF2B5EF4-FFF2-40B4-BE49-F238E27FC236}">
                    <a16:creationId xmlns:a16="http://schemas.microsoft.com/office/drawing/2014/main" xmlns="" id="{6749652A-37EF-4D9B-BAB6-1D06F8C220C9}"/>
                  </a:ext>
                </a:extLst>
              </p:cNvPr>
              <p:cNvSpPr/>
              <p:nvPr/>
            </p:nvSpPr>
            <p:spPr>
              <a:xfrm>
                <a:off x="8980744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44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Google Shape;3729;p52">
                <a:extLst>
                  <a:ext uri="{FF2B5EF4-FFF2-40B4-BE49-F238E27FC236}">
                    <a16:creationId xmlns:a16="http://schemas.microsoft.com/office/drawing/2014/main" xmlns="" id="{AD03840D-FBA0-41CC-9C5B-B2AE8CF74207}"/>
                  </a:ext>
                </a:extLst>
              </p:cNvPr>
              <p:cNvSpPr/>
              <p:nvPr/>
            </p:nvSpPr>
            <p:spPr>
              <a:xfrm>
                <a:off x="9147902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44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Google Shape;3730;p52">
                <a:extLst>
                  <a:ext uri="{FF2B5EF4-FFF2-40B4-BE49-F238E27FC236}">
                    <a16:creationId xmlns:a16="http://schemas.microsoft.com/office/drawing/2014/main" xmlns="" id="{8B98031E-B6A9-4F25-B433-3A3C657044DB}"/>
                  </a:ext>
                </a:extLst>
              </p:cNvPr>
              <p:cNvSpPr/>
              <p:nvPr/>
            </p:nvSpPr>
            <p:spPr>
              <a:xfrm>
                <a:off x="8980744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Google Shape;3731;p52">
                <a:extLst>
                  <a:ext uri="{FF2B5EF4-FFF2-40B4-BE49-F238E27FC236}">
                    <a16:creationId xmlns:a16="http://schemas.microsoft.com/office/drawing/2014/main" xmlns="" id="{C7DBA3D8-CD4A-4CA2-997D-B72D11811B67}"/>
                  </a:ext>
                </a:extLst>
              </p:cNvPr>
              <p:cNvSpPr/>
              <p:nvPr/>
            </p:nvSpPr>
            <p:spPr>
              <a:xfrm>
                <a:off x="9142015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Google Shape;3732;p52">
                <a:extLst>
                  <a:ext uri="{FF2B5EF4-FFF2-40B4-BE49-F238E27FC236}">
                    <a16:creationId xmlns:a16="http://schemas.microsoft.com/office/drawing/2014/main" xmlns="" id="{D7EB1AA0-4ADC-41C1-A372-EC434172EF72}"/>
                  </a:ext>
                </a:extLst>
              </p:cNvPr>
              <p:cNvSpPr/>
              <p:nvPr/>
            </p:nvSpPr>
            <p:spPr>
              <a:xfrm>
                <a:off x="8200954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Google Shape;3733;p52">
                <a:extLst>
                  <a:ext uri="{FF2B5EF4-FFF2-40B4-BE49-F238E27FC236}">
                    <a16:creationId xmlns:a16="http://schemas.microsoft.com/office/drawing/2014/main" xmlns="" id="{B7E73A2F-092C-48AB-8CA2-039DD736BCD7}"/>
                  </a:ext>
                </a:extLst>
              </p:cNvPr>
              <p:cNvSpPr/>
              <p:nvPr/>
            </p:nvSpPr>
            <p:spPr>
              <a:xfrm>
                <a:off x="8000345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Google Shape;3734;p52">
                <a:extLst>
                  <a:ext uri="{FF2B5EF4-FFF2-40B4-BE49-F238E27FC236}">
                    <a16:creationId xmlns:a16="http://schemas.microsoft.com/office/drawing/2014/main" xmlns="" id="{6E1D2E6D-D008-4797-8475-45DA71807BF4}"/>
                  </a:ext>
                </a:extLst>
              </p:cNvPr>
              <p:cNvSpPr/>
              <p:nvPr/>
            </p:nvSpPr>
            <p:spPr>
              <a:xfrm>
                <a:off x="8100666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Google Shape;3735;p52">
                <a:extLst>
                  <a:ext uri="{FF2B5EF4-FFF2-40B4-BE49-F238E27FC236}">
                    <a16:creationId xmlns:a16="http://schemas.microsoft.com/office/drawing/2014/main" xmlns="" id="{D083E77F-40D2-4372-AF51-28697432D8D3}"/>
                  </a:ext>
                </a:extLst>
              </p:cNvPr>
              <p:cNvSpPr/>
              <p:nvPr/>
            </p:nvSpPr>
            <p:spPr>
              <a:xfrm>
                <a:off x="887748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Google Shape;3736;p52">
                <a:extLst>
                  <a:ext uri="{FF2B5EF4-FFF2-40B4-BE49-F238E27FC236}">
                    <a16:creationId xmlns:a16="http://schemas.microsoft.com/office/drawing/2014/main" xmlns="" id="{22532865-9098-40C4-B63F-2280CDED63A7}"/>
                  </a:ext>
                </a:extLst>
              </p:cNvPr>
              <p:cNvSpPr/>
              <p:nvPr/>
            </p:nvSpPr>
            <p:spPr>
              <a:xfrm>
                <a:off x="8729991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Google Shape;3737;p52">
                <a:extLst>
                  <a:ext uri="{FF2B5EF4-FFF2-40B4-BE49-F238E27FC236}">
                    <a16:creationId xmlns:a16="http://schemas.microsoft.com/office/drawing/2014/main" xmlns="" id="{E69F1F2C-1DC2-4917-9101-21DA4B8FADC8}"/>
                  </a:ext>
                </a:extLst>
              </p:cNvPr>
              <p:cNvSpPr/>
              <p:nvPr/>
            </p:nvSpPr>
            <p:spPr>
              <a:xfrm>
                <a:off x="8829309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Google Shape;3738;p52">
                <a:extLst>
                  <a:ext uri="{FF2B5EF4-FFF2-40B4-BE49-F238E27FC236}">
                    <a16:creationId xmlns:a16="http://schemas.microsoft.com/office/drawing/2014/main" xmlns="" id="{04AD6C2D-00D9-4C55-ACAC-22EB52A1A448}"/>
                  </a:ext>
                </a:extLst>
              </p:cNvPr>
              <p:cNvSpPr/>
              <p:nvPr/>
            </p:nvSpPr>
            <p:spPr>
              <a:xfrm>
                <a:off x="867590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Google Shape;3739;p52">
                <a:extLst>
                  <a:ext uri="{FF2B5EF4-FFF2-40B4-BE49-F238E27FC236}">
                    <a16:creationId xmlns:a16="http://schemas.microsoft.com/office/drawing/2014/main" xmlns="" id="{13DEE15B-79D4-4135-ABCE-3AA136ECEE12}"/>
                  </a:ext>
                </a:extLst>
              </p:cNvPr>
              <p:cNvSpPr/>
              <p:nvPr/>
            </p:nvSpPr>
            <p:spPr>
              <a:xfrm>
                <a:off x="8777191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Google Shape;3740;p52">
                <a:extLst>
                  <a:ext uri="{FF2B5EF4-FFF2-40B4-BE49-F238E27FC236}">
                    <a16:creationId xmlns:a16="http://schemas.microsoft.com/office/drawing/2014/main" xmlns="" id="{76B8640F-91D7-4D82-A6E8-F0D53AFD087F}"/>
                  </a:ext>
                </a:extLst>
              </p:cNvPr>
              <p:cNvSpPr/>
              <p:nvPr/>
            </p:nvSpPr>
            <p:spPr>
              <a:xfrm>
                <a:off x="8777191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Google Shape;3741;p52">
                <a:extLst>
                  <a:ext uri="{FF2B5EF4-FFF2-40B4-BE49-F238E27FC236}">
                    <a16:creationId xmlns:a16="http://schemas.microsoft.com/office/drawing/2014/main" xmlns="" id="{84DAE1FC-97CF-4347-AD2A-4449508BB500}"/>
                  </a:ext>
                </a:extLst>
              </p:cNvPr>
              <p:cNvSpPr/>
              <p:nvPr/>
            </p:nvSpPr>
            <p:spPr>
              <a:xfrm>
                <a:off x="9577622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Google Shape;3742;p52">
                <a:extLst>
                  <a:ext uri="{FF2B5EF4-FFF2-40B4-BE49-F238E27FC236}">
                    <a16:creationId xmlns:a16="http://schemas.microsoft.com/office/drawing/2014/main" xmlns="" id="{522162B8-AA3B-4750-A36C-ADA347A04A59}"/>
                  </a:ext>
                </a:extLst>
              </p:cNvPr>
              <p:cNvSpPr/>
              <p:nvPr/>
            </p:nvSpPr>
            <p:spPr>
              <a:xfrm>
                <a:off x="9377013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Google Shape;3743;p52">
                <a:extLst>
                  <a:ext uri="{FF2B5EF4-FFF2-40B4-BE49-F238E27FC236}">
                    <a16:creationId xmlns:a16="http://schemas.microsoft.com/office/drawing/2014/main" xmlns="" id="{CA7663E8-AA1C-4FEE-B912-C4CB8B45337F}"/>
                  </a:ext>
                </a:extLst>
              </p:cNvPr>
              <p:cNvSpPr/>
              <p:nvPr/>
            </p:nvSpPr>
            <p:spPr>
              <a:xfrm>
                <a:off x="9477333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Google Shape;3744;p52">
                <a:extLst>
                  <a:ext uri="{FF2B5EF4-FFF2-40B4-BE49-F238E27FC236}">
                    <a16:creationId xmlns:a16="http://schemas.microsoft.com/office/drawing/2014/main" xmlns="" id="{6E1D0D18-00C5-4194-A4C4-D33397DE4767}"/>
                  </a:ext>
                </a:extLst>
              </p:cNvPr>
              <p:cNvSpPr/>
              <p:nvPr/>
            </p:nvSpPr>
            <p:spPr>
              <a:xfrm>
                <a:off x="9278698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Google Shape;3745;p52">
                <a:extLst>
                  <a:ext uri="{FF2B5EF4-FFF2-40B4-BE49-F238E27FC236}">
                    <a16:creationId xmlns:a16="http://schemas.microsoft.com/office/drawing/2014/main" xmlns="" id="{3D4B8CA3-5EDD-41CF-BD33-7C68BAE18829}"/>
                  </a:ext>
                </a:extLst>
              </p:cNvPr>
              <p:cNvSpPr/>
              <p:nvPr/>
            </p:nvSpPr>
            <p:spPr>
              <a:xfrm>
                <a:off x="9426186" y="1774956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Google Shape;3746;p52">
                <a:extLst>
                  <a:ext uri="{FF2B5EF4-FFF2-40B4-BE49-F238E27FC236}">
                    <a16:creationId xmlns:a16="http://schemas.microsoft.com/office/drawing/2014/main" xmlns="" id="{8E154486-7A75-48BF-AAFE-D58EF86CF56F}"/>
                  </a:ext>
                </a:extLst>
              </p:cNvPr>
              <p:cNvSpPr/>
              <p:nvPr/>
            </p:nvSpPr>
            <p:spPr>
              <a:xfrm>
                <a:off x="9325898" y="1774956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Google Shape;3747;p52">
                <a:extLst>
                  <a:ext uri="{FF2B5EF4-FFF2-40B4-BE49-F238E27FC236}">
                    <a16:creationId xmlns:a16="http://schemas.microsoft.com/office/drawing/2014/main" xmlns="" id="{4D85B2FF-4F2B-40B5-9968-48201AE9012A}"/>
                  </a:ext>
                </a:extLst>
              </p:cNvPr>
              <p:cNvSpPr/>
              <p:nvPr/>
            </p:nvSpPr>
            <p:spPr>
              <a:xfrm>
                <a:off x="9479307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Google Shape;3748;p52">
                <a:extLst>
                  <a:ext uri="{FF2B5EF4-FFF2-40B4-BE49-F238E27FC236}">
                    <a16:creationId xmlns:a16="http://schemas.microsoft.com/office/drawing/2014/main" xmlns="" id="{C15FA19E-B616-476A-8ECB-88AECC9B8C63}"/>
                  </a:ext>
                </a:extLst>
              </p:cNvPr>
              <p:cNvSpPr/>
              <p:nvPr/>
            </p:nvSpPr>
            <p:spPr>
              <a:xfrm>
                <a:off x="9378986" y="183493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Google Shape;3749;p52">
                <a:extLst>
                  <a:ext uri="{FF2B5EF4-FFF2-40B4-BE49-F238E27FC236}">
                    <a16:creationId xmlns:a16="http://schemas.microsoft.com/office/drawing/2014/main" xmlns="" id="{C998563D-C009-4E59-BEDC-0AA8DAF90929}"/>
                  </a:ext>
                </a:extLst>
              </p:cNvPr>
              <p:cNvSpPr/>
              <p:nvPr/>
            </p:nvSpPr>
            <p:spPr>
              <a:xfrm>
                <a:off x="9378986" y="171494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Google Shape;3750;p52">
                <a:extLst>
                  <a:ext uri="{FF2B5EF4-FFF2-40B4-BE49-F238E27FC236}">
                    <a16:creationId xmlns:a16="http://schemas.microsoft.com/office/drawing/2014/main" xmlns="" id="{5FE03C1E-D726-4540-B66F-BA918DD3B6AB}"/>
                  </a:ext>
                </a:extLst>
              </p:cNvPr>
              <p:cNvSpPr/>
              <p:nvPr/>
            </p:nvSpPr>
            <p:spPr>
              <a:xfrm>
                <a:off x="8049519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Google Shape;3751;p52">
                <a:extLst>
                  <a:ext uri="{FF2B5EF4-FFF2-40B4-BE49-F238E27FC236}">
                    <a16:creationId xmlns:a16="http://schemas.microsoft.com/office/drawing/2014/main" xmlns="" id="{6784AF9C-7F04-4821-A527-899CCA29B357}"/>
                  </a:ext>
                </a:extLst>
              </p:cNvPr>
              <p:cNvSpPr/>
              <p:nvPr/>
            </p:nvSpPr>
            <p:spPr>
              <a:xfrm>
                <a:off x="8197040" y="235313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Google Shape;3752;p52">
                <a:extLst>
                  <a:ext uri="{FF2B5EF4-FFF2-40B4-BE49-F238E27FC236}">
                    <a16:creationId xmlns:a16="http://schemas.microsoft.com/office/drawing/2014/main" xmlns="" id="{8CA26E28-65FF-45C6-80F2-A4EA492A6702}"/>
                  </a:ext>
                </a:extLst>
              </p:cNvPr>
              <p:cNvSpPr/>
              <p:nvPr/>
            </p:nvSpPr>
            <p:spPr>
              <a:xfrm>
                <a:off x="8096719" y="235313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Google Shape;3753;p52">
                <a:extLst>
                  <a:ext uri="{FF2B5EF4-FFF2-40B4-BE49-F238E27FC236}">
                    <a16:creationId xmlns:a16="http://schemas.microsoft.com/office/drawing/2014/main" xmlns="" id="{A24FBA35-4DC2-47E7-85F1-20C9EFDEC194}"/>
                  </a:ext>
                </a:extLst>
              </p:cNvPr>
              <p:cNvSpPr/>
              <p:nvPr/>
            </p:nvSpPr>
            <p:spPr>
              <a:xfrm>
                <a:off x="8250128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Google Shape;3754;p52">
                <a:extLst>
                  <a:ext uri="{FF2B5EF4-FFF2-40B4-BE49-F238E27FC236}">
                    <a16:creationId xmlns:a16="http://schemas.microsoft.com/office/drawing/2014/main" xmlns="" id="{E605DBD9-D13E-4A37-B383-A3D2F8479DB2}"/>
                  </a:ext>
                </a:extLst>
              </p:cNvPr>
              <p:cNvSpPr/>
              <p:nvPr/>
            </p:nvSpPr>
            <p:spPr>
              <a:xfrm>
                <a:off x="8149839" y="2413114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Google Shape;3755;p52">
                <a:extLst>
                  <a:ext uri="{FF2B5EF4-FFF2-40B4-BE49-F238E27FC236}">
                    <a16:creationId xmlns:a16="http://schemas.microsoft.com/office/drawing/2014/main" xmlns="" id="{FC8797CB-8E70-4302-807F-355037F9CCCC}"/>
                  </a:ext>
                </a:extLst>
              </p:cNvPr>
              <p:cNvSpPr/>
              <p:nvPr/>
            </p:nvSpPr>
            <p:spPr>
              <a:xfrm>
                <a:off x="8149839" y="2292185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Google Shape;3756;p52">
                <a:extLst>
                  <a:ext uri="{FF2B5EF4-FFF2-40B4-BE49-F238E27FC236}">
                    <a16:creationId xmlns:a16="http://schemas.microsoft.com/office/drawing/2014/main" xmlns="" id="{49AC998B-DC62-4582-8FDD-AE25E6691FAF}"/>
                  </a:ext>
                </a:extLst>
              </p:cNvPr>
              <p:cNvSpPr/>
              <p:nvPr/>
            </p:nvSpPr>
            <p:spPr>
              <a:xfrm>
                <a:off x="8317968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Google Shape;3757;p52">
                <a:extLst>
                  <a:ext uri="{FF2B5EF4-FFF2-40B4-BE49-F238E27FC236}">
                    <a16:creationId xmlns:a16="http://schemas.microsoft.com/office/drawing/2014/main" xmlns="" id="{132B9136-1E70-4F70-BD1B-E969C7DC7DFA}"/>
                  </a:ext>
                </a:extLst>
              </p:cNvPr>
              <p:cNvSpPr/>
              <p:nvPr/>
            </p:nvSpPr>
            <p:spPr>
              <a:xfrm>
                <a:off x="831796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214"/>
                    </a:lnTo>
                    <a:lnTo>
                      <a:pt x="1" y="7144"/>
                    </a:lnTo>
                    <a:cubicBezTo>
                      <a:pt x="6232" y="586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Google Shape;3758;p52">
                <a:extLst>
                  <a:ext uri="{FF2B5EF4-FFF2-40B4-BE49-F238E27FC236}">
                    <a16:creationId xmlns:a16="http://schemas.microsoft.com/office/drawing/2014/main" xmlns="" id="{0DAE7C1A-F254-4F68-8A64-427A4347C882}"/>
                  </a:ext>
                </a:extLst>
              </p:cNvPr>
              <p:cNvSpPr/>
              <p:nvPr/>
            </p:nvSpPr>
            <p:spPr>
              <a:xfrm>
                <a:off x="848515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67"/>
                      <a:pt x="6231" y="7144"/>
                    </a:cubicBezTo>
                    <a:lnTo>
                      <a:pt x="6231" y="214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Google Shape;3759;p52">
                <a:extLst>
                  <a:ext uri="{FF2B5EF4-FFF2-40B4-BE49-F238E27FC236}">
                    <a16:creationId xmlns:a16="http://schemas.microsoft.com/office/drawing/2014/main" xmlns="" id="{82DB9061-066A-452A-BE6C-377670FE3A9A}"/>
                  </a:ext>
                </a:extLst>
              </p:cNvPr>
              <p:cNvSpPr/>
              <p:nvPr/>
            </p:nvSpPr>
            <p:spPr>
              <a:xfrm>
                <a:off x="8317968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Google Shape;3760;p52">
                <a:extLst>
                  <a:ext uri="{FF2B5EF4-FFF2-40B4-BE49-F238E27FC236}">
                    <a16:creationId xmlns:a16="http://schemas.microsoft.com/office/drawing/2014/main" xmlns="" id="{355D6E55-4B07-4812-AB15-0014DA3058EC}"/>
                  </a:ext>
                </a:extLst>
              </p:cNvPr>
              <p:cNvSpPr/>
              <p:nvPr/>
            </p:nvSpPr>
            <p:spPr>
              <a:xfrm>
                <a:off x="8317968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Google Shape;3761;p52">
                <a:extLst>
                  <a:ext uri="{FF2B5EF4-FFF2-40B4-BE49-F238E27FC236}">
                    <a16:creationId xmlns:a16="http://schemas.microsoft.com/office/drawing/2014/main" xmlns="" id="{16517EDC-8125-45CC-B17E-F5A9163F3488}"/>
                  </a:ext>
                </a:extLst>
              </p:cNvPr>
              <p:cNvSpPr/>
              <p:nvPr/>
            </p:nvSpPr>
            <p:spPr>
              <a:xfrm>
                <a:off x="8479238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Google Shape;3762;p52">
                <a:extLst>
                  <a:ext uri="{FF2B5EF4-FFF2-40B4-BE49-F238E27FC236}">
                    <a16:creationId xmlns:a16="http://schemas.microsoft.com/office/drawing/2014/main" xmlns="" id="{39D3A358-590F-4822-A7A4-5AC614A50F33}"/>
                  </a:ext>
                </a:extLst>
              </p:cNvPr>
              <p:cNvSpPr/>
              <p:nvPr/>
            </p:nvSpPr>
            <p:spPr>
              <a:xfrm>
                <a:off x="8317968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Google Shape;3763;p52">
                <a:extLst>
                  <a:ext uri="{FF2B5EF4-FFF2-40B4-BE49-F238E27FC236}">
                    <a16:creationId xmlns:a16="http://schemas.microsoft.com/office/drawing/2014/main" xmlns="" id="{0EC36170-3144-4488-852F-DFF35B96A455}"/>
                  </a:ext>
                </a:extLst>
              </p:cNvPr>
              <p:cNvSpPr/>
              <p:nvPr/>
            </p:nvSpPr>
            <p:spPr>
              <a:xfrm>
                <a:off x="8317968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Google Shape;3764;p52">
                <a:extLst>
                  <a:ext uri="{FF2B5EF4-FFF2-40B4-BE49-F238E27FC236}">
                    <a16:creationId xmlns:a16="http://schemas.microsoft.com/office/drawing/2014/main" xmlns="" id="{4D1EAA6A-7778-44EF-B134-49B416201310}"/>
                  </a:ext>
                </a:extLst>
              </p:cNvPr>
              <p:cNvSpPr/>
              <p:nvPr/>
            </p:nvSpPr>
            <p:spPr>
              <a:xfrm>
                <a:off x="831796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13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13"/>
                    </a:moveTo>
                    <a:lnTo>
                      <a:pt x="1" y="14682"/>
                    </a:lnTo>
                    <a:lnTo>
                      <a:pt x="1825" y="14682"/>
                    </a:lnTo>
                    <a:lnTo>
                      <a:pt x="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Google Shape;3765;p52">
                <a:extLst>
                  <a:ext uri="{FF2B5EF4-FFF2-40B4-BE49-F238E27FC236}">
                    <a16:creationId xmlns:a16="http://schemas.microsoft.com/office/drawing/2014/main" xmlns="" id="{BE89701E-858A-4B35-820E-A58501E13760}"/>
                  </a:ext>
                </a:extLst>
              </p:cNvPr>
              <p:cNvSpPr/>
              <p:nvPr/>
            </p:nvSpPr>
            <p:spPr>
              <a:xfrm>
                <a:off x="848515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13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13"/>
                    </a:moveTo>
                    <a:lnTo>
                      <a:pt x="4407" y="14682"/>
                    </a:lnTo>
                    <a:lnTo>
                      <a:pt x="6231" y="14682"/>
                    </a:lnTo>
                    <a:lnTo>
                      <a:pt x="623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Google Shape;3766;p52">
                <a:extLst>
                  <a:ext uri="{FF2B5EF4-FFF2-40B4-BE49-F238E27FC236}">
                    <a16:creationId xmlns:a16="http://schemas.microsoft.com/office/drawing/2014/main" xmlns="" id="{8338A597-3BC1-40DA-8E50-784CF26DE0BF}"/>
                  </a:ext>
                </a:extLst>
              </p:cNvPr>
              <p:cNvSpPr/>
              <p:nvPr/>
            </p:nvSpPr>
            <p:spPr>
              <a:xfrm>
                <a:off x="8317968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Google Shape;3767;p52">
                <a:extLst>
                  <a:ext uri="{FF2B5EF4-FFF2-40B4-BE49-F238E27FC236}">
                    <a16:creationId xmlns:a16="http://schemas.microsoft.com/office/drawing/2014/main" xmlns="" id="{286B3B0B-4A0C-4B94-8084-A326E87C40BC}"/>
                  </a:ext>
                </a:extLst>
              </p:cNvPr>
              <p:cNvSpPr/>
              <p:nvPr/>
            </p:nvSpPr>
            <p:spPr>
              <a:xfrm>
                <a:off x="8317968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Google Shape;3768;p52">
                <a:extLst>
                  <a:ext uri="{FF2B5EF4-FFF2-40B4-BE49-F238E27FC236}">
                    <a16:creationId xmlns:a16="http://schemas.microsoft.com/office/drawing/2014/main" xmlns="" id="{96923EC2-ADE8-44D7-A2B4-8D0DFC4B8425}"/>
                  </a:ext>
                </a:extLst>
              </p:cNvPr>
              <p:cNvSpPr/>
              <p:nvPr/>
            </p:nvSpPr>
            <p:spPr>
              <a:xfrm>
                <a:off x="8480241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Google Shape;3769;p52">
                <a:extLst>
                  <a:ext uri="{FF2B5EF4-FFF2-40B4-BE49-F238E27FC236}">
                    <a16:creationId xmlns:a16="http://schemas.microsoft.com/office/drawing/2014/main" xmlns="" id="{31377BA3-2001-48F2-A067-2A698D6B6977}"/>
                  </a:ext>
                </a:extLst>
              </p:cNvPr>
              <p:cNvSpPr/>
              <p:nvPr/>
            </p:nvSpPr>
            <p:spPr>
              <a:xfrm>
                <a:off x="8317968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Google Shape;3770;p52">
                <a:extLst>
                  <a:ext uri="{FF2B5EF4-FFF2-40B4-BE49-F238E27FC236}">
                    <a16:creationId xmlns:a16="http://schemas.microsoft.com/office/drawing/2014/main" xmlns="" id="{27BFFB67-8522-4CE9-A943-828C88C1116F}"/>
                  </a:ext>
                </a:extLst>
              </p:cNvPr>
              <p:cNvSpPr/>
              <p:nvPr/>
            </p:nvSpPr>
            <p:spPr>
              <a:xfrm>
                <a:off x="8980744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Google Shape;3771;p52">
                <a:extLst>
                  <a:ext uri="{FF2B5EF4-FFF2-40B4-BE49-F238E27FC236}">
                    <a16:creationId xmlns:a16="http://schemas.microsoft.com/office/drawing/2014/main" xmlns="" id="{4D78012D-E94B-4178-9B57-EEEB47F9B9C4}"/>
                  </a:ext>
                </a:extLst>
              </p:cNvPr>
              <p:cNvSpPr/>
              <p:nvPr/>
            </p:nvSpPr>
            <p:spPr>
              <a:xfrm>
                <a:off x="8980744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13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13"/>
                    </a:moveTo>
                    <a:lnTo>
                      <a:pt x="0" y="14682"/>
                    </a:lnTo>
                    <a:lnTo>
                      <a:pt x="1824" y="14682"/>
                    </a:lnTo>
                    <a:lnTo>
                      <a:pt x="0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Google Shape;3772;p52">
                <a:extLst>
                  <a:ext uri="{FF2B5EF4-FFF2-40B4-BE49-F238E27FC236}">
                    <a16:creationId xmlns:a16="http://schemas.microsoft.com/office/drawing/2014/main" xmlns="" id="{EC8FBEC5-ED90-4BEE-B89B-4207BBF5E0B4}"/>
                  </a:ext>
                </a:extLst>
              </p:cNvPr>
              <p:cNvSpPr/>
              <p:nvPr/>
            </p:nvSpPr>
            <p:spPr>
              <a:xfrm>
                <a:off x="9147902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13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13"/>
                    </a:moveTo>
                    <a:lnTo>
                      <a:pt x="4408" y="14682"/>
                    </a:lnTo>
                    <a:lnTo>
                      <a:pt x="6232" y="14682"/>
                    </a:lnTo>
                    <a:lnTo>
                      <a:pt x="6232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Google Shape;3773;p52">
                <a:extLst>
                  <a:ext uri="{FF2B5EF4-FFF2-40B4-BE49-F238E27FC236}">
                    <a16:creationId xmlns:a16="http://schemas.microsoft.com/office/drawing/2014/main" xmlns="" id="{DFE73440-3E06-4EA2-B6F9-F09A8F844464}"/>
                  </a:ext>
                </a:extLst>
              </p:cNvPr>
              <p:cNvSpPr/>
              <p:nvPr/>
            </p:nvSpPr>
            <p:spPr>
              <a:xfrm>
                <a:off x="8980744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Google Shape;3774;p52">
                <a:extLst>
                  <a:ext uri="{FF2B5EF4-FFF2-40B4-BE49-F238E27FC236}">
                    <a16:creationId xmlns:a16="http://schemas.microsoft.com/office/drawing/2014/main" xmlns="" id="{43EC8DFC-AECC-4BC1-8B38-47713E66ECC2}"/>
                  </a:ext>
                </a:extLst>
              </p:cNvPr>
              <p:cNvSpPr/>
              <p:nvPr/>
            </p:nvSpPr>
            <p:spPr>
              <a:xfrm>
                <a:off x="8980744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Google Shape;3775;p52">
                <a:extLst>
                  <a:ext uri="{FF2B5EF4-FFF2-40B4-BE49-F238E27FC236}">
                    <a16:creationId xmlns:a16="http://schemas.microsoft.com/office/drawing/2014/main" xmlns="" id="{C48177BD-5706-4312-B18D-12E7FCE4AD49}"/>
                  </a:ext>
                </a:extLst>
              </p:cNvPr>
              <p:cNvSpPr/>
              <p:nvPr/>
            </p:nvSpPr>
            <p:spPr>
              <a:xfrm>
                <a:off x="9142015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Google Shape;3776;p52">
                <a:extLst>
                  <a:ext uri="{FF2B5EF4-FFF2-40B4-BE49-F238E27FC236}">
                    <a16:creationId xmlns:a16="http://schemas.microsoft.com/office/drawing/2014/main" xmlns="" id="{E83E358F-453F-48E5-8E2E-188D7B00B731}"/>
                  </a:ext>
                </a:extLst>
              </p:cNvPr>
              <p:cNvSpPr/>
              <p:nvPr/>
            </p:nvSpPr>
            <p:spPr>
              <a:xfrm>
                <a:off x="8980744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Google Shape;3777;p52">
                <a:extLst>
                  <a:ext uri="{FF2B5EF4-FFF2-40B4-BE49-F238E27FC236}">
                    <a16:creationId xmlns:a16="http://schemas.microsoft.com/office/drawing/2014/main" xmlns="" id="{ADDF21DC-D311-4357-B354-EA0149384B55}"/>
                  </a:ext>
                </a:extLst>
              </p:cNvPr>
              <p:cNvSpPr/>
              <p:nvPr/>
            </p:nvSpPr>
            <p:spPr>
              <a:xfrm>
                <a:off x="8980744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Google Shape;3778;p52">
                <a:extLst>
                  <a:ext uri="{FF2B5EF4-FFF2-40B4-BE49-F238E27FC236}">
                    <a16:creationId xmlns:a16="http://schemas.microsoft.com/office/drawing/2014/main" xmlns="" id="{57F172FD-1071-4A03-8ADC-9A67A4513AC1}"/>
                  </a:ext>
                </a:extLst>
              </p:cNvPr>
              <p:cNvSpPr/>
              <p:nvPr/>
            </p:nvSpPr>
            <p:spPr>
              <a:xfrm>
                <a:off x="8980744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214"/>
                    </a:lnTo>
                    <a:lnTo>
                      <a:pt x="0" y="7144"/>
                    </a:lnTo>
                    <a:cubicBezTo>
                      <a:pt x="6232" y="586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Google Shape;3779;p52">
                <a:extLst>
                  <a:ext uri="{FF2B5EF4-FFF2-40B4-BE49-F238E27FC236}">
                    <a16:creationId xmlns:a16="http://schemas.microsoft.com/office/drawing/2014/main" xmlns="" id="{B6B7A49C-A637-4275-91CA-A5C01207AB99}"/>
                  </a:ext>
                </a:extLst>
              </p:cNvPr>
              <p:cNvSpPr/>
              <p:nvPr/>
            </p:nvSpPr>
            <p:spPr>
              <a:xfrm>
                <a:off x="9147902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67"/>
                      <a:pt x="6232" y="7144"/>
                    </a:cubicBezTo>
                    <a:lnTo>
                      <a:pt x="6232" y="214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Google Shape;3780;p52">
                <a:extLst>
                  <a:ext uri="{FF2B5EF4-FFF2-40B4-BE49-F238E27FC236}">
                    <a16:creationId xmlns:a16="http://schemas.microsoft.com/office/drawing/2014/main" xmlns="" id="{94A3B0DE-1481-4F1E-A5A5-EDB197564477}"/>
                  </a:ext>
                </a:extLst>
              </p:cNvPr>
              <p:cNvSpPr/>
              <p:nvPr/>
            </p:nvSpPr>
            <p:spPr>
              <a:xfrm>
                <a:off x="8980744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Google Shape;3781;p52">
                <a:extLst>
                  <a:ext uri="{FF2B5EF4-FFF2-40B4-BE49-F238E27FC236}">
                    <a16:creationId xmlns:a16="http://schemas.microsoft.com/office/drawing/2014/main" xmlns="" id="{A74D3531-806A-4EC8-8D61-1BEC842D1733}"/>
                  </a:ext>
                </a:extLst>
              </p:cNvPr>
              <p:cNvSpPr/>
              <p:nvPr/>
            </p:nvSpPr>
            <p:spPr>
              <a:xfrm>
                <a:off x="8980744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Google Shape;3782;p52">
                <a:extLst>
                  <a:ext uri="{FF2B5EF4-FFF2-40B4-BE49-F238E27FC236}">
                    <a16:creationId xmlns:a16="http://schemas.microsoft.com/office/drawing/2014/main" xmlns="" id="{A6EBFF5C-9BEC-479C-B762-AB37D252DAEF}"/>
                  </a:ext>
                </a:extLst>
              </p:cNvPr>
              <p:cNvSpPr/>
              <p:nvPr/>
            </p:nvSpPr>
            <p:spPr>
              <a:xfrm>
                <a:off x="9142015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Google Shape;3783;p52">
                <a:extLst>
                  <a:ext uri="{FF2B5EF4-FFF2-40B4-BE49-F238E27FC236}">
                    <a16:creationId xmlns:a16="http://schemas.microsoft.com/office/drawing/2014/main" xmlns="" id="{CD87CDC4-9AA1-4EEC-B18A-08144F905AE0}"/>
                  </a:ext>
                </a:extLst>
              </p:cNvPr>
              <p:cNvSpPr/>
              <p:nvPr/>
            </p:nvSpPr>
            <p:spPr>
              <a:xfrm>
                <a:off x="8980744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Google Shape;3784;p52">
                <a:extLst>
                  <a:ext uri="{FF2B5EF4-FFF2-40B4-BE49-F238E27FC236}">
                    <a16:creationId xmlns:a16="http://schemas.microsoft.com/office/drawing/2014/main" xmlns="" id="{7AF155BD-A91B-45F3-A0CD-DCF3307710E4}"/>
                  </a:ext>
                </a:extLst>
              </p:cNvPr>
              <p:cNvSpPr/>
              <p:nvPr/>
            </p:nvSpPr>
            <p:spPr>
              <a:xfrm>
                <a:off x="8272741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Google Shape;3785;p52">
                <a:extLst>
                  <a:ext uri="{FF2B5EF4-FFF2-40B4-BE49-F238E27FC236}">
                    <a16:creationId xmlns:a16="http://schemas.microsoft.com/office/drawing/2014/main" xmlns="" id="{B26E1CAB-3901-4253-A289-BE24A76312CB}"/>
                  </a:ext>
                </a:extLst>
              </p:cNvPr>
              <p:cNvSpPr/>
              <p:nvPr/>
            </p:nvSpPr>
            <p:spPr>
              <a:xfrm>
                <a:off x="8614951" y="695238"/>
                <a:ext cx="811241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Google Shape;3786;p52">
                <a:extLst>
                  <a:ext uri="{FF2B5EF4-FFF2-40B4-BE49-F238E27FC236}">
                    <a16:creationId xmlns:a16="http://schemas.microsoft.com/office/drawing/2014/main" xmlns="" id="{64F7A50D-2A63-46BE-BA04-B286A1DCEB7F}"/>
                  </a:ext>
                </a:extLst>
              </p:cNvPr>
              <p:cNvSpPr/>
              <p:nvPr/>
            </p:nvSpPr>
            <p:spPr>
              <a:xfrm>
                <a:off x="8317968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Google Shape;3787;p52">
                <a:extLst>
                  <a:ext uri="{FF2B5EF4-FFF2-40B4-BE49-F238E27FC236}">
                    <a16:creationId xmlns:a16="http://schemas.microsoft.com/office/drawing/2014/main" xmlns="" id="{5ED32263-0E78-46BE-9CBA-2B804B3748ED}"/>
                  </a:ext>
                </a:extLst>
              </p:cNvPr>
              <p:cNvSpPr/>
              <p:nvPr/>
            </p:nvSpPr>
            <p:spPr>
              <a:xfrm>
                <a:off x="8317968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Google Shape;3788;p52">
                <a:extLst>
                  <a:ext uri="{FF2B5EF4-FFF2-40B4-BE49-F238E27FC236}">
                    <a16:creationId xmlns:a16="http://schemas.microsoft.com/office/drawing/2014/main" xmlns="" id="{E2BBF96C-D855-4C4B-BC50-47C411F651C2}"/>
                  </a:ext>
                </a:extLst>
              </p:cNvPr>
              <p:cNvSpPr/>
              <p:nvPr/>
            </p:nvSpPr>
            <p:spPr>
              <a:xfrm>
                <a:off x="8980744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Google Shape;3789;p52">
                <a:extLst>
                  <a:ext uri="{FF2B5EF4-FFF2-40B4-BE49-F238E27FC236}">
                    <a16:creationId xmlns:a16="http://schemas.microsoft.com/office/drawing/2014/main" xmlns="" id="{B4D0574B-9295-45B5-B7DB-13ECAE37A60A}"/>
                  </a:ext>
                </a:extLst>
              </p:cNvPr>
              <p:cNvSpPr/>
              <p:nvPr/>
            </p:nvSpPr>
            <p:spPr>
              <a:xfrm>
                <a:off x="8980744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Google Shape;3790;p52">
                <a:extLst>
                  <a:ext uri="{FF2B5EF4-FFF2-40B4-BE49-F238E27FC236}">
                    <a16:creationId xmlns:a16="http://schemas.microsoft.com/office/drawing/2014/main" xmlns="" id="{CFC85B29-5033-41C1-88E1-D330D69EA938}"/>
                  </a:ext>
                </a:extLst>
              </p:cNvPr>
              <p:cNvSpPr/>
              <p:nvPr/>
            </p:nvSpPr>
            <p:spPr>
              <a:xfrm>
                <a:off x="8282576" y="3374814"/>
                <a:ext cx="1094433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Google Shape;3791;p52">
                <a:extLst>
                  <a:ext uri="{FF2B5EF4-FFF2-40B4-BE49-F238E27FC236}">
                    <a16:creationId xmlns:a16="http://schemas.microsoft.com/office/drawing/2014/main" xmlns="" id="{90C5D8A4-DA0B-4B6D-B103-971FD5EAA8DD}"/>
                  </a:ext>
                </a:extLst>
              </p:cNvPr>
              <p:cNvSpPr/>
              <p:nvPr/>
            </p:nvSpPr>
            <p:spPr>
              <a:xfrm>
                <a:off x="8282576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Google Shape;3792;p52">
                <a:extLst>
                  <a:ext uri="{FF2B5EF4-FFF2-40B4-BE49-F238E27FC236}">
                    <a16:creationId xmlns:a16="http://schemas.microsoft.com/office/drawing/2014/main" xmlns="" id="{1A1E15B4-179F-46D7-8623-5ED34DA6D6DD}"/>
                  </a:ext>
                </a:extLst>
              </p:cNvPr>
              <p:cNvSpPr/>
              <p:nvPr/>
            </p:nvSpPr>
            <p:spPr>
              <a:xfrm>
                <a:off x="8282576" y="3534111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Google Shape;3793;p52">
                <a:extLst>
                  <a:ext uri="{FF2B5EF4-FFF2-40B4-BE49-F238E27FC236}">
                    <a16:creationId xmlns:a16="http://schemas.microsoft.com/office/drawing/2014/main" xmlns="" id="{5C77F6D3-D81D-4703-8043-4BBC812DB5A1}"/>
                  </a:ext>
                </a:extLst>
              </p:cNvPr>
              <p:cNvSpPr/>
              <p:nvPr/>
            </p:nvSpPr>
            <p:spPr>
              <a:xfrm>
                <a:off x="8282576" y="364620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70"/>
                    </a:lnTo>
                    <a:lnTo>
                      <a:pt x="33831" y="670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8" name="Google Shape;3794;p52">
                <a:extLst>
                  <a:ext uri="{FF2B5EF4-FFF2-40B4-BE49-F238E27FC236}">
                    <a16:creationId xmlns:a16="http://schemas.microsoft.com/office/drawing/2014/main" xmlns="" id="{C1CFFAE1-A6DF-4890-AAA7-FCE5CE524003}"/>
                  </a:ext>
                </a:extLst>
              </p:cNvPr>
              <p:cNvSpPr/>
              <p:nvPr/>
            </p:nvSpPr>
            <p:spPr>
              <a:xfrm>
                <a:off x="8282576" y="3756363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9" name="Google Shape;3795;p52">
                <a:extLst>
                  <a:ext uri="{FF2B5EF4-FFF2-40B4-BE49-F238E27FC236}">
                    <a16:creationId xmlns:a16="http://schemas.microsoft.com/office/drawing/2014/main" xmlns="" id="{1BBBDA44-0852-4BF1-8EAE-61ACF3A6CCDB}"/>
                  </a:ext>
                </a:extLst>
              </p:cNvPr>
              <p:cNvSpPr/>
              <p:nvPr/>
            </p:nvSpPr>
            <p:spPr>
              <a:xfrm>
                <a:off x="8282576" y="3868460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0" name="Google Shape;3796;p52">
                <a:extLst>
                  <a:ext uri="{FF2B5EF4-FFF2-40B4-BE49-F238E27FC236}">
                    <a16:creationId xmlns:a16="http://schemas.microsoft.com/office/drawing/2014/main" xmlns="" id="{A49B8952-BC8F-4621-A87B-F5B3D6982623}"/>
                  </a:ext>
                </a:extLst>
              </p:cNvPr>
              <p:cNvSpPr/>
              <p:nvPr/>
            </p:nvSpPr>
            <p:spPr>
              <a:xfrm>
                <a:off x="8053466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1" name="Google Shape;3797;p52">
                <a:extLst>
                  <a:ext uri="{FF2B5EF4-FFF2-40B4-BE49-F238E27FC236}">
                    <a16:creationId xmlns:a16="http://schemas.microsoft.com/office/drawing/2014/main" xmlns="" id="{876EF9A4-B850-4529-9DE9-590ED662F859}"/>
                  </a:ext>
                </a:extLst>
              </p:cNvPr>
              <p:cNvSpPr/>
              <p:nvPr/>
            </p:nvSpPr>
            <p:spPr>
              <a:xfrm>
                <a:off x="8153754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Google Shape;3798;p52">
                <a:extLst>
                  <a:ext uri="{FF2B5EF4-FFF2-40B4-BE49-F238E27FC236}">
                    <a16:creationId xmlns:a16="http://schemas.microsoft.com/office/drawing/2014/main" xmlns="" id="{F3C21652-83CF-4E34-B32E-A353EC3124C1}"/>
                  </a:ext>
                </a:extLst>
              </p:cNvPr>
              <p:cNvSpPr/>
              <p:nvPr/>
            </p:nvSpPr>
            <p:spPr>
              <a:xfrm>
                <a:off x="8100666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Google Shape;3799;p52">
                <a:extLst>
                  <a:ext uri="{FF2B5EF4-FFF2-40B4-BE49-F238E27FC236}">
                    <a16:creationId xmlns:a16="http://schemas.microsoft.com/office/drawing/2014/main" xmlns="" id="{3CD4FFAD-4D00-441A-8712-3EEC52517CDB}"/>
                  </a:ext>
                </a:extLst>
              </p:cNvPr>
              <p:cNvSpPr/>
              <p:nvPr/>
            </p:nvSpPr>
            <p:spPr>
              <a:xfrm>
                <a:off x="9430133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Google Shape;3800;p52">
                <a:extLst>
                  <a:ext uri="{FF2B5EF4-FFF2-40B4-BE49-F238E27FC236}">
                    <a16:creationId xmlns:a16="http://schemas.microsoft.com/office/drawing/2014/main" xmlns="" id="{5DC7197A-0196-4403-83A1-E9C24C677778}"/>
                  </a:ext>
                </a:extLst>
              </p:cNvPr>
              <p:cNvSpPr/>
              <p:nvPr/>
            </p:nvSpPr>
            <p:spPr>
              <a:xfrm>
                <a:off x="9530422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Google Shape;3801;p52">
                <a:extLst>
                  <a:ext uri="{FF2B5EF4-FFF2-40B4-BE49-F238E27FC236}">
                    <a16:creationId xmlns:a16="http://schemas.microsoft.com/office/drawing/2014/main" xmlns="" id="{5C8F1906-9286-4BEE-9FF6-64D9F8D1A7C1}"/>
                  </a:ext>
                </a:extLst>
              </p:cNvPr>
              <p:cNvSpPr/>
              <p:nvPr/>
            </p:nvSpPr>
            <p:spPr>
              <a:xfrm>
                <a:off x="9477333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6" name="Google Shape;3802;p52">
                <a:extLst>
                  <a:ext uri="{FF2B5EF4-FFF2-40B4-BE49-F238E27FC236}">
                    <a16:creationId xmlns:a16="http://schemas.microsoft.com/office/drawing/2014/main" xmlns="" id="{504DBEED-3C0D-4EC4-BC6C-1445B0F8857C}"/>
                  </a:ext>
                </a:extLst>
              </p:cNvPr>
              <p:cNvSpPr/>
              <p:nvPr/>
            </p:nvSpPr>
            <p:spPr>
              <a:xfrm>
                <a:off x="8729021" y="400261"/>
                <a:ext cx="11808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119" extrusionOk="0">
                    <a:moveTo>
                      <a:pt x="0" y="0"/>
                    </a:moveTo>
                    <a:lnTo>
                      <a:pt x="0" y="9119"/>
                    </a:lnTo>
                    <a:lnTo>
                      <a:pt x="365" y="9119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7" name="Google Shape;3803;p52">
                <a:extLst>
                  <a:ext uri="{FF2B5EF4-FFF2-40B4-BE49-F238E27FC236}">
                    <a16:creationId xmlns:a16="http://schemas.microsoft.com/office/drawing/2014/main" xmlns="" id="{4D8A8C85-A79A-4C86-841F-3640E378E884}"/>
                  </a:ext>
                </a:extLst>
              </p:cNvPr>
              <p:cNvSpPr/>
              <p:nvPr/>
            </p:nvSpPr>
            <p:spPr>
              <a:xfrm>
                <a:off x="8566748" y="229156"/>
                <a:ext cx="341260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48" extrusionOk="0">
                    <a:moveTo>
                      <a:pt x="10275" y="0"/>
                    </a:moveTo>
                    <a:lnTo>
                      <a:pt x="1" y="10274"/>
                    </a:lnTo>
                    <a:lnTo>
                      <a:pt x="274" y="1054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8" name="Google Shape;3804;p52">
                <a:extLst>
                  <a:ext uri="{FF2B5EF4-FFF2-40B4-BE49-F238E27FC236}">
                    <a16:creationId xmlns:a16="http://schemas.microsoft.com/office/drawing/2014/main" xmlns="" id="{21A84488-FB89-49D2-81A7-94B8C9A549D0}"/>
                  </a:ext>
                </a:extLst>
              </p:cNvPr>
              <p:cNvSpPr/>
              <p:nvPr/>
            </p:nvSpPr>
            <p:spPr>
              <a:xfrm>
                <a:off x="8566748" y="315695"/>
                <a:ext cx="341260" cy="340225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17" extrusionOk="0">
                    <a:moveTo>
                      <a:pt x="10275" y="0"/>
                    </a:moveTo>
                    <a:lnTo>
                      <a:pt x="1" y="10243"/>
                    </a:lnTo>
                    <a:lnTo>
                      <a:pt x="274" y="1051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9" name="Google Shape;3805;p52">
                <a:extLst>
                  <a:ext uri="{FF2B5EF4-FFF2-40B4-BE49-F238E27FC236}">
                    <a16:creationId xmlns:a16="http://schemas.microsoft.com/office/drawing/2014/main" xmlns="" id="{9589C2AE-51C0-40C8-A312-93DBC32C6904}"/>
                  </a:ext>
                </a:extLst>
              </p:cNvPr>
              <p:cNvSpPr/>
              <p:nvPr/>
            </p:nvSpPr>
            <p:spPr>
              <a:xfrm>
                <a:off x="8227514" y="3282387"/>
                <a:ext cx="1204585" cy="196688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91" name="图片 13">
            <a:extLst>
              <a:ext uri="{FF2B5EF4-FFF2-40B4-BE49-F238E27FC236}">
                <a16:creationId xmlns:a16="http://schemas.microsoft.com/office/drawing/2014/main" xmlns="" id="{B330C8A1-E2F7-4F86-BD96-4D228F6B3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>
            <a:extLst>
              <a:ext uri="{FF2B5EF4-FFF2-40B4-BE49-F238E27FC236}">
                <a16:creationId xmlns:a16="http://schemas.microsoft.com/office/drawing/2014/main" xmlns="" id="{CF251D5A-1E3B-46D1-8DEC-A769B5C286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3" name="图片 12">
            <a:extLst>
              <a:ext uri="{FF2B5EF4-FFF2-40B4-BE49-F238E27FC236}">
                <a16:creationId xmlns:a16="http://schemas.microsoft.com/office/drawing/2014/main" xmlns="" id="{3E61DF10-DBEA-4776-8F5A-295E9F63C7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>
            <a:extLst>
              <a:ext uri="{FF2B5EF4-FFF2-40B4-BE49-F238E27FC236}">
                <a16:creationId xmlns:a16="http://schemas.microsoft.com/office/drawing/2014/main" xmlns="" id="{93D9CB1B-59F5-46A8-A6AD-3B688EB659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287" name="Text Box 12">
            <a:extLst>
              <a:ext uri="{FF2B5EF4-FFF2-40B4-BE49-F238E27FC236}">
                <a16:creationId xmlns:a16="http://schemas.microsoft.com/office/drawing/2014/main" xmlns="" id="{505BE243-C5EE-7E46-8F58-65D2DE305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317" y="2521059"/>
            <a:ext cx="7796645" cy="177069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11125" cmpd="tri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457200" indent="-457200" defTabSz="91440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diễn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văn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.</a:t>
            </a:r>
          </a:p>
          <a:p>
            <a:pPr marL="457200" indent="-457200" defTabSz="91440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Chuẩn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: “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Thầy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thuốc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err="1">
                <a:solidFill>
                  <a:srgbClr val="009B00"/>
                </a:solidFill>
                <a:latin typeface="Times New Roman" panose="02020603050405020304" pitchFamily="18" charset="0"/>
              </a:rPr>
              <a:t>hiền</a:t>
            </a:r>
            <a:r>
              <a:rPr lang="en-US" altLang="x-none" sz="2800" b="1">
                <a:solidFill>
                  <a:srgbClr val="009B00"/>
                </a:solidFill>
                <a:latin typeface="Times New Roman" panose="02020603050405020304" pitchFamily="18" charset="0"/>
              </a:rPr>
              <a:t>”</a:t>
            </a:r>
          </a:p>
        </p:txBody>
      </p:sp>
      <p:sp>
        <p:nvSpPr>
          <p:cNvPr id="295" name="Rounded Rectangle 294">
            <a:extLst>
              <a:ext uri="{FF2B5EF4-FFF2-40B4-BE49-F238E27FC236}">
                <a16:creationId xmlns:a16="http://schemas.microsoft.com/office/drawing/2014/main" xmlns="" id="{5E9DBDD7-DA87-4844-B38B-BE750B80953F}"/>
              </a:ext>
            </a:extLst>
          </p:cNvPr>
          <p:cNvSpPr/>
          <p:nvPr/>
        </p:nvSpPr>
        <p:spPr>
          <a:xfrm>
            <a:off x="4081257" y="505824"/>
            <a:ext cx="4029485" cy="13716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6600" b="1">
                <a:solidFill>
                  <a:srgbClr val="FF3FEB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34903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animBg="1"/>
      <p:bldP spid="29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0F2A77B-624A-4CC6-BC95-F9ADC5465973}"/>
              </a:ext>
            </a:extLst>
          </p:cNvPr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2B987A3-D30C-4992-AAB7-58A5B1EC3E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FE3EE9B5-2E95-41EF-99AC-AAC55DE7F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52D81C9-77AD-4E84-ABD9-C646F85CB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E35BD3-F993-46A7-B7A2-7D6D9446D92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867" y="2279658"/>
            <a:ext cx="2887948" cy="3955233"/>
          </a:xfrm>
          <a:prstGeom prst="rect">
            <a:avLst/>
          </a:prstGeom>
        </p:spPr>
      </p:pic>
      <p:grpSp>
        <p:nvGrpSpPr>
          <p:cNvPr id="9" name="Google Shape;5351;p75">
            <a:extLst>
              <a:ext uri="{FF2B5EF4-FFF2-40B4-BE49-F238E27FC236}">
                <a16:creationId xmlns:a16="http://schemas.microsoft.com/office/drawing/2014/main" xmlns="" id="{54E70FB1-701D-45DC-A093-C6A5EC78B34E}"/>
              </a:ext>
            </a:extLst>
          </p:cNvPr>
          <p:cNvGrpSpPr/>
          <p:nvPr/>
        </p:nvGrpSpPr>
        <p:grpSpPr>
          <a:xfrm>
            <a:off x="2157942" y="3746079"/>
            <a:ext cx="1460012" cy="1907092"/>
            <a:chOff x="6845850" y="2128454"/>
            <a:chExt cx="1460012" cy="1907092"/>
          </a:xfrm>
        </p:grpSpPr>
        <p:grpSp>
          <p:nvGrpSpPr>
            <p:cNvPr id="10" name="Google Shape;5352;p75">
              <a:extLst>
                <a:ext uri="{FF2B5EF4-FFF2-40B4-BE49-F238E27FC236}">
                  <a16:creationId xmlns:a16="http://schemas.microsoft.com/office/drawing/2014/main" xmlns="" id="{67C2A347-7928-4CF8-9FCC-968BECEE6775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>
                <a:extLst>
                  <a:ext uri="{FF2B5EF4-FFF2-40B4-BE49-F238E27FC236}">
                    <a16:creationId xmlns:a16="http://schemas.microsoft.com/office/drawing/2014/main" xmlns="" id="{1F4663FD-66A8-48F2-91CD-F5533EEEE753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Google Shape;5354;p75">
                <a:extLst>
                  <a:ext uri="{FF2B5EF4-FFF2-40B4-BE49-F238E27FC236}">
                    <a16:creationId xmlns:a16="http://schemas.microsoft.com/office/drawing/2014/main" xmlns="" id="{8C676AA6-DE88-4E6F-A8D1-FD9BBC350555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Google Shape;5355;p75">
                <a:extLst>
                  <a:ext uri="{FF2B5EF4-FFF2-40B4-BE49-F238E27FC236}">
                    <a16:creationId xmlns:a16="http://schemas.microsoft.com/office/drawing/2014/main" xmlns="" id="{86DC639B-C0C6-474E-925F-CC090E9A57F6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5356;p75">
                <a:extLst>
                  <a:ext uri="{FF2B5EF4-FFF2-40B4-BE49-F238E27FC236}">
                    <a16:creationId xmlns:a16="http://schemas.microsoft.com/office/drawing/2014/main" xmlns="" id="{3184D681-022F-4BEF-AFAC-83672CAF844C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Google Shape;5357;p75">
                <a:extLst>
                  <a:ext uri="{FF2B5EF4-FFF2-40B4-BE49-F238E27FC236}">
                    <a16:creationId xmlns:a16="http://schemas.microsoft.com/office/drawing/2014/main" xmlns="" id="{7266556A-FB1C-4A93-82D7-4D2A79FF2B81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Google Shape;5358;p75">
                <a:extLst>
                  <a:ext uri="{FF2B5EF4-FFF2-40B4-BE49-F238E27FC236}">
                    <a16:creationId xmlns:a16="http://schemas.microsoft.com/office/drawing/2014/main" xmlns="" id="{BB14F5FF-47DF-4413-BA05-F1CEFF376C48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5359;p75">
                <a:extLst>
                  <a:ext uri="{FF2B5EF4-FFF2-40B4-BE49-F238E27FC236}">
                    <a16:creationId xmlns:a16="http://schemas.microsoft.com/office/drawing/2014/main" xmlns="" id="{534AB18C-271F-49D6-89C1-B59929EE1C97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5360;p75">
                <a:extLst>
                  <a:ext uri="{FF2B5EF4-FFF2-40B4-BE49-F238E27FC236}">
                    <a16:creationId xmlns:a16="http://schemas.microsoft.com/office/drawing/2014/main" xmlns="" id="{71265F94-3336-484C-A9C2-6DB70AE33CCD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5361;p75">
                <a:extLst>
                  <a:ext uri="{FF2B5EF4-FFF2-40B4-BE49-F238E27FC236}">
                    <a16:creationId xmlns:a16="http://schemas.microsoft.com/office/drawing/2014/main" xmlns="" id="{D858BD25-95B5-46BB-AE3B-5E3FF9C295FB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5362;p75">
                <a:extLst>
                  <a:ext uri="{FF2B5EF4-FFF2-40B4-BE49-F238E27FC236}">
                    <a16:creationId xmlns:a16="http://schemas.microsoft.com/office/drawing/2014/main" xmlns="" id="{CEE2C272-FF91-454D-B257-E139F064FE57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5363;p75">
                <a:extLst>
                  <a:ext uri="{FF2B5EF4-FFF2-40B4-BE49-F238E27FC236}">
                    <a16:creationId xmlns:a16="http://schemas.microsoft.com/office/drawing/2014/main" xmlns="" id="{EF228425-3024-4318-A08F-715A9862916C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5364;p75">
                <a:extLst>
                  <a:ext uri="{FF2B5EF4-FFF2-40B4-BE49-F238E27FC236}">
                    <a16:creationId xmlns:a16="http://schemas.microsoft.com/office/drawing/2014/main" xmlns="" id="{D0CEC72D-881B-43C8-921B-09E59C95C6AA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5365;p75">
                <a:extLst>
                  <a:ext uri="{FF2B5EF4-FFF2-40B4-BE49-F238E27FC236}">
                    <a16:creationId xmlns:a16="http://schemas.microsoft.com/office/drawing/2014/main" xmlns="" id="{27FC886D-02E9-4B48-867C-E4CB5272DA85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5366;p75">
                <a:extLst>
                  <a:ext uri="{FF2B5EF4-FFF2-40B4-BE49-F238E27FC236}">
                    <a16:creationId xmlns:a16="http://schemas.microsoft.com/office/drawing/2014/main" xmlns="" id="{8D9E3554-2D2B-4C71-9CBA-5837DB364235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5367;p75">
                <a:extLst>
                  <a:ext uri="{FF2B5EF4-FFF2-40B4-BE49-F238E27FC236}">
                    <a16:creationId xmlns:a16="http://schemas.microsoft.com/office/drawing/2014/main" xmlns="" id="{6549ED1C-0D58-4F88-9751-9B36B7F89A2E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5368;p75">
                <a:extLst>
                  <a:ext uri="{FF2B5EF4-FFF2-40B4-BE49-F238E27FC236}">
                    <a16:creationId xmlns:a16="http://schemas.microsoft.com/office/drawing/2014/main" xmlns="" id="{9F5B4138-99E4-4C62-BD68-AC0F9975CDF2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5369;p75">
                <a:extLst>
                  <a:ext uri="{FF2B5EF4-FFF2-40B4-BE49-F238E27FC236}">
                    <a16:creationId xmlns:a16="http://schemas.microsoft.com/office/drawing/2014/main" xmlns="" id="{1EF4F5C7-70CA-423A-83EE-37987539565B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5370;p75">
                <a:extLst>
                  <a:ext uri="{FF2B5EF4-FFF2-40B4-BE49-F238E27FC236}">
                    <a16:creationId xmlns:a16="http://schemas.microsoft.com/office/drawing/2014/main" xmlns="" id="{0462EBBF-58BD-4279-A403-33AFC078BB72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5371;p75">
                <a:extLst>
                  <a:ext uri="{FF2B5EF4-FFF2-40B4-BE49-F238E27FC236}">
                    <a16:creationId xmlns:a16="http://schemas.microsoft.com/office/drawing/2014/main" xmlns="" id="{2F7C38D0-B58A-407D-AFA0-314C2DA40268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5372;p75">
                <a:extLst>
                  <a:ext uri="{FF2B5EF4-FFF2-40B4-BE49-F238E27FC236}">
                    <a16:creationId xmlns:a16="http://schemas.microsoft.com/office/drawing/2014/main" xmlns="" id="{910327CE-561C-4610-BAB5-3BA90B7ABC2E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5373;p75">
                <a:extLst>
                  <a:ext uri="{FF2B5EF4-FFF2-40B4-BE49-F238E27FC236}">
                    <a16:creationId xmlns:a16="http://schemas.microsoft.com/office/drawing/2014/main" xmlns="" id="{AA66A830-0C7D-4B5F-87DE-3F60413BFB68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5374;p75">
                <a:extLst>
                  <a:ext uri="{FF2B5EF4-FFF2-40B4-BE49-F238E27FC236}">
                    <a16:creationId xmlns:a16="http://schemas.microsoft.com/office/drawing/2014/main" xmlns="" id="{FD361DCF-CB8C-445B-A4EB-E7C509C49310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5375;p75">
                <a:extLst>
                  <a:ext uri="{FF2B5EF4-FFF2-40B4-BE49-F238E27FC236}">
                    <a16:creationId xmlns:a16="http://schemas.microsoft.com/office/drawing/2014/main" xmlns="" id="{9FE4081A-24B1-4DE2-996A-D84D0A98AA6E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Google Shape;5376;p75">
              <a:extLst>
                <a:ext uri="{FF2B5EF4-FFF2-40B4-BE49-F238E27FC236}">
                  <a16:creationId xmlns:a16="http://schemas.microsoft.com/office/drawing/2014/main" xmlns="" id="{906E2218-C50E-4760-83EA-77B37C44E27C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图片 13">
            <a:extLst>
              <a:ext uri="{FF2B5EF4-FFF2-40B4-BE49-F238E27FC236}">
                <a16:creationId xmlns:a16="http://schemas.microsoft.com/office/drawing/2014/main" xmlns="" id="{0C9BC3F6-2129-49A9-B638-C2EB0DE2D9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>
            <a:extLst>
              <a:ext uri="{FF2B5EF4-FFF2-40B4-BE49-F238E27FC236}">
                <a16:creationId xmlns:a16="http://schemas.microsoft.com/office/drawing/2014/main" xmlns="" id="{B32497C7-023A-43BF-A4F5-F17B54D059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37" name="图片 12">
            <a:extLst>
              <a:ext uri="{FF2B5EF4-FFF2-40B4-BE49-F238E27FC236}">
                <a16:creationId xmlns:a16="http://schemas.microsoft.com/office/drawing/2014/main" xmlns="" id="{157357CD-0CEC-44CC-A53A-F94DB0E96B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38" name="图片 13">
            <a:extLst>
              <a:ext uri="{FF2B5EF4-FFF2-40B4-BE49-F238E27FC236}">
                <a16:creationId xmlns:a16="http://schemas.microsoft.com/office/drawing/2014/main" xmlns="" id="{885CA9F1-A26F-40C6-A798-9193B5C6A8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990B594-B97B-8246-A8C4-B60D88D1984B}"/>
              </a:ext>
            </a:extLst>
          </p:cNvPr>
          <p:cNvGrpSpPr/>
          <p:nvPr/>
        </p:nvGrpSpPr>
        <p:grpSpPr>
          <a:xfrm>
            <a:off x="-1" y="2797716"/>
            <a:ext cx="12192001" cy="3747339"/>
            <a:chOff x="0" y="1199054"/>
            <a:chExt cx="12192000" cy="5658946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822DB8D3-FB6C-5E49-8AFD-543121EBEF9E}"/>
                </a:ext>
              </a:extLst>
            </p:cNvPr>
            <p:cNvGrpSpPr/>
            <p:nvPr/>
          </p:nvGrpSpPr>
          <p:grpSpPr>
            <a:xfrm>
              <a:off x="0" y="5644206"/>
              <a:ext cx="12192000" cy="1213794"/>
              <a:chOff x="0" y="5644206"/>
              <a:chExt cx="12192000" cy="1213794"/>
            </a:xfrm>
          </p:grpSpPr>
          <p:pic>
            <p:nvPicPr>
              <p:cNvPr id="151" name="Picture 150">
                <a:extLst>
                  <a:ext uri="{FF2B5EF4-FFF2-40B4-BE49-F238E27FC236}">
                    <a16:creationId xmlns:a16="http://schemas.microsoft.com/office/drawing/2014/main" xmlns="" id="{F91719D2-7C58-B244-BFDF-05E0584706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52" name="Picture 151">
                <a:extLst>
                  <a:ext uri="{FF2B5EF4-FFF2-40B4-BE49-F238E27FC236}">
                    <a16:creationId xmlns:a16="http://schemas.microsoft.com/office/drawing/2014/main" xmlns="" id="{1B566347-02B2-894A-95E4-3D7905F664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153" name="Picture 152">
                <a:extLst>
                  <a:ext uri="{FF2B5EF4-FFF2-40B4-BE49-F238E27FC236}">
                    <a16:creationId xmlns:a16="http://schemas.microsoft.com/office/drawing/2014/main" xmlns="" id="{8E048A77-F22A-0740-9270-9A31A04B3E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5001" t="3218" r="2824"/>
              <a:stretch/>
            </p:blipFill>
            <p:spPr>
              <a:xfrm>
                <a:off x="0" y="5646987"/>
                <a:ext cx="2580302" cy="1211013"/>
              </a:xfrm>
              <a:prstGeom prst="rect">
                <a:avLst/>
              </a:prstGeom>
            </p:spPr>
          </p:pic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487901F4-5936-7540-8D49-7A873C9D31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462" b="97638" l="4700" r="91384">
                          <a14:foregroundMark x1="27676" y1="13648" x2="27676" y2="20210"/>
                          <a14:foregroundMark x1="24021" y1="16273" x2="30026" y2="10499"/>
                          <a14:foregroundMark x1="24021" y1="17585" x2="28982" y2="13911"/>
                          <a14:foregroundMark x1="30287" y1="10236" x2="30548" y2="10236"/>
                          <a14:foregroundMark x1="19582" y1="36483" x2="30809" y2="38320"/>
                          <a14:foregroundMark x1="34726" y1="33333" x2="47781" y2="41207"/>
                          <a14:foregroundMark x1="19321" y1="52231" x2="44125" y2="52231"/>
                          <a14:foregroundMark x1="77285" y1="78215" x2="75457" y2="95801"/>
                          <a14:backgroundMark x1="47258" y1="24147" x2="52742" y2="26247"/>
                        </a14:backgroundRemoval>
                      </a14:imgEffect>
                    </a14:imgLayer>
                  </a14:imgProps>
                </a:ext>
              </a:extLst>
            </a:blip>
            <a:srcRect r="50761"/>
            <a:stretch/>
          </p:blipFill>
          <p:spPr>
            <a:xfrm>
              <a:off x="9862243" y="1199054"/>
              <a:ext cx="2329757" cy="4706817"/>
            </a:xfrm>
            <a:prstGeom prst="rect">
              <a:avLst/>
            </a:prstGeom>
          </p:spPr>
        </p:pic>
        <p:grpSp>
          <p:nvGrpSpPr>
            <p:cNvPr id="42" name="Google Shape;3534;p52">
              <a:extLst>
                <a:ext uri="{FF2B5EF4-FFF2-40B4-BE49-F238E27FC236}">
                  <a16:creationId xmlns:a16="http://schemas.microsoft.com/office/drawing/2014/main" xmlns="" id="{3D2749F6-54CA-AB4B-894D-567E3994B053}"/>
                </a:ext>
              </a:extLst>
            </p:cNvPr>
            <p:cNvGrpSpPr/>
            <p:nvPr/>
          </p:nvGrpSpPr>
          <p:grpSpPr>
            <a:xfrm>
              <a:off x="8916016" y="2451068"/>
              <a:ext cx="1441581" cy="3195823"/>
              <a:chOff x="6988112" y="57572"/>
              <a:chExt cx="1441581" cy="3195823"/>
            </a:xfrm>
          </p:grpSpPr>
          <p:sp>
            <p:nvSpPr>
              <p:cNvPr id="43" name="Google Shape;3535;p52">
                <a:extLst>
                  <a:ext uri="{FF2B5EF4-FFF2-40B4-BE49-F238E27FC236}">
                    <a16:creationId xmlns:a16="http://schemas.microsoft.com/office/drawing/2014/main" xmlns="" id="{D1DB1964-042B-A642-8925-9D9089BF123B}"/>
                  </a:ext>
                </a:extLst>
              </p:cNvPr>
              <p:cNvSpPr/>
              <p:nvPr/>
            </p:nvSpPr>
            <p:spPr>
              <a:xfrm>
                <a:off x="7887893" y="541350"/>
                <a:ext cx="308781" cy="22913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83" extrusionOk="0">
                    <a:moveTo>
                      <a:pt x="790" y="1"/>
                    </a:moveTo>
                    <a:lnTo>
                      <a:pt x="0" y="7083"/>
                    </a:lnTo>
                    <a:lnTo>
                      <a:pt x="9544" y="7083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Google Shape;3536;p52">
                <a:extLst>
                  <a:ext uri="{FF2B5EF4-FFF2-40B4-BE49-F238E27FC236}">
                    <a16:creationId xmlns:a16="http://schemas.microsoft.com/office/drawing/2014/main" xmlns="" id="{D2915F33-8C7D-DE4A-83BC-E383C61C60CE}"/>
                  </a:ext>
                </a:extLst>
              </p:cNvPr>
              <p:cNvSpPr/>
              <p:nvPr/>
            </p:nvSpPr>
            <p:spPr>
              <a:xfrm>
                <a:off x="8109142" y="603302"/>
                <a:ext cx="308781" cy="228165"/>
              </a:xfrm>
              <a:custGeom>
                <a:avLst/>
                <a:gdLst/>
                <a:ahLst/>
                <a:cxnLst/>
                <a:rect l="l" t="t" r="r" b="b"/>
                <a:pathLst>
                  <a:path w="9545" h="7053" extrusionOk="0">
                    <a:moveTo>
                      <a:pt x="790" y="1"/>
                    </a:moveTo>
                    <a:lnTo>
                      <a:pt x="0" y="7052"/>
                    </a:lnTo>
                    <a:lnTo>
                      <a:pt x="9544" y="7052"/>
                    </a:lnTo>
                    <a:lnTo>
                      <a:pt x="95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Google Shape;3537;p52">
                <a:extLst>
                  <a:ext uri="{FF2B5EF4-FFF2-40B4-BE49-F238E27FC236}">
                    <a16:creationId xmlns:a16="http://schemas.microsoft.com/office/drawing/2014/main" xmlns="" id="{6A1121B8-2874-D84C-B3D9-93E36F214BAB}"/>
                  </a:ext>
                </a:extLst>
              </p:cNvPr>
              <p:cNvSpPr/>
              <p:nvPr/>
            </p:nvSpPr>
            <p:spPr>
              <a:xfrm>
                <a:off x="7557491" y="57572"/>
                <a:ext cx="393344" cy="980367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30305" extrusionOk="0">
                    <a:moveTo>
                      <a:pt x="0" y="0"/>
                    </a:moveTo>
                    <a:lnTo>
                      <a:pt x="0" y="30304"/>
                    </a:lnTo>
                    <a:lnTo>
                      <a:pt x="12158" y="30304"/>
                    </a:lnTo>
                    <a:lnTo>
                      <a:pt x="12158" y="20760"/>
                    </a:lnTo>
                    <a:lnTo>
                      <a:pt x="1215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Google Shape;3538;p52">
                <a:extLst>
                  <a:ext uri="{FF2B5EF4-FFF2-40B4-BE49-F238E27FC236}">
                    <a16:creationId xmlns:a16="http://schemas.microsoft.com/office/drawing/2014/main" xmlns="" id="{13C325F1-7D4F-0347-BF28-7F062FC79A89}"/>
                  </a:ext>
                </a:extLst>
              </p:cNvPr>
              <p:cNvSpPr/>
              <p:nvPr/>
            </p:nvSpPr>
            <p:spPr>
              <a:xfrm>
                <a:off x="7151356" y="57572"/>
                <a:ext cx="406154" cy="712897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22037" extrusionOk="0">
                    <a:moveTo>
                      <a:pt x="12554" y="0"/>
                    </a:moveTo>
                    <a:lnTo>
                      <a:pt x="1" y="7599"/>
                    </a:lnTo>
                    <a:lnTo>
                      <a:pt x="1" y="22037"/>
                    </a:lnTo>
                    <a:lnTo>
                      <a:pt x="12554" y="22037"/>
                    </a:lnTo>
                    <a:lnTo>
                      <a:pt x="125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Google Shape;3539;p52">
                <a:extLst>
                  <a:ext uri="{FF2B5EF4-FFF2-40B4-BE49-F238E27FC236}">
                    <a16:creationId xmlns:a16="http://schemas.microsoft.com/office/drawing/2014/main" xmlns="" id="{2FEEC6A5-C6C0-C14C-82B3-9E88863C04A9}"/>
                  </a:ext>
                </a:extLst>
              </p:cNvPr>
              <p:cNvSpPr/>
              <p:nvPr/>
            </p:nvSpPr>
            <p:spPr>
              <a:xfrm>
                <a:off x="7674505" y="351579"/>
                <a:ext cx="169158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Google Shape;3540;p52">
                <a:extLst>
                  <a:ext uri="{FF2B5EF4-FFF2-40B4-BE49-F238E27FC236}">
                    <a16:creationId xmlns:a16="http://schemas.microsoft.com/office/drawing/2014/main" xmlns="" id="{64847663-0D0E-ED46-80EF-E7C1545BF3D8}"/>
                  </a:ext>
                </a:extLst>
              </p:cNvPr>
              <p:cNvSpPr/>
              <p:nvPr/>
            </p:nvSpPr>
            <p:spPr>
              <a:xfrm>
                <a:off x="6988112" y="692785"/>
                <a:ext cx="1435661" cy="1808333"/>
              </a:xfrm>
              <a:custGeom>
                <a:avLst/>
                <a:gdLst/>
                <a:ahLst/>
                <a:cxnLst/>
                <a:rect l="l" t="t" r="r" b="b"/>
                <a:pathLst>
                  <a:path w="44379" h="55899" extrusionOk="0">
                    <a:moveTo>
                      <a:pt x="1" y="1"/>
                    </a:moveTo>
                    <a:lnTo>
                      <a:pt x="1" y="55898"/>
                    </a:lnTo>
                    <a:lnTo>
                      <a:pt x="44379" y="55898"/>
                    </a:lnTo>
                    <a:lnTo>
                      <a:pt x="4437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Google Shape;3541;p52">
                <a:extLst>
                  <a:ext uri="{FF2B5EF4-FFF2-40B4-BE49-F238E27FC236}">
                    <a16:creationId xmlns:a16="http://schemas.microsoft.com/office/drawing/2014/main" xmlns="" id="{FC216439-C640-6145-8EC8-DAC471158D55}"/>
                  </a:ext>
                </a:extLst>
              </p:cNvPr>
              <p:cNvSpPr/>
              <p:nvPr/>
            </p:nvSpPr>
            <p:spPr>
              <a:xfrm>
                <a:off x="6992059" y="2491312"/>
                <a:ext cx="1437634" cy="749291"/>
              </a:xfrm>
              <a:custGeom>
                <a:avLst/>
                <a:gdLst/>
                <a:ahLst/>
                <a:cxnLst/>
                <a:rect l="l" t="t" r="r" b="b"/>
                <a:pathLst>
                  <a:path w="44440" h="23162" extrusionOk="0">
                    <a:moveTo>
                      <a:pt x="1" y="0"/>
                    </a:moveTo>
                    <a:lnTo>
                      <a:pt x="1" y="23162"/>
                    </a:lnTo>
                    <a:lnTo>
                      <a:pt x="44439" y="23162"/>
                    </a:lnTo>
                    <a:lnTo>
                      <a:pt x="444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Google Shape;3542;p52">
                <a:extLst>
                  <a:ext uri="{FF2B5EF4-FFF2-40B4-BE49-F238E27FC236}">
                    <a16:creationId xmlns:a16="http://schemas.microsoft.com/office/drawing/2014/main" xmlns="" id="{C6A14CEC-A766-AA4A-87FD-8549B9AB48AD}"/>
                  </a:ext>
                </a:extLst>
              </p:cNvPr>
              <p:cNvSpPr/>
              <p:nvPr/>
            </p:nvSpPr>
            <p:spPr>
              <a:xfrm>
                <a:off x="7225116" y="893395"/>
                <a:ext cx="319586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3" extrusionOk="0">
                    <a:moveTo>
                      <a:pt x="0" y="0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Google Shape;3543;p52">
                <a:extLst>
                  <a:ext uri="{FF2B5EF4-FFF2-40B4-BE49-F238E27FC236}">
                    <a16:creationId xmlns:a16="http://schemas.microsoft.com/office/drawing/2014/main" xmlns="" id="{E7EB4251-95B5-DB41-A177-94E2E2F8FC14}"/>
                  </a:ext>
                </a:extLst>
              </p:cNvPr>
              <p:cNvSpPr/>
              <p:nvPr/>
            </p:nvSpPr>
            <p:spPr>
              <a:xfrm>
                <a:off x="7174972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6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6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49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Google Shape;3544;p52">
                <a:extLst>
                  <a:ext uri="{FF2B5EF4-FFF2-40B4-BE49-F238E27FC236}">
                    <a16:creationId xmlns:a16="http://schemas.microsoft.com/office/drawing/2014/main" xmlns="" id="{9F1C5996-EA70-9E49-9AFF-211D5ABFBA73}"/>
                  </a:ext>
                </a:extLst>
              </p:cNvPr>
              <p:cNvSpPr/>
              <p:nvPr/>
            </p:nvSpPr>
            <p:spPr>
              <a:xfrm>
                <a:off x="7225116" y="893395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1976" y="12523"/>
                    </a:lnTo>
                    <a:lnTo>
                      <a:pt x="395" y="4924"/>
                    </a:lnTo>
                    <a:cubicBezTo>
                      <a:pt x="5715" y="4560"/>
                      <a:pt x="4955" y="0"/>
                      <a:pt x="49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Google Shape;3545;p52">
                <a:extLst>
                  <a:ext uri="{FF2B5EF4-FFF2-40B4-BE49-F238E27FC236}">
                    <a16:creationId xmlns:a16="http://schemas.microsoft.com/office/drawing/2014/main" xmlns="" id="{E3250C13-E26F-084B-8752-DC4A495E75BB}"/>
                  </a:ext>
                </a:extLst>
              </p:cNvPr>
              <p:cNvSpPr/>
              <p:nvPr/>
            </p:nvSpPr>
            <p:spPr>
              <a:xfrm>
                <a:off x="7360797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685" y="12523"/>
                    </a:lnTo>
                    <a:lnTo>
                      <a:pt x="56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Google Shape;3546;p52">
                <a:extLst>
                  <a:ext uri="{FF2B5EF4-FFF2-40B4-BE49-F238E27FC236}">
                    <a16:creationId xmlns:a16="http://schemas.microsoft.com/office/drawing/2014/main" xmlns="" id="{EEFAEA85-1AAE-2E4D-A9E5-52AD4E4F7B2D}"/>
                  </a:ext>
                </a:extLst>
              </p:cNvPr>
              <p:cNvSpPr/>
              <p:nvPr/>
            </p:nvSpPr>
            <p:spPr>
              <a:xfrm>
                <a:off x="71828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Google Shape;3547;p52">
                <a:extLst>
                  <a:ext uri="{FF2B5EF4-FFF2-40B4-BE49-F238E27FC236}">
                    <a16:creationId xmlns:a16="http://schemas.microsoft.com/office/drawing/2014/main" xmlns="" id="{73174BBE-A68A-D840-B053-4E35C9934BC5}"/>
                  </a:ext>
                </a:extLst>
              </p:cNvPr>
              <p:cNvSpPr/>
              <p:nvPr/>
            </p:nvSpPr>
            <p:spPr>
              <a:xfrm>
                <a:off x="722608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Google Shape;3548;p52">
                <a:extLst>
                  <a:ext uri="{FF2B5EF4-FFF2-40B4-BE49-F238E27FC236}">
                    <a16:creationId xmlns:a16="http://schemas.microsoft.com/office/drawing/2014/main" xmlns="" id="{BD5AFB86-49B8-E149-880B-BBA6D07DE4C4}"/>
                  </a:ext>
                </a:extLst>
              </p:cNvPr>
              <p:cNvSpPr/>
              <p:nvPr/>
            </p:nvSpPr>
            <p:spPr>
              <a:xfrm>
                <a:off x="72693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Google Shape;3549;p52">
                <a:extLst>
                  <a:ext uri="{FF2B5EF4-FFF2-40B4-BE49-F238E27FC236}">
                    <a16:creationId xmlns:a16="http://schemas.microsoft.com/office/drawing/2014/main" xmlns="" id="{57C66AD7-9DC5-4644-A05D-35B7BDEB78C6}"/>
                  </a:ext>
                </a:extLst>
              </p:cNvPr>
              <p:cNvSpPr/>
              <p:nvPr/>
            </p:nvSpPr>
            <p:spPr>
              <a:xfrm>
                <a:off x="731262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Google Shape;3550;p52">
                <a:extLst>
                  <a:ext uri="{FF2B5EF4-FFF2-40B4-BE49-F238E27FC236}">
                    <a16:creationId xmlns:a16="http://schemas.microsoft.com/office/drawing/2014/main" xmlns="" id="{52F99544-D929-9340-8460-52DEE18E4950}"/>
                  </a:ext>
                </a:extLst>
              </p:cNvPr>
              <p:cNvSpPr/>
              <p:nvPr/>
            </p:nvSpPr>
            <p:spPr>
              <a:xfrm>
                <a:off x="73549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Google Shape;3551;p52">
                <a:extLst>
                  <a:ext uri="{FF2B5EF4-FFF2-40B4-BE49-F238E27FC236}">
                    <a16:creationId xmlns:a16="http://schemas.microsoft.com/office/drawing/2014/main" xmlns="" id="{76D72EE1-2BDA-7640-8A31-E39E52016ED3}"/>
                  </a:ext>
                </a:extLst>
              </p:cNvPr>
              <p:cNvSpPr/>
              <p:nvPr/>
            </p:nvSpPr>
            <p:spPr>
              <a:xfrm>
                <a:off x="739816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Google Shape;3552;p52">
                <a:extLst>
                  <a:ext uri="{FF2B5EF4-FFF2-40B4-BE49-F238E27FC236}">
                    <a16:creationId xmlns:a16="http://schemas.microsoft.com/office/drawing/2014/main" xmlns="" id="{7ED9DF71-D772-724C-A140-28F7B367FD6A}"/>
                  </a:ext>
                </a:extLst>
              </p:cNvPr>
              <p:cNvSpPr/>
              <p:nvPr/>
            </p:nvSpPr>
            <p:spPr>
              <a:xfrm>
                <a:off x="744144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Google Shape;3553;p52">
                <a:extLst>
                  <a:ext uri="{FF2B5EF4-FFF2-40B4-BE49-F238E27FC236}">
                    <a16:creationId xmlns:a16="http://schemas.microsoft.com/office/drawing/2014/main" xmlns="" id="{1DFBB194-3C74-8D45-98F1-143A550CB946}"/>
                  </a:ext>
                </a:extLst>
              </p:cNvPr>
              <p:cNvSpPr/>
              <p:nvPr/>
            </p:nvSpPr>
            <p:spPr>
              <a:xfrm>
                <a:off x="748470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Google Shape;3554;p52">
                <a:extLst>
                  <a:ext uri="{FF2B5EF4-FFF2-40B4-BE49-F238E27FC236}">
                    <a16:creationId xmlns:a16="http://schemas.microsoft.com/office/drawing/2014/main" xmlns="" id="{43D4E98D-0E20-534A-8A59-264C036622CC}"/>
                  </a:ext>
                </a:extLst>
              </p:cNvPr>
              <p:cNvSpPr/>
              <p:nvPr/>
            </p:nvSpPr>
            <p:spPr>
              <a:xfrm>
                <a:off x="752698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Google Shape;3555;p52">
                <a:extLst>
                  <a:ext uri="{FF2B5EF4-FFF2-40B4-BE49-F238E27FC236}">
                    <a16:creationId xmlns:a16="http://schemas.microsoft.com/office/drawing/2014/main" xmlns="" id="{781033F2-0085-1E43-A576-184E8F98862C}"/>
                  </a:ext>
                </a:extLst>
              </p:cNvPr>
              <p:cNvSpPr/>
              <p:nvPr/>
            </p:nvSpPr>
            <p:spPr>
              <a:xfrm>
                <a:off x="7570270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Google Shape;3556;p52">
                <a:extLst>
                  <a:ext uri="{FF2B5EF4-FFF2-40B4-BE49-F238E27FC236}">
                    <a16:creationId xmlns:a16="http://schemas.microsoft.com/office/drawing/2014/main" xmlns="" id="{7EA9981B-4D75-7744-9987-FACEC062121C}"/>
                  </a:ext>
                </a:extLst>
              </p:cNvPr>
              <p:cNvSpPr/>
              <p:nvPr/>
            </p:nvSpPr>
            <p:spPr>
              <a:xfrm>
                <a:off x="7157276" y="816690"/>
                <a:ext cx="449374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4" extrusionOk="0">
                    <a:moveTo>
                      <a:pt x="11307" y="0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Google Shape;3557;p52">
                <a:extLst>
                  <a:ext uri="{FF2B5EF4-FFF2-40B4-BE49-F238E27FC236}">
                    <a16:creationId xmlns:a16="http://schemas.microsoft.com/office/drawing/2014/main" xmlns="" id="{4D541081-983C-8E40-AF9A-352D09914514}"/>
                  </a:ext>
                </a:extLst>
              </p:cNvPr>
              <p:cNvSpPr/>
              <p:nvPr/>
            </p:nvSpPr>
            <p:spPr>
              <a:xfrm>
                <a:off x="7877055" y="893395"/>
                <a:ext cx="319618" cy="478877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3" extrusionOk="0">
                    <a:moveTo>
                      <a:pt x="1" y="0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Google Shape;3558;p52">
                <a:extLst>
                  <a:ext uri="{FF2B5EF4-FFF2-40B4-BE49-F238E27FC236}">
                    <a16:creationId xmlns:a16="http://schemas.microsoft.com/office/drawing/2014/main" xmlns="" id="{2DE6D379-9D5A-DD42-A612-13A320D71AB0}"/>
                  </a:ext>
                </a:extLst>
              </p:cNvPr>
              <p:cNvSpPr/>
              <p:nvPr/>
            </p:nvSpPr>
            <p:spPr>
              <a:xfrm>
                <a:off x="7825940" y="1297524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1"/>
                    </a:moveTo>
                    <a:cubicBezTo>
                      <a:pt x="91" y="1"/>
                      <a:pt x="0" y="62"/>
                      <a:pt x="0" y="153"/>
                    </a:cubicBezTo>
                    <a:lnTo>
                      <a:pt x="0" y="4439"/>
                    </a:lnTo>
                    <a:cubicBezTo>
                      <a:pt x="0" y="4530"/>
                      <a:pt x="91" y="4591"/>
                      <a:pt x="152" y="4591"/>
                    </a:cubicBezTo>
                    <a:lnTo>
                      <a:pt x="12432" y="4591"/>
                    </a:lnTo>
                    <a:cubicBezTo>
                      <a:pt x="12493" y="4591"/>
                      <a:pt x="12584" y="4530"/>
                      <a:pt x="12584" y="4439"/>
                    </a:cubicBezTo>
                    <a:lnTo>
                      <a:pt x="12584" y="153"/>
                    </a:lnTo>
                    <a:cubicBezTo>
                      <a:pt x="12584" y="62"/>
                      <a:pt x="12523" y="1"/>
                      <a:pt x="124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Google Shape;3559;p52">
                <a:extLst>
                  <a:ext uri="{FF2B5EF4-FFF2-40B4-BE49-F238E27FC236}">
                    <a16:creationId xmlns:a16="http://schemas.microsoft.com/office/drawing/2014/main" xmlns="" id="{34566620-50FF-B64D-A3B4-7555ABDDAE8C}"/>
                  </a:ext>
                </a:extLst>
              </p:cNvPr>
              <p:cNvSpPr/>
              <p:nvPr/>
            </p:nvSpPr>
            <p:spPr>
              <a:xfrm>
                <a:off x="7877055" y="893395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1976" y="12523"/>
                    </a:lnTo>
                    <a:lnTo>
                      <a:pt x="365" y="4924"/>
                    </a:lnTo>
                    <a:cubicBezTo>
                      <a:pt x="5685" y="4560"/>
                      <a:pt x="4925" y="0"/>
                      <a:pt x="49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Google Shape;3560;p52">
                <a:extLst>
                  <a:ext uri="{FF2B5EF4-FFF2-40B4-BE49-F238E27FC236}">
                    <a16:creationId xmlns:a16="http://schemas.microsoft.com/office/drawing/2014/main" xmlns="" id="{868948CB-1710-FF47-A8BC-3533A7449DC5}"/>
                  </a:ext>
                </a:extLst>
              </p:cNvPr>
              <p:cNvSpPr/>
              <p:nvPr/>
            </p:nvSpPr>
            <p:spPr>
              <a:xfrm>
                <a:off x="8011765" y="893395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0"/>
                    </a:moveTo>
                    <a:cubicBezTo>
                      <a:pt x="761" y="0"/>
                      <a:pt x="1" y="4560"/>
                      <a:pt x="5320" y="4924"/>
                    </a:cubicBezTo>
                    <a:lnTo>
                      <a:pt x="3709" y="12523"/>
                    </a:lnTo>
                    <a:lnTo>
                      <a:pt x="5715" y="12523"/>
                    </a:lnTo>
                    <a:lnTo>
                      <a:pt x="57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Google Shape;3561;p52">
                <a:extLst>
                  <a:ext uri="{FF2B5EF4-FFF2-40B4-BE49-F238E27FC236}">
                    <a16:creationId xmlns:a16="http://schemas.microsoft.com/office/drawing/2014/main" xmlns="" id="{FB8AD395-0FCE-9B41-AD14-ACC5D7254E75}"/>
                  </a:ext>
                </a:extLst>
              </p:cNvPr>
              <p:cNvSpPr/>
              <p:nvPr/>
            </p:nvSpPr>
            <p:spPr>
              <a:xfrm>
                <a:off x="7834772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Google Shape;3562;p52">
                <a:extLst>
                  <a:ext uri="{FF2B5EF4-FFF2-40B4-BE49-F238E27FC236}">
                    <a16:creationId xmlns:a16="http://schemas.microsoft.com/office/drawing/2014/main" xmlns="" id="{6CCC59CB-F3F7-D247-82D7-98193D9DAAB2}"/>
                  </a:ext>
                </a:extLst>
              </p:cNvPr>
              <p:cNvSpPr/>
              <p:nvPr/>
            </p:nvSpPr>
            <p:spPr>
              <a:xfrm>
                <a:off x="7878058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Google Shape;3563;p52">
                <a:extLst>
                  <a:ext uri="{FF2B5EF4-FFF2-40B4-BE49-F238E27FC236}">
                    <a16:creationId xmlns:a16="http://schemas.microsoft.com/office/drawing/2014/main" xmlns="" id="{4528E733-F5BF-1C48-9C29-5B60A7E8FFB9}"/>
                  </a:ext>
                </a:extLst>
              </p:cNvPr>
              <p:cNvSpPr/>
              <p:nvPr/>
            </p:nvSpPr>
            <p:spPr>
              <a:xfrm>
                <a:off x="7920341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Google Shape;3564;p52">
                <a:extLst>
                  <a:ext uri="{FF2B5EF4-FFF2-40B4-BE49-F238E27FC236}">
                    <a16:creationId xmlns:a16="http://schemas.microsoft.com/office/drawing/2014/main" xmlns="" id="{92E3E5CE-0504-2642-AB82-5691BA346468}"/>
                  </a:ext>
                </a:extLst>
              </p:cNvPr>
              <p:cNvSpPr/>
              <p:nvPr/>
            </p:nvSpPr>
            <p:spPr>
              <a:xfrm>
                <a:off x="7963594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Google Shape;3565;p52">
                <a:extLst>
                  <a:ext uri="{FF2B5EF4-FFF2-40B4-BE49-F238E27FC236}">
                    <a16:creationId xmlns:a16="http://schemas.microsoft.com/office/drawing/2014/main" xmlns="" id="{1A8C76B1-93D6-D043-B06B-8BD50E6F012B}"/>
                  </a:ext>
                </a:extLst>
              </p:cNvPr>
              <p:cNvSpPr/>
              <p:nvPr/>
            </p:nvSpPr>
            <p:spPr>
              <a:xfrm>
                <a:off x="8006847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3566;p52">
                <a:extLst>
                  <a:ext uri="{FF2B5EF4-FFF2-40B4-BE49-F238E27FC236}">
                    <a16:creationId xmlns:a16="http://schemas.microsoft.com/office/drawing/2014/main" xmlns="" id="{B14B3687-C578-2840-88C2-0FD0FEF432DF}"/>
                  </a:ext>
                </a:extLst>
              </p:cNvPr>
              <p:cNvSpPr/>
              <p:nvPr/>
            </p:nvSpPr>
            <p:spPr>
              <a:xfrm>
                <a:off x="8050133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3567;p52">
                <a:extLst>
                  <a:ext uri="{FF2B5EF4-FFF2-40B4-BE49-F238E27FC236}">
                    <a16:creationId xmlns:a16="http://schemas.microsoft.com/office/drawing/2014/main" xmlns="" id="{8B30EC75-19C1-9543-83B9-FC58EF1C2964}"/>
                  </a:ext>
                </a:extLst>
              </p:cNvPr>
              <p:cNvSpPr/>
              <p:nvPr/>
            </p:nvSpPr>
            <p:spPr>
              <a:xfrm>
                <a:off x="8092416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Google Shape;3568;p52">
                <a:extLst>
                  <a:ext uri="{FF2B5EF4-FFF2-40B4-BE49-F238E27FC236}">
                    <a16:creationId xmlns:a16="http://schemas.microsoft.com/office/drawing/2014/main" xmlns="" id="{F357DB04-0D57-2A48-927D-42742E7B9073}"/>
                  </a:ext>
                </a:extLst>
              </p:cNvPr>
              <p:cNvSpPr/>
              <p:nvPr/>
            </p:nvSpPr>
            <p:spPr>
              <a:xfrm>
                <a:off x="813566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Google Shape;3569;p52">
                <a:extLst>
                  <a:ext uri="{FF2B5EF4-FFF2-40B4-BE49-F238E27FC236}">
                    <a16:creationId xmlns:a16="http://schemas.microsoft.com/office/drawing/2014/main" xmlns="" id="{D81F054A-C69E-9043-8AB4-370C4335F668}"/>
                  </a:ext>
                </a:extLst>
              </p:cNvPr>
              <p:cNvSpPr/>
              <p:nvPr/>
            </p:nvSpPr>
            <p:spPr>
              <a:xfrm>
                <a:off x="8178955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0"/>
                    </a:moveTo>
                    <a:lnTo>
                      <a:pt x="0" y="12523"/>
                    </a:lnTo>
                    <a:lnTo>
                      <a:pt x="304" y="12523"/>
                    </a:ln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Google Shape;3570;p52">
                <a:extLst>
                  <a:ext uri="{FF2B5EF4-FFF2-40B4-BE49-F238E27FC236}">
                    <a16:creationId xmlns:a16="http://schemas.microsoft.com/office/drawing/2014/main" xmlns="" id="{F70E1C7D-2CB0-6B47-8FEA-B5FAD37C2C7B}"/>
                  </a:ext>
                </a:extLst>
              </p:cNvPr>
              <p:cNvSpPr/>
              <p:nvPr/>
            </p:nvSpPr>
            <p:spPr>
              <a:xfrm>
                <a:off x="8222209" y="893395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0"/>
                    </a:moveTo>
                    <a:lnTo>
                      <a:pt x="1" y="12523"/>
                    </a:lnTo>
                    <a:lnTo>
                      <a:pt x="305" y="12523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Google Shape;3571;p52">
                <a:extLst>
                  <a:ext uri="{FF2B5EF4-FFF2-40B4-BE49-F238E27FC236}">
                    <a16:creationId xmlns:a16="http://schemas.microsoft.com/office/drawing/2014/main" xmlns="" id="{82EE3CF1-97CA-3649-914E-7C24B26A6E31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319586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14804" extrusionOk="0">
                    <a:moveTo>
                      <a:pt x="0" y="1"/>
                    </a:moveTo>
                    <a:lnTo>
                      <a:pt x="0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3572;p52">
                <a:extLst>
                  <a:ext uri="{FF2B5EF4-FFF2-40B4-BE49-F238E27FC236}">
                    <a16:creationId xmlns:a16="http://schemas.microsoft.com/office/drawing/2014/main" xmlns="" id="{97B3C5BB-D24F-AA4F-ADCC-32BC5B5CC538}"/>
                  </a:ext>
                </a:extLst>
              </p:cNvPr>
              <p:cNvSpPr/>
              <p:nvPr/>
            </p:nvSpPr>
            <p:spPr>
              <a:xfrm>
                <a:off x="7174972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6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6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49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3573;p52">
                <a:extLst>
                  <a:ext uri="{FF2B5EF4-FFF2-40B4-BE49-F238E27FC236}">
                    <a16:creationId xmlns:a16="http://schemas.microsoft.com/office/drawing/2014/main" xmlns="" id="{3DC994B1-2B37-0048-8E0C-3B1B88024238}"/>
                  </a:ext>
                </a:extLst>
              </p:cNvPr>
              <p:cNvSpPr/>
              <p:nvPr/>
            </p:nvSpPr>
            <p:spPr>
              <a:xfrm>
                <a:off x="7225116" y="1680044"/>
                <a:ext cx="18488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1976" y="12524"/>
                    </a:lnTo>
                    <a:lnTo>
                      <a:pt x="395" y="4925"/>
                    </a:lnTo>
                    <a:cubicBezTo>
                      <a:pt x="5715" y="4560"/>
                      <a:pt x="4955" y="1"/>
                      <a:pt x="49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3574;p52">
                <a:extLst>
                  <a:ext uri="{FF2B5EF4-FFF2-40B4-BE49-F238E27FC236}">
                    <a16:creationId xmlns:a16="http://schemas.microsoft.com/office/drawing/2014/main" xmlns="" id="{4E4EEA7B-6D25-5C45-A8E3-C9A350BB867A}"/>
                  </a:ext>
                </a:extLst>
              </p:cNvPr>
              <p:cNvSpPr/>
              <p:nvPr/>
            </p:nvSpPr>
            <p:spPr>
              <a:xfrm>
                <a:off x="7360797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685" y="12524"/>
                    </a:lnTo>
                    <a:lnTo>
                      <a:pt x="56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3575;p52">
                <a:extLst>
                  <a:ext uri="{FF2B5EF4-FFF2-40B4-BE49-F238E27FC236}">
                    <a16:creationId xmlns:a16="http://schemas.microsoft.com/office/drawing/2014/main" xmlns="" id="{1E68EA41-7DC7-9845-B8FE-F321032A7105}"/>
                  </a:ext>
                </a:extLst>
              </p:cNvPr>
              <p:cNvSpPr/>
              <p:nvPr/>
            </p:nvSpPr>
            <p:spPr>
              <a:xfrm>
                <a:off x="71828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3576;p52">
                <a:extLst>
                  <a:ext uri="{FF2B5EF4-FFF2-40B4-BE49-F238E27FC236}">
                    <a16:creationId xmlns:a16="http://schemas.microsoft.com/office/drawing/2014/main" xmlns="" id="{7111A812-AA60-4540-BF59-5FD01F197CDF}"/>
                  </a:ext>
                </a:extLst>
              </p:cNvPr>
              <p:cNvSpPr/>
              <p:nvPr/>
            </p:nvSpPr>
            <p:spPr>
              <a:xfrm>
                <a:off x="722608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3577;p52">
                <a:extLst>
                  <a:ext uri="{FF2B5EF4-FFF2-40B4-BE49-F238E27FC236}">
                    <a16:creationId xmlns:a16="http://schemas.microsoft.com/office/drawing/2014/main" xmlns="" id="{0A78D294-2260-634D-A06F-8A95B581932A}"/>
                  </a:ext>
                </a:extLst>
              </p:cNvPr>
              <p:cNvSpPr/>
              <p:nvPr/>
            </p:nvSpPr>
            <p:spPr>
              <a:xfrm>
                <a:off x="72693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3578;p52">
                <a:extLst>
                  <a:ext uri="{FF2B5EF4-FFF2-40B4-BE49-F238E27FC236}">
                    <a16:creationId xmlns:a16="http://schemas.microsoft.com/office/drawing/2014/main" xmlns="" id="{7FA38755-3D58-574D-9F17-112D89AF46BE}"/>
                  </a:ext>
                </a:extLst>
              </p:cNvPr>
              <p:cNvSpPr/>
              <p:nvPr/>
            </p:nvSpPr>
            <p:spPr>
              <a:xfrm>
                <a:off x="731262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3579;p52">
                <a:extLst>
                  <a:ext uri="{FF2B5EF4-FFF2-40B4-BE49-F238E27FC236}">
                    <a16:creationId xmlns:a16="http://schemas.microsoft.com/office/drawing/2014/main" xmlns="" id="{60E2EB2A-670E-B145-AE50-FD31F69A4814}"/>
                  </a:ext>
                </a:extLst>
              </p:cNvPr>
              <p:cNvSpPr/>
              <p:nvPr/>
            </p:nvSpPr>
            <p:spPr>
              <a:xfrm>
                <a:off x="73549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3580;p52">
                <a:extLst>
                  <a:ext uri="{FF2B5EF4-FFF2-40B4-BE49-F238E27FC236}">
                    <a16:creationId xmlns:a16="http://schemas.microsoft.com/office/drawing/2014/main" xmlns="" id="{DBEC49F4-1BC4-0441-AAD3-1CC8A8049BB4}"/>
                  </a:ext>
                </a:extLst>
              </p:cNvPr>
              <p:cNvSpPr/>
              <p:nvPr/>
            </p:nvSpPr>
            <p:spPr>
              <a:xfrm>
                <a:off x="739816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3581;p52">
                <a:extLst>
                  <a:ext uri="{FF2B5EF4-FFF2-40B4-BE49-F238E27FC236}">
                    <a16:creationId xmlns:a16="http://schemas.microsoft.com/office/drawing/2014/main" xmlns="" id="{73AE2081-52AA-4145-8308-5A267914B77D}"/>
                  </a:ext>
                </a:extLst>
              </p:cNvPr>
              <p:cNvSpPr/>
              <p:nvPr/>
            </p:nvSpPr>
            <p:spPr>
              <a:xfrm>
                <a:off x="744144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3582;p52">
                <a:extLst>
                  <a:ext uri="{FF2B5EF4-FFF2-40B4-BE49-F238E27FC236}">
                    <a16:creationId xmlns:a16="http://schemas.microsoft.com/office/drawing/2014/main" xmlns="" id="{9DB7B9F7-3C3A-344E-90A0-81C5249414A2}"/>
                  </a:ext>
                </a:extLst>
              </p:cNvPr>
              <p:cNvSpPr/>
              <p:nvPr/>
            </p:nvSpPr>
            <p:spPr>
              <a:xfrm>
                <a:off x="748470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3583;p52">
                <a:extLst>
                  <a:ext uri="{FF2B5EF4-FFF2-40B4-BE49-F238E27FC236}">
                    <a16:creationId xmlns:a16="http://schemas.microsoft.com/office/drawing/2014/main" xmlns="" id="{EF61135C-E22C-9C47-A1CD-B6F24FB95C97}"/>
                  </a:ext>
                </a:extLst>
              </p:cNvPr>
              <p:cNvSpPr/>
              <p:nvPr/>
            </p:nvSpPr>
            <p:spPr>
              <a:xfrm>
                <a:off x="752698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3584;p52">
                <a:extLst>
                  <a:ext uri="{FF2B5EF4-FFF2-40B4-BE49-F238E27FC236}">
                    <a16:creationId xmlns:a16="http://schemas.microsoft.com/office/drawing/2014/main" xmlns="" id="{6D517297-A531-014B-8ACD-E7C315A80BA8}"/>
                  </a:ext>
                </a:extLst>
              </p:cNvPr>
              <p:cNvSpPr/>
              <p:nvPr/>
            </p:nvSpPr>
            <p:spPr>
              <a:xfrm>
                <a:off x="7570270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3585;p52">
                <a:extLst>
                  <a:ext uri="{FF2B5EF4-FFF2-40B4-BE49-F238E27FC236}">
                    <a16:creationId xmlns:a16="http://schemas.microsoft.com/office/drawing/2014/main" xmlns="" id="{12896942-361F-224D-9B8E-33B6C409147F}"/>
                  </a:ext>
                </a:extLst>
              </p:cNvPr>
              <p:cNvSpPr/>
              <p:nvPr/>
            </p:nvSpPr>
            <p:spPr>
              <a:xfrm>
                <a:off x="7157276" y="1603339"/>
                <a:ext cx="449374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2555" extrusionOk="0">
                    <a:moveTo>
                      <a:pt x="11307" y="1"/>
                    </a:moveTo>
                    <a:lnTo>
                      <a:pt x="2492" y="92"/>
                    </a:lnTo>
                    <a:lnTo>
                      <a:pt x="0" y="2554"/>
                    </a:lnTo>
                    <a:lnTo>
                      <a:pt x="13891" y="2554"/>
                    </a:lnTo>
                    <a:lnTo>
                      <a:pt x="11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3586;p52">
                <a:extLst>
                  <a:ext uri="{FF2B5EF4-FFF2-40B4-BE49-F238E27FC236}">
                    <a16:creationId xmlns:a16="http://schemas.microsoft.com/office/drawing/2014/main" xmlns="" id="{8D6C7FBD-1314-F54A-A78B-2E4CC0990F26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319618" cy="478909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14804" extrusionOk="0">
                    <a:moveTo>
                      <a:pt x="1" y="1"/>
                    </a:moveTo>
                    <a:lnTo>
                      <a:pt x="1" y="14803"/>
                    </a:lnTo>
                    <a:lnTo>
                      <a:pt x="9879" y="14803"/>
                    </a:lnTo>
                    <a:lnTo>
                      <a:pt x="98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3587;p52">
                <a:extLst>
                  <a:ext uri="{FF2B5EF4-FFF2-40B4-BE49-F238E27FC236}">
                    <a16:creationId xmlns:a16="http://schemas.microsoft.com/office/drawing/2014/main" xmlns="" id="{9E61BC8A-2F5A-D84E-B57E-40F8F089AA76}"/>
                  </a:ext>
                </a:extLst>
              </p:cNvPr>
              <p:cNvSpPr/>
              <p:nvPr/>
            </p:nvSpPr>
            <p:spPr>
              <a:xfrm>
                <a:off x="7825940" y="2084206"/>
                <a:ext cx="407092" cy="148519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4591" extrusionOk="0">
                    <a:moveTo>
                      <a:pt x="152" y="0"/>
                    </a:moveTo>
                    <a:cubicBezTo>
                      <a:pt x="91" y="0"/>
                      <a:pt x="0" y="61"/>
                      <a:pt x="0" y="152"/>
                    </a:cubicBezTo>
                    <a:lnTo>
                      <a:pt x="0" y="4438"/>
                    </a:lnTo>
                    <a:cubicBezTo>
                      <a:pt x="0" y="4529"/>
                      <a:pt x="91" y="4590"/>
                      <a:pt x="152" y="4590"/>
                    </a:cubicBezTo>
                    <a:lnTo>
                      <a:pt x="12432" y="4590"/>
                    </a:lnTo>
                    <a:cubicBezTo>
                      <a:pt x="12493" y="4590"/>
                      <a:pt x="12584" y="4529"/>
                      <a:pt x="12584" y="4438"/>
                    </a:cubicBezTo>
                    <a:lnTo>
                      <a:pt x="12584" y="152"/>
                    </a:lnTo>
                    <a:cubicBezTo>
                      <a:pt x="12584" y="61"/>
                      <a:pt x="12523" y="0"/>
                      <a:pt x="124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3588;p52">
                <a:extLst>
                  <a:ext uri="{FF2B5EF4-FFF2-40B4-BE49-F238E27FC236}">
                    <a16:creationId xmlns:a16="http://schemas.microsoft.com/office/drawing/2014/main" xmlns="" id="{B3D68420-79DC-4147-9AA6-C3B5D07C3C62}"/>
                  </a:ext>
                </a:extLst>
              </p:cNvPr>
              <p:cNvSpPr/>
              <p:nvPr/>
            </p:nvSpPr>
            <p:spPr>
              <a:xfrm>
                <a:off x="7877055" y="1680044"/>
                <a:ext cx="183910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1976" y="12524"/>
                    </a:lnTo>
                    <a:lnTo>
                      <a:pt x="365" y="4925"/>
                    </a:lnTo>
                    <a:cubicBezTo>
                      <a:pt x="5685" y="4560"/>
                      <a:pt x="4925" y="1"/>
                      <a:pt x="49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3589;p52">
                <a:extLst>
                  <a:ext uri="{FF2B5EF4-FFF2-40B4-BE49-F238E27FC236}">
                    <a16:creationId xmlns:a16="http://schemas.microsoft.com/office/drawing/2014/main" xmlns="" id="{76536EDA-521D-D744-A125-1B85AF04FA6B}"/>
                  </a:ext>
                </a:extLst>
              </p:cNvPr>
              <p:cNvSpPr/>
              <p:nvPr/>
            </p:nvSpPr>
            <p:spPr>
              <a:xfrm>
                <a:off x="8011765" y="1680044"/>
                <a:ext cx="184913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12524" extrusionOk="0">
                    <a:moveTo>
                      <a:pt x="761" y="1"/>
                    </a:moveTo>
                    <a:cubicBezTo>
                      <a:pt x="761" y="1"/>
                      <a:pt x="1" y="4560"/>
                      <a:pt x="5320" y="4925"/>
                    </a:cubicBezTo>
                    <a:lnTo>
                      <a:pt x="3709" y="12524"/>
                    </a:lnTo>
                    <a:lnTo>
                      <a:pt x="5715" y="1252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3590;p52">
                <a:extLst>
                  <a:ext uri="{FF2B5EF4-FFF2-40B4-BE49-F238E27FC236}">
                    <a16:creationId xmlns:a16="http://schemas.microsoft.com/office/drawing/2014/main" xmlns="" id="{E5FE1B1C-C41C-1E4C-A259-536A323A3B9B}"/>
                  </a:ext>
                </a:extLst>
              </p:cNvPr>
              <p:cNvSpPr/>
              <p:nvPr/>
            </p:nvSpPr>
            <p:spPr>
              <a:xfrm>
                <a:off x="7834772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3591;p52">
                <a:extLst>
                  <a:ext uri="{FF2B5EF4-FFF2-40B4-BE49-F238E27FC236}">
                    <a16:creationId xmlns:a16="http://schemas.microsoft.com/office/drawing/2014/main" xmlns="" id="{516EA149-CEC5-BC47-BECD-D8C62C2EAB5B}"/>
                  </a:ext>
                </a:extLst>
              </p:cNvPr>
              <p:cNvSpPr/>
              <p:nvPr/>
            </p:nvSpPr>
            <p:spPr>
              <a:xfrm>
                <a:off x="7878058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3592;p52">
                <a:extLst>
                  <a:ext uri="{FF2B5EF4-FFF2-40B4-BE49-F238E27FC236}">
                    <a16:creationId xmlns:a16="http://schemas.microsoft.com/office/drawing/2014/main" xmlns="" id="{CA5641F7-8BAE-AF4A-8BC9-87A535AB06C8}"/>
                  </a:ext>
                </a:extLst>
              </p:cNvPr>
              <p:cNvSpPr/>
              <p:nvPr/>
            </p:nvSpPr>
            <p:spPr>
              <a:xfrm>
                <a:off x="7920341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3593;p52">
                <a:extLst>
                  <a:ext uri="{FF2B5EF4-FFF2-40B4-BE49-F238E27FC236}">
                    <a16:creationId xmlns:a16="http://schemas.microsoft.com/office/drawing/2014/main" xmlns="" id="{1C5F0639-EC2D-844A-A8C6-58AC6784DA2A}"/>
                  </a:ext>
                </a:extLst>
              </p:cNvPr>
              <p:cNvSpPr/>
              <p:nvPr/>
            </p:nvSpPr>
            <p:spPr>
              <a:xfrm>
                <a:off x="7963594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3594;p52">
                <a:extLst>
                  <a:ext uri="{FF2B5EF4-FFF2-40B4-BE49-F238E27FC236}">
                    <a16:creationId xmlns:a16="http://schemas.microsoft.com/office/drawing/2014/main" xmlns="" id="{A2E96BE9-64AE-144A-AA65-D136BEB5A1CF}"/>
                  </a:ext>
                </a:extLst>
              </p:cNvPr>
              <p:cNvSpPr/>
              <p:nvPr/>
            </p:nvSpPr>
            <p:spPr>
              <a:xfrm>
                <a:off x="8006847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3595;p52">
                <a:extLst>
                  <a:ext uri="{FF2B5EF4-FFF2-40B4-BE49-F238E27FC236}">
                    <a16:creationId xmlns:a16="http://schemas.microsoft.com/office/drawing/2014/main" xmlns="" id="{11666449-A81F-4845-A1CE-361AB5F227DB}"/>
                  </a:ext>
                </a:extLst>
              </p:cNvPr>
              <p:cNvSpPr/>
              <p:nvPr/>
            </p:nvSpPr>
            <p:spPr>
              <a:xfrm>
                <a:off x="8050133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3596;p52">
                <a:extLst>
                  <a:ext uri="{FF2B5EF4-FFF2-40B4-BE49-F238E27FC236}">
                    <a16:creationId xmlns:a16="http://schemas.microsoft.com/office/drawing/2014/main" xmlns="" id="{742E1B85-ED98-8A49-8E1E-3A003A15F09B}"/>
                  </a:ext>
                </a:extLst>
              </p:cNvPr>
              <p:cNvSpPr/>
              <p:nvPr/>
            </p:nvSpPr>
            <p:spPr>
              <a:xfrm>
                <a:off x="8092416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3597;p52">
                <a:extLst>
                  <a:ext uri="{FF2B5EF4-FFF2-40B4-BE49-F238E27FC236}">
                    <a16:creationId xmlns:a16="http://schemas.microsoft.com/office/drawing/2014/main" xmlns="" id="{E52936FE-3BCF-0C49-9B2C-A8CDA5C36959}"/>
                  </a:ext>
                </a:extLst>
              </p:cNvPr>
              <p:cNvSpPr/>
              <p:nvPr/>
            </p:nvSpPr>
            <p:spPr>
              <a:xfrm>
                <a:off x="813566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3598;p52">
                <a:extLst>
                  <a:ext uri="{FF2B5EF4-FFF2-40B4-BE49-F238E27FC236}">
                    <a16:creationId xmlns:a16="http://schemas.microsoft.com/office/drawing/2014/main" xmlns="" id="{4F7F4D06-778F-AD46-B991-5EEFA61E671E}"/>
                  </a:ext>
                </a:extLst>
              </p:cNvPr>
              <p:cNvSpPr/>
              <p:nvPr/>
            </p:nvSpPr>
            <p:spPr>
              <a:xfrm>
                <a:off x="8178955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0" y="1"/>
                    </a:moveTo>
                    <a:lnTo>
                      <a:pt x="0" y="12524"/>
                    </a:lnTo>
                    <a:lnTo>
                      <a:pt x="304" y="12524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3599;p52">
                <a:extLst>
                  <a:ext uri="{FF2B5EF4-FFF2-40B4-BE49-F238E27FC236}">
                    <a16:creationId xmlns:a16="http://schemas.microsoft.com/office/drawing/2014/main" xmlns="" id="{9EF23448-6D78-A84F-A091-45830193D82D}"/>
                  </a:ext>
                </a:extLst>
              </p:cNvPr>
              <p:cNvSpPr/>
              <p:nvPr/>
            </p:nvSpPr>
            <p:spPr>
              <a:xfrm>
                <a:off x="8222209" y="1680044"/>
                <a:ext cx="9867" cy="405151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524" extrusionOk="0">
                    <a:moveTo>
                      <a:pt x="1" y="1"/>
                    </a:moveTo>
                    <a:lnTo>
                      <a:pt x="1" y="12524"/>
                    </a:lnTo>
                    <a:lnTo>
                      <a:pt x="305" y="12524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3600;p52">
                <a:extLst>
                  <a:ext uri="{FF2B5EF4-FFF2-40B4-BE49-F238E27FC236}">
                    <a16:creationId xmlns:a16="http://schemas.microsoft.com/office/drawing/2014/main" xmlns="" id="{398C315F-72D5-2E41-AD39-7E9FC0356B4A}"/>
                  </a:ext>
                </a:extLst>
              </p:cNvPr>
              <p:cNvSpPr/>
              <p:nvPr/>
            </p:nvSpPr>
            <p:spPr>
              <a:xfrm>
                <a:off x="7809215" y="1603339"/>
                <a:ext cx="448403" cy="82654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5" extrusionOk="0">
                    <a:moveTo>
                      <a:pt x="11277" y="1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3601;p52">
                <a:extLst>
                  <a:ext uri="{FF2B5EF4-FFF2-40B4-BE49-F238E27FC236}">
                    <a16:creationId xmlns:a16="http://schemas.microsoft.com/office/drawing/2014/main" xmlns="" id="{6A30A1D6-1F86-584C-9115-C53ABA965ACA}"/>
                  </a:ext>
                </a:extLst>
              </p:cNvPr>
              <p:cNvSpPr/>
              <p:nvPr/>
            </p:nvSpPr>
            <p:spPr>
              <a:xfrm>
                <a:off x="8241878" y="2255311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3602;p52">
                <a:extLst>
                  <a:ext uri="{FF2B5EF4-FFF2-40B4-BE49-F238E27FC236}">
                    <a16:creationId xmlns:a16="http://schemas.microsoft.com/office/drawing/2014/main" xmlns="" id="{5C25FD39-25EA-AD44-8397-34686F4FDE3B}"/>
                  </a:ext>
                </a:extLst>
              </p:cNvPr>
              <p:cNvSpPr/>
              <p:nvPr/>
            </p:nvSpPr>
            <p:spPr>
              <a:xfrm>
                <a:off x="8293025" y="2306426"/>
                <a:ext cx="9834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4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3603;p52">
                <a:extLst>
                  <a:ext uri="{FF2B5EF4-FFF2-40B4-BE49-F238E27FC236}">
                    <a16:creationId xmlns:a16="http://schemas.microsoft.com/office/drawing/2014/main" xmlns="" id="{E1B5EDC0-8C2F-A84A-947E-15BEC3D53ECA}"/>
                  </a:ext>
                </a:extLst>
              </p:cNvPr>
              <p:cNvSpPr/>
              <p:nvPr/>
            </p:nvSpPr>
            <p:spPr>
              <a:xfrm>
                <a:off x="8246795" y="2343791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3604;p52">
                <a:extLst>
                  <a:ext uri="{FF2B5EF4-FFF2-40B4-BE49-F238E27FC236}">
                    <a16:creationId xmlns:a16="http://schemas.microsoft.com/office/drawing/2014/main" xmlns="" id="{F6A5D0A4-6291-F340-AA8E-92D7C909F311}"/>
                  </a:ext>
                </a:extLst>
              </p:cNvPr>
              <p:cNvSpPr/>
              <p:nvPr/>
            </p:nvSpPr>
            <p:spPr>
              <a:xfrm>
                <a:off x="8196651" y="2348708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1"/>
                    </a:lnTo>
                    <a:lnTo>
                      <a:pt x="0" y="1521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3605;p52">
                <a:extLst>
                  <a:ext uri="{FF2B5EF4-FFF2-40B4-BE49-F238E27FC236}">
                    <a16:creationId xmlns:a16="http://schemas.microsoft.com/office/drawing/2014/main" xmlns="" id="{D7D01AB1-D222-944D-82A0-7639F87CC706}"/>
                  </a:ext>
                </a:extLst>
              </p:cNvPr>
              <p:cNvSpPr/>
              <p:nvPr/>
            </p:nvSpPr>
            <p:spPr>
              <a:xfrm>
                <a:off x="8297942" y="2439194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3606;p52">
                <a:extLst>
                  <a:ext uri="{FF2B5EF4-FFF2-40B4-BE49-F238E27FC236}">
                    <a16:creationId xmlns:a16="http://schemas.microsoft.com/office/drawing/2014/main" xmlns="" id="{A61027C8-12CE-AC45-9598-1423A7CA5097}"/>
                  </a:ext>
                </a:extLst>
              </p:cNvPr>
              <p:cNvSpPr/>
              <p:nvPr/>
            </p:nvSpPr>
            <p:spPr>
              <a:xfrm>
                <a:off x="7037286" y="1370314"/>
                <a:ext cx="118045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1" y="1307"/>
                    </a:lnTo>
                    <a:lnTo>
                      <a:pt x="1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3607;p52">
                <a:extLst>
                  <a:ext uri="{FF2B5EF4-FFF2-40B4-BE49-F238E27FC236}">
                    <a16:creationId xmlns:a16="http://schemas.microsoft.com/office/drawing/2014/main" xmlns="" id="{DC49848F-8479-4644-9CB6-052FB3966007}"/>
                  </a:ext>
                </a:extLst>
              </p:cNvPr>
              <p:cNvSpPr/>
              <p:nvPr/>
            </p:nvSpPr>
            <p:spPr>
              <a:xfrm>
                <a:off x="7088433" y="142142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0" y="1"/>
                    </a:moveTo>
                    <a:lnTo>
                      <a:pt x="0" y="1308"/>
                    </a:lnTo>
                    <a:lnTo>
                      <a:pt x="304" y="130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3608;p52">
                <a:extLst>
                  <a:ext uri="{FF2B5EF4-FFF2-40B4-BE49-F238E27FC236}">
                    <a16:creationId xmlns:a16="http://schemas.microsoft.com/office/drawing/2014/main" xmlns="" id="{FE427827-0769-C540-BB7C-B1CF2370DC7F}"/>
                  </a:ext>
                </a:extLst>
              </p:cNvPr>
              <p:cNvSpPr/>
              <p:nvPr/>
            </p:nvSpPr>
            <p:spPr>
              <a:xfrm>
                <a:off x="7042203" y="1458795"/>
                <a:ext cx="16032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305" extrusionOk="0">
                    <a:moveTo>
                      <a:pt x="1" y="1"/>
                    </a:moveTo>
                    <a:lnTo>
                      <a:pt x="1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3609;p52">
                <a:extLst>
                  <a:ext uri="{FF2B5EF4-FFF2-40B4-BE49-F238E27FC236}">
                    <a16:creationId xmlns:a16="http://schemas.microsoft.com/office/drawing/2014/main" xmlns="" id="{D80E9D0B-FBF9-3B4D-8D3C-3EE1F1A67E8F}"/>
                  </a:ext>
                </a:extLst>
              </p:cNvPr>
              <p:cNvSpPr/>
              <p:nvPr/>
            </p:nvSpPr>
            <p:spPr>
              <a:xfrm>
                <a:off x="6992059" y="1462741"/>
                <a:ext cx="15932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94" extrusionOk="0">
                    <a:moveTo>
                      <a:pt x="4651" y="0"/>
                    </a:moveTo>
                    <a:lnTo>
                      <a:pt x="4651" y="1520"/>
                    </a:lnTo>
                    <a:lnTo>
                      <a:pt x="1" y="1520"/>
                    </a:lnTo>
                    <a:lnTo>
                      <a:pt x="1" y="1794"/>
                    </a:lnTo>
                    <a:lnTo>
                      <a:pt x="4925" y="1794"/>
                    </a:lnTo>
                    <a:lnTo>
                      <a:pt x="49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3610;p52">
                <a:extLst>
                  <a:ext uri="{FF2B5EF4-FFF2-40B4-BE49-F238E27FC236}">
                    <a16:creationId xmlns:a16="http://schemas.microsoft.com/office/drawing/2014/main" xmlns="" id="{CFED544F-5979-4949-AFC5-E1A032F8C7BE}"/>
                  </a:ext>
                </a:extLst>
              </p:cNvPr>
              <p:cNvSpPr/>
              <p:nvPr/>
            </p:nvSpPr>
            <p:spPr>
              <a:xfrm>
                <a:off x="7093350" y="1554198"/>
                <a:ext cx="12587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9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91" y="304"/>
                    </a:lnTo>
                    <a:lnTo>
                      <a:pt x="389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3611;p52">
                <a:extLst>
                  <a:ext uri="{FF2B5EF4-FFF2-40B4-BE49-F238E27FC236}">
                    <a16:creationId xmlns:a16="http://schemas.microsoft.com/office/drawing/2014/main" xmlns="" id="{F78E416E-DDBB-0847-81AB-33CF84EB26A9}"/>
                  </a:ext>
                </a:extLst>
              </p:cNvPr>
              <p:cNvSpPr/>
              <p:nvPr/>
            </p:nvSpPr>
            <p:spPr>
              <a:xfrm>
                <a:off x="8229099" y="693788"/>
                <a:ext cx="118013" cy="53119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42" extrusionOk="0">
                    <a:moveTo>
                      <a:pt x="3344" y="0"/>
                    </a:moveTo>
                    <a:lnTo>
                      <a:pt x="3344" y="1337"/>
                    </a:lnTo>
                    <a:lnTo>
                      <a:pt x="0" y="1337"/>
                    </a:lnTo>
                    <a:lnTo>
                      <a:pt x="0" y="1641"/>
                    </a:lnTo>
                    <a:lnTo>
                      <a:pt x="3648" y="164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3612;p52">
                <a:extLst>
                  <a:ext uri="{FF2B5EF4-FFF2-40B4-BE49-F238E27FC236}">
                    <a16:creationId xmlns:a16="http://schemas.microsoft.com/office/drawing/2014/main" xmlns="" id="{F5D7E8FE-3043-2D41-921D-097BFDB851B5}"/>
                  </a:ext>
                </a:extLst>
              </p:cNvPr>
              <p:cNvSpPr/>
              <p:nvPr/>
            </p:nvSpPr>
            <p:spPr>
              <a:xfrm>
                <a:off x="8281217" y="745874"/>
                <a:ext cx="9867" cy="41343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278" extrusionOk="0">
                    <a:moveTo>
                      <a:pt x="0" y="1"/>
                    </a:moveTo>
                    <a:lnTo>
                      <a:pt x="0" y="1278"/>
                    </a:lnTo>
                    <a:lnTo>
                      <a:pt x="304" y="1278"/>
                    </a:lnTo>
                    <a:lnTo>
                      <a:pt x="3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3613;p52">
                <a:extLst>
                  <a:ext uri="{FF2B5EF4-FFF2-40B4-BE49-F238E27FC236}">
                    <a16:creationId xmlns:a16="http://schemas.microsoft.com/office/drawing/2014/main" xmlns="" id="{C6E6289A-E28F-7C4B-9D66-F8249DF778AD}"/>
                  </a:ext>
                </a:extLst>
              </p:cNvPr>
              <p:cNvSpPr/>
              <p:nvPr/>
            </p:nvSpPr>
            <p:spPr>
              <a:xfrm>
                <a:off x="8234017" y="782269"/>
                <a:ext cx="161297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85" y="305"/>
                    </a:lnTo>
                    <a:lnTo>
                      <a:pt x="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3614;p52">
                <a:extLst>
                  <a:ext uri="{FF2B5EF4-FFF2-40B4-BE49-F238E27FC236}">
                    <a16:creationId xmlns:a16="http://schemas.microsoft.com/office/drawing/2014/main" xmlns="" id="{202301E1-A79D-DE4E-99AC-115F510EF93F}"/>
                  </a:ext>
                </a:extLst>
              </p:cNvPr>
              <p:cNvSpPr/>
              <p:nvPr/>
            </p:nvSpPr>
            <p:spPr>
              <a:xfrm>
                <a:off x="8183873" y="787186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4681" y="1"/>
                    </a:moveTo>
                    <a:lnTo>
                      <a:pt x="4681" y="1520"/>
                    </a:lnTo>
                    <a:lnTo>
                      <a:pt x="0" y="1520"/>
                    </a:lnTo>
                    <a:lnTo>
                      <a:pt x="0" y="1794"/>
                    </a:lnTo>
                    <a:lnTo>
                      <a:pt x="4955" y="1794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3615;p52">
                <a:extLst>
                  <a:ext uri="{FF2B5EF4-FFF2-40B4-BE49-F238E27FC236}">
                    <a16:creationId xmlns:a16="http://schemas.microsoft.com/office/drawing/2014/main" xmlns="" id="{7B93EDAB-336C-114E-8CAC-D18457B4E937}"/>
                  </a:ext>
                </a:extLst>
              </p:cNvPr>
              <p:cNvSpPr/>
              <p:nvPr/>
            </p:nvSpPr>
            <p:spPr>
              <a:xfrm>
                <a:off x="8286134" y="878642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0"/>
                    </a:moveTo>
                    <a:lnTo>
                      <a:pt x="0" y="304"/>
                    </a:lnTo>
                    <a:lnTo>
                      <a:pt x="3861" y="304"/>
                    </a:lnTo>
                    <a:lnTo>
                      <a:pt x="38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3616;p52">
                <a:extLst>
                  <a:ext uri="{FF2B5EF4-FFF2-40B4-BE49-F238E27FC236}">
                    <a16:creationId xmlns:a16="http://schemas.microsoft.com/office/drawing/2014/main" xmlns="" id="{C79EC2C0-D80C-434B-95DB-0DAB856CEB1F}"/>
                  </a:ext>
                </a:extLst>
              </p:cNvPr>
              <p:cNvSpPr/>
              <p:nvPr/>
            </p:nvSpPr>
            <p:spPr>
              <a:xfrm>
                <a:off x="7578131" y="2279898"/>
                <a:ext cx="118013" cy="52148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1612" extrusionOk="0">
                    <a:moveTo>
                      <a:pt x="3344" y="0"/>
                    </a:moveTo>
                    <a:lnTo>
                      <a:pt x="3344" y="1307"/>
                    </a:lnTo>
                    <a:lnTo>
                      <a:pt x="0" y="1307"/>
                    </a:lnTo>
                    <a:lnTo>
                      <a:pt x="0" y="1611"/>
                    </a:lnTo>
                    <a:lnTo>
                      <a:pt x="3648" y="1611"/>
                    </a:lnTo>
                    <a:lnTo>
                      <a:pt x="36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3617;p52">
                <a:extLst>
                  <a:ext uri="{FF2B5EF4-FFF2-40B4-BE49-F238E27FC236}">
                    <a16:creationId xmlns:a16="http://schemas.microsoft.com/office/drawing/2014/main" xmlns="" id="{8A36A103-483E-FE4F-9C3C-95CC8B274002}"/>
                  </a:ext>
                </a:extLst>
              </p:cNvPr>
              <p:cNvSpPr/>
              <p:nvPr/>
            </p:nvSpPr>
            <p:spPr>
              <a:xfrm>
                <a:off x="7629246" y="2331012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1"/>
                    </a:moveTo>
                    <a:lnTo>
                      <a:pt x="1" y="1308"/>
                    </a:lnTo>
                    <a:lnTo>
                      <a:pt x="305" y="1308"/>
                    </a:lnTo>
                    <a:lnTo>
                      <a:pt x="3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3618;p52">
                <a:extLst>
                  <a:ext uri="{FF2B5EF4-FFF2-40B4-BE49-F238E27FC236}">
                    <a16:creationId xmlns:a16="http://schemas.microsoft.com/office/drawing/2014/main" xmlns="" id="{4FE329DE-2835-C342-8BA9-6E2583136A37}"/>
                  </a:ext>
                </a:extLst>
              </p:cNvPr>
              <p:cNvSpPr/>
              <p:nvPr/>
            </p:nvSpPr>
            <p:spPr>
              <a:xfrm>
                <a:off x="7583048" y="2368378"/>
                <a:ext cx="160294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4955" y="305"/>
                    </a:lnTo>
                    <a:lnTo>
                      <a:pt x="49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3619;p52">
                <a:extLst>
                  <a:ext uri="{FF2B5EF4-FFF2-40B4-BE49-F238E27FC236}">
                    <a16:creationId xmlns:a16="http://schemas.microsoft.com/office/drawing/2014/main" xmlns="" id="{1A840607-888E-804D-987C-05180116E1CB}"/>
                  </a:ext>
                </a:extLst>
              </p:cNvPr>
              <p:cNvSpPr/>
              <p:nvPr/>
            </p:nvSpPr>
            <p:spPr>
              <a:xfrm>
                <a:off x="7532904" y="2373295"/>
                <a:ext cx="15932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1764" extrusionOk="0">
                    <a:moveTo>
                      <a:pt x="4651" y="1"/>
                    </a:moveTo>
                    <a:lnTo>
                      <a:pt x="4651" y="1520"/>
                    </a:lnTo>
                    <a:lnTo>
                      <a:pt x="0" y="1520"/>
                    </a:lnTo>
                    <a:lnTo>
                      <a:pt x="0" y="1764"/>
                    </a:lnTo>
                    <a:lnTo>
                      <a:pt x="4924" y="1764"/>
                    </a:lnTo>
                    <a:lnTo>
                      <a:pt x="49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3620;p52">
                <a:extLst>
                  <a:ext uri="{FF2B5EF4-FFF2-40B4-BE49-F238E27FC236}">
                    <a16:creationId xmlns:a16="http://schemas.microsoft.com/office/drawing/2014/main" xmlns="" id="{6AC04216-7594-1F4E-9746-2BF24DD59E59}"/>
                  </a:ext>
                </a:extLst>
              </p:cNvPr>
              <p:cNvSpPr/>
              <p:nvPr/>
            </p:nvSpPr>
            <p:spPr>
              <a:xfrm>
                <a:off x="7634163" y="2463781"/>
                <a:ext cx="125906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04" extrusionOk="0">
                    <a:moveTo>
                      <a:pt x="1" y="0"/>
                    </a:moveTo>
                    <a:lnTo>
                      <a:pt x="1" y="304"/>
                    </a:lnTo>
                    <a:lnTo>
                      <a:pt x="3892" y="304"/>
                    </a:lnTo>
                    <a:lnTo>
                      <a:pt x="38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3621;p52">
                <a:extLst>
                  <a:ext uri="{FF2B5EF4-FFF2-40B4-BE49-F238E27FC236}">
                    <a16:creationId xmlns:a16="http://schemas.microsoft.com/office/drawing/2014/main" xmlns="" id="{5E62482E-F6E9-F846-959D-5CBDE94D2626}"/>
                  </a:ext>
                </a:extLst>
              </p:cNvPr>
              <p:cNvSpPr/>
              <p:nvPr/>
            </p:nvSpPr>
            <p:spPr>
              <a:xfrm>
                <a:off x="7793492" y="2415578"/>
                <a:ext cx="117042" cy="53151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643" extrusionOk="0">
                    <a:moveTo>
                      <a:pt x="0" y="1"/>
                    </a:moveTo>
                    <a:lnTo>
                      <a:pt x="0" y="1642"/>
                    </a:lnTo>
                    <a:lnTo>
                      <a:pt x="304" y="1642"/>
                    </a:lnTo>
                    <a:lnTo>
                      <a:pt x="304" y="274"/>
                    </a:lnTo>
                    <a:lnTo>
                      <a:pt x="3617" y="274"/>
                    </a:lnTo>
                    <a:lnTo>
                      <a:pt x="361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3622;p52">
                <a:extLst>
                  <a:ext uri="{FF2B5EF4-FFF2-40B4-BE49-F238E27FC236}">
                    <a16:creationId xmlns:a16="http://schemas.microsoft.com/office/drawing/2014/main" xmlns="" id="{940628DF-6432-8A40-8793-A72E4E5F6CCE}"/>
                  </a:ext>
                </a:extLst>
              </p:cNvPr>
              <p:cNvSpPr/>
              <p:nvPr/>
            </p:nvSpPr>
            <p:spPr>
              <a:xfrm>
                <a:off x="7849524" y="2375269"/>
                <a:ext cx="9867" cy="42314"/>
              </a:xfrm>
              <a:custGeom>
                <a:avLst/>
                <a:gdLst/>
                <a:ahLst/>
                <a:cxnLst/>
                <a:rect l="l" t="t" r="r" b="b"/>
                <a:pathLst>
                  <a:path w="305" h="1308" extrusionOk="0">
                    <a:moveTo>
                      <a:pt x="1" y="0"/>
                    </a:moveTo>
                    <a:lnTo>
                      <a:pt x="1" y="1307"/>
                    </a:lnTo>
                    <a:lnTo>
                      <a:pt x="305" y="1307"/>
                    </a:lnTo>
                    <a:lnTo>
                      <a:pt x="3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3623;p52">
                <a:extLst>
                  <a:ext uri="{FF2B5EF4-FFF2-40B4-BE49-F238E27FC236}">
                    <a16:creationId xmlns:a16="http://schemas.microsoft.com/office/drawing/2014/main" xmlns="" id="{87A9A1A7-044A-7148-8481-A72BAEBC1CC9}"/>
                  </a:ext>
                </a:extLst>
              </p:cNvPr>
              <p:cNvSpPr/>
              <p:nvPr/>
            </p:nvSpPr>
            <p:spPr>
              <a:xfrm>
                <a:off x="7741375" y="2368378"/>
                <a:ext cx="165211" cy="11840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366" extrusionOk="0">
                    <a:moveTo>
                      <a:pt x="30" y="1"/>
                    </a:moveTo>
                    <a:lnTo>
                      <a:pt x="0" y="305"/>
                    </a:lnTo>
                    <a:lnTo>
                      <a:pt x="5107" y="365"/>
                    </a:lnTo>
                    <a:lnTo>
                      <a:pt x="5107" y="61"/>
                    </a:lnTo>
                    <a:lnTo>
                      <a:pt x="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3624;p52">
                <a:extLst>
                  <a:ext uri="{FF2B5EF4-FFF2-40B4-BE49-F238E27FC236}">
                    <a16:creationId xmlns:a16="http://schemas.microsoft.com/office/drawing/2014/main" xmlns="" id="{A73D4BDF-187F-2946-BE68-6A1715308FE4}"/>
                  </a:ext>
                </a:extLst>
              </p:cNvPr>
              <p:cNvSpPr/>
              <p:nvPr/>
            </p:nvSpPr>
            <p:spPr>
              <a:xfrm>
                <a:off x="7796436" y="2317263"/>
                <a:ext cx="160294" cy="58036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1794" extrusionOk="0">
                    <a:moveTo>
                      <a:pt x="0" y="0"/>
                    </a:moveTo>
                    <a:lnTo>
                      <a:pt x="0" y="1793"/>
                    </a:lnTo>
                    <a:lnTo>
                      <a:pt x="274" y="1793"/>
                    </a:lnTo>
                    <a:lnTo>
                      <a:pt x="274" y="274"/>
                    </a:lnTo>
                    <a:lnTo>
                      <a:pt x="4955" y="274"/>
                    </a:lnTo>
                    <a:lnTo>
                      <a:pt x="495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3625;p52">
                <a:extLst>
                  <a:ext uri="{FF2B5EF4-FFF2-40B4-BE49-F238E27FC236}">
                    <a16:creationId xmlns:a16="http://schemas.microsoft.com/office/drawing/2014/main" xmlns="" id="{DB7036BD-4A4D-184E-B010-026A99B31BA2}"/>
                  </a:ext>
                </a:extLst>
              </p:cNvPr>
              <p:cNvSpPr/>
              <p:nvPr/>
            </p:nvSpPr>
            <p:spPr>
              <a:xfrm>
                <a:off x="7729566" y="2273977"/>
                <a:ext cx="124903" cy="9867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305" extrusionOk="0">
                    <a:moveTo>
                      <a:pt x="0" y="1"/>
                    </a:moveTo>
                    <a:lnTo>
                      <a:pt x="0" y="305"/>
                    </a:lnTo>
                    <a:lnTo>
                      <a:pt x="3861" y="305"/>
                    </a:lnTo>
                    <a:lnTo>
                      <a:pt x="38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3626;p52">
                <a:extLst>
                  <a:ext uri="{FF2B5EF4-FFF2-40B4-BE49-F238E27FC236}">
                    <a16:creationId xmlns:a16="http://schemas.microsoft.com/office/drawing/2014/main" xmlns="" id="{3306B2B5-CAF3-2B48-8143-3FAD203D6176}"/>
                  </a:ext>
                </a:extLst>
              </p:cNvPr>
              <p:cNvSpPr/>
              <p:nvPr/>
            </p:nvSpPr>
            <p:spPr>
              <a:xfrm>
                <a:off x="7200529" y="1335893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3627;p52">
                <a:extLst>
                  <a:ext uri="{FF2B5EF4-FFF2-40B4-BE49-F238E27FC236}">
                    <a16:creationId xmlns:a16="http://schemas.microsoft.com/office/drawing/2014/main" xmlns="" id="{162941EE-4506-2C49-999D-E9D1BFD3FE2F}"/>
                  </a:ext>
                </a:extLst>
              </p:cNvPr>
              <p:cNvSpPr/>
              <p:nvPr/>
            </p:nvSpPr>
            <p:spPr>
              <a:xfrm>
                <a:off x="7336242" y="1385066"/>
                <a:ext cx="98344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0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3628;p52">
                <a:extLst>
                  <a:ext uri="{FF2B5EF4-FFF2-40B4-BE49-F238E27FC236}">
                    <a16:creationId xmlns:a16="http://schemas.microsoft.com/office/drawing/2014/main" xmlns="" id="{4425A9B5-140C-D441-A21B-2B00C9B6E539}"/>
                  </a:ext>
                </a:extLst>
              </p:cNvPr>
              <p:cNvSpPr/>
              <p:nvPr/>
            </p:nvSpPr>
            <p:spPr>
              <a:xfrm>
                <a:off x="7459144" y="131130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0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3629;p52">
                <a:extLst>
                  <a:ext uri="{FF2B5EF4-FFF2-40B4-BE49-F238E27FC236}">
                    <a16:creationId xmlns:a16="http://schemas.microsoft.com/office/drawing/2014/main" xmlns="" id="{279C4030-62AF-054A-8627-B29E42C04D6E}"/>
                  </a:ext>
                </a:extLst>
              </p:cNvPr>
              <p:cNvSpPr/>
              <p:nvPr/>
            </p:nvSpPr>
            <p:spPr>
              <a:xfrm>
                <a:off x="7839689" y="1335893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3630;p52">
                <a:extLst>
                  <a:ext uri="{FF2B5EF4-FFF2-40B4-BE49-F238E27FC236}">
                    <a16:creationId xmlns:a16="http://schemas.microsoft.com/office/drawing/2014/main" xmlns="" id="{D71DCEE1-1C2E-FB4E-B46B-DB5860414094}"/>
                  </a:ext>
                </a:extLst>
              </p:cNvPr>
              <p:cNvSpPr/>
              <p:nvPr/>
            </p:nvSpPr>
            <p:spPr>
              <a:xfrm>
                <a:off x="8098304" y="1385066"/>
                <a:ext cx="98376" cy="4917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0" extrusionOk="0">
                    <a:moveTo>
                      <a:pt x="1" y="0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3631;p52">
                <a:extLst>
                  <a:ext uri="{FF2B5EF4-FFF2-40B4-BE49-F238E27FC236}">
                    <a16:creationId xmlns:a16="http://schemas.microsoft.com/office/drawing/2014/main" xmlns="" id="{7A45D0E5-C32A-D149-84C6-2A3E25F8928F}"/>
                  </a:ext>
                </a:extLst>
              </p:cNvPr>
              <p:cNvSpPr/>
              <p:nvPr/>
            </p:nvSpPr>
            <p:spPr>
              <a:xfrm>
                <a:off x="7200529" y="2122542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3632;p52">
                <a:extLst>
                  <a:ext uri="{FF2B5EF4-FFF2-40B4-BE49-F238E27FC236}">
                    <a16:creationId xmlns:a16="http://schemas.microsoft.com/office/drawing/2014/main" xmlns="" id="{0BDB5CAE-18C6-DF4E-946E-89A2358D4D04}"/>
                  </a:ext>
                </a:extLst>
              </p:cNvPr>
              <p:cNvSpPr/>
              <p:nvPr/>
            </p:nvSpPr>
            <p:spPr>
              <a:xfrm>
                <a:off x="7336242" y="2171716"/>
                <a:ext cx="98344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521" extrusionOk="0">
                    <a:moveTo>
                      <a:pt x="0" y="1"/>
                    </a:moveTo>
                    <a:lnTo>
                      <a:pt x="0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3633;p52">
                <a:extLst>
                  <a:ext uri="{FF2B5EF4-FFF2-40B4-BE49-F238E27FC236}">
                    <a16:creationId xmlns:a16="http://schemas.microsoft.com/office/drawing/2014/main" xmlns="" id="{5D8771B3-1176-1C40-9B44-F8BF21A23C25}"/>
                  </a:ext>
                </a:extLst>
              </p:cNvPr>
              <p:cNvSpPr/>
              <p:nvPr/>
            </p:nvSpPr>
            <p:spPr>
              <a:xfrm>
                <a:off x="7459144" y="2097955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0" y="1"/>
                    </a:moveTo>
                    <a:lnTo>
                      <a:pt x="0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3634;p52">
                <a:extLst>
                  <a:ext uri="{FF2B5EF4-FFF2-40B4-BE49-F238E27FC236}">
                    <a16:creationId xmlns:a16="http://schemas.microsoft.com/office/drawing/2014/main" xmlns="" id="{97D4316F-9CD9-7C46-AA51-5DB6111F30AA}"/>
                  </a:ext>
                </a:extLst>
              </p:cNvPr>
              <p:cNvSpPr/>
              <p:nvPr/>
            </p:nvSpPr>
            <p:spPr>
              <a:xfrm>
                <a:off x="7839689" y="2122542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1"/>
                    </a:lnTo>
                    <a:lnTo>
                      <a:pt x="3040" y="1521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Google Shape;3635;p52">
                <a:extLst>
                  <a:ext uri="{FF2B5EF4-FFF2-40B4-BE49-F238E27FC236}">
                    <a16:creationId xmlns:a16="http://schemas.microsoft.com/office/drawing/2014/main" xmlns="" id="{84D80C20-CFB7-8F4A-B349-0966C5F55D66}"/>
                  </a:ext>
                </a:extLst>
              </p:cNvPr>
              <p:cNvSpPr/>
              <p:nvPr/>
            </p:nvSpPr>
            <p:spPr>
              <a:xfrm>
                <a:off x="8098304" y="2171716"/>
                <a:ext cx="98376" cy="4920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1521" extrusionOk="0">
                    <a:moveTo>
                      <a:pt x="1" y="1"/>
                    </a:moveTo>
                    <a:lnTo>
                      <a:pt x="1" y="1520"/>
                    </a:lnTo>
                    <a:lnTo>
                      <a:pt x="3040" y="1520"/>
                    </a:lnTo>
                    <a:lnTo>
                      <a:pt x="304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3636;p52">
                <a:extLst>
                  <a:ext uri="{FF2B5EF4-FFF2-40B4-BE49-F238E27FC236}">
                    <a16:creationId xmlns:a16="http://schemas.microsoft.com/office/drawing/2014/main" xmlns="" id="{D02E470A-CCB7-B341-9921-A48B2005286B}"/>
                  </a:ext>
                </a:extLst>
              </p:cNvPr>
              <p:cNvSpPr/>
              <p:nvPr/>
            </p:nvSpPr>
            <p:spPr>
              <a:xfrm>
                <a:off x="7200529" y="2724337"/>
                <a:ext cx="406122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4" h="16354" extrusionOk="0">
                    <a:moveTo>
                      <a:pt x="0" y="1"/>
                    </a:moveTo>
                    <a:lnTo>
                      <a:pt x="0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Google Shape;3637;p52">
                <a:extLst>
                  <a:ext uri="{FF2B5EF4-FFF2-40B4-BE49-F238E27FC236}">
                    <a16:creationId xmlns:a16="http://schemas.microsoft.com/office/drawing/2014/main" xmlns="" id="{DE1B5FE5-8C8C-3640-A67D-764A050A04F2}"/>
                  </a:ext>
                </a:extLst>
              </p:cNvPr>
              <p:cNvSpPr/>
              <p:nvPr/>
            </p:nvSpPr>
            <p:spPr>
              <a:xfrm>
                <a:off x="7274290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Google Shape;3638;p52">
                <a:extLst>
                  <a:ext uri="{FF2B5EF4-FFF2-40B4-BE49-F238E27FC236}">
                    <a16:creationId xmlns:a16="http://schemas.microsoft.com/office/drawing/2014/main" xmlns="" id="{046D6223-6273-1C49-8D60-E704D086D2DE}"/>
                  </a:ext>
                </a:extLst>
              </p:cNvPr>
              <p:cNvSpPr/>
              <p:nvPr/>
            </p:nvSpPr>
            <p:spPr>
              <a:xfrm>
                <a:off x="7815103" y="2724337"/>
                <a:ext cx="406154" cy="529052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16354" extrusionOk="0">
                    <a:moveTo>
                      <a:pt x="1" y="1"/>
                    </a:moveTo>
                    <a:lnTo>
                      <a:pt x="1" y="16354"/>
                    </a:lnTo>
                    <a:lnTo>
                      <a:pt x="12554" y="16354"/>
                    </a:lnTo>
                    <a:lnTo>
                      <a:pt x="1255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3639;p52">
                <a:extLst>
                  <a:ext uri="{FF2B5EF4-FFF2-40B4-BE49-F238E27FC236}">
                    <a16:creationId xmlns:a16="http://schemas.microsoft.com/office/drawing/2014/main" xmlns="" id="{BBC9740E-DE04-064D-B241-DE9F468F0501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5715" extrusionOk="0">
                    <a:moveTo>
                      <a:pt x="1" y="0"/>
                    </a:moveTo>
                    <a:lnTo>
                      <a:pt x="1" y="5715"/>
                    </a:lnTo>
                    <a:lnTo>
                      <a:pt x="37235" y="571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Google Shape;3640;p52">
                <a:extLst>
                  <a:ext uri="{FF2B5EF4-FFF2-40B4-BE49-F238E27FC236}">
                    <a16:creationId xmlns:a16="http://schemas.microsoft.com/office/drawing/2014/main" xmlns="" id="{99A90780-C44B-CE4F-9BB3-1579A5252714}"/>
                  </a:ext>
                </a:extLst>
              </p:cNvPr>
              <p:cNvSpPr/>
              <p:nvPr/>
            </p:nvSpPr>
            <p:spPr>
              <a:xfrm>
                <a:off x="7126769" y="2601435"/>
                <a:ext cx="1204585" cy="86569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2676" extrusionOk="0">
                    <a:moveTo>
                      <a:pt x="1" y="0"/>
                    </a:moveTo>
                    <a:lnTo>
                      <a:pt x="1" y="2675"/>
                    </a:lnTo>
                    <a:lnTo>
                      <a:pt x="37235" y="2675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Google Shape;3641;p52">
                <a:extLst>
                  <a:ext uri="{FF2B5EF4-FFF2-40B4-BE49-F238E27FC236}">
                    <a16:creationId xmlns:a16="http://schemas.microsoft.com/office/drawing/2014/main" xmlns="" id="{9D14DB57-963D-C546-AAAE-3ABB0D00621F}"/>
                  </a:ext>
                </a:extLst>
              </p:cNvPr>
              <p:cNvSpPr/>
              <p:nvPr/>
            </p:nvSpPr>
            <p:spPr>
              <a:xfrm>
                <a:off x="7888863" y="2909223"/>
                <a:ext cx="264526" cy="344172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8177" y="10639"/>
                    </a:lnTo>
                    <a:lnTo>
                      <a:pt x="8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Google Shape;3642;p52">
                <a:extLst>
                  <a:ext uri="{FF2B5EF4-FFF2-40B4-BE49-F238E27FC236}">
                    <a16:creationId xmlns:a16="http://schemas.microsoft.com/office/drawing/2014/main" xmlns="" id="{7FF7CFA4-9B89-404E-A544-E6D5FBD47A19}"/>
                  </a:ext>
                </a:extLst>
              </p:cNvPr>
              <p:cNvSpPr/>
              <p:nvPr/>
            </p:nvSpPr>
            <p:spPr>
              <a:xfrm>
                <a:off x="7809215" y="816690"/>
                <a:ext cx="448403" cy="82622"/>
              </a:xfrm>
              <a:custGeom>
                <a:avLst/>
                <a:gdLst/>
                <a:ahLst/>
                <a:cxnLst/>
                <a:rect l="l" t="t" r="r" b="b"/>
                <a:pathLst>
                  <a:path w="13861" h="2554" extrusionOk="0">
                    <a:moveTo>
                      <a:pt x="11277" y="0"/>
                    </a:moveTo>
                    <a:lnTo>
                      <a:pt x="2462" y="92"/>
                    </a:lnTo>
                    <a:lnTo>
                      <a:pt x="0" y="2554"/>
                    </a:lnTo>
                    <a:lnTo>
                      <a:pt x="13861" y="2554"/>
                    </a:lnTo>
                    <a:lnTo>
                      <a:pt x="1127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4" name="TextBox 5">
            <a:extLst>
              <a:ext uri="{FF2B5EF4-FFF2-40B4-BE49-F238E27FC236}">
                <a16:creationId xmlns:a16="http://schemas.microsoft.com/office/drawing/2014/main" xmlns="" id="{CBF551CD-B3B4-CF49-ADE1-940783054D96}"/>
              </a:ext>
            </a:extLst>
          </p:cNvPr>
          <p:cNvSpPr txBox="1"/>
          <p:nvPr/>
        </p:nvSpPr>
        <p:spPr>
          <a:xfrm>
            <a:off x="641131" y="1443123"/>
            <a:ext cx="11095319" cy="1363194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6600" b="1">
                <a:solidFill>
                  <a:srgbClr val="009B00"/>
                </a:solidFill>
                <a:latin typeface="UTM Cabaret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CHÚC CÁC BẠN HỌC TỐT</a:t>
            </a:r>
            <a:r>
              <a:rPr lang="vi-VN" altLang="zh-CN" sz="6600" b="1">
                <a:solidFill>
                  <a:srgbClr val="009B00"/>
                </a:solidFill>
                <a:latin typeface="UTM Cabaret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6600" b="1">
                <a:solidFill>
                  <a:srgbClr val="009B00"/>
                </a:solidFill>
                <a:latin typeface="UTM Cabaret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!</a:t>
            </a:r>
            <a:endParaRPr lang="id-ID" altLang="zh-CN" sz="6600" b="1">
              <a:solidFill>
                <a:srgbClr val="009B00"/>
              </a:solidFill>
              <a:latin typeface="UTM Cabaret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xmlns="" id="{8ECA35F2-1B4F-4446-9D4C-5DE0A81605B8}"/>
              </a:ext>
            </a:extLst>
          </p:cNvPr>
          <p:cNvSpPr/>
          <p:nvPr/>
        </p:nvSpPr>
        <p:spPr>
          <a:xfrm>
            <a:off x="145325" y="1738234"/>
            <a:ext cx="8353784" cy="4534696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240BB4CF-D144-6D43-AD1E-4A970FC1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230" y="2456892"/>
            <a:ext cx="6840801" cy="3049405"/>
          </a:xfrm>
        </p:spPr>
        <p:txBody>
          <a:bodyPr>
            <a:normAutofit fontScale="90000"/>
          </a:bodyPr>
          <a:lstStyle/>
          <a:p>
            <a:pPr algn="just"/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Toàn bài đọc với giọng chậm rãi, nhẹ nhàng và tình cảm.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hấn giọng ở những từ ngữ gợi tả.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hú ý cách ngắt nhịp ở các câu thơ.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9EB3C1F-AC90-1C41-8840-3720505FCE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283" y="2521496"/>
            <a:ext cx="4679075" cy="46790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360B861-B1F8-2942-BB9F-8A99953FAC72}"/>
              </a:ext>
            </a:extLst>
          </p:cNvPr>
          <p:cNvGrpSpPr/>
          <p:nvPr/>
        </p:nvGrpSpPr>
        <p:grpSpPr>
          <a:xfrm>
            <a:off x="228230" y="338673"/>
            <a:ext cx="4221400" cy="1265856"/>
            <a:chOff x="674489" y="2282378"/>
            <a:chExt cx="4221400" cy="1265856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xmlns="" id="{10A58A4A-C4DA-5849-841A-606030366334}"/>
                </a:ext>
              </a:extLst>
            </p:cNvPr>
            <p:cNvSpPr/>
            <p:nvPr/>
          </p:nvSpPr>
          <p:spPr>
            <a:xfrm>
              <a:off x="674489" y="2282378"/>
              <a:ext cx="4221400" cy="1265856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淘宝店chenying0907 6">
              <a:extLst>
                <a:ext uri="{FF2B5EF4-FFF2-40B4-BE49-F238E27FC236}">
                  <a16:creationId xmlns:a16="http://schemas.microsoft.com/office/drawing/2014/main" xmlns="" id="{3252AF0A-BA38-F645-8898-A1E12D4BB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33" y="2532041"/>
              <a:ext cx="936062" cy="631359"/>
            </a:xfrm>
            <a:custGeom>
              <a:avLst/>
              <a:gdLst>
                <a:gd name="T0" fmla="*/ 445 w 657"/>
                <a:gd name="T1" fmla="*/ 443 h 443"/>
                <a:gd name="T2" fmla="*/ 0 w 657"/>
                <a:gd name="T3" fmla="*/ 443 h 443"/>
                <a:gd name="T4" fmla="*/ 211 w 657"/>
                <a:gd name="T5" fmla="*/ 220 h 443"/>
                <a:gd name="T6" fmla="*/ 0 w 657"/>
                <a:gd name="T7" fmla="*/ 0 h 443"/>
                <a:gd name="T8" fmla="*/ 445 w 657"/>
                <a:gd name="T9" fmla="*/ 0 h 443"/>
                <a:gd name="T10" fmla="*/ 657 w 657"/>
                <a:gd name="T11" fmla="*/ 220 h 443"/>
                <a:gd name="T12" fmla="*/ 445 w 657"/>
                <a:gd name="T13" fmla="*/ 44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443">
                  <a:moveTo>
                    <a:pt x="445" y="443"/>
                  </a:moveTo>
                  <a:lnTo>
                    <a:pt x="0" y="443"/>
                  </a:lnTo>
                  <a:lnTo>
                    <a:pt x="211" y="220"/>
                  </a:lnTo>
                  <a:lnTo>
                    <a:pt x="0" y="0"/>
                  </a:lnTo>
                  <a:lnTo>
                    <a:pt x="445" y="0"/>
                  </a:lnTo>
                  <a:lnTo>
                    <a:pt x="657" y="220"/>
                  </a:lnTo>
                  <a:lnTo>
                    <a:pt x="445" y="443"/>
                  </a:lnTo>
                  <a:close/>
                </a:path>
              </a:pathLst>
            </a:custGeom>
            <a:solidFill>
              <a:srgbClr val="FF3FEB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淘宝店chenying0907 7">
              <a:extLst>
                <a:ext uri="{FF2B5EF4-FFF2-40B4-BE49-F238E27FC236}">
                  <a16:creationId xmlns:a16="http://schemas.microsoft.com/office/drawing/2014/main" xmlns="" id="{11524BA2-7EB4-7A47-A6AE-1E4B8E93D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1183" y="2532041"/>
              <a:ext cx="596971" cy="942051"/>
            </a:xfrm>
            <a:custGeom>
              <a:avLst/>
              <a:gdLst>
                <a:gd name="T0" fmla="*/ 205 w 419"/>
                <a:gd name="T1" fmla="*/ 0 h 661"/>
                <a:gd name="T2" fmla="*/ 419 w 419"/>
                <a:gd name="T3" fmla="*/ 220 h 661"/>
                <a:gd name="T4" fmla="*/ 0 w 419"/>
                <a:gd name="T5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9" h="661">
                  <a:moveTo>
                    <a:pt x="205" y="0"/>
                  </a:moveTo>
                  <a:lnTo>
                    <a:pt x="419" y="220"/>
                  </a:lnTo>
                  <a:lnTo>
                    <a:pt x="0" y="661"/>
                  </a:lnTo>
                </a:path>
              </a:pathLst>
            </a:custGeom>
            <a:noFill/>
            <a:ln w="6350" cap="flat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none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淘宝店chenying0907 17">
              <a:extLst>
                <a:ext uri="{FF2B5EF4-FFF2-40B4-BE49-F238E27FC236}">
                  <a16:creationId xmlns:a16="http://schemas.microsoft.com/office/drawing/2014/main" xmlns="" id="{4C636D46-2AF8-644F-9DEB-952B5560B4F7}"/>
                </a:ext>
              </a:extLst>
            </p:cNvPr>
            <p:cNvSpPr/>
            <p:nvPr/>
          </p:nvSpPr>
          <p:spPr>
            <a:xfrm>
              <a:off x="1963439" y="2544334"/>
              <a:ext cx="2480256" cy="60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Luyện</a:t>
              </a:r>
              <a:r>
                <a:rPr lang="en-US" altLang="zh-CN" sz="36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600" b="1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đọc</a:t>
              </a:r>
              <a:endParaRPr lang="zh-CN" alt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Rectangle 24">
              <a:extLst>
                <a:ext uri="{FF2B5EF4-FFF2-40B4-BE49-F238E27FC236}">
                  <a16:creationId xmlns:a16="http://schemas.microsoft.com/office/drawing/2014/main" xmlns="" id="{F98491BD-05F8-914D-B5B6-460FC5FB7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493" y="2693831"/>
              <a:ext cx="10785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lang="en-US" altLang="zh-CN" sz="2000" b="1">
                  <a:solidFill>
                    <a:prstClr val="white"/>
                  </a:solidFill>
                  <a:latin typeface="I.PenCrane-B" panose="02020600000000000000" pitchFamily="18" charset="-122"/>
                  <a:cs typeface="Arial" panose="020B0604020202020204" pitchFamily="34" charset="0"/>
                  <a:sym typeface="Arial" panose="020B0604020202020204" pitchFamily="34" charset="0"/>
                </a:rPr>
                <a:t>01</a:t>
              </a:r>
              <a:endParaRPr lang="zh-CN" altLang="en-US" sz="2000" b="1">
                <a:solidFill>
                  <a:prstClr val="white"/>
                </a:solidFill>
                <a:latin typeface="I.PenCrane-B" panose="02020600000000000000" pitchFamily="18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26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CA90E2E1-4B8D-4AF6-93DE-A4596410B38B}"/>
              </a:ext>
            </a:extLst>
          </p:cNvPr>
          <p:cNvGrpSpPr/>
          <p:nvPr/>
        </p:nvGrpSpPr>
        <p:grpSpPr>
          <a:xfrm>
            <a:off x="0" y="3429001"/>
            <a:ext cx="12192000" cy="3429000"/>
            <a:chOff x="-27312" y="1885418"/>
            <a:chExt cx="12219999" cy="4972582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xmlns="" id="{F6B46AC7-2569-4618-9F11-C43831C1468C}"/>
                </a:ext>
              </a:extLst>
            </p:cNvPr>
            <p:cNvGrpSpPr/>
            <p:nvPr/>
          </p:nvGrpSpPr>
          <p:grpSpPr>
            <a:xfrm>
              <a:off x="-27312" y="5644206"/>
              <a:ext cx="12219312" cy="1213794"/>
              <a:chOff x="-27312" y="5644206"/>
              <a:chExt cx="12219312" cy="1213794"/>
            </a:xfrm>
          </p:grpSpPr>
          <p:pic>
            <p:nvPicPr>
              <p:cNvPr id="288" name="Picture 287">
                <a:extLst>
                  <a:ext uri="{FF2B5EF4-FFF2-40B4-BE49-F238E27FC236}">
                    <a16:creationId xmlns:a16="http://schemas.microsoft.com/office/drawing/2014/main" xmlns="" id="{790A6E39-D398-4AA5-A59C-2FD1846004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7386151" y="5644207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89" name="Picture 288">
                <a:extLst>
                  <a:ext uri="{FF2B5EF4-FFF2-40B4-BE49-F238E27FC236}">
                    <a16:creationId xmlns:a16="http://schemas.microsoft.com/office/drawing/2014/main" xmlns="" id="{F1A382AD-29DF-4780-97C6-4ED858EE09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18" r="2824"/>
              <a:stretch/>
            </p:blipFill>
            <p:spPr>
              <a:xfrm>
                <a:off x="2580302" y="5644206"/>
                <a:ext cx="4805849" cy="1211013"/>
              </a:xfrm>
              <a:prstGeom prst="rect">
                <a:avLst/>
              </a:prstGeom>
            </p:spPr>
          </p:pic>
          <p:pic>
            <p:nvPicPr>
              <p:cNvPr id="290" name="Picture 289">
                <a:extLst>
                  <a:ext uri="{FF2B5EF4-FFF2-40B4-BE49-F238E27FC236}">
                    <a16:creationId xmlns:a16="http://schemas.microsoft.com/office/drawing/2014/main" xmlns="" id="{E2AAFB4C-3194-4165-BC02-FAC4F344A1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5001" t="3218" r="2824"/>
              <a:stretch/>
            </p:blipFill>
            <p:spPr>
              <a:xfrm>
                <a:off x="-27312" y="5646987"/>
                <a:ext cx="2607614" cy="1211013"/>
              </a:xfrm>
              <a:prstGeom prst="rect">
                <a:avLst/>
              </a:prstGeom>
            </p:spPr>
          </p:pic>
        </p:grpSp>
        <p:grpSp>
          <p:nvGrpSpPr>
            <p:cNvPr id="124" name="Google Shape;3643;p52">
              <a:extLst>
                <a:ext uri="{FF2B5EF4-FFF2-40B4-BE49-F238E27FC236}">
                  <a16:creationId xmlns:a16="http://schemas.microsoft.com/office/drawing/2014/main" xmlns="" id="{F8C4E47D-32D2-400C-A194-3773319DAD66}"/>
                </a:ext>
              </a:extLst>
            </p:cNvPr>
            <p:cNvGrpSpPr/>
            <p:nvPr/>
          </p:nvGrpSpPr>
          <p:grpSpPr>
            <a:xfrm flipH="1">
              <a:off x="10447275" y="2469870"/>
              <a:ext cx="1745412" cy="3180024"/>
              <a:chOff x="10259055" y="695238"/>
              <a:chExt cx="1745412" cy="3330566"/>
            </a:xfrm>
          </p:grpSpPr>
          <p:sp>
            <p:nvSpPr>
              <p:cNvPr id="230" name="Google Shape;3644;p52">
                <a:extLst>
                  <a:ext uri="{FF2B5EF4-FFF2-40B4-BE49-F238E27FC236}">
                    <a16:creationId xmlns:a16="http://schemas.microsoft.com/office/drawing/2014/main" xmlns="" id="{7725E027-BCB9-417A-85AD-487CFE32E1B0}"/>
                  </a:ext>
                </a:extLst>
              </p:cNvPr>
              <p:cNvSpPr/>
              <p:nvPr/>
            </p:nvSpPr>
            <p:spPr>
              <a:xfrm flipH="1">
                <a:off x="10263001" y="1030557"/>
                <a:ext cx="1741465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3645;p52">
                <a:extLst>
                  <a:ext uri="{FF2B5EF4-FFF2-40B4-BE49-F238E27FC236}">
                    <a16:creationId xmlns:a16="http://schemas.microsoft.com/office/drawing/2014/main" xmlns="" id="{65AB2F09-1C49-4469-AC60-B259189D6F73}"/>
                  </a:ext>
                </a:extLst>
              </p:cNvPr>
              <p:cNvSpPr/>
              <p:nvPr/>
            </p:nvSpPr>
            <p:spPr>
              <a:xfrm flipH="1">
                <a:off x="10259055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3646;p52">
                <a:extLst>
                  <a:ext uri="{FF2B5EF4-FFF2-40B4-BE49-F238E27FC236}">
                    <a16:creationId xmlns:a16="http://schemas.microsoft.com/office/drawing/2014/main" xmlns="" id="{9E0265C6-0E8C-4605-B4D6-32B8C0C7C44D}"/>
                  </a:ext>
                </a:extLst>
              </p:cNvPr>
              <p:cNvSpPr/>
              <p:nvPr/>
            </p:nvSpPr>
            <p:spPr>
              <a:xfrm flipH="1">
                <a:off x="1142665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3647;p52">
                <a:extLst>
                  <a:ext uri="{FF2B5EF4-FFF2-40B4-BE49-F238E27FC236}">
                    <a16:creationId xmlns:a16="http://schemas.microsoft.com/office/drawing/2014/main" xmlns="" id="{22D0A64E-7978-4E98-ACF2-E3C12B7F11C2}"/>
                  </a:ext>
                </a:extLst>
              </p:cNvPr>
              <p:cNvSpPr/>
              <p:nvPr/>
            </p:nvSpPr>
            <p:spPr>
              <a:xfrm flipH="1">
                <a:off x="10967007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3648;p52">
                <a:extLst>
                  <a:ext uri="{FF2B5EF4-FFF2-40B4-BE49-F238E27FC236}">
                    <a16:creationId xmlns:a16="http://schemas.microsoft.com/office/drawing/2014/main" xmlns="" id="{2F9D6724-45D1-4A59-A5E3-AAD2DB85CE29}"/>
                  </a:ext>
                </a:extLst>
              </p:cNvPr>
              <p:cNvSpPr/>
              <p:nvPr/>
            </p:nvSpPr>
            <p:spPr>
              <a:xfrm flipH="1">
                <a:off x="10519095" y="3374825"/>
                <a:ext cx="341270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3649;p52">
                <a:extLst>
                  <a:ext uri="{FF2B5EF4-FFF2-40B4-BE49-F238E27FC236}">
                    <a16:creationId xmlns:a16="http://schemas.microsoft.com/office/drawing/2014/main" xmlns="" id="{40011F3B-096C-4A47-9EC9-820939CBE2FC}"/>
                  </a:ext>
                </a:extLst>
              </p:cNvPr>
              <p:cNvSpPr/>
              <p:nvPr/>
            </p:nvSpPr>
            <p:spPr>
              <a:xfrm flipH="1">
                <a:off x="11597313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3650;p52">
                <a:extLst>
                  <a:ext uri="{FF2B5EF4-FFF2-40B4-BE49-F238E27FC236}">
                    <a16:creationId xmlns:a16="http://schemas.microsoft.com/office/drawing/2014/main" xmlns="" id="{B5EBBC61-B2F0-4328-9CC1-E1A33F460813}"/>
                  </a:ext>
                </a:extLst>
              </p:cNvPr>
              <p:cNvSpPr/>
              <p:nvPr/>
            </p:nvSpPr>
            <p:spPr>
              <a:xfrm flipH="1">
                <a:off x="10541275" y="695250"/>
                <a:ext cx="1094423" cy="344204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3651;p52">
                <a:extLst>
                  <a:ext uri="{FF2B5EF4-FFF2-40B4-BE49-F238E27FC236}">
                    <a16:creationId xmlns:a16="http://schemas.microsoft.com/office/drawing/2014/main" xmlns="" id="{124DABAD-774C-46A0-84E7-A6702B3E7E52}"/>
                  </a:ext>
                </a:extLst>
              </p:cNvPr>
              <p:cNvSpPr/>
              <p:nvPr/>
            </p:nvSpPr>
            <p:spPr>
              <a:xfrm flipH="1">
                <a:off x="1167105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3652;p52">
                <a:extLst>
                  <a:ext uri="{FF2B5EF4-FFF2-40B4-BE49-F238E27FC236}">
                    <a16:creationId xmlns:a16="http://schemas.microsoft.com/office/drawing/2014/main" xmlns="" id="{0359842C-831A-4099-9EB1-F4CD00EFFA82}"/>
                  </a:ext>
                </a:extLst>
              </p:cNvPr>
              <p:cNvSpPr/>
              <p:nvPr/>
            </p:nvSpPr>
            <p:spPr>
              <a:xfrm flipH="1">
                <a:off x="11281691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3653;p52">
                <a:extLst>
                  <a:ext uri="{FF2B5EF4-FFF2-40B4-BE49-F238E27FC236}">
                    <a16:creationId xmlns:a16="http://schemas.microsoft.com/office/drawing/2014/main" xmlns="" id="{A22C2285-2E07-4B7E-8F79-6CBF0EAD77A8}"/>
                  </a:ext>
                </a:extLst>
              </p:cNvPr>
              <p:cNvSpPr/>
              <p:nvPr/>
            </p:nvSpPr>
            <p:spPr>
              <a:xfrm flipH="1">
                <a:off x="11281691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3654;p52">
                <a:extLst>
                  <a:ext uri="{FF2B5EF4-FFF2-40B4-BE49-F238E27FC236}">
                    <a16:creationId xmlns:a16="http://schemas.microsoft.com/office/drawing/2014/main" xmlns="" id="{FAE8689C-D6E9-4118-ABF7-37B889BAB741}"/>
                  </a:ext>
                </a:extLst>
              </p:cNvPr>
              <p:cNvSpPr/>
              <p:nvPr/>
            </p:nvSpPr>
            <p:spPr>
              <a:xfrm flipH="1">
                <a:off x="11281691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3655;p52">
                <a:extLst>
                  <a:ext uri="{FF2B5EF4-FFF2-40B4-BE49-F238E27FC236}">
                    <a16:creationId xmlns:a16="http://schemas.microsoft.com/office/drawing/2014/main" xmlns="" id="{9A81D37D-DD68-4911-9376-37B89928D543}"/>
                  </a:ext>
                </a:extLst>
              </p:cNvPr>
              <p:cNvSpPr/>
              <p:nvPr/>
            </p:nvSpPr>
            <p:spPr>
              <a:xfrm flipH="1">
                <a:off x="11437030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3656;p52">
                <a:extLst>
                  <a:ext uri="{FF2B5EF4-FFF2-40B4-BE49-F238E27FC236}">
                    <a16:creationId xmlns:a16="http://schemas.microsoft.com/office/drawing/2014/main" xmlns="" id="{953930C6-A7E8-4E0D-8E08-913A8E776E53}"/>
                  </a:ext>
                </a:extLst>
              </p:cNvPr>
              <p:cNvSpPr/>
              <p:nvPr/>
            </p:nvSpPr>
            <p:spPr>
              <a:xfrm flipH="1">
                <a:off x="11281691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3657;p52">
                <a:extLst>
                  <a:ext uri="{FF2B5EF4-FFF2-40B4-BE49-F238E27FC236}">
                    <a16:creationId xmlns:a16="http://schemas.microsoft.com/office/drawing/2014/main" xmlns="" id="{E3720991-D99E-4209-991F-5A26A4B81809}"/>
                  </a:ext>
                </a:extLst>
              </p:cNvPr>
              <p:cNvSpPr/>
              <p:nvPr/>
            </p:nvSpPr>
            <p:spPr>
              <a:xfrm flipH="1">
                <a:off x="10618915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3658;p52">
                <a:extLst>
                  <a:ext uri="{FF2B5EF4-FFF2-40B4-BE49-F238E27FC236}">
                    <a16:creationId xmlns:a16="http://schemas.microsoft.com/office/drawing/2014/main" xmlns="" id="{6977A0A9-C4AF-4362-85A6-D5D75DABB40E}"/>
                  </a:ext>
                </a:extLst>
              </p:cNvPr>
              <p:cNvSpPr/>
              <p:nvPr/>
            </p:nvSpPr>
            <p:spPr>
              <a:xfrm flipH="1">
                <a:off x="10618915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3659;p52">
                <a:extLst>
                  <a:ext uri="{FF2B5EF4-FFF2-40B4-BE49-F238E27FC236}">
                    <a16:creationId xmlns:a16="http://schemas.microsoft.com/office/drawing/2014/main" xmlns="" id="{99ECF0D9-58CF-4712-8CAD-845A0A4D7595}"/>
                  </a:ext>
                </a:extLst>
              </p:cNvPr>
              <p:cNvSpPr/>
              <p:nvPr/>
            </p:nvSpPr>
            <p:spPr>
              <a:xfrm flipH="1">
                <a:off x="10618915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3660;p52">
                <a:extLst>
                  <a:ext uri="{FF2B5EF4-FFF2-40B4-BE49-F238E27FC236}">
                    <a16:creationId xmlns:a16="http://schemas.microsoft.com/office/drawing/2014/main" xmlns="" id="{544A4DFD-3BF4-4FCA-9BEB-3A36FDAD9814}"/>
                  </a:ext>
                </a:extLst>
              </p:cNvPr>
              <p:cNvSpPr/>
              <p:nvPr/>
            </p:nvSpPr>
            <p:spPr>
              <a:xfrm flipH="1">
                <a:off x="10775257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3661;p52">
                <a:extLst>
                  <a:ext uri="{FF2B5EF4-FFF2-40B4-BE49-F238E27FC236}">
                    <a16:creationId xmlns:a16="http://schemas.microsoft.com/office/drawing/2014/main" xmlns="" id="{FB93E960-AC27-4E56-B03D-842F6D55D932}"/>
                  </a:ext>
                </a:extLst>
              </p:cNvPr>
              <p:cNvSpPr/>
              <p:nvPr/>
            </p:nvSpPr>
            <p:spPr>
              <a:xfrm flipH="1">
                <a:off x="10618915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3662;p52">
                <a:extLst>
                  <a:ext uri="{FF2B5EF4-FFF2-40B4-BE49-F238E27FC236}">
                    <a16:creationId xmlns:a16="http://schemas.microsoft.com/office/drawing/2014/main" xmlns="" id="{8E25B1B2-7BDA-453E-95C4-06E4C9011904}"/>
                  </a:ext>
                </a:extLst>
              </p:cNvPr>
              <p:cNvSpPr/>
              <p:nvPr/>
            </p:nvSpPr>
            <p:spPr>
              <a:xfrm flipH="1">
                <a:off x="10590437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3663;p52">
                <a:extLst>
                  <a:ext uri="{FF2B5EF4-FFF2-40B4-BE49-F238E27FC236}">
                    <a16:creationId xmlns:a16="http://schemas.microsoft.com/office/drawing/2014/main" xmlns="" id="{0FB950E2-9A56-43AA-BB2E-B71D7CE9B7DF}"/>
                  </a:ext>
                </a:extLst>
              </p:cNvPr>
              <p:cNvSpPr/>
              <p:nvPr/>
            </p:nvSpPr>
            <p:spPr>
              <a:xfrm flipH="1">
                <a:off x="10404532" y="30702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3664;p52">
                <a:extLst>
                  <a:ext uri="{FF2B5EF4-FFF2-40B4-BE49-F238E27FC236}">
                    <a16:creationId xmlns:a16="http://schemas.microsoft.com/office/drawing/2014/main" xmlns="" id="{405CA3B4-66CD-435B-B5B0-5D311055C4D9}"/>
                  </a:ext>
                </a:extLst>
              </p:cNvPr>
              <p:cNvSpPr/>
              <p:nvPr/>
            </p:nvSpPr>
            <p:spPr>
              <a:xfrm flipH="1">
                <a:off x="10346046" y="202075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3665;p52">
                <a:extLst>
                  <a:ext uri="{FF2B5EF4-FFF2-40B4-BE49-F238E27FC236}">
                    <a16:creationId xmlns:a16="http://schemas.microsoft.com/office/drawing/2014/main" xmlns="" id="{EEA5ACF3-A87D-4099-9A59-106A35C4325D}"/>
                  </a:ext>
                </a:extLst>
              </p:cNvPr>
              <p:cNvSpPr/>
              <p:nvPr/>
            </p:nvSpPr>
            <p:spPr>
              <a:xfrm flipH="1">
                <a:off x="11131778" y="27064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3666;p52">
                <a:extLst>
                  <a:ext uri="{FF2B5EF4-FFF2-40B4-BE49-F238E27FC236}">
                    <a16:creationId xmlns:a16="http://schemas.microsoft.com/office/drawing/2014/main" xmlns="" id="{BB24ADFD-DABE-4207-83E6-195647634FFB}"/>
                  </a:ext>
                </a:extLst>
              </p:cNvPr>
              <p:cNvSpPr/>
              <p:nvPr/>
            </p:nvSpPr>
            <p:spPr>
              <a:xfrm flipH="1">
                <a:off x="11778762" y="240804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3667;p52">
                <a:extLst>
                  <a:ext uri="{FF2B5EF4-FFF2-40B4-BE49-F238E27FC236}">
                    <a16:creationId xmlns:a16="http://schemas.microsoft.com/office/drawing/2014/main" xmlns="" id="{010C9FE5-D872-4783-978B-BD4C578F1CA4}"/>
                  </a:ext>
                </a:extLst>
              </p:cNvPr>
              <p:cNvSpPr/>
              <p:nvPr/>
            </p:nvSpPr>
            <p:spPr>
              <a:xfrm flipH="1">
                <a:off x="11096796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3668;p52">
                <a:extLst>
                  <a:ext uri="{FF2B5EF4-FFF2-40B4-BE49-F238E27FC236}">
                    <a16:creationId xmlns:a16="http://schemas.microsoft.com/office/drawing/2014/main" xmlns="" id="{C307447C-7942-4F14-97F0-A1FC380AAB47}"/>
                  </a:ext>
                </a:extLst>
              </p:cNvPr>
              <p:cNvSpPr/>
              <p:nvPr/>
            </p:nvSpPr>
            <p:spPr>
              <a:xfrm flipH="1">
                <a:off x="10404533" y="194940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3669;p52">
                <a:extLst>
                  <a:ext uri="{FF2B5EF4-FFF2-40B4-BE49-F238E27FC236}">
                    <a16:creationId xmlns:a16="http://schemas.microsoft.com/office/drawing/2014/main" xmlns="" id="{2E449A70-CFA3-4F91-A79E-01F48285EE24}"/>
                  </a:ext>
                </a:extLst>
              </p:cNvPr>
              <p:cNvSpPr/>
              <p:nvPr/>
            </p:nvSpPr>
            <p:spPr>
              <a:xfrm flipH="1">
                <a:off x="11281691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3670;p52">
                <a:extLst>
                  <a:ext uri="{FF2B5EF4-FFF2-40B4-BE49-F238E27FC236}">
                    <a16:creationId xmlns:a16="http://schemas.microsoft.com/office/drawing/2014/main" xmlns="" id="{59FD4E5C-5E3B-4B79-9D1A-3BE77ABB95F5}"/>
                  </a:ext>
                </a:extLst>
              </p:cNvPr>
              <p:cNvSpPr/>
              <p:nvPr/>
            </p:nvSpPr>
            <p:spPr>
              <a:xfrm flipH="1">
                <a:off x="11281691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3671;p52">
                <a:extLst>
                  <a:ext uri="{FF2B5EF4-FFF2-40B4-BE49-F238E27FC236}">
                    <a16:creationId xmlns:a16="http://schemas.microsoft.com/office/drawing/2014/main" xmlns="" id="{30018CEE-30AB-4F07-95EA-3008DBA2125A}"/>
                  </a:ext>
                </a:extLst>
              </p:cNvPr>
              <p:cNvSpPr/>
              <p:nvPr/>
            </p:nvSpPr>
            <p:spPr>
              <a:xfrm flipH="1">
                <a:off x="11281691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3672;p52">
                <a:extLst>
                  <a:ext uri="{FF2B5EF4-FFF2-40B4-BE49-F238E27FC236}">
                    <a16:creationId xmlns:a16="http://schemas.microsoft.com/office/drawing/2014/main" xmlns="" id="{21BD882C-1F87-4106-86CE-095F2681EF23}"/>
                  </a:ext>
                </a:extLst>
              </p:cNvPr>
              <p:cNvSpPr/>
              <p:nvPr/>
            </p:nvSpPr>
            <p:spPr>
              <a:xfrm flipH="1">
                <a:off x="11437030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3673;p52">
                <a:extLst>
                  <a:ext uri="{FF2B5EF4-FFF2-40B4-BE49-F238E27FC236}">
                    <a16:creationId xmlns:a16="http://schemas.microsoft.com/office/drawing/2014/main" xmlns="" id="{3D3A211E-942A-4CE7-B26D-3BEDC2B1D69B}"/>
                  </a:ext>
                </a:extLst>
              </p:cNvPr>
              <p:cNvSpPr/>
              <p:nvPr/>
            </p:nvSpPr>
            <p:spPr>
              <a:xfrm flipH="1">
                <a:off x="11281691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3674;p52">
                <a:extLst>
                  <a:ext uri="{FF2B5EF4-FFF2-40B4-BE49-F238E27FC236}">
                    <a16:creationId xmlns:a16="http://schemas.microsoft.com/office/drawing/2014/main" xmlns="" id="{E15FBFAB-5D1C-45BE-8C5E-4A55A05BDF37}"/>
                  </a:ext>
                </a:extLst>
              </p:cNvPr>
              <p:cNvSpPr/>
              <p:nvPr/>
            </p:nvSpPr>
            <p:spPr>
              <a:xfrm flipH="1">
                <a:off x="11281691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3675;p52">
                <a:extLst>
                  <a:ext uri="{FF2B5EF4-FFF2-40B4-BE49-F238E27FC236}">
                    <a16:creationId xmlns:a16="http://schemas.microsoft.com/office/drawing/2014/main" xmlns="" id="{C4361952-CE1D-4096-A6E5-60238D42061E}"/>
                  </a:ext>
                </a:extLst>
              </p:cNvPr>
              <p:cNvSpPr/>
              <p:nvPr/>
            </p:nvSpPr>
            <p:spPr>
              <a:xfrm flipH="1">
                <a:off x="11281691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3676;p52">
                <a:extLst>
                  <a:ext uri="{FF2B5EF4-FFF2-40B4-BE49-F238E27FC236}">
                    <a16:creationId xmlns:a16="http://schemas.microsoft.com/office/drawing/2014/main" xmlns="" id="{AD762B77-E557-41F9-8228-9784EA5117F9}"/>
                  </a:ext>
                </a:extLst>
              </p:cNvPr>
              <p:cNvSpPr/>
              <p:nvPr/>
            </p:nvSpPr>
            <p:spPr>
              <a:xfrm flipH="1">
                <a:off x="11281691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3677;p52">
                <a:extLst>
                  <a:ext uri="{FF2B5EF4-FFF2-40B4-BE49-F238E27FC236}">
                    <a16:creationId xmlns:a16="http://schemas.microsoft.com/office/drawing/2014/main" xmlns="" id="{7137C48D-1F30-462C-8618-54CE33701F27}"/>
                  </a:ext>
                </a:extLst>
              </p:cNvPr>
              <p:cNvSpPr/>
              <p:nvPr/>
            </p:nvSpPr>
            <p:spPr>
              <a:xfrm flipH="1">
                <a:off x="11437030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3678;p52">
                <a:extLst>
                  <a:ext uri="{FF2B5EF4-FFF2-40B4-BE49-F238E27FC236}">
                    <a16:creationId xmlns:a16="http://schemas.microsoft.com/office/drawing/2014/main" xmlns="" id="{FDC8754A-4FDC-41AF-9740-3AF7E3A60FB2}"/>
                  </a:ext>
                </a:extLst>
              </p:cNvPr>
              <p:cNvSpPr/>
              <p:nvPr/>
            </p:nvSpPr>
            <p:spPr>
              <a:xfrm flipH="1">
                <a:off x="11281691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3679;p52">
                <a:extLst>
                  <a:ext uri="{FF2B5EF4-FFF2-40B4-BE49-F238E27FC236}">
                    <a16:creationId xmlns:a16="http://schemas.microsoft.com/office/drawing/2014/main" xmlns="" id="{5A23B9F1-749A-45F2-839E-D3C5FDFA6568}"/>
                  </a:ext>
                </a:extLst>
              </p:cNvPr>
              <p:cNvSpPr/>
              <p:nvPr/>
            </p:nvSpPr>
            <p:spPr>
              <a:xfrm flipH="1">
                <a:off x="10618915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3680;p52">
                <a:extLst>
                  <a:ext uri="{FF2B5EF4-FFF2-40B4-BE49-F238E27FC236}">
                    <a16:creationId xmlns:a16="http://schemas.microsoft.com/office/drawing/2014/main" xmlns="" id="{35696112-EB67-4344-920B-8D856F908CED}"/>
                  </a:ext>
                </a:extLst>
              </p:cNvPr>
              <p:cNvSpPr/>
              <p:nvPr/>
            </p:nvSpPr>
            <p:spPr>
              <a:xfrm flipH="1">
                <a:off x="10618915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3681;p52">
                <a:extLst>
                  <a:ext uri="{FF2B5EF4-FFF2-40B4-BE49-F238E27FC236}">
                    <a16:creationId xmlns:a16="http://schemas.microsoft.com/office/drawing/2014/main" xmlns="" id="{4B7FD692-CA1B-4769-A4D5-DDAAC8F4D37C}"/>
                  </a:ext>
                </a:extLst>
              </p:cNvPr>
              <p:cNvSpPr/>
              <p:nvPr/>
            </p:nvSpPr>
            <p:spPr>
              <a:xfrm flipH="1">
                <a:off x="10618915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3682;p52">
                <a:extLst>
                  <a:ext uri="{FF2B5EF4-FFF2-40B4-BE49-F238E27FC236}">
                    <a16:creationId xmlns:a16="http://schemas.microsoft.com/office/drawing/2014/main" xmlns="" id="{485DF5D2-8A46-4733-BA56-0ABBDD8472A6}"/>
                  </a:ext>
                </a:extLst>
              </p:cNvPr>
              <p:cNvSpPr/>
              <p:nvPr/>
            </p:nvSpPr>
            <p:spPr>
              <a:xfrm flipH="1">
                <a:off x="10775257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3683;p52">
                <a:extLst>
                  <a:ext uri="{FF2B5EF4-FFF2-40B4-BE49-F238E27FC236}">
                    <a16:creationId xmlns:a16="http://schemas.microsoft.com/office/drawing/2014/main" xmlns="" id="{90143731-CD15-49C3-B8A5-977962F03C73}"/>
                  </a:ext>
                </a:extLst>
              </p:cNvPr>
              <p:cNvSpPr/>
              <p:nvPr/>
            </p:nvSpPr>
            <p:spPr>
              <a:xfrm flipH="1">
                <a:off x="10618915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3684;p52">
                <a:extLst>
                  <a:ext uri="{FF2B5EF4-FFF2-40B4-BE49-F238E27FC236}">
                    <a16:creationId xmlns:a16="http://schemas.microsoft.com/office/drawing/2014/main" xmlns="" id="{CCF2E7C8-F5DF-4E44-AAB8-7CCADE5E1CBD}"/>
                  </a:ext>
                </a:extLst>
              </p:cNvPr>
              <p:cNvSpPr/>
              <p:nvPr/>
            </p:nvSpPr>
            <p:spPr>
              <a:xfrm flipH="1">
                <a:off x="10618915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3685;p52">
                <a:extLst>
                  <a:ext uri="{FF2B5EF4-FFF2-40B4-BE49-F238E27FC236}">
                    <a16:creationId xmlns:a16="http://schemas.microsoft.com/office/drawing/2014/main" xmlns="" id="{ACC27897-A56C-4253-8BA5-60B31DA2C1F6}"/>
                  </a:ext>
                </a:extLst>
              </p:cNvPr>
              <p:cNvSpPr/>
              <p:nvPr/>
            </p:nvSpPr>
            <p:spPr>
              <a:xfrm flipH="1">
                <a:off x="10618915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3686;p52">
                <a:extLst>
                  <a:ext uri="{FF2B5EF4-FFF2-40B4-BE49-F238E27FC236}">
                    <a16:creationId xmlns:a16="http://schemas.microsoft.com/office/drawing/2014/main" xmlns="" id="{494A7B03-B4CA-4A3D-86BC-1BAF3FA84605}"/>
                  </a:ext>
                </a:extLst>
              </p:cNvPr>
              <p:cNvSpPr/>
              <p:nvPr/>
            </p:nvSpPr>
            <p:spPr>
              <a:xfrm flipH="1">
                <a:off x="10618915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3687;p52">
                <a:extLst>
                  <a:ext uri="{FF2B5EF4-FFF2-40B4-BE49-F238E27FC236}">
                    <a16:creationId xmlns:a16="http://schemas.microsoft.com/office/drawing/2014/main" xmlns="" id="{0E5FA8AA-B0A8-4A7D-8123-03CF4604E24C}"/>
                  </a:ext>
                </a:extLst>
              </p:cNvPr>
              <p:cNvSpPr/>
              <p:nvPr/>
            </p:nvSpPr>
            <p:spPr>
              <a:xfrm flipH="1">
                <a:off x="10775257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3688;p52">
                <a:extLst>
                  <a:ext uri="{FF2B5EF4-FFF2-40B4-BE49-F238E27FC236}">
                    <a16:creationId xmlns:a16="http://schemas.microsoft.com/office/drawing/2014/main" xmlns="" id="{36B3498E-24CB-4186-8D67-7A85CBCEF812}"/>
                  </a:ext>
                </a:extLst>
              </p:cNvPr>
              <p:cNvSpPr/>
              <p:nvPr/>
            </p:nvSpPr>
            <p:spPr>
              <a:xfrm flipH="1">
                <a:off x="10618915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3689;p52">
                <a:extLst>
                  <a:ext uri="{FF2B5EF4-FFF2-40B4-BE49-F238E27FC236}">
                    <a16:creationId xmlns:a16="http://schemas.microsoft.com/office/drawing/2014/main" xmlns="" id="{86257F88-A098-4573-A67D-ADA154D6DDA3}"/>
                  </a:ext>
                </a:extLst>
              </p:cNvPr>
              <p:cNvSpPr/>
              <p:nvPr/>
            </p:nvSpPr>
            <p:spPr>
              <a:xfrm>
                <a:off x="10684900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3690;p52">
                <a:extLst>
                  <a:ext uri="{FF2B5EF4-FFF2-40B4-BE49-F238E27FC236}">
                    <a16:creationId xmlns:a16="http://schemas.microsoft.com/office/drawing/2014/main" xmlns="" id="{5B4DFA7B-4404-4920-9647-0AF65A1189C2}"/>
                  </a:ext>
                </a:extLst>
              </p:cNvPr>
              <p:cNvSpPr/>
              <p:nvPr/>
            </p:nvSpPr>
            <p:spPr>
              <a:xfrm>
                <a:off x="11009388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3691;p52">
                <a:extLst>
                  <a:ext uri="{FF2B5EF4-FFF2-40B4-BE49-F238E27FC236}">
                    <a16:creationId xmlns:a16="http://schemas.microsoft.com/office/drawing/2014/main" xmlns="" id="{6FA25ED1-9311-4DF1-A94F-0166B0CD2281}"/>
                  </a:ext>
                </a:extLst>
              </p:cNvPr>
              <p:cNvSpPr/>
              <p:nvPr/>
            </p:nvSpPr>
            <p:spPr>
              <a:xfrm>
                <a:off x="11328725" y="777575"/>
                <a:ext cx="169171" cy="196689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0639" extrusionOk="0">
                    <a:moveTo>
                      <a:pt x="0" y="0"/>
                    </a:moveTo>
                    <a:lnTo>
                      <a:pt x="0" y="10639"/>
                    </a:lnTo>
                    <a:lnTo>
                      <a:pt x="5228" y="10639"/>
                    </a:lnTo>
                    <a:lnTo>
                      <a:pt x="5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3692;p52">
                <a:extLst>
                  <a:ext uri="{FF2B5EF4-FFF2-40B4-BE49-F238E27FC236}">
                    <a16:creationId xmlns:a16="http://schemas.microsoft.com/office/drawing/2014/main" xmlns="" id="{CDD774F2-798F-4BF9-8C3B-EEA4217A12F1}"/>
                  </a:ext>
                </a:extLst>
              </p:cNvPr>
              <p:cNvSpPr/>
              <p:nvPr/>
            </p:nvSpPr>
            <p:spPr>
              <a:xfrm flipH="1">
                <a:off x="10445420" y="3282375"/>
                <a:ext cx="1372705" cy="196703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3693;p52">
                <a:extLst>
                  <a:ext uri="{FF2B5EF4-FFF2-40B4-BE49-F238E27FC236}">
                    <a16:creationId xmlns:a16="http://schemas.microsoft.com/office/drawing/2014/main" xmlns="" id="{CCE6FBC2-61DE-4876-A1B9-E651A1A4E375}"/>
                  </a:ext>
                </a:extLst>
              </p:cNvPr>
              <p:cNvSpPr/>
              <p:nvPr/>
            </p:nvSpPr>
            <p:spPr>
              <a:xfrm flipH="1">
                <a:off x="11328733" y="117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3694;p52">
                <a:extLst>
                  <a:ext uri="{FF2B5EF4-FFF2-40B4-BE49-F238E27FC236}">
                    <a16:creationId xmlns:a16="http://schemas.microsoft.com/office/drawing/2014/main" xmlns="" id="{86C19735-66EC-425B-B142-3AB9B2DE306F}"/>
                  </a:ext>
                </a:extLst>
              </p:cNvPr>
              <p:cNvSpPr/>
              <p:nvPr/>
            </p:nvSpPr>
            <p:spPr>
              <a:xfrm flipH="1">
                <a:off x="11393733" y="1104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3695;p52">
                <a:extLst>
                  <a:ext uri="{FF2B5EF4-FFF2-40B4-BE49-F238E27FC236}">
                    <a16:creationId xmlns:a16="http://schemas.microsoft.com/office/drawing/2014/main" xmlns="" id="{E3B6F929-F85A-4FC4-BDCC-5B90107CB2D4}"/>
                  </a:ext>
                </a:extLst>
              </p:cNvPr>
              <p:cNvSpPr/>
              <p:nvPr/>
            </p:nvSpPr>
            <p:spPr>
              <a:xfrm flipH="1">
                <a:off x="11437033" y="1172678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3696;p52">
                <a:extLst>
                  <a:ext uri="{FF2B5EF4-FFF2-40B4-BE49-F238E27FC236}">
                    <a16:creationId xmlns:a16="http://schemas.microsoft.com/office/drawing/2014/main" xmlns="" id="{E8A6EB17-DF4A-40E5-A0D7-8F465B62CD4D}"/>
                  </a:ext>
                </a:extLst>
              </p:cNvPr>
              <p:cNvSpPr/>
              <p:nvPr/>
            </p:nvSpPr>
            <p:spPr>
              <a:xfrm flipH="1">
                <a:off x="11853962" y="13973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3697;p52">
                <a:extLst>
                  <a:ext uri="{FF2B5EF4-FFF2-40B4-BE49-F238E27FC236}">
                    <a16:creationId xmlns:a16="http://schemas.microsoft.com/office/drawing/2014/main" xmlns="" id="{C299FF9A-17C1-4173-9D55-F6D96F066083}"/>
                  </a:ext>
                </a:extLst>
              </p:cNvPr>
              <p:cNvSpPr/>
              <p:nvPr/>
            </p:nvSpPr>
            <p:spPr>
              <a:xfrm>
                <a:off x="10763008" y="1163946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3698;p52">
                <a:extLst>
                  <a:ext uri="{FF2B5EF4-FFF2-40B4-BE49-F238E27FC236}">
                    <a16:creationId xmlns:a16="http://schemas.microsoft.com/office/drawing/2014/main" xmlns="" id="{18ED245F-5B83-431A-825E-49BC00C727F0}"/>
                  </a:ext>
                </a:extLst>
              </p:cNvPr>
              <p:cNvSpPr/>
              <p:nvPr/>
            </p:nvSpPr>
            <p:spPr>
              <a:xfrm>
                <a:off x="10704521" y="109259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3699;p52">
                <a:extLst>
                  <a:ext uri="{FF2B5EF4-FFF2-40B4-BE49-F238E27FC236}">
                    <a16:creationId xmlns:a16="http://schemas.microsoft.com/office/drawing/2014/main" xmlns="" id="{E384A28B-0E77-4676-900E-3AC916C2FD53}"/>
                  </a:ext>
                </a:extLst>
              </p:cNvPr>
              <p:cNvSpPr/>
              <p:nvPr/>
            </p:nvSpPr>
            <p:spPr>
              <a:xfrm>
                <a:off x="11883196" y="29207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3700;p52">
                <a:extLst>
                  <a:ext uri="{FF2B5EF4-FFF2-40B4-BE49-F238E27FC236}">
                    <a16:creationId xmlns:a16="http://schemas.microsoft.com/office/drawing/2014/main" xmlns="" id="{1937F5AF-E2C8-44CC-8892-F9681BD3D0FA}"/>
                  </a:ext>
                </a:extLst>
              </p:cNvPr>
              <p:cNvSpPr/>
              <p:nvPr/>
            </p:nvSpPr>
            <p:spPr>
              <a:xfrm>
                <a:off x="11824708" y="284941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3701;p52">
              <a:extLst>
                <a:ext uri="{FF2B5EF4-FFF2-40B4-BE49-F238E27FC236}">
                  <a16:creationId xmlns:a16="http://schemas.microsoft.com/office/drawing/2014/main" xmlns="" id="{18999A71-807B-4B1D-8F0C-866E7D5D83ED}"/>
                </a:ext>
              </a:extLst>
            </p:cNvPr>
            <p:cNvGrpSpPr/>
            <p:nvPr/>
          </p:nvGrpSpPr>
          <p:grpSpPr>
            <a:xfrm>
              <a:off x="-27312" y="1885418"/>
              <a:ext cx="1745412" cy="3796637"/>
              <a:chOff x="7962980" y="229156"/>
              <a:chExt cx="1745412" cy="3796637"/>
            </a:xfrm>
          </p:grpSpPr>
          <p:sp>
            <p:nvSpPr>
              <p:cNvPr id="126" name="Google Shape;3702;p52">
                <a:extLst>
                  <a:ext uri="{FF2B5EF4-FFF2-40B4-BE49-F238E27FC236}">
                    <a16:creationId xmlns:a16="http://schemas.microsoft.com/office/drawing/2014/main" xmlns="" id="{4148F5DB-75AA-4C1D-AADB-392920BD0C2B}"/>
                  </a:ext>
                </a:extLst>
              </p:cNvPr>
              <p:cNvSpPr/>
              <p:nvPr/>
            </p:nvSpPr>
            <p:spPr>
              <a:xfrm>
                <a:off x="7962980" y="2612752"/>
                <a:ext cx="1745412" cy="1413016"/>
              </a:xfrm>
              <a:custGeom>
                <a:avLst/>
                <a:gdLst/>
                <a:ahLst/>
                <a:cxnLst/>
                <a:rect l="l" t="t" r="r" b="b"/>
                <a:pathLst>
                  <a:path w="53954" h="43679" extrusionOk="0">
                    <a:moveTo>
                      <a:pt x="1" y="0"/>
                    </a:moveTo>
                    <a:lnTo>
                      <a:pt x="1" y="43679"/>
                    </a:lnTo>
                    <a:lnTo>
                      <a:pt x="53953" y="43679"/>
                    </a:lnTo>
                    <a:lnTo>
                      <a:pt x="539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703;p52">
                <a:extLst>
                  <a:ext uri="{FF2B5EF4-FFF2-40B4-BE49-F238E27FC236}">
                    <a16:creationId xmlns:a16="http://schemas.microsoft.com/office/drawing/2014/main" xmlns="" id="{A14E2766-4841-4724-AC0C-3089913F5130}"/>
                  </a:ext>
                </a:extLst>
              </p:cNvPr>
              <p:cNvSpPr/>
              <p:nvPr/>
            </p:nvSpPr>
            <p:spPr>
              <a:xfrm>
                <a:off x="7962980" y="1030557"/>
                <a:ext cx="1741465" cy="2995156"/>
              </a:xfrm>
              <a:custGeom>
                <a:avLst/>
                <a:gdLst/>
                <a:ahLst/>
                <a:cxnLst/>
                <a:rect l="l" t="t" r="r" b="b"/>
                <a:pathLst>
                  <a:path w="53832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53832" y="92586"/>
                    </a:lnTo>
                    <a:lnTo>
                      <a:pt x="5383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704;p52">
                <a:extLst>
                  <a:ext uri="{FF2B5EF4-FFF2-40B4-BE49-F238E27FC236}">
                    <a16:creationId xmlns:a16="http://schemas.microsoft.com/office/drawing/2014/main" xmlns="" id="{ED47F1C8-3838-45CA-B054-53A87AE9F93A}"/>
                  </a:ext>
                </a:extLst>
              </p:cNvPr>
              <p:cNvSpPr/>
              <p:nvPr/>
            </p:nvSpPr>
            <p:spPr>
              <a:xfrm>
                <a:off x="9327871" y="247703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705;p52">
                <a:extLst>
                  <a:ext uri="{FF2B5EF4-FFF2-40B4-BE49-F238E27FC236}">
                    <a16:creationId xmlns:a16="http://schemas.microsoft.com/office/drawing/2014/main" xmlns="" id="{2120D2A7-E28F-4A67-83B4-E0E34C35816B}"/>
                  </a:ext>
                </a:extLst>
              </p:cNvPr>
              <p:cNvSpPr/>
              <p:nvPr/>
            </p:nvSpPr>
            <p:spPr>
              <a:xfrm>
                <a:off x="9475360" y="2537018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706;p52">
                <a:extLst>
                  <a:ext uri="{FF2B5EF4-FFF2-40B4-BE49-F238E27FC236}">
                    <a16:creationId xmlns:a16="http://schemas.microsoft.com/office/drawing/2014/main" xmlns="" id="{252CF583-B8C8-4413-A0D2-F7EF5133EF92}"/>
                  </a:ext>
                </a:extLst>
              </p:cNvPr>
              <p:cNvSpPr/>
              <p:nvPr/>
            </p:nvSpPr>
            <p:spPr>
              <a:xfrm>
                <a:off x="9375072" y="2537018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707;p52">
                <a:extLst>
                  <a:ext uri="{FF2B5EF4-FFF2-40B4-BE49-F238E27FC236}">
                    <a16:creationId xmlns:a16="http://schemas.microsoft.com/office/drawing/2014/main" xmlns="" id="{9E53EBAD-EFDA-479F-B515-15369F8B7704}"/>
                  </a:ext>
                </a:extLst>
              </p:cNvPr>
              <p:cNvSpPr/>
              <p:nvPr/>
            </p:nvSpPr>
            <p:spPr>
              <a:xfrm>
                <a:off x="9528448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708;p52">
                <a:extLst>
                  <a:ext uri="{FF2B5EF4-FFF2-40B4-BE49-F238E27FC236}">
                    <a16:creationId xmlns:a16="http://schemas.microsoft.com/office/drawing/2014/main" xmlns="" id="{85632300-7E08-47C1-8DEA-846501161F49}"/>
                  </a:ext>
                </a:extLst>
              </p:cNvPr>
              <p:cNvSpPr/>
              <p:nvPr/>
            </p:nvSpPr>
            <p:spPr>
              <a:xfrm>
                <a:off x="9428160" y="259800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3709;p52">
                <a:extLst>
                  <a:ext uri="{FF2B5EF4-FFF2-40B4-BE49-F238E27FC236}">
                    <a16:creationId xmlns:a16="http://schemas.microsoft.com/office/drawing/2014/main" xmlns="" id="{0B7665AF-2FD9-4A01-9E8D-AEE96A5EA847}"/>
                  </a:ext>
                </a:extLst>
              </p:cNvPr>
              <p:cNvSpPr/>
              <p:nvPr/>
            </p:nvSpPr>
            <p:spPr>
              <a:xfrm>
                <a:off x="9428160" y="247703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3710;p52">
                <a:extLst>
                  <a:ext uri="{FF2B5EF4-FFF2-40B4-BE49-F238E27FC236}">
                    <a16:creationId xmlns:a16="http://schemas.microsoft.com/office/drawing/2014/main" xmlns="" id="{7B7C5FCC-4C1E-4494-BAC7-8E2E0D61B254}"/>
                  </a:ext>
                </a:extLst>
              </p:cNvPr>
              <p:cNvSpPr/>
              <p:nvPr/>
            </p:nvSpPr>
            <p:spPr>
              <a:xfrm>
                <a:off x="814883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3711;p52">
                <a:extLst>
                  <a:ext uri="{FF2B5EF4-FFF2-40B4-BE49-F238E27FC236}">
                    <a16:creationId xmlns:a16="http://schemas.microsoft.com/office/drawing/2014/main" xmlns="" id="{9A693C63-E0CB-43A5-9677-B327236E516F}"/>
                  </a:ext>
                </a:extLst>
              </p:cNvPr>
              <p:cNvSpPr/>
              <p:nvPr/>
            </p:nvSpPr>
            <p:spPr>
              <a:xfrm>
                <a:off x="8142949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3712;p52">
                <a:extLst>
                  <a:ext uri="{FF2B5EF4-FFF2-40B4-BE49-F238E27FC236}">
                    <a16:creationId xmlns:a16="http://schemas.microsoft.com/office/drawing/2014/main" xmlns="" id="{F2AAA7B6-3BD7-493B-9404-92E2A0B2654D}"/>
                  </a:ext>
                </a:extLst>
              </p:cNvPr>
              <p:cNvSpPr/>
              <p:nvPr/>
            </p:nvSpPr>
            <p:spPr>
              <a:xfrm>
                <a:off x="822259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3713;p52">
                <a:extLst>
                  <a:ext uri="{FF2B5EF4-FFF2-40B4-BE49-F238E27FC236}">
                    <a16:creationId xmlns:a16="http://schemas.microsoft.com/office/drawing/2014/main" xmlns="" id="{ACC2FB00-9466-43A9-BF15-6E66EC694DBE}"/>
                  </a:ext>
                </a:extLst>
              </p:cNvPr>
              <p:cNvSpPr/>
              <p:nvPr/>
            </p:nvSpPr>
            <p:spPr>
              <a:xfrm>
                <a:off x="8216709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3714;p52">
                <a:extLst>
                  <a:ext uri="{FF2B5EF4-FFF2-40B4-BE49-F238E27FC236}">
                    <a16:creationId xmlns:a16="http://schemas.microsoft.com/office/drawing/2014/main" xmlns="" id="{97DC20D5-5AEC-4FA2-9B70-D1F241124E54}"/>
                  </a:ext>
                </a:extLst>
              </p:cNvPr>
              <p:cNvSpPr/>
              <p:nvPr/>
            </p:nvSpPr>
            <p:spPr>
              <a:xfrm>
                <a:off x="8296357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3715;p52">
                <a:extLst>
                  <a:ext uri="{FF2B5EF4-FFF2-40B4-BE49-F238E27FC236}">
                    <a16:creationId xmlns:a16="http://schemas.microsoft.com/office/drawing/2014/main" xmlns="" id="{77D54919-A3A5-4BC2-9DFE-89EF2DD8763A}"/>
                  </a:ext>
                </a:extLst>
              </p:cNvPr>
              <p:cNvSpPr/>
              <p:nvPr/>
            </p:nvSpPr>
            <p:spPr>
              <a:xfrm>
                <a:off x="8290437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3716;p52">
                <a:extLst>
                  <a:ext uri="{FF2B5EF4-FFF2-40B4-BE49-F238E27FC236}">
                    <a16:creationId xmlns:a16="http://schemas.microsoft.com/office/drawing/2014/main" xmlns="" id="{572AC5AC-C91A-4CD8-A609-596EB3A5DE23}"/>
                  </a:ext>
                </a:extLst>
              </p:cNvPr>
              <p:cNvSpPr/>
              <p:nvPr/>
            </p:nvSpPr>
            <p:spPr>
              <a:xfrm>
                <a:off x="837008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1" y="1"/>
                    </a:moveTo>
                    <a:lnTo>
                      <a:pt x="1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3717;p52">
                <a:extLst>
                  <a:ext uri="{FF2B5EF4-FFF2-40B4-BE49-F238E27FC236}">
                    <a16:creationId xmlns:a16="http://schemas.microsoft.com/office/drawing/2014/main" xmlns="" id="{109CF834-5709-43CD-9ECA-73FB38C8D104}"/>
                  </a:ext>
                </a:extLst>
              </p:cNvPr>
              <p:cNvSpPr/>
              <p:nvPr/>
            </p:nvSpPr>
            <p:spPr>
              <a:xfrm>
                <a:off x="8364198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3718;p52">
                <a:extLst>
                  <a:ext uri="{FF2B5EF4-FFF2-40B4-BE49-F238E27FC236}">
                    <a16:creationId xmlns:a16="http://schemas.microsoft.com/office/drawing/2014/main" xmlns="" id="{339CEEBC-9F7B-4D74-8132-F1F43863774E}"/>
                  </a:ext>
                </a:extLst>
              </p:cNvPr>
              <p:cNvSpPr/>
              <p:nvPr/>
            </p:nvSpPr>
            <p:spPr>
              <a:xfrm>
                <a:off x="844384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3719;p52">
                <a:extLst>
                  <a:ext uri="{FF2B5EF4-FFF2-40B4-BE49-F238E27FC236}">
                    <a16:creationId xmlns:a16="http://schemas.microsoft.com/office/drawing/2014/main" xmlns="" id="{B1040EEA-DAAF-45E5-B5DD-1D0E513182C5}"/>
                  </a:ext>
                </a:extLst>
              </p:cNvPr>
              <p:cNvSpPr/>
              <p:nvPr/>
            </p:nvSpPr>
            <p:spPr>
              <a:xfrm>
                <a:off x="8437958" y="1030557"/>
                <a:ext cx="11808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2586" extrusionOk="0">
                    <a:moveTo>
                      <a:pt x="0" y="1"/>
                    </a:moveTo>
                    <a:lnTo>
                      <a:pt x="0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3720;p52">
                <a:extLst>
                  <a:ext uri="{FF2B5EF4-FFF2-40B4-BE49-F238E27FC236}">
                    <a16:creationId xmlns:a16="http://schemas.microsoft.com/office/drawing/2014/main" xmlns="" id="{157C2FD4-9553-4D58-AC4A-0E673CB0FF2B}"/>
                  </a:ext>
                </a:extLst>
              </p:cNvPr>
              <p:cNvSpPr/>
              <p:nvPr/>
            </p:nvSpPr>
            <p:spPr>
              <a:xfrm>
                <a:off x="8517606" y="1030557"/>
                <a:ext cx="32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1" h="92586" extrusionOk="0">
                    <a:moveTo>
                      <a:pt x="0" y="1"/>
                    </a:moveTo>
                    <a:lnTo>
                      <a:pt x="0" y="9258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3721;p52">
                <a:extLst>
                  <a:ext uri="{FF2B5EF4-FFF2-40B4-BE49-F238E27FC236}">
                    <a16:creationId xmlns:a16="http://schemas.microsoft.com/office/drawing/2014/main" xmlns="" id="{3F5F0CAB-BC22-4BA7-A901-D41B80F2DF70}"/>
                  </a:ext>
                </a:extLst>
              </p:cNvPr>
              <p:cNvSpPr/>
              <p:nvPr/>
            </p:nvSpPr>
            <p:spPr>
              <a:xfrm>
                <a:off x="8511686" y="1030557"/>
                <a:ext cx="11840" cy="29951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92586" extrusionOk="0">
                    <a:moveTo>
                      <a:pt x="1" y="1"/>
                    </a:moveTo>
                    <a:lnTo>
                      <a:pt x="1" y="92586"/>
                    </a:lnTo>
                    <a:lnTo>
                      <a:pt x="365" y="92586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3722;p52">
                <a:extLst>
                  <a:ext uri="{FF2B5EF4-FFF2-40B4-BE49-F238E27FC236}">
                    <a16:creationId xmlns:a16="http://schemas.microsoft.com/office/drawing/2014/main" xmlns="" id="{79917AA8-A1C9-470F-85D6-62EAE6727817}"/>
                  </a:ext>
                </a:extLst>
              </p:cNvPr>
              <p:cNvSpPr/>
              <p:nvPr/>
            </p:nvSpPr>
            <p:spPr>
              <a:xfrm>
                <a:off x="8317968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1" y="0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3723;p52">
                <a:extLst>
                  <a:ext uri="{FF2B5EF4-FFF2-40B4-BE49-F238E27FC236}">
                    <a16:creationId xmlns:a16="http://schemas.microsoft.com/office/drawing/2014/main" xmlns="" id="{9B46BB0F-339A-49CC-B1B6-7E5B559BA19E}"/>
                  </a:ext>
                </a:extLst>
              </p:cNvPr>
              <p:cNvSpPr/>
              <p:nvPr/>
            </p:nvSpPr>
            <p:spPr>
              <a:xfrm>
                <a:off x="831796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44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3724;p52">
                <a:extLst>
                  <a:ext uri="{FF2B5EF4-FFF2-40B4-BE49-F238E27FC236}">
                    <a16:creationId xmlns:a16="http://schemas.microsoft.com/office/drawing/2014/main" xmlns="" id="{ADD47B4A-36AD-4BF6-A443-2D15EEC49178}"/>
                  </a:ext>
                </a:extLst>
              </p:cNvPr>
              <p:cNvSpPr/>
              <p:nvPr/>
            </p:nvSpPr>
            <p:spPr>
              <a:xfrm>
                <a:off x="8485158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44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3725;p52">
                <a:extLst>
                  <a:ext uri="{FF2B5EF4-FFF2-40B4-BE49-F238E27FC236}">
                    <a16:creationId xmlns:a16="http://schemas.microsoft.com/office/drawing/2014/main" xmlns="" id="{69823FF6-2CA2-411E-8FDA-02CEE50D3AB5}"/>
                  </a:ext>
                </a:extLst>
              </p:cNvPr>
              <p:cNvSpPr/>
              <p:nvPr/>
            </p:nvSpPr>
            <p:spPr>
              <a:xfrm>
                <a:off x="8317968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3726;p52">
                <a:extLst>
                  <a:ext uri="{FF2B5EF4-FFF2-40B4-BE49-F238E27FC236}">
                    <a16:creationId xmlns:a16="http://schemas.microsoft.com/office/drawing/2014/main" xmlns="" id="{871F075C-71C5-41F5-9FBC-F56329AC869C}"/>
                  </a:ext>
                </a:extLst>
              </p:cNvPr>
              <p:cNvSpPr/>
              <p:nvPr/>
            </p:nvSpPr>
            <p:spPr>
              <a:xfrm>
                <a:off x="8480241" y="2738598"/>
                <a:ext cx="50175" cy="450377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922" extrusionOk="0">
                    <a:moveTo>
                      <a:pt x="0" y="1"/>
                    </a:moveTo>
                    <a:lnTo>
                      <a:pt x="0" y="13922"/>
                    </a:lnTo>
                    <a:lnTo>
                      <a:pt x="1550" y="13922"/>
                    </a:lnTo>
                    <a:lnTo>
                      <a:pt x="155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3727;p52">
                <a:extLst>
                  <a:ext uri="{FF2B5EF4-FFF2-40B4-BE49-F238E27FC236}">
                    <a16:creationId xmlns:a16="http://schemas.microsoft.com/office/drawing/2014/main" xmlns="" id="{B48E9E00-8DA2-4DC7-8DE6-C2635E615252}"/>
                  </a:ext>
                </a:extLst>
              </p:cNvPr>
              <p:cNvSpPr/>
              <p:nvPr/>
            </p:nvSpPr>
            <p:spPr>
              <a:xfrm>
                <a:off x="8980744" y="2715014"/>
                <a:ext cx="367787" cy="511324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6" extrusionOk="0">
                    <a:moveTo>
                      <a:pt x="0" y="0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728;p52">
                <a:extLst>
                  <a:ext uri="{FF2B5EF4-FFF2-40B4-BE49-F238E27FC236}">
                    <a16:creationId xmlns:a16="http://schemas.microsoft.com/office/drawing/2014/main" xmlns="" id="{6749652A-37EF-4D9B-BAB6-1D06F8C220C9}"/>
                  </a:ext>
                </a:extLst>
              </p:cNvPr>
              <p:cNvSpPr/>
              <p:nvPr/>
            </p:nvSpPr>
            <p:spPr>
              <a:xfrm>
                <a:off x="8980744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44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729;p52">
                <a:extLst>
                  <a:ext uri="{FF2B5EF4-FFF2-40B4-BE49-F238E27FC236}">
                    <a16:creationId xmlns:a16="http://schemas.microsoft.com/office/drawing/2014/main" xmlns="" id="{AD03840D-FBA0-41CC-9C5B-B2AE8CF74207}"/>
                  </a:ext>
                </a:extLst>
              </p:cNvPr>
              <p:cNvSpPr/>
              <p:nvPr/>
            </p:nvSpPr>
            <p:spPr>
              <a:xfrm>
                <a:off x="9147902" y="2731707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44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730;p52">
                <a:extLst>
                  <a:ext uri="{FF2B5EF4-FFF2-40B4-BE49-F238E27FC236}">
                    <a16:creationId xmlns:a16="http://schemas.microsoft.com/office/drawing/2014/main" xmlns="" id="{8B98031E-B6A9-4F25-B433-3A3C657044DB}"/>
                  </a:ext>
                </a:extLst>
              </p:cNvPr>
              <p:cNvSpPr/>
              <p:nvPr/>
            </p:nvSpPr>
            <p:spPr>
              <a:xfrm>
                <a:off x="8980744" y="2715014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731;p52">
                <a:extLst>
                  <a:ext uri="{FF2B5EF4-FFF2-40B4-BE49-F238E27FC236}">
                    <a16:creationId xmlns:a16="http://schemas.microsoft.com/office/drawing/2014/main" xmlns="" id="{C7DBA3D8-CD4A-4CA2-997D-B72D11811B67}"/>
                  </a:ext>
                </a:extLst>
              </p:cNvPr>
              <p:cNvSpPr/>
              <p:nvPr/>
            </p:nvSpPr>
            <p:spPr>
              <a:xfrm>
                <a:off x="9142015" y="2738598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1"/>
                    </a:moveTo>
                    <a:lnTo>
                      <a:pt x="0" y="13892"/>
                    </a:lnTo>
                    <a:lnTo>
                      <a:pt x="1551" y="13892"/>
                    </a:lnTo>
                    <a:lnTo>
                      <a:pt x="15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732;p52">
                <a:extLst>
                  <a:ext uri="{FF2B5EF4-FFF2-40B4-BE49-F238E27FC236}">
                    <a16:creationId xmlns:a16="http://schemas.microsoft.com/office/drawing/2014/main" xmlns="" id="{D7EB1AA0-4ADC-41C1-A372-EC434172EF72}"/>
                  </a:ext>
                </a:extLst>
              </p:cNvPr>
              <p:cNvSpPr/>
              <p:nvPr/>
            </p:nvSpPr>
            <p:spPr>
              <a:xfrm>
                <a:off x="8200954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733;p52">
                <a:extLst>
                  <a:ext uri="{FF2B5EF4-FFF2-40B4-BE49-F238E27FC236}">
                    <a16:creationId xmlns:a16="http://schemas.microsoft.com/office/drawing/2014/main" xmlns="" id="{B7E73A2F-092C-48AB-8CA2-039DD736BCD7}"/>
                  </a:ext>
                </a:extLst>
              </p:cNvPr>
              <p:cNvSpPr/>
              <p:nvPr/>
            </p:nvSpPr>
            <p:spPr>
              <a:xfrm>
                <a:off x="8000345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734;p52">
                <a:extLst>
                  <a:ext uri="{FF2B5EF4-FFF2-40B4-BE49-F238E27FC236}">
                    <a16:creationId xmlns:a16="http://schemas.microsoft.com/office/drawing/2014/main" xmlns="" id="{6E1D2E6D-D008-4797-8475-45DA71807BF4}"/>
                  </a:ext>
                </a:extLst>
              </p:cNvPr>
              <p:cNvSpPr/>
              <p:nvPr/>
            </p:nvSpPr>
            <p:spPr>
              <a:xfrm>
                <a:off x="8100666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735;p52">
                <a:extLst>
                  <a:ext uri="{FF2B5EF4-FFF2-40B4-BE49-F238E27FC236}">
                    <a16:creationId xmlns:a16="http://schemas.microsoft.com/office/drawing/2014/main" xmlns="" id="{D083E77F-40D2-4372-AF51-28697432D8D3}"/>
                  </a:ext>
                </a:extLst>
              </p:cNvPr>
              <p:cNvSpPr/>
              <p:nvPr/>
            </p:nvSpPr>
            <p:spPr>
              <a:xfrm>
                <a:off x="887748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9" y="1672"/>
                    </a:lnTo>
                    <a:lnTo>
                      <a:pt x="28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736;p52">
                <a:extLst>
                  <a:ext uri="{FF2B5EF4-FFF2-40B4-BE49-F238E27FC236}">
                    <a16:creationId xmlns:a16="http://schemas.microsoft.com/office/drawing/2014/main" xmlns="" id="{22532865-9098-40C4-B63F-2280CDED63A7}"/>
                  </a:ext>
                </a:extLst>
              </p:cNvPr>
              <p:cNvSpPr/>
              <p:nvPr/>
            </p:nvSpPr>
            <p:spPr>
              <a:xfrm>
                <a:off x="8729991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737;p52">
                <a:extLst>
                  <a:ext uri="{FF2B5EF4-FFF2-40B4-BE49-F238E27FC236}">
                    <a16:creationId xmlns:a16="http://schemas.microsoft.com/office/drawing/2014/main" xmlns="" id="{E69F1F2C-1DC2-4917-9101-21DA4B8FADC8}"/>
                  </a:ext>
                </a:extLst>
              </p:cNvPr>
              <p:cNvSpPr/>
              <p:nvPr/>
            </p:nvSpPr>
            <p:spPr>
              <a:xfrm>
                <a:off x="8829309" y="1873271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738;p52">
                <a:extLst>
                  <a:ext uri="{FF2B5EF4-FFF2-40B4-BE49-F238E27FC236}">
                    <a16:creationId xmlns:a16="http://schemas.microsoft.com/office/drawing/2014/main" xmlns="" id="{04AD6C2D-00D9-4C55-ACAC-22EB52A1A448}"/>
                  </a:ext>
                </a:extLst>
              </p:cNvPr>
              <p:cNvSpPr/>
              <p:nvPr/>
            </p:nvSpPr>
            <p:spPr>
              <a:xfrm>
                <a:off x="8675900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739;p52">
                <a:extLst>
                  <a:ext uri="{FF2B5EF4-FFF2-40B4-BE49-F238E27FC236}">
                    <a16:creationId xmlns:a16="http://schemas.microsoft.com/office/drawing/2014/main" xmlns="" id="{13DEE15B-79D4-4135-ABCE-3AA136ECEE12}"/>
                  </a:ext>
                </a:extLst>
              </p:cNvPr>
              <p:cNvSpPr/>
              <p:nvPr/>
            </p:nvSpPr>
            <p:spPr>
              <a:xfrm>
                <a:off x="8777191" y="1813292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740;p52">
                <a:extLst>
                  <a:ext uri="{FF2B5EF4-FFF2-40B4-BE49-F238E27FC236}">
                    <a16:creationId xmlns:a16="http://schemas.microsoft.com/office/drawing/2014/main" xmlns="" id="{76B8640F-91D7-4D82-A6E8-F0D53AFD087F}"/>
                  </a:ext>
                </a:extLst>
              </p:cNvPr>
              <p:cNvSpPr/>
              <p:nvPr/>
            </p:nvSpPr>
            <p:spPr>
              <a:xfrm>
                <a:off x="8777191" y="1934253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741;p52">
                <a:extLst>
                  <a:ext uri="{FF2B5EF4-FFF2-40B4-BE49-F238E27FC236}">
                    <a16:creationId xmlns:a16="http://schemas.microsoft.com/office/drawing/2014/main" xmlns="" id="{84DAE1FC-97CF-4347-AD2A-4449508BB500}"/>
                  </a:ext>
                </a:extLst>
              </p:cNvPr>
              <p:cNvSpPr/>
              <p:nvPr/>
            </p:nvSpPr>
            <p:spPr>
              <a:xfrm>
                <a:off x="9577622" y="1233140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742;p52">
                <a:extLst>
                  <a:ext uri="{FF2B5EF4-FFF2-40B4-BE49-F238E27FC236}">
                    <a16:creationId xmlns:a16="http://schemas.microsoft.com/office/drawing/2014/main" xmlns="" id="{522162B8-AA3B-4750-A36C-ADA347A04A59}"/>
                  </a:ext>
                </a:extLst>
              </p:cNvPr>
              <p:cNvSpPr/>
              <p:nvPr/>
            </p:nvSpPr>
            <p:spPr>
              <a:xfrm>
                <a:off x="9377013" y="1233140"/>
                <a:ext cx="9248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58" y="1672"/>
                    </a:lnTo>
                    <a:lnTo>
                      <a:pt x="285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743;p52">
                <a:extLst>
                  <a:ext uri="{FF2B5EF4-FFF2-40B4-BE49-F238E27FC236}">
                    <a16:creationId xmlns:a16="http://schemas.microsoft.com/office/drawing/2014/main" xmlns="" id="{CA7663E8-AA1C-4FEE-B912-C4CB8B45337F}"/>
                  </a:ext>
                </a:extLst>
              </p:cNvPr>
              <p:cNvSpPr/>
              <p:nvPr/>
            </p:nvSpPr>
            <p:spPr>
              <a:xfrm>
                <a:off x="9477333" y="1233140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744;p52">
                <a:extLst>
                  <a:ext uri="{FF2B5EF4-FFF2-40B4-BE49-F238E27FC236}">
                    <a16:creationId xmlns:a16="http://schemas.microsoft.com/office/drawing/2014/main" xmlns="" id="{6E1D0D18-00C5-4194-A4C4-D33397DE4767}"/>
                  </a:ext>
                </a:extLst>
              </p:cNvPr>
              <p:cNvSpPr/>
              <p:nvPr/>
            </p:nvSpPr>
            <p:spPr>
              <a:xfrm>
                <a:off x="9278698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745;p52">
                <a:extLst>
                  <a:ext uri="{FF2B5EF4-FFF2-40B4-BE49-F238E27FC236}">
                    <a16:creationId xmlns:a16="http://schemas.microsoft.com/office/drawing/2014/main" xmlns="" id="{3D4B8CA3-5EDD-41CF-BD33-7C68BAE18829}"/>
                  </a:ext>
                </a:extLst>
              </p:cNvPr>
              <p:cNvSpPr/>
              <p:nvPr/>
            </p:nvSpPr>
            <p:spPr>
              <a:xfrm>
                <a:off x="9426186" y="1774956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746;p52">
                <a:extLst>
                  <a:ext uri="{FF2B5EF4-FFF2-40B4-BE49-F238E27FC236}">
                    <a16:creationId xmlns:a16="http://schemas.microsoft.com/office/drawing/2014/main" xmlns="" id="{8E154486-7A75-48BF-AAFE-D58EF86CF56F}"/>
                  </a:ext>
                </a:extLst>
              </p:cNvPr>
              <p:cNvSpPr/>
              <p:nvPr/>
            </p:nvSpPr>
            <p:spPr>
              <a:xfrm>
                <a:off x="9325898" y="1774956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747;p52">
                <a:extLst>
                  <a:ext uri="{FF2B5EF4-FFF2-40B4-BE49-F238E27FC236}">
                    <a16:creationId xmlns:a16="http://schemas.microsoft.com/office/drawing/2014/main" xmlns="" id="{4D85B2FF-4F2B-40B5-9968-48201AE9012A}"/>
                  </a:ext>
                </a:extLst>
              </p:cNvPr>
              <p:cNvSpPr/>
              <p:nvPr/>
            </p:nvSpPr>
            <p:spPr>
              <a:xfrm>
                <a:off x="9479307" y="171494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3748;p52">
                <a:extLst>
                  <a:ext uri="{FF2B5EF4-FFF2-40B4-BE49-F238E27FC236}">
                    <a16:creationId xmlns:a16="http://schemas.microsoft.com/office/drawing/2014/main" xmlns="" id="{C15FA19E-B616-476A-8ECB-88AECC9B8C63}"/>
                  </a:ext>
                </a:extLst>
              </p:cNvPr>
              <p:cNvSpPr/>
              <p:nvPr/>
            </p:nvSpPr>
            <p:spPr>
              <a:xfrm>
                <a:off x="9378986" y="183493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3749;p52">
                <a:extLst>
                  <a:ext uri="{FF2B5EF4-FFF2-40B4-BE49-F238E27FC236}">
                    <a16:creationId xmlns:a16="http://schemas.microsoft.com/office/drawing/2014/main" xmlns="" id="{C998563D-C009-4E59-BEDC-0AA8DAF90929}"/>
                  </a:ext>
                </a:extLst>
              </p:cNvPr>
              <p:cNvSpPr/>
              <p:nvPr/>
            </p:nvSpPr>
            <p:spPr>
              <a:xfrm>
                <a:off x="9378986" y="171494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3750;p52">
                <a:extLst>
                  <a:ext uri="{FF2B5EF4-FFF2-40B4-BE49-F238E27FC236}">
                    <a16:creationId xmlns:a16="http://schemas.microsoft.com/office/drawing/2014/main" xmlns="" id="{5FE03C1E-D726-4540-B66F-BA918DD3B6AB}"/>
                  </a:ext>
                </a:extLst>
              </p:cNvPr>
              <p:cNvSpPr/>
              <p:nvPr/>
            </p:nvSpPr>
            <p:spPr>
              <a:xfrm>
                <a:off x="8049519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1" y="0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3751;p52">
                <a:extLst>
                  <a:ext uri="{FF2B5EF4-FFF2-40B4-BE49-F238E27FC236}">
                    <a16:creationId xmlns:a16="http://schemas.microsoft.com/office/drawing/2014/main" xmlns="" id="{6784AF9C-7F04-4821-A527-899CCA29B357}"/>
                  </a:ext>
                </a:extLst>
              </p:cNvPr>
              <p:cNvSpPr/>
              <p:nvPr/>
            </p:nvSpPr>
            <p:spPr>
              <a:xfrm>
                <a:off x="8197040" y="2353135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3752;p52">
                <a:extLst>
                  <a:ext uri="{FF2B5EF4-FFF2-40B4-BE49-F238E27FC236}">
                    <a16:creationId xmlns:a16="http://schemas.microsoft.com/office/drawing/2014/main" xmlns="" id="{8CA26E28-65FF-45C6-80F2-A4EA492A6702}"/>
                  </a:ext>
                </a:extLst>
              </p:cNvPr>
              <p:cNvSpPr/>
              <p:nvPr/>
            </p:nvSpPr>
            <p:spPr>
              <a:xfrm>
                <a:off x="8096719" y="2353135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2"/>
                    </a:lnTo>
                    <a:lnTo>
                      <a:pt x="2888" y="1672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3753;p52">
                <a:extLst>
                  <a:ext uri="{FF2B5EF4-FFF2-40B4-BE49-F238E27FC236}">
                    <a16:creationId xmlns:a16="http://schemas.microsoft.com/office/drawing/2014/main" xmlns="" id="{A24FBA35-4DC2-47E7-85F1-20C9EFDEC194}"/>
                  </a:ext>
                </a:extLst>
              </p:cNvPr>
              <p:cNvSpPr/>
              <p:nvPr/>
            </p:nvSpPr>
            <p:spPr>
              <a:xfrm>
                <a:off x="8250128" y="2292185"/>
                <a:ext cx="93459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3754;p52">
                <a:extLst>
                  <a:ext uri="{FF2B5EF4-FFF2-40B4-BE49-F238E27FC236}">
                    <a16:creationId xmlns:a16="http://schemas.microsoft.com/office/drawing/2014/main" xmlns="" id="{E605DBD9-D13E-4A37-B383-A3D2F8479DB2}"/>
                  </a:ext>
                </a:extLst>
              </p:cNvPr>
              <p:cNvSpPr/>
              <p:nvPr/>
            </p:nvSpPr>
            <p:spPr>
              <a:xfrm>
                <a:off x="8149839" y="2413114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755;p52">
                <a:extLst>
                  <a:ext uri="{FF2B5EF4-FFF2-40B4-BE49-F238E27FC236}">
                    <a16:creationId xmlns:a16="http://schemas.microsoft.com/office/drawing/2014/main" xmlns="" id="{FC8797CB-8E70-4302-807F-355037F9CCCC}"/>
                  </a:ext>
                </a:extLst>
              </p:cNvPr>
              <p:cNvSpPr/>
              <p:nvPr/>
            </p:nvSpPr>
            <p:spPr>
              <a:xfrm>
                <a:off x="8149839" y="2292185"/>
                <a:ext cx="93427" cy="54089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2" extrusionOk="0">
                    <a:moveTo>
                      <a:pt x="0" y="0"/>
                    </a:moveTo>
                    <a:lnTo>
                      <a:pt x="0" y="1672"/>
                    </a:lnTo>
                    <a:lnTo>
                      <a:pt x="2888" y="1672"/>
                    </a:lnTo>
                    <a:lnTo>
                      <a:pt x="28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756;p52">
                <a:extLst>
                  <a:ext uri="{FF2B5EF4-FFF2-40B4-BE49-F238E27FC236}">
                    <a16:creationId xmlns:a16="http://schemas.microsoft.com/office/drawing/2014/main" xmlns="" id="{49AC998B-DC62-4582-8FDD-AE25E6691FAF}"/>
                  </a:ext>
                </a:extLst>
              </p:cNvPr>
              <p:cNvSpPr/>
              <p:nvPr/>
            </p:nvSpPr>
            <p:spPr>
              <a:xfrm>
                <a:off x="8317968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6"/>
                    </a:lnTo>
                    <a:lnTo>
                      <a:pt x="11369" y="15806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757;p52">
                <a:extLst>
                  <a:ext uri="{FF2B5EF4-FFF2-40B4-BE49-F238E27FC236}">
                    <a16:creationId xmlns:a16="http://schemas.microsoft.com/office/drawing/2014/main" xmlns="" id="{132B9136-1E70-4F70-BD1B-E969C7DC7DFA}"/>
                  </a:ext>
                </a:extLst>
              </p:cNvPr>
              <p:cNvSpPr/>
              <p:nvPr/>
            </p:nvSpPr>
            <p:spPr>
              <a:xfrm>
                <a:off x="831796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33" y="1"/>
                    </a:moveTo>
                    <a:lnTo>
                      <a:pt x="1" y="214"/>
                    </a:lnTo>
                    <a:lnTo>
                      <a:pt x="1" y="7144"/>
                    </a:lnTo>
                    <a:cubicBezTo>
                      <a:pt x="6232" y="5867"/>
                      <a:pt x="5533" y="1"/>
                      <a:pt x="5533" y="1"/>
                    </a:cubicBezTo>
                    <a:close/>
                    <a:moveTo>
                      <a:pt x="1" y="7144"/>
                    </a:moveTo>
                    <a:lnTo>
                      <a:pt x="1" y="14712"/>
                    </a:lnTo>
                    <a:lnTo>
                      <a:pt x="1825" y="14712"/>
                    </a:lnTo>
                    <a:lnTo>
                      <a:pt x="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758;p52">
                <a:extLst>
                  <a:ext uri="{FF2B5EF4-FFF2-40B4-BE49-F238E27FC236}">
                    <a16:creationId xmlns:a16="http://schemas.microsoft.com/office/drawing/2014/main" xmlns="" id="{0DAE7C1A-F254-4F68-8A64-427A4347C882}"/>
                  </a:ext>
                </a:extLst>
              </p:cNvPr>
              <p:cNvSpPr/>
              <p:nvPr/>
            </p:nvSpPr>
            <p:spPr>
              <a:xfrm>
                <a:off x="8485158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0" y="5867"/>
                      <a:pt x="6231" y="7144"/>
                    </a:cubicBezTo>
                    <a:lnTo>
                      <a:pt x="6231" y="214"/>
                    </a:lnTo>
                    <a:lnTo>
                      <a:pt x="730" y="1"/>
                    </a:lnTo>
                    <a:close/>
                    <a:moveTo>
                      <a:pt x="6231" y="7144"/>
                    </a:moveTo>
                    <a:lnTo>
                      <a:pt x="4407" y="14712"/>
                    </a:lnTo>
                    <a:lnTo>
                      <a:pt x="6231" y="14712"/>
                    </a:lnTo>
                    <a:lnTo>
                      <a:pt x="6231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759;p52">
                <a:extLst>
                  <a:ext uri="{FF2B5EF4-FFF2-40B4-BE49-F238E27FC236}">
                    <a16:creationId xmlns:a16="http://schemas.microsoft.com/office/drawing/2014/main" xmlns="" id="{82DB9061-066A-452A-BE6C-377670FE3A9A}"/>
                  </a:ext>
                </a:extLst>
              </p:cNvPr>
              <p:cNvSpPr/>
              <p:nvPr/>
            </p:nvSpPr>
            <p:spPr>
              <a:xfrm>
                <a:off x="8317968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760;p52">
                <a:extLst>
                  <a:ext uri="{FF2B5EF4-FFF2-40B4-BE49-F238E27FC236}">
                    <a16:creationId xmlns:a16="http://schemas.microsoft.com/office/drawing/2014/main" xmlns="" id="{355D6E55-4B07-4812-AB15-0014DA3058EC}"/>
                  </a:ext>
                </a:extLst>
              </p:cNvPr>
              <p:cNvSpPr/>
              <p:nvPr/>
            </p:nvSpPr>
            <p:spPr>
              <a:xfrm>
                <a:off x="8317968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761;p52">
                <a:extLst>
                  <a:ext uri="{FF2B5EF4-FFF2-40B4-BE49-F238E27FC236}">
                    <a16:creationId xmlns:a16="http://schemas.microsoft.com/office/drawing/2014/main" xmlns="" id="{16517EDC-8125-45CC-B17E-F5A9163F3488}"/>
                  </a:ext>
                </a:extLst>
              </p:cNvPr>
              <p:cNvSpPr/>
              <p:nvPr/>
            </p:nvSpPr>
            <p:spPr>
              <a:xfrm>
                <a:off x="8479238" y="1359989"/>
                <a:ext cx="51178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891" extrusionOk="0">
                    <a:moveTo>
                      <a:pt x="1" y="0"/>
                    </a:moveTo>
                    <a:lnTo>
                      <a:pt x="1" y="13891"/>
                    </a:lnTo>
                    <a:lnTo>
                      <a:pt x="1581" y="13891"/>
                    </a:lnTo>
                    <a:lnTo>
                      <a:pt x="158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762;p52">
                <a:extLst>
                  <a:ext uri="{FF2B5EF4-FFF2-40B4-BE49-F238E27FC236}">
                    <a16:creationId xmlns:a16="http://schemas.microsoft.com/office/drawing/2014/main" xmlns="" id="{39D3A358-590F-4822-A7A4-5AC614A50F33}"/>
                  </a:ext>
                </a:extLst>
              </p:cNvPr>
              <p:cNvSpPr/>
              <p:nvPr/>
            </p:nvSpPr>
            <p:spPr>
              <a:xfrm>
                <a:off x="8317968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763;p52">
                <a:extLst>
                  <a:ext uri="{FF2B5EF4-FFF2-40B4-BE49-F238E27FC236}">
                    <a16:creationId xmlns:a16="http://schemas.microsoft.com/office/drawing/2014/main" xmlns="" id="{0EC36170-3144-4488-852F-DFF35B96A455}"/>
                  </a:ext>
                </a:extLst>
              </p:cNvPr>
              <p:cNvSpPr/>
              <p:nvPr/>
            </p:nvSpPr>
            <p:spPr>
              <a:xfrm>
                <a:off x="8317968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1" y="1"/>
                    </a:moveTo>
                    <a:lnTo>
                      <a:pt x="1" y="15807"/>
                    </a:lnTo>
                    <a:lnTo>
                      <a:pt x="11369" y="15807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764;p52">
                <a:extLst>
                  <a:ext uri="{FF2B5EF4-FFF2-40B4-BE49-F238E27FC236}">
                    <a16:creationId xmlns:a16="http://schemas.microsoft.com/office/drawing/2014/main" xmlns="" id="{4D1EAA6A-7778-44EF-B134-49B416201310}"/>
                  </a:ext>
                </a:extLst>
              </p:cNvPr>
              <p:cNvSpPr/>
              <p:nvPr/>
            </p:nvSpPr>
            <p:spPr>
              <a:xfrm>
                <a:off x="831796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33" y="1"/>
                    </a:moveTo>
                    <a:lnTo>
                      <a:pt x="1" y="183"/>
                    </a:lnTo>
                    <a:lnTo>
                      <a:pt x="1" y="7113"/>
                    </a:lnTo>
                    <a:cubicBezTo>
                      <a:pt x="6232" y="5837"/>
                      <a:pt x="5533" y="1"/>
                      <a:pt x="5533" y="1"/>
                    </a:cubicBezTo>
                    <a:close/>
                    <a:moveTo>
                      <a:pt x="1" y="7113"/>
                    </a:moveTo>
                    <a:lnTo>
                      <a:pt x="1" y="14682"/>
                    </a:lnTo>
                    <a:lnTo>
                      <a:pt x="1825" y="14682"/>
                    </a:lnTo>
                    <a:lnTo>
                      <a:pt x="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765;p52">
                <a:extLst>
                  <a:ext uri="{FF2B5EF4-FFF2-40B4-BE49-F238E27FC236}">
                    <a16:creationId xmlns:a16="http://schemas.microsoft.com/office/drawing/2014/main" xmlns="" id="{BE89701E-858A-4B35-820E-A58501E13760}"/>
                  </a:ext>
                </a:extLst>
              </p:cNvPr>
              <p:cNvSpPr/>
              <p:nvPr/>
            </p:nvSpPr>
            <p:spPr>
              <a:xfrm>
                <a:off x="8485158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0" y="5837"/>
                      <a:pt x="6231" y="7113"/>
                    </a:cubicBezTo>
                    <a:lnTo>
                      <a:pt x="6231" y="183"/>
                    </a:lnTo>
                    <a:lnTo>
                      <a:pt x="730" y="1"/>
                    </a:lnTo>
                    <a:close/>
                    <a:moveTo>
                      <a:pt x="6231" y="7113"/>
                    </a:moveTo>
                    <a:lnTo>
                      <a:pt x="4407" y="14682"/>
                    </a:lnTo>
                    <a:lnTo>
                      <a:pt x="6231" y="14682"/>
                    </a:lnTo>
                    <a:lnTo>
                      <a:pt x="6231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766;p52">
                <a:extLst>
                  <a:ext uri="{FF2B5EF4-FFF2-40B4-BE49-F238E27FC236}">
                    <a16:creationId xmlns:a16="http://schemas.microsoft.com/office/drawing/2014/main" xmlns="" id="{8338A597-3BC1-40DA-8E50-784CF26DE0BF}"/>
                  </a:ext>
                </a:extLst>
              </p:cNvPr>
              <p:cNvSpPr/>
              <p:nvPr/>
            </p:nvSpPr>
            <p:spPr>
              <a:xfrm>
                <a:off x="8317968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767;p52">
                <a:extLst>
                  <a:ext uri="{FF2B5EF4-FFF2-40B4-BE49-F238E27FC236}">
                    <a16:creationId xmlns:a16="http://schemas.microsoft.com/office/drawing/2014/main" xmlns="" id="{286B3B0B-4A0C-4B94-8084-A326E87C40BC}"/>
                  </a:ext>
                </a:extLst>
              </p:cNvPr>
              <p:cNvSpPr/>
              <p:nvPr/>
            </p:nvSpPr>
            <p:spPr>
              <a:xfrm>
                <a:off x="8317968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3768;p52">
                <a:extLst>
                  <a:ext uri="{FF2B5EF4-FFF2-40B4-BE49-F238E27FC236}">
                    <a16:creationId xmlns:a16="http://schemas.microsoft.com/office/drawing/2014/main" xmlns="" id="{96923EC2-ADE8-44D7-A2B4-8D0DFC4B8425}"/>
                  </a:ext>
                </a:extLst>
              </p:cNvPr>
              <p:cNvSpPr/>
              <p:nvPr/>
            </p:nvSpPr>
            <p:spPr>
              <a:xfrm>
                <a:off x="8480241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0" y="13891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3769;p52">
                <a:extLst>
                  <a:ext uri="{FF2B5EF4-FFF2-40B4-BE49-F238E27FC236}">
                    <a16:creationId xmlns:a16="http://schemas.microsoft.com/office/drawing/2014/main" xmlns="" id="{31377BA3-2001-48F2-A067-2A698D6B6977}"/>
                  </a:ext>
                </a:extLst>
              </p:cNvPr>
              <p:cNvSpPr/>
              <p:nvPr/>
            </p:nvSpPr>
            <p:spPr>
              <a:xfrm>
                <a:off x="8317968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1" y="1"/>
                    </a:moveTo>
                    <a:lnTo>
                      <a:pt x="1" y="1369"/>
                    </a:lnTo>
                    <a:lnTo>
                      <a:pt x="11369" y="1369"/>
                    </a:lnTo>
                    <a:lnTo>
                      <a:pt x="1136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3770;p52">
                <a:extLst>
                  <a:ext uri="{FF2B5EF4-FFF2-40B4-BE49-F238E27FC236}">
                    <a16:creationId xmlns:a16="http://schemas.microsoft.com/office/drawing/2014/main" xmlns="" id="{27BFFB67-8522-4CE9-A943-828C88C1116F}"/>
                  </a:ext>
                </a:extLst>
              </p:cNvPr>
              <p:cNvSpPr/>
              <p:nvPr/>
            </p:nvSpPr>
            <p:spPr>
              <a:xfrm>
                <a:off x="8980744" y="2025677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7"/>
                    </a:lnTo>
                    <a:lnTo>
                      <a:pt x="11368" y="15807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3771;p52">
                <a:extLst>
                  <a:ext uri="{FF2B5EF4-FFF2-40B4-BE49-F238E27FC236}">
                    <a16:creationId xmlns:a16="http://schemas.microsoft.com/office/drawing/2014/main" xmlns="" id="{4D78012D-E94B-4178-9B57-EEEB47F9B9C4}"/>
                  </a:ext>
                </a:extLst>
              </p:cNvPr>
              <p:cNvSpPr/>
              <p:nvPr/>
            </p:nvSpPr>
            <p:spPr>
              <a:xfrm>
                <a:off x="8980744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5502" y="1"/>
                    </a:moveTo>
                    <a:lnTo>
                      <a:pt x="0" y="183"/>
                    </a:lnTo>
                    <a:lnTo>
                      <a:pt x="0" y="7113"/>
                    </a:lnTo>
                    <a:cubicBezTo>
                      <a:pt x="6232" y="5837"/>
                      <a:pt x="5502" y="1"/>
                      <a:pt x="5502" y="1"/>
                    </a:cubicBezTo>
                    <a:close/>
                    <a:moveTo>
                      <a:pt x="0" y="7113"/>
                    </a:moveTo>
                    <a:lnTo>
                      <a:pt x="0" y="14682"/>
                    </a:lnTo>
                    <a:lnTo>
                      <a:pt x="1824" y="14682"/>
                    </a:lnTo>
                    <a:lnTo>
                      <a:pt x="0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3772;p52">
                <a:extLst>
                  <a:ext uri="{FF2B5EF4-FFF2-40B4-BE49-F238E27FC236}">
                    <a16:creationId xmlns:a16="http://schemas.microsoft.com/office/drawing/2014/main" xmlns="" id="{EC8FBEC5-ED90-4BEE-B89B-4207BBF5E0B4}"/>
                  </a:ext>
                </a:extLst>
              </p:cNvPr>
              <p:cNvSpPr/>
              <p:nvPr/>
            </p:nvSpPr>
            <p:spPr>
              <a:xfrm>
                <a:off x="9147902" y="2042402"/>
                <a:ext cx="201605" cy="474963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682" extrusionOk="0">
                    <a:moveTo>
                      <a:pt x="730" y="1"/>
                    </a:moveTo>
                    <a:cubicBezTo>
                      <a:pt x="730" y="1"/>
                      <a:pt x="1" y="5837"/>
                      <a:pt x="6232" y="7113"/>
                    </a:cubicBezTo>
                    <a:lnTo>
                      <a:pt x="6232" y="183"/>
                    </a:lnTo>
                    <a:lnTo>
                      <a:pt x="730" y="1"/>
                    </a:lnTo>
                    <a:close/>
                    <a:moveTo>
                      <a:pt x="6232" y="7113"/>
                    </a:moveTo>
                    <a:lnTo>
                      <a:pt x="4408" y="14682"/>
                    </a:lnTo>
                    <a:lnTo>
                      <a:pt x="6232" y="14682"/>
                    </a:lnTo>
                    <a:lnTo>
                      <a:pt x="6232" y="71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3773;p52">
                <a:extLst>
                  <a:ext uri="{FF2B5EF4-FFF2-40B4-BE49-F238E27FC236}">
                    <a16:creationId xmlns:a16="http://schemas.microsoft.com/office/drawing/2014/main" xmlns="" id="{DFE73440-3E06-4EA2-B6F9-F09A8F844464}"/>
                  </a:ext>
                </a:extLst>
              </p:cNvPr>
              <p:cNvSpPr/>
              <p:nvPr/>
            </p:nvSpPr>
            <p:spPr>
              <a:xfrm>
                <a:off x="8980744" y="202567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3774;p52">
                <a:extLst>
                  <a:ext uri="{FF2B5EF4-FFF2-40B4-BE49-F238E27FC236}">
                    <a16:creationId xmlns:a16="http://schemas.microsoft.com/office/drawing/2014/main" xmlns="" id="{43EC8DFC-AECC-4BC1-8B38-47713E66ECC2}"/>
                  </a:ext>
                </a:extLst>
              </p:cNvPr>
              <p:cNvSpPr/>
              <p:nvPr/>
            </p:nvSpPr>
            <p:spPr>
              <a:xfrm>
                <a:off x="8980744" y="2247929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3775;p52">
                <a:extLst>
                  <a:ext uri="{FF2B5EF4-FFF2-40B4-BE49-F238E27FC236}">
                    <a16:creationId xmlns:a16="http://schemas.microsoft.com/office/drawing/2014/main" xmlns="" id="{C48177BD-5706-4312-B18D-12E7FCE4AD49}"/>
                  </a:ext>
                </a:extLst>
              </p:cNvPr>
              <p:cNvSpPr/>
              <p:nvPr/>
            </p:nvSpPr>
            <p:spPr>
              <a:xfrm>
                <a:off x="9142015" y="2049293"/>
                <a:ext cx="50175" cy="449406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2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3776;p52">
                <a:extLst>
                  <a:ext uri="{FF2B5EF4-FFF2-40B4-BE49-F238E27FC236}">
                    <a16:creationId xmlns:a16="http://schemas.microsoft.com/office/drawing/2014/main" xmlns="" id="{E83E358F-453F-48E5-8E2E-188D7B00B731}"/>
                  </a:ext>
                </a:extLst>
              </p:cNvPr>
              <p:cNvSpPr/>
              <p:nvPr/>
            </p:nvSpPr>
            <p:spPr>
              <a:xfrm>
                <a:off x="8980744" y="249276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9"/>
                    </a:lnTo>
                    <a:lnTo>
                      <a:pt x="11368" y="1369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3777;p52">
                <a:extLst>
                  <a:ext uri="{FF2B5EF4-FFF2-40B4-BE49-F238E27FC236}">
                    <a16:creationId xmlns:a16="http://schemas.microsoft.com/office/drawing/2014/main" xmlns="" id="{ADDF21DC-D311-4357-B354-EA0149384B55}"/>
                  </a:ext>
                </a:extLst>
              </p:cNvPr>
              <p:cNvSpPr/>
              <p:nvPr/>
            </p:nvSpPr>
            <p:spPr>
              <a:xfrm>
                <a:off x="8980744" y="1336372"/>
                <a:ext cx="367787" cy="511356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5807" extrusionOk="0">
                    <a:moveTo>
                      <a:pt x="0" y="1"/>
                    </a:moveTo>
                    <a:lnTo>
                      <a:pt x="0" y="15806"/>
                    </a:lnTo>
                    <a:lnTo>
                      <a:pt x="11368" y="15806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3778;p52">
                <a:extLst>
                  <a:ext uri="{FF2B5EF4-FFF2-40B4-BE49-F238E27FC236}">
                    <a16:creationId xmlns:a16="http://schemas.microsoft.com/office/drawing/2014/main" xmlns="" id="{57F172FD-1071-4A03-8ADC-9A67A4513AC1}"/>
                  </a:ext>
                </a:extLst>
              </p:cNvPr>
              <p:cNvSpPr/>
              <p:nvPr/>
            </p:nvSpPr>
            <p:spPr>
              <a:xfrm>
                <a:off x="8980744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5502" y="1"/>
                    </a:moveTo>
                    <a:lnTo>
                      <a:pt x="0" y="214"/>
                    </a:lnTo>
                    <a:lnTo>
                      <a:pt x="0" y="7144"/>
                    </a:lnTo>
                    <a:cubicBezTo>
                      <a:pt x="6232" y="5867"/>
                      <a:pt x="5502" y="1"/>
                      <a:pt x="5502" y="1"/>
                    </a:cubicBezTo>
                    <a:close/>
                    <a:moveTo>
                      <a:pt x="0" y="7144"/>
                    </a:moveTo>
                    <a:lnTo>
                      <a:pt x="0" y="14712"/>
                    </a:lnTo>
                    <a:lnTo>
                      <a:pt x="1824" y="14712"/>
                    </a:lnTo>
                    <a:lnTo>
                      <a:pt x="0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3779;p52">
                <a:extLst>
                  <a:ext uri="{FF2B5EF4-FFF2-40B4-BE49-F238E27FC236}">
                    <a16:creationId xmlns:a16="http://schemas.microsoft.com/office/drawing/2014/main" xmlns="" id="{B6B7A49C-A637-4275-91CA-A5C01207AB99}"/>
                  </a:ext>
                </a:extLst>
              </p:cNvPr>
              <p:cNvSpPr/>
              <p:nvPr/>
            </p:nvSpPr>
            <p:spPr>
              <a:xfrm>
                <a:off x="9147902" y="1352095"/>
                <a:ext cx="201605" cy="475966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713" extrusionOk="0">
                    <a:moveTo>
                      <a:pt x="730" y="1"/>
                    </a:moveTo>
                    <a:cubicBezTo>
                      <a:pt x="730" y="1"/>
                      <a:pt x="1" y="5867"/>
                      <a:pt x="6232" y="7144"/>
                    </a:cubicBezTo>
                    <a:lnTo>
                      <a:pt x="6232" y="214"/>
                    </a:lnTo>
                    <a:lnTo>
                      <a:pt x="730" y="1"/>
                    </a:lnTo>
                    <a:close/>
                    <a:moveTo>
                      <a:pt x="6232" y="7144"/>
                    </a:moveTo>
                    <a:lnTo>
                      <a:pt x="4408" y="14712"/>
                    </a:lnTo>
                    <a:lnTo>
                      <a:pt x="6232" y="14712"/>
                    </a:lnTo>
                    <a:lnTo>
                      <a:pt x="6232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3780;p52">
                <a:extLst>
                  <a:ext uri="{FF2B5EF4-FFF2-40B4-BE49-F238E27FC236}">
                    <a16:creationId xmlns:a16="http://schemas.microsoft.com/office/drawing/2014/main" xmlns="" id="{94A3B0DE-1481-4F1E-A5A5-EDB197564477}"/>
                  </a:ext>
                </a:extLst>
              </p:cNvPr>
              <p:cNvSpPr/>
              <p:nvPr/>
            </p:nvSpPr>
            <p:spPr>
              <a:xfrm>
                <a:off x="8980744" y="1336372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3781;p52">
                <a:extLst>
                  <a:ext uri="{FF2B5EF4-FFF2-40B4-BE49-F238E27FC236}">
                    <a16:creationId xmlns:a16="http://schemas.microsoft.com/office/drawing/2014/main" xmlns="" id="{A74D3531-806A-4EC8-8D61-1BEC842D1733}"/>
                  </a:ext>
                </a:extLst>
              </p:cNvPr>
              <p:cNvSpPr/>
              <p:nvPr/>
            </p:nvSpPr>
            <p:spPr>
              <a:xfrm>
                <a:off x="8980744" y="1558624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3782;p52">
                <a:extLst>
                  <a:ext uri="{FF2B5EF4-FFF2-40B4-BE49-F238E27FC236}">
                    <a16:creationId xmlns:a16="http://schemas.microsoft.com/office/drawing/2014/main" xmlns="" id="{A6EBFF5C-9BEC-479C-B762-AB37D252DAEF}"/>
                  </a:ext>
                </a:extLst>
              </p:cNvPr>
              <p:cNvSpPr/>
              <p:nvPr/>
            </p:nvSpPr>
            <p:spPr>
              <a:xfrm>
                <a:off x="9142015" y="1359989"/>
                <a:ext cx="50175" cy="449374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891" extrusionOk="0">
                    <a:moveTo>
                      <a:pt x="0" y="0"/>
                    </a:moveTo>
                    <a:lnTo>
                      <a:pt x="0" y="13891"/>
                    </a:lnTo>
                    <a:lnTo>
                      <a:pt x="1551" y="1389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3783;p52">
                <a:extLst>
                  <a:ext uri="{FF2B5EF4-FFF2-40B4-BE49-F238E27FC236}">
                    <a16:creationId xmlns:a16="http://schemas.microsoft.com/office/drawing/2014/main" xmlns="" id="{CD87CDC4-9AA1-4EEC-B18A-08144F905AE0}"/>
                  </a:ext>
                </a:extLst>
              </p:cNvPr>
              <p:cNvSpPr/>
              <p:nvPr/>
            </p:nvSpPr>
            <p:spPr>
              <a:xfrm>
                <a:off x="8980744" y="1803457"/>
                <a:ext cx="367787" cy="44287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9" extrusionOk="0">
                    <a:moveTo>
                      <a:pt x="0" y="1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3784;p52">
                <a:extLst>
                  <a:ext uri="{FF2B5EF4-FFF2-40B4-BE49-F238E27FC236}">
                    <a16:creationId xmlns:a16="http://schemas.microsoft.com/office/drawing/2014/main" xmlns="" id="{7AF155BD-A91B-45F3-A0CD-DCF3307710E4}"/>
                  </a:ext>
                </a:extLst>
              </p:cNvPr>
              <p:cNvSpPr/>
              <p:nvPr/>
            </p:nvSpPr>
            <p:spPr>
              <a:xfrm>
                <a:off x="8272741" y="695238"/>
                <a:ext cx="378592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1703" h="10548" extrusionOk="0">
                    <a:moveTo>
                      <a:pt x="10578" y="1"/>
                    </a:moveTo>
                    <a:lnTo>
                      <a:pt x="1" y="10548"/>
                    </a:lnTo>
                    <a:lnTo>
                      <a:pt x="11703" y="10548"/>
                    </a:lnTo>
                    <a:lnTo>
                      <a:pt x="1057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3785;p52">
                <a:extLst>
                  <a:ext uri="{FF2B5EF4-FFF2-40B4-BE49-F238E27FC236}">
                    <a16:creationId xmlns:a16="http://schemas.microsoft.com/office/drawing/2014/main" xmlns="" id="{B26E1CAB-3901-4253-A289-BE24A76312CB}"/>
                  </a:ext>
                </a:extLst>
              </p:cNvPr>
              <p:cNvSpPr/>
              <p:nvPr/>
            </p:nvSpPr>
            <p:spPr>
              <a:xfrm>
                <a:off x="8614951" y="695237"/>
                <a:ext cx="811241" cy="344205"/>
              </a:xfrm>
              <a:custGeom>
                <a:avLst/>
                <a:gdLst/>
                <a:ahLst/>
                <a:cxnLst/>
                <a:rect l="l" t="t" r="r" b="b"/>
                <a:pathLst>
                  <a:path w="25077" h="10640" extrusionOk="0">
                    <a:moveTo>
                      <a:pt x="0" y="1"/>
                    </a:moveTo>
                    <a:lnTo>
                      <a:pt x="0" y="10639"/>
                    </a:lnTo>
                    <a:lnTo>
                      <a:pt x="25077" y="10639"/>
                    </a:lnTo>
                    <a:lnTo>
                      <a:pt x="2507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3786;p52">
                <a:extLst>
                  <a:ext uri="{FF2B5EF4-FFF2-40B4-BE49-F238E27FC236}">
                    <a16:creationId xmlns:a16="http://schemas.microsoft.com/office/drawing/2014/main" xmlns="" id="{64F7A50D-2A63-46BE-BA04-B286A1DCEB7F}"/>
                  </a:ext>
                </a:extLst>
              </p:cNvPr>
              <p:cNvSpPr/>
              <p:nvPr/>
            </p:nvSpPr>
            <p:spPr>
              <a:xfrm>
                <a:off x="8317968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3787;p52">
                <a:extLst>
                  <a:ext uri="{FF2B5EF4-FFF2-40B4-BE49-F238E27FC236}">
                    <a16:creationId xmlns:a16="http://schemas.microsoft.com/office/drawing/2014/main" xmlns="" id="{5ED32263-0E78-46BE-9CBA-2B804B3748ED}"/>
                  </a:ext>
                </a:extLst>
              </p:cNvPr>
              <p:cNvSpPr/>
              <p:nvPr/>
            </p:nvSpPr>
            <p:spPr>
              <a:xfrm>
                <a:off x="8317968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1" y="0"/>
                    </a:moveTo>
                    <a:lnTo>
                      <a:pt x="1" y="1368"/>
                    </a:lnTo>
                    <a:lnTo>
                      <a:pt x="11369" y="1368"/>
                    </a:lnTo>
                    <a:lnTo>
                      <a:pt x="113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3788;p52">
                <a:extLst>
                  <a:ext uri="{FF2B5EF4-FFF2-40B4-BE49-F238E27FC236}">
                    <a16:creationId xmlns:a16="http://schemas.microsoft.com/office/drawing/2014/main" xmlns="" id="{E2BBF96C-D855-4C4B-BC50-47C411F651C2}"/>
                  </a:ext>
                </a:extLst>
              </p:cNvPr>
              <p:cNvSpPr/>
              <p:nvPr/>
            </p:nvSpPr>
            <p:spPr>
              <a:xfrm>
                <a:off x="8980744" y="2938237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3789;p52">
                <a:extLst>
                  <a:ext uri="{FF2B5EF4-FFF2-40B4-BE49-F238E27FC236}">
                    <a16:creationId xmlns:a16="http://schemas.microsoft.com/office/drawing/2014/main" xmlns="" id="{B4D0574B-9295-45B5-B7DB-13ECAE37A60A}"/>
                  </a:ext>
                </a:extLst>
              </p:cNvPr>
              <p:cNvSpPr/>
              <p:nvPr/>
            </p:nvSpPr>
            <p:spPr>
              <a:xfrm>
                <a:off x="8980744" y="3182099"/>
                <a:ext cx="367787" cy="44255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368" extrusionOk="0">
                    <a:moveTo>
                      <a:pt x="0" y="0"/>
                    </a:moveTo>
                    <a:lnTo>
                      <a:pt x="0" y="1368"/>
                    </a:lnTo>
                    <a:lnTo>
                      <a:pt x="11368" y="1368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3790;p52">
                <a:extLst>
                  <a:ext uri="{FF2B5EF4-FFF2-40B4-BE49-F238E27FC236}">
                    <a16:creationId xmlns:a16="http://schemas.microsoft.com/office/drawing/2014/main" xmlns="" id="{CFC85B29-5033-41C1-88E1-D330D69EA938}"/>
                  </a:ext>
                </a:extLst>
              </p:cNvPr>
              <p:cNvSpPr/>
              <p:nvPr/>
            </p:nvSpPr>
            <p:spPr>
              <a:xfrm>
                <a:off x="8282576" y="3374814"/>
                <a:ext cx="1094433" cy="650979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20123" extrusionOk="0">
                    <a:moveTo>
                      <a:pt x="1" y="1"/>
                    </a:moveTo>
                    <a:lnTo>
                      <a:pt x="1" y="20123"/>
                    </a:lnTo>
                    <a:lnTo>
                      <a:pt x="33831" y="20123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3791;p52">
                <a:extLst>
                  <a:ext uri="{FF2B5EF4-FFF2-40B4-BE49-F238E27FC236}">
                    <a16:creationId xmlns:a16="http://schemas.microsoft.com/office/drawing/2014/main" xmlns="" id="{90C5D8A4-DA0B-4B6D-B103-971FD5EAA8DD}"/>
                  </a:ext>
                </a:extLst>
              </p:cNvPr>
              <p:cNvSpPr/>
              <p:nvPr/>
            </p:nvSpPr>
            <p:spPr>
              <a:xfrm>
                <a:off x="8282576" y="342398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0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rgbClr val="C1D3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3792;p52">
                <a:extLst>
                  <a:ext uri="{FF2B5EF4-FFF2-40B4-BE49-F238E27FC236}">
                    <a16:creationId xmlns:a16="http://schemas.microsoft.com/office/drawing/2014/main" xmlns="" id="{1A1E15B4-179F-46D7-8623-5ED34DA6D6DD}"/>
                  </a:ext>
                </a:extLst>
              </p:cNvPr>
              <p:cNvSpPr/>
              <p:nvPr/>
            </p:nvSpPr>
            <p:spPr>
              <a:xfrm>
                <a:off x="8282576" y="3534111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69"/>
                    </a:lnTo>
                    <a:lnTo>
                      <a:pt x="33831" y="669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3793;p52">
                <a:extLst>
                  <a:ext uri="{FF2B5EF4-FFF2-40B4-BE49-F238E27FC236}">
                    <a16:creationId xmlns:a16="http://schemas.microsoft.com/office/drawing/2014/main" xmlns="" id="{5C77F6D3-D81D-4703-8043-4BBC812DB5A1}"/>
                  </a:ext>
                </a:extLst>
              </p:cNvPr>
              <p:cNvSpPr/>
              <p:nvPr/>
            </p:nvSpPr>
            <p:spPr>
              <a:xfrm>
                <a:off x="8282576" y="3646208"/>
                <a:ext cx="1094433" cy="2167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670" extrusionOk="0">
                    <a:moveTo>
                      <a:pt x="1" y="1"/>
                    </a:moveTo>
                    <a:lnTo>
                      <a:pt x="1" y="670"/>
                    </a:lnTo>
                    <a:lnTo>
                      <a:pt x="33831" y="670"/>
                    </a:lnTo>
                    <a:lnTo>
                      <a:pt x="338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3794;p52">
                <a:extLst>
                  <a:ext uri="{FF2B5EF4-FFF2-40B4-BE49-F238E27FC236}">
                    <a16:creationId xmlns:a16="http://schemas.microsoft.com/office/drawing/2014/main" xmlns="" id="{C1CFFAE1-A6DF-4890-AAA7-FCE5CE524003}"/>
                  </a:ext>
                </a:extLst>
              </p:cNvPr>
              <p:cNvSpPr/>
              <p:nvPr/>
            </p:nvSpPr>
            <p:spPr>
              <a:xfrm>
                <a:off x="8282576" y="3756363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3795;p52">
                <a:extLst>
                  <a:ext uri="{FF2B5EF4-FFF2-40B4-BE49-F238E27FC236}">
                    <a16:creationId xmlns:a16="http://schemas.microsoft.com/office/drawing/2014/main" xmlns="" id="{1BBBDA44-0852-4BF1-8EAE-61ACF3A6CCDB}"/>
                  </a:ext>
                </a:extLst>
              </p:cNvPr>
              <p:cNvSpPr/>
              <p:nvPr/>
            </p:nvSpPr>
            <p:spPr>
              <a:xfrm>
                <a:off x="8282576" y="3868460"/>
                <a:ext cx="1094433" cy="22645"/>
              </a:xfrm>
              <a:custGeom>
                <a:avLst/>
                <a:gdLst/>
                <a:ahLst/>
                <a:cxnLst/>
                <a:rect l="l" t="t" r="r" b="b"/>
                <a:pathLst>
                  <a:path w="33831" h="700" extrusionOk="0">
                    <a:moveTo>
                      <a:pt x="1" y="0"/>
                    </a:moveTo>
                    <a:lnTo>
                      <a:pt x="1" y="699"/>
                    </a:lnTo>
                    <a:lnTo>
                      <a:pt x="33831" y="699"/>
                    </a:lnTo>
                    <a:lnTo>
                      <a:pt x="3383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3796;p52">
                <a:extLst>
                  <a:ext uri="{FF2B5EF4-FFF2-40B4-BE49-F238E27FC236}">
                    <a16:creationId xmlns:a16="http://schemas.microsoft.com/office/drawing/2014/main" xmlns="" id="{A49B8952-BC8F-4621-A87B-F5B3D6982623}"/>
                  </a:ext>
                </a:extLst>
              </p:cNvPr>
              <p:cNvSpPr/>
              <p:nvPr/>
            </p:nvSpPr>
            <p:spPr>
              <a:xfrm>
                <a:off x="8053466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3797;p52">
                <a:extLst>
                  <a:ext uri="{FF2B5EF4-FFF2-40B4-BE49-F238E27FC236}">
                    <a16:creationId xmlns:a16="http://schemas.microsoft.com/office/drawing/2014/main" xmlns="" id="{876EF9A4-B850-4529-9DE9-590ED662F859}"/>
                  </a:ext>
                </a:extLst>
              </p:cNvPr>
              <p:cNvSpPr/>
              <p:nvPr/>
            </p:nvSpPr>
            <p:spPr>
              <a:xfrm>
                <a:off x="8153754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3798;p52">
                <a:extLst>
                  <a:ext uri="{FF2B5EF4-FFF2-40B4-BE49-F238E27FC236}">
                    <a16:creationId xmlns:a16="http://schemas.microsoft.com/office/drawing/2014/main" xmlns="" id="{F3C21652-83CF-4E34-B32E-A353EC3124C1}"/>
                  </a:ext>
                </a:extLst>
              </p:cNvPr>
              <p:cNvSpPr/>
              <p:nvPr/>
            </p:nvSpPr>
            <p:spPr>
              <a:xfrm>
                <a:off x="8100666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3799;p52">
                <a:extLst>
                  <a:ext uri="{FF2B5EF4-FFF2-40B4-BE49-F238E27FC236}">
                    <a16:creationId xmlns:a16="http://schemas.microsoft.com/office/drawing/2014/main" xmlns="" id="{3CD4FFAD-4D00-441A-8712-3EEC52517CDB}"/>
                  </a:ext>
                </a:extLst>
              </p:cNvPr>
              <p:cNvSpPr/>
              <p:nvPr/>
            </p:nvSpPr>
            <p:spPr>
              <a:xfrm>
                <a:off x="9430133" y="1173129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3800;p52">
                <a:extLst>
                  <a:ext uri="{FF2B5EF4-FFF2-40B4-BE49-F238E27FC236}">
                    <a16:creationId xmlns:a16="http://schemas.microsoft.com/office/drawing/2014/main" xmlns="" id="{5DC7197A-0196-4403-83A1-E9C24C677778}"/>
                  </a:ext>
                </a:extLst>
              </p:cNvPr>
              <p:cNvSpPr/>
              <p:nvPr/>
            </p:nvSpPr>
            <p:spPr>
              <a:xfrm>
                <a:off x="9530422" y="1173129"/>
                <a:ext cx="93459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1673" extrusionOk="0">
                    <a:moveTo>
                      <a:pt x="1" y="1"/>
                    </a:moveTo>
                    <a:lnTo>
                      <a:pt x="1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3801;p52">
                <a:extLst>
                  <a:ext uri="{FF2B5EF4-FFF2-40B4-BE49-F238E27FC236}">
                    <a16:creationId xmlns:a16="http://schemas.microsoft.com/office/drawing/2014/main" xmlns="" id="{5C8F1906-9286-4BEE-9FF6-64D9F8D1A7C1}"/>
                  </a:ext>
                </a:extLst>
              </p:cNvPr>
              <p:cNvSpPr/>
              <p:nvPr/>
            </p:nvSpPr>
            <p:spPr>
              <a:xfrm>
                <a:off x="9477333" y="1113150"/>
                <a:ext cx="93427" cy="54122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1673" extrusionOk="0">
                    <a:moveTo>
                      <a:pt x="0" y="1"/>
                    </a:moveTo>
                    <a:lnTo>
                      <a:pt x="0" y="1673"/>
                    </a:lnTo>
                    <a:lnTo>
                      <a:pt x="2888" y="1673"/>
                    </a:lnTo>
                    <a:lnTo>
                      <a:pt x="288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3802;p52">
                <a:extLst>
                  <a:ext uri="{FF2B5EF4-FFF2-40B4-BE49-F238E27FC236}">
                    <a16:creationId xmlns:a16="http://schemas.microsoft.com/office/drawing/2014/main" xmlns="" id="{504DBEED-3C0D-4EC4-BC6C-1445B0F8857C}"/>
                  </a:ext>
                </a:extLst>
              </p:cNvPr>
              <p:cNvSpPr/>
              <p:nvPr/>
            </p:nvSpPr>
            <p:spPr>
              <a:xfrm>
                <a:off x="8729021" y="400261"/>
                <a:ext cx="11808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9119" extrusionOk="0">
                    <a:moveTo>
                      <a:pt x="0" y="0"/>
                    </a:moveTo>
                    <a:lnTo>
                      <a:pt x="0" y="9119"/>
                    </a:lnTo>
                    <a:lnTo>
                      <a:pt x="365" y="9119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3803;p52">
                <a:extLst>
                  <a:ext uri="{FF2B5EF4-FFF2-40B4-BE49-F238E27FC236}">
                    <a16:creationId xmlns:a16="http://schemas.microsoft.com/office/drawing/2014/main" xmlns="" id="{4D8A8C85-A79A-4C86-841F-3640E378E884}"/>
                  </a:ext>
                </a:extLst>
              </p:cNvPr>
              <p:cNvSpPr/>
              <p:nvPr/>
            </p:nvSpPr>
            <p:spPr>
              <a:xfrm>
                <a:off x="8566748" y="229156"/>
                <a:ext cx="341260" cy="341228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48" extrusionOk="0">
                    <a:moveTo>
                      <a:pt x="10275" y="0"/>
                    </a:moveTo>
                    <a:lnTo>
                      <a:pt x="1" y="10274"/>
                    </a:lnTo>
                    <a:lnTo>
                      <a:pt x="274" y="1054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3804;p52">
                <a:extLst>
                  <a:ext uri="{FF2B5EF4-FFF2-40B4-BE49-F238E27FC236}">
                    <a16:creationId xmlns:a16="http://schemas.microsoft.com/office/drawing/2014/main" xmlns="" id="{21A84488-FB89-49D2-81A7-94B8C9A549D0}"/>
                  </a:ext>
                </a:extLst>
              </p:cNvPr>
              <p:cNvSpPr/>
              <p:nvPr/>
            </p:nvSpPr>
            <p:spPr>
              <a:xfrm>
                <a:off x="8566748" y="315695"/>
                <a:ext cx="341260" cy="340225"/>
              </a:xfrm>
              <a:custGeom>
                <a:avLst/>
                <a:gdLst/>
                <a:ahLst/>
                <a:cxnLst/>
                <a:rect l="l" t="t" r="r" b="b"/>
                <a:pathLst>
                  <a:path w="10549" h="10517" extrusionOk="0">
                    <a:moveTo>
                      <a:pt x="10275" y="0"/>
                    </a:moveTo>
                    <a:lnTo>
                      <a:pt x="1" y="10243"/>
                    </a:lnTo>
                    <a:lnTo>
                      <a:pt x="274" y="10517"/>
                    </a:lnTo>
                    <a:lnTo>
                      <a:pt x="10548" y="274"/>
                    </a:lnTo>
                    <a:lnTo>
                      <a:pt x="102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3805;p52">
                <a:extLst>
                  <a:ext uri="{FF2B5EF4-FFF2-40B4-BE49-F238E27FC236}">
                    <a16:creationId xmlns:a16="http://schemas.microsoft.com/office/drawing/2014/main" xmlns="" id="{9589C2AE-51C0-40C8-A312-93DBC32C6904}"/>
                  </a:ext>
                </a:extLst>
              </p:cNvPr>
              <p:cNvSpPr/>
              <p:nvPr/>
            </p:nvSpPr>
            <p:spPr>
              <a:xfrm>
                <a:off x="8227514" y="3282387"/>
                <a:ext cx="1204585" cy="196688"/>
              </a:xfrm>
              <a:custGeom>
                <a:avLst/>
                <a:gdLst/>
                <a:ahLst/>
                <a:cxnLst/>
                <a:rect l="l" t="t" r="r" b="b"/>
                <a:pathLst>
                  <a:path w="37236" h="6080" extrusionOk="0">
                    <a:moveTo>
                      <a:pt x="0" y="0"/>
                    </a:moveTo>
                    <a:lnTo>
                      <a:pt x="0" y="6080"/>
                    </a:lnTo>
                    <a:lnTo>
                      <a:pt x="37235" y="6080"/>
                    </a:lnTo>
                    <a:lnTo>
                      <a:pt x="372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91" name="图片 13">
            <a:extLst>
              <a:ext uri="{FF2B5EF4-FFF2-40B4-BE49-F238E27FC236}">
                <a16:creationId xmlns:a16="http://schemas.microsoft.com/office/drawing/2014/main" xmlns="" id="{B330C8A1-E2F7-4F86-BD96-4D228F6B3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>
            <a:extLst>
              <a:ext uri="{FF2B5EF4-FFF2-40B4-BE49-F238E27FC236}">
                <a16:creationId xmlns:a16="http://schemas.microsoft.com/office/drawing/2014/main" xmlns="" id="{CF251D5A-1E3B-46D1-8DEC-A769B5C286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3" name="图片 12">
            <a:extLst>
              <a:ext uri="{FF2B5EF4-FFF2-40B4-BE49-F238E27FC236}">
                <a16:creationId xmlns:a16="http://schemas.microsoft.com/office/drawing/2014/main" xmlns="" id="{3E61DF10-DBEA-4776-8F5A-295E9F63C7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173470" y="125795"/>
            <a:ext cx="1869420" cy="1121714"/>
          </a:xfrm>
          <a:prstGeom prst="rect">
            <a:avLst/>
          </a:prstGeom>
        </p:spPr>
      </p:pic>
      <p:pic>
        <p:nvPicPr>
          <p:cNvPr id="294" name="图片 13">
            <a:extLst>
              <a:ext uri="{FF2B5EF4-FFF2-40B4-BE49-F238E27FC236}">
                <a16:creationId xmlns:a16="http://schemas.microsoft.com/office/drawing/2014/main" xmlns="" id="{93D9CB1B-59F5-46A8-A6AD-3B688EB659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295" name="Rectangle 4">
            <a:extLst>
              <a:ext uri="{FF2B5EF4-FFF2-40B4-BE49-F238E27FC236}">
                <a16:creationId xmlns:a16="http://schemas.microsoft.com/office/drawing/2014/main" xmlns="" id="{F2F555EB-9608-F645-B9BA-BBA44730C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3185" y="115503"/>
            <a:ext cx="7685629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en-US" altLang="zh-CN" sz="4800" b="1">
                <a:solidFill>
                  <a:srgbClr val="008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VỀ NGÔI NHÀ ĐANG XÂY</a:t>
            </a:r>
            <a:endParaRPr lang="id-ID" altLang="zh-CN" sz="4800" b="1">
              <a:solidFill>
                <a:srgbClr val="008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96" name="Text Box 9">
            <a:extLst>
              <a:ext uri="{FF2B5EF4-FFF2-40B4-BE49-F238E27FC236}">
                <a16:creationId xmlns:a16="http://schemas.microsoft.com/office/drawing/2014/main" xmlns="" id="{62BD2908-33AB-5E42-92DA-BE6F8188A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028" y="1088135"/>
            <a:ext cx="463871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dở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nhú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huơ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huơ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bay:</a:t>
            </a: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97" name="Text Box 10">
            <a:extLst>
              <a:ext uri="{FF2B5EF4-FFF2-40B4-BE49-F238E27FC236}">
                <a16:creationId xmlns:a16="http://schemas.microsoft.com/office/drawing/2014/main" xmlns="" id="{FB88E2CD-6D0C-164E-959A-319674617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486" y="3353644"/>
            <a:ext cx="47722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sẫm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biếc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hăng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8" name="Text Box 11">
            <a:extLst>
              <a:ext uri="{FF2B5EF4-FFF2-40B4-BE49-F238E27FC236}">
                <a16:creationId xmlns:a16="http://schemas.microsoft.com/office/drawing/2014/main" xmlns="" id="{D16D2703-65AC-BE42-AC76-950F55E9F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707" y="1094103"/>
            <a:ext cx="477226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Bầy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̀</a:t>
            </a: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Rót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vào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cửa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vài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nốt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nhạc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Nắng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ngu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gio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Ủ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đầy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rãnh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trát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endParaRPr lang="en-US" altLang="x-non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Đều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ngày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dơ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̉.</a:t>
            </a:r>
          </a:p>
        </p:txBody>
      </p:sp>
      <p:sp>
        <p:nvSpPr>
          <p:cNvPr id="299" name="Text Box 12">
            <a:extLst>
              <a:ext uri="{FF2B5EF4-FFF2-40B4-BE49-F238E27FC236}">
                <a16:creationId xmlns:a16="http://schemas.microsoft.com/office/drawing/2014/main" xmlns="" id="{7C2F153D-9FAC-6E44-A9A2-D9C4B18F9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33" y="3917512"/>
            <a:ext cx="28100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̉</a:t>
            </a:r>
          </a:p>
          <a:p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Lớn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trời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x-none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300" name="Text Box 12">
            <a:extLst>
              <a:ext uri="{FF2B5EF4-FFF2-40B4-BE49-F238E27FC236}">
                <a16:creationId xmlns:a16="http://schemas.microsoft.com/office/drawing/2014/main" xmlns="" id="{5D0B8ED7-41B8-F34F-A16D-AD12C0260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0750" y="4799353"/>
            <a:ext cx="20069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2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x-none" sz="2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x-none" sz="2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xmlns="" id="{34E281AE-FB9B-6747-9AE4-F7ED6DA7BDE9}"/>
              </a:ext>
            </a:extLst>
          </p:cNvPr>
          <p:cNvGrpSpPr/>
          <p:nvPr/>
        </p:nvGrpSpPr>
        <p:grpSpPr>
          <a:xfrm>
            <a:off x="618301" y="1016943"/>
            <a:ext cx="586681" cy="694325"/>
            <a:chOff x="-972616" y="607696"/>
            <a:chExt cx="403781" cy="523220"/>
          </a:xfrm>
        </p:grpSpPr>
        <p:sp>
          <p:nvSpPr>
            <p:cNvPr id="305" name="Google Shape;1102;p25">
              <a:extLst>
                <a:ext uri="{FF2B5EF4-FFF2-40B4-BE49-F238E27FC236}">
                  <a16:creationId xmlns:a16="http://schemas.microsoft.com/office/drawing/2014/main" xmlns="" id="{CFB4A98A-8E2E-5747-858A-D7A5EC04488F}"/>
                </a:ext>
              </a:extLst>
            </p:cNvPr>
            <p:cNvSpPr/>
            <p:nvPr/>
          </p:nvSpPr>
          <p:spPr>
            <a:xfrm>
              <a:off x="-972616" y="641332"/>
              <a:ext cx="348519" cy="416322"/>
            </a:xfrm>
            <a:custGeom>
              <a:avLst/>
              <a:gdLst/>
              <a:ahLst/>
              <a:cxnLst/>
              <a:rect l="l" t="t" r="r" b="b"/>
              <a:pathLst>
                <a:path w="7358" h="9301" extrusionOk="0">
                  <a:moveTo>
                    <a:pt x="3649" y="0"/>
                  </a:moveTo>
                  <a:cubicBezTo>
                    <a:pt x="1657" y="0"/>
                    <a:pt x="1" y="1644"/>
                    <a:pt x="1" y="3696"/>
                  </a:cubicBezTo>
                  <a:cubicBezTo>
                    <a:pt x="1" y="5701"/>
                    <a:pt x="3649" y="9301"/>
                    <a:pt x="3649" y="9301"/>
                  </a:cubicBezTo>
                  <a:cubicBezTo>
                    <a:pt x="3649" y="9301"/>
                    <a:pt x="7357" y="5701"/>
                    <a:pt x="7357" y="3696"/>
                  </a:cubicBezTo>
                  <a:cubicBezTo>
                    <a:pt x="7357" y="1644"/>
                    <a:pt x="5701" y="0"/>
                    <a:pt x="3649" y="0"/>
                  </a:cubicBezTo>
                  <a:close/>
                </a:path>
              </a:pathLst>
            </a:custGeom>
            <a:solidFill>
              <a:srgbClr val="FF3FEB"/>
            </a:solidFill>
            <a:ln>
              <a:solidFill>
                <a:srgbClr val="FF2F9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TextBox 22">
              <a:extLst>
                <a:ext uri="{FF2B5EF4-FFF2-40B4-BE49-F238E27FC236}">
                  <a16:creationId xmlns:a16="http://schemas.microsoft.com/office/drawing/2014/main" xmlns="" id="{A5106873-2ACF-5A41-AC19-06B09FDF27BB}"/>
                </a:ext>
              </a:extLst>
            </p:cNvPr>
            <p:cNvSpPr txBox="1"/>
            <p:nvPr/>
          </p:nvSpPr>
          <p:spPr>
            <a:xfrm>
              <a:off x="-917354" y="607696"/>
              <a:ext cx="348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2800" b="1" kern="0">
                  <a:latin typeface="Times New Roman"/>
                </a:rPr>
                <a:t>1</a:t>
              </a:r>
              <a:endPara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  <a:sym typeface="Arial"/>
              </a:endParaRP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xmlns="" id="{B29F5869-8166-0D4E-8B67-12C73CA07749}"/>
              </a:ext>
            </a:extLst>
          </p:cNvPr>
          <p:cNvGrpSpPr/>
          <p:nvPr/>
        </p:nvGrpSpPr>
        <p:grpSpPr>
          <a:xfrm>
            <a:off x="6289533" y="1029174"/>
            <a:ext cx="444550" cy="552469"/>
            <a:chOff x="-972616" y="610179"/>
            <a:chExt cx="391477" cy="552469"/>
          </a:xfrm>
        </p:grpSpPr>
        <p:sp>
          <p:nvSpPr>
            <p:cNvPr id="308" name="Google Shape;1102;p25">
              <a:extLst>
                <a:ext uri="{FF2B5EF4-FFF2-40B4-BE49-F238E27FC236}">
                  <a16:creationId xmlns:a16="http://schemas.microsoft.com/office/drawing/2014/main" xmlns="" id="{D7FA5912-9D96-9B4A-ABB4-8E6724599637}"/>
                </a:ext>
              </a:extLst>
            </p:cNvPr>
            <p:cNvSpPr/>
            <p:nvPr/>
          </p:nvSpPr>
          <p:spPr>
            <a:xfrm>
              <a:off x="-972616" y="641332"/>
              <a:ext cx="391477" cy="521316"/>
            </a:xfrm>
            <a:custGeom>
              <a:avLst/>
              <a:gdLst/>
              <a:ahLst/>
              <a:cxnLst/>
              <a:rect l="l" t="t" r="r" b="b"/>
              <a:pathLst>
                <a:path w="7358" h="9301" extrusionOk="0">
                  <a:moveTo>
                    <a:pt x="3649" y="0"/>
                  </a:moveTo>
                  <a:cubicBezTo>
                    <a:pt x="1657" y="0"/>
                    <a:pt x="1" y="1644"/>
                    <a:pt x="1" y="3696"/>
                  </a:cubicBezTo>
                  <a:cubicBezTo>
                    <a:pt x="1" y="5701"/>
                    <a:pt x="3649" y="9301"/>
                    <a:pt x="3649" y="9301"/>
                  </a:cubicBezTo>
                  <a:cubicBezTo>
                    <a:pt x="3649" y="9301"/>
                    <a:pt x="7357" y="5701"/>
                    <a:pt x="7357" y="3696"/>
                  </a:cubicBezTo>
                  <a:cubicBezTo>
                    <a:pt x="7357" y="1644"/>
                    <a:pt x="5701" y="0"/>
                    <a:pt x="364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F8C">
                  <a:lumMod val="75000"/>
                </a:srgb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TextBox 19">
              <a:extLst>
                <a:ext uri="{FF2B5EF4-FFF2-40B4-BE49-F238E27FC236}">
                  <a16:creationId xmlns:a16="http://schemas.microsoft.com/office/drawing/2014/main" xmlns="" id="{060873D0-1DE7-224C-AD05-374E127FE218}"/>
                </a:ext>
              </a:extLst>
            </p:cNvPr>
            <p:cNvSpPr txBox="1"/>
            <p:nvPr/>
          </p:nvSpPr>
          <p:spPr>
            <a:xfrm>
              <a:off x="-929658" y="610179"/>
              <a:ext cx="348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2800" b="1" kern="0">
                  <a:latin typeface="Times New Roman"/>
                </a:rPr>
                <a:t>2</a:t>
              </a:r>
              <a:endPara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96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6" grpId="0"/>
      <p:bldP spid="297" grpId="0" uiExpand="1" build="allAtOnce"/>
      <p:bldP spid="298" grpId="0"/>
      <p:bldP spid="299" grpId="0"/>
      <p:bldP spid="3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0F2A77B-624A-4CC6-BC95-F9ADC5465973}"/>
              </a:ext>
            </a:extLst>
          </p:cNvPr>
          <p:cNvGrpSpPr/>
          <p:nvPr/>
        </p:nvGrpSpPr>
        <p:grpSpPr>
          <a:xfrm>
            <a:off x="0" y="5644206"/>
            <a:ext cx="12192000" cy="1213794"/>
            <a:chOff x="0" y="5644206"/>
            <a:chExt cx="12192000" cy="121379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E2B987A3-D30C-4992-AAB7-58A5B1EC3E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FE3EE9B5-2E95-41EF-99AC-AAC55DE7F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52D81C9-77AD-4E84-ABD9-C646F85CB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0272A1A-0B96-4811-8216-5607F7BCD9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62" b="97638" l="4700" r="91384">
                        <a14:foregroundMark x1="27676" y1="13648" x2="27676" y2="20210"/>
                        <a14:foregroundMark x1="24021" y1="16273" x2="30026" y2="10499"/>
                        <a14:foregroundMark x1="24021" y1="17585" x2="28982" y2="13911"/>
                        <a14:foregroundMark x1="30287" y1="10236" x2="30548" y2="10236"/>
                        <a14:foregroundMark x1="19582" y1="36483" x2="30809" y2="38320"/>
                        <a14:foregroundMark x1="34726" y1="33333" x2="47781" y2="41207"/>
                        <a14:foregroundMark x1="19321" y1="52231" x2="44125" y2="52231"/>
                        <a14:foregroundMark x1="77285" y1="78215" x2="75457" y2="95801"/>
                        <a14:backgroundMark x1="47258" y1="24147" x2="52742" y2="26247"/>
                      </a14:backgroundRemoval>
                    </a14:imgEffect>
                  </a14:imgLayer>
                </a14:imgProps>
              </a:ext>
            </a:extLst>
          </a:blip>
          <a:srcRect r="50761"/>
          <a:stretch/>
        </p:blipFill>
        <p:spPr>
          <a:xfrm>
            <a:off x="-404674" y="2323063"/>
            <a:ext cx="2154407" cy="3447969"/>
          </a:xfrm>
          <a:prstGeom prst="rect">
            <a:avLst/>
          </a:prstGeom>
        </p:spPr>
      </p:pic>
      <p:grpSp>
        <p:nvGrpSpPr>
          <p:cNvPr id="9" name="Google Shape;5351;p75">
            <a:extLst>
              <a:ext uri="{FF2B5EF4-FFF2-40B4-BE49-F238E27FC236}">
                <a16:creationId xmlns:a16="http://schemas.microsoft.com/office/drawing/2014/main" xmlns="" id="{54E70FB1-701D-45DC-A093-C6A5EC78B34E}"/>
              </a:ext>
            </a:extLst>
          </p:cNvPr>
          <p:cNvGrpSpPr/>
          <p:nvPr/>
        </p:nvGrpSpPr>
        <p:grpSpPr>
          <a:xfrm>
            <a:off x="1892672" y="3973817"/>
            <a:ext cx="1107791" cy="1667608"/>
            <a:chOff x="6845850" y="2128454"/>
            <a:chExt cx="1460012" cy="1907092"/>
          </a:xfrm>
        </p:grpSpPr>
        <p:grpSp>
          <p:nvGrpSpPr>
            <p:cNvPr id="10" name="Google Shape;5352;p75">
              <a:extLst>
                <a:ext uri="{FF2B5EF4-FFF2-40B4-BE49-F238E27FC236}">
                  <a16:creationId xmlns:a16="http://schemas.microsoft.com/office/drawing/2014/main" xmlns="" id="{67C2A347-7928-4CF8-9FCC-968BECEE6775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12" name="Google Shape;5353;p75">
                <a:extLst>
                  <a:ext uri="{FF2B5EF4-FFF2-40B4-BE49-F238E27FC236}">
                    <a16:creationId xmlns:a16="http://schemas.microsoft.com/office/drawing/2014/main" xmlns="" id="{1F4663FD-66A8-48F2-91CD-F5533EEEE753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5354;p75">
                <a:extLst>
                  <a:ext uri="{FF2B5EF4-FFF2-40B4-BE49-F238E27FC236}">
                    <a16:creationId xmlns:a16="http://schemas.microsoft.com/office/drawing/2014/main" xmlns="" id="{8C676AA6-DE88-4E6F-A8D1-FD9BBC350555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5355;p75">
                <a:extLst>
                  <a:ext uri="{FF2B5EF4-FFF2-40B4-BE49-F238E27FC236}">
                    <a16:creationId xmlns:a16="http://schemas.microsoft.com/office/drawing/2014/main" xmlns="" id="{86DC639B-C0C6-474E-925F-CC090E9A57F6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5356;p75">
                <a:extLst>
                  <a:ext uri="{FF2B5EF4-FFF2-40B4-BE49-F238E27FC236}">
                    <a16:creationId xmlns:a16="http://schemas.microsoft.com/office/drawing/2014/main" xmlns="" id="{3184D681-022F-4BEF-AFAC-83672CAF844C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5357;p75">
                <a:extLst>
                  <a:ext uri="{FF2B5EF4-FFF2-40B4-BE49-F238E27FC236}">
                    <a16:creationId xmlns:a16="http://schemas.microsoft.com/office/drawing/2014/main" xmlns="" id="{7266556A-FB1C-4A93-82D7-4D2A79FF2B81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358;p75">
                <a:extLst>
                  <a:ext uri="{FF2B5EF4-FFF2-40B4-BE49-F238E27FC236}">
                    <a16:creationId xmlns:a16="http://schemas.microsoft.com/office/drawing/2014/main" xmlns="" id="{BB14F5FF-47DF-4413-BA05-F1CEFF376C48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359;p75">
                <a:extLst>
                  <a:ext uri="{FF2B5EF4-FFF2-40B4-BE49-F238E27FC236}">
                    <a16:creationId xmlns:a16="http://schemas.microsoft.com/office/drawing/2014/main" xmlns="" id="{534AB18C-271F-49D6-89C1-B59929EE1C97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360;p75">
                <a:extLst>
                  <a:ext uri="{FF2B5EF4-FFF2-40B4-BE49-F238E27FC236}">
                    <a16:creationId xmlns:a16="http://schemas.microsoft.com/office/drawing/2014/main" xmlns="" id="{71265F94-3336-484C-A9C2-6DB70AE33CCD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361;p75">
                <a:extLst>
                  <a:ext uri="{FF2B5EF4-FFF2-40B4-BE49-F238E27FC236}">
                    <a16:creationId xmlns:a16="http://schemas.microsoft.com/office/drawing/2014/main" xmlns="" id="{D858BD25-95B5-46BB-AE3B-5E3FF9C295FB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362;p75">
                <a:extLst>
                  <a:ext uri="{FF2B5EF4-FFF2-40B4-BE49-F238E27FC236}">
                    <a16:creationId xmlns:a16="http://schemas.microsoft.com/office/drawing/2014/main" xmlns="" id="{CEE2C272-FF91-454D-B257-E139F064FE57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363;p75">
                <a:extLst>
                  <a:ext uri="{FF2B5EF4-FFF2-40B4-BE49-F238E27FC236}">
                    <a16:creationId xmlns:a16="http://schemas.microsoft.com/office/drawing/2014/main" xmlns="" id="{EF228425-3024-4318-A08F-715A9862916C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364;p75">
                <a:extLst>
                  <a:ext uri="{FF2B5EF4-FFF2-40B4-BE49-F238E27FC236}">
                    <a16:creationId xmlns:a16="http://schemas.microsoft.com/office/drawing/2014/main" xmlns="" id="{D0CEC72D-881B-43C8-921B-09E59C95C6AA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365;p75">
                <a:extLst>
                  <a:ext uri="{FF2B5EF4-FFF2-40B4-BE49-F238E27FC236}">
                    <a16:creationId xmlns:a16="http://schemas.microsoft.com/office/drawing/2014/main" xmlns="" id="{27FC886D-02E9-4B48-867C-E4CB5272DA85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366;p75">
                <a:extLst>
                  <a:ext uri="{FF2B5EF4-FFF2-40B4-BE49-F238E27FC236}">
                    <a16:creationId xmlns:a16="http://schemas.microsoft.com/office/drawing/2014/main" xmlns="" id="{8D9E3554-2D2B-4C71-9CBA-5837DB364235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367;p75">
                <a:extLst>
                  <a:ext uri="{FF2B5EF4-FFF2-40B4-BE49-F238E27FC236}">
                    <a16:creationId xmlns:a16="http://schemas.microsoft.com/office/drawing/2014/main" xmlns="" id="{6549ED1C-0D58-4F88-9751-9B36B7F89A2E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368;p75">
                <a:extLst>
                  <a:ext uri="{FF2B5EF4-FFF2-40B4-BE49-F238E27FC236}">
                    <a16:creationId xmlns:a16="http://schemas.microsoft.com/office/drawing/2014/main" xmlns="" id="{9F5B4138-99E4-4C62-BD68-AC0F9975CDF2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369;p75">
                <a:extLst>
                  <a:ext uri="{FF2B5EF4-FFF2-40B4-BE49-F238E27FC236}">
                    <a16:creationId xmlns:a16="http://schemas.microsoft.com/office/drawing/2014/main" xmlns="" id="{1EF4F5C7-70CA-423A-83EE-37987539565B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370;p75">
                <a:extLst>
                  <a:ext uri="{FF2B5EF4-FFF2-40B4-BE49-F238E27FC236}">
                    <a16:creationId xmlns:a16="http://schemas.microsoft.com/office/drawing/2014/main" xmlns="" id="{0462EBBF-58BD-4279-A403-33AFC078BB72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371;p75">
                <a:extLst>
                  <a:ext uri="{FF2B5EF4-FFF2-40B4-BE49-F238E27FC236}">
                    <a16:creationId xmlns:a16="http://schemas.microsoft.com/office/drawing/2014/main" xmlns="" id="{2F7C38D0-B58A-407D-AFA0-314C2DA40268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372;p75">
                <a:extLst>
                  <a:ext uri="{FF2B5EF4-FFF2-40B4-BE49-F238E27FC236}">
                    <a16:creationId xmlns:a16="http://schemas.microsoft.com/office/drawing/2014/main" xmlns="" id="{910327CE-561C-4610-BAB5-3BA90B7ABC2E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5373;p75">
                <a:extLst>
                  <a:ext uri="{FF2B5EF4-FFF2-40B4-BE49-F238E27FC236}">
                    <a16:creationId xmlns:a16="http://schemas.microsoft.com/office/drawing/2014/main" xmlns="" id="{AA66A830-0C7D-4B5F-87DE-3F60413BFB68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5374;p75">
                <a:extLst>
                  <a:ext uri="{FF2B5EF4-FFF2-40B4-BE49-F238E27FC236}">
                    <a16:creationId xmlns:a16="http://schemas.microsoft.com/office/drawing/2014/main" xmlns="" id="{FD361DCF-CB8C-445B-A4EB-E7C509C49310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5375;p75">
                <a:extLst>
                  <a:ext uri="{FF2B5EF4-FFF2-40B4-BE49-F238E27FC236}">
                    <a16:creationId xmlns:a16="http://schemas.microsoft.com/office/drawing/2014/main" xmlns="" id="{9FE4081A-24B1-4DE2-996A-D84D0A98AA6E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" name="Google Shape;5376;p75">
              <a:extLst>
                <a:ext uri="{FF2B5EF4-FFF2-40B4-BE49-F238E27FC236}">
                  <a16:creationId xmlns:a16="http://schemas.microsoft.com/office/drawing/2014/main" xmlns="" id="{906E2218-C50E-4760-83EA-77B37C44E27C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图片 13">
            <a:extLst>
              <a:ext uri="{FF2B5EF4-FFF2-40B4-BE49-F238E27FC236}">
                <a16:creationId xmlns:a16="http://schemas.microsoft.com/office/drawing/2014/main" xmlns="" id="{0C9BC3F6-2129-49A9-B638-C2EB0DE2D9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36" name="图片 10">
            <a:extLst>
              <a:ext uri="{FF2B5EF4-FFF2-40B4-BE49-F238E27FC236}">
                <a16:creationId xmlns:a16="http://schemas.microsoft.com/office/drawing/2014/main" xmlns="" id="{B32497C7-023A-43BF-A4F5-F17B54D059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68328" y="964329"/>
            <a:ext cx="1157146" cy="694326"/>
          </a:xfrm>
          <a:prstGeom prst="rect">
            <a:avLst/>
          </a:prstGeom>
        </p:spPr>
      </p:pic>
      <p:pic>
        <p:nvPicPr>
          <p:cNvPr id="37" name="图片 12">
            <a:extLst>
              <a:ext uri="{FF2B5EF4-FFF2-40B4-BE49-F238E27FC236}">
                <a16:creationId xmlns:a16="http://schemas.microsoft.com/office/drawing/2014/main" xmlns="" id="{157357CD-0CEC-44CC-A53A-F94DB0E96B2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27595" y="1516777"/>
            <a:ext cx="1869420" cy="1121714"/>
          </a:xfrm>
          <a:prstGeom prst="rect">
            <a:avLst/>
          </a:prstGeom>
        </p:spPr>
      </p:pic>
      <p:pic>
        <p:nvPicPr>
          <p:cNvPr id="38" name="图片 13">
            <a:extLst>
              <a:ext uri="{FF2B5EF4-FFF2-40B4-BE49-F238E27FC236}">
                <a16:creationId xmlns:a16="http://schemas.microsoft.com/office/drawing/2014/main" xmlns="" id="{885CA9F1-A26F-40C6-A798-9193B5C6A84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44" name="Text Box 6">
            <a:extLst>
              <a:ext uri="{FF2B5EF4-FFF2-40B4-BE49-F238E27FC236}">
                <a16:creationId xmlns:a16="http://schemas.microsoft.com/office/drawing/2014/main" xmlns="" id="{04C353CA-5FC4-2448-9466-CA692D6F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0587" y="679130"/>
            <a:ext cx="3840788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àn</a:t>
            </a:r>
            <a:r>
              <a:rPr lang="en-US" altLang="x-none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áo</a:t>
            </a:r>
            <a:endParaRPr lang="en-US" altLang="x-none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uơ</a:t>
            </a:r>
            <a:r>
              <a:rPr lang="en-US" altLang="x-none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uơ</a:t>
            </a:r>
            <a:endParaRPr lang="en-US" altLang="x-none" sz="5400" b="1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ẫm</a:t>
            </a:r>
            <a:r>
              <a:rPr lang="en-US" altLang="x-none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iếc</a:t>
            </a:r>
            <a:endParaRPr lang="en-US" altLang="x-none" sz="5400" b="1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ãnh</a:t>
            </a:r>
            <a:r>
              <a:rPr lang="en-US" altLang="x-none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tường</a:t>
            </a:r>
            <a:endParaRPr lang="en-US" altLang="x-none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 eaLnBrk="1" hangingPunct="1"/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altLang="x-none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át</a:t>
            </a:r>
            <a:r>
              <a:rPr lang="en-US" altLang="x-none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54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vữa</a:t>
            </a:r>
            <a:endParaRPr lang="en-US" altLang="x-none" sz="5400" b="1">
              <a:solidFill>
                <a:srgbClr val="008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Picture 2" descr="Phim Hoạt Hình Kỹ Thuật - Các kỹ sư cần cờ lê png tải về - Miễn phí trong  suốt Màu Vàng png Tải về.">
            <a:extLst>
              <a:ext uri="{FF2B5EF4-FFF2-40B4-BE49-F238E27FC236}">
                <a16:creationId xmlns:a16="http://schemas.microsoft.com/office/drawing/2014/main" xmlns="" id="{BF046236-1CF5-D746-8350-5C22BC005A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5" t="15964" r="20968" b="14273"/>
          <a:stretch/>
        </p:blipFill>
        <p:spPr bwMode="auto">
          <a:xfrm>
            <a:off x="9611698" y="2395253"/>
            <a:ext cx="2613837" cy="339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D228BFC-9AEB-F641-A3C8-580EBBBF507A}"/>
              </a:ext>
            </a:extLst>
          </p:cNvPr>
          <p:cNvGrpSpPr/>
          <p:nvPr/>
        </p:nvGrpSpPr>
        <p:grpSpPr>
          <a:xfrm>
            <a:off x="181749" y="71280"/>
            <a:ext cx="4438432" cy="769441"/>
            <a:chOff x="195251" y="-60386"/>
            <a:chExt cx="4438432" cy="769441"/>
          </a:xfrm>
        </p:grpSpPr>
        <p:sp>
          <p:nvSpPr>
            <p:cNvPr id="45" name="Google Shape;1240;p27">
              <a:extLst>
                <a:ext uri="{FF2B5EF4-FFF2-40B4-BE49-F238E27FC236}">
                  <a16:creationId xmlns:a16="http://schemas.microsoft.com/office/drawing/2014/main" xmlns="" id="{F6CAFCD7-5151-3C46-AA43-A7829E3F5083}"/>
                </a:ext>
              </a:extLst>
            </p:cNvPr>
            <p:cNvSpPr/>
            <p:nvPr/>
          </p:nvSpPr>
          <p:spPr>
            <a:xfrm>
              <a:off x="195251" y="120018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Text Box 4">
              <a:extLst>
                <a:ext uri="{FF2B5EF4-FFF2-40B4-BE49-F238E27FC236}">
                  <a16:creationId xmlns:a16="http://schemas.microsoft.com/office/drawing/2014/main" xmlns="" id="{84DEF3C9-03F3-FD4F-8A12-B6CDCE970A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98" y="-60386"/>
              <a:ext cx="3962385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b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Luyện</a:t>
              </a:r>
              <a:r>
                <a:rPr 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đọc</a:t>
              </a:r>
              <a:r>
                <a:rPr 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endParaRPr 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769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03BEA27-BC5D-47C6-87CB-B3BC90A256FF}"/>
              </a:ext>
            </a:extLst>
          </p:cNvPr>
          <p:cNvGrpSpPr/>
          <p:nvPr/>
        </p:nvGrpSpPr>
        <p:grpSpPr>
          <a:xfrm>
            <a:off x="33535" y="5668431"/>
            <a:ext cx="12192000" cy="1213794"/>
            <a:chOff x="0" y="5644206"/>
            <a:chExt cx="12192000" cy="121379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C6EB677-407D-43F0-9907-93EEE8832E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7386151" y="5644207"/>
              <a:ext cx="4805849" cy="121101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45D2E570-5F9C-454D-9135-7074954BEE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18" r="2824"/>
            <a:stretch/>
          </p:blipFill>
          <p:spPr>
            <a:xfrm>
              <a:off x="2580302" y="5644206"/>
              <a:ext cx="4805849" cy="121101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5DC7E75D-451C-40A2-9118-466B0612E3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001" t="3218" r="2824"/>
            <a:stretch/>
          </p:blipFill>
          <p:spPr>
            <a:xfrm>
              <a:off x="0" y="5646987"/>
              <a:ext cx="2580302" cy="1211013"/>
            </a:xfrm>
            <a:prstGeom prst="rect">
              <a:avLst/>
            </a:prstGeom>
          </p:spPr>
        </p:pic>
      </p:grpSp>
      <p:grpSp>
        <p:nvGrpSpPr>
          <p:cNvPr id="205" name="Google Shape;5278;p75">
            <a:extLst>
              <a:ext uri="{FF2B5EF4-FFF2-40B4-BE49-F238E27FC236}">
                <a16:creationId xmlns:a16="http://schemas.microsoft.com/office/drawing/2014/main" xmlns="" id="{2EFCAF47-A2AB-4312-9B7E-12A4E1E8F930}"/>
              </a:ext>
            </a:extLst>
          </p:cNvPr>
          <p:cNvGrpSpPr/>
          <p:nvPr/>
        </p:nvGrpSpPr>
        <p:grpSpPr>
          <a:xfrm>
            <a:off x="-102775" y="3358128"/>
            <a:ext cx="1410691" cy="2303852"/>
            <a:chOff x="5546975" y="1717950"/>
            <a:chExt cx="1902369" cy="2508249"/>
          </a:xfrm>
        </p:grpSpPr>
        <p:sp>
          <p:nvSpPr>
            <p:cNvPr id="206" name="Google Shape;5279;p75">
              <a:extLst>
                <a:ext uri="{FF2B5EF4-FFF2-40B4-BE49-F238E27FC236}">
                  <a16:creationId xmlns:a16="http://schemas.microsoft.com/office/drawing/2014/main" xmlns="" id="{54823DDF-B3EF-49BE-99DB-FAF93FDBFF22}"/>
                </a:ext>
              </a:extLst>
            </p:cNvPr>
            <p:cNvSpPr/>
            <p:nvPr/>
          </p:nvSpPr>
          <p:spPr>
            <a:xfrm>
              <a:off x="5591959" y="2183593"/>
              <a:ext cx="492895" cy="1917039"/>
            </a:xfrm>
            <a:custGeom>
              <a:avLst/>
              <a:gdLst/>
              <a:ahLst/>
              <a:cxnLst/>
              <a:rect l="l" t="t" r="r" b="b"/>
              <a:pathLst>
                <a:path w="15318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15317" y="59577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280;p75">
              <a:extLst>
                <a:ext uri="{FF2B5EF4-FFF2-40B4-BE49-F238E27FC236}">
                  <a16:creationId xmlns:a16="http://schemas.microsoft.com/office/drawing/2014/main" xmlns="" id="{C151E589-E101-46D8-A99A-0B6B70FC968A}"/>
                </a:ext>
              </a:extLst>
            </p:cNvPr>
            <p:cNvSpPr/>
            <p:nvPr/>
          </p:nvSpPr>
          <p:spPr>
            <a:xfrm>
              <a:off x="5987487" y="4100611"/>
              <a:ext cx="1364551" cy="125589"/>
            </a:xfrm>
            <a:custGeom>
              <a:avLst/>
              <a:gdLst/>
              <a:ahLst/>
              <a:cxnLst/>
              <a:rect l="l" t="t" r="r" b="b"/>
              <a:pathLst>
                <a:path w="42407" h="3903" extrusionOk="0">
                  <a:moveTo>
                    <a:pt x="1" y="1"/>
                  </a:moveTo>
                  <a:lnTo>
                    <a:pt x="1" y="3903"/>
                  </a:lnTo>
                  <a:lnTo>
                    <a:pt x="42406" y="3903"/>
                  </a:lnTo>
                  <a:lnTo>
                    <a:pt x="424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281;p75">
              <a:extLst>
                <a:ext uri="{FF2B5EF4-FFF2-40B4-BE49-F238E27FC236}">
                  <a16:creationId xmlns:a16="http://schemas.microsoft.com/office/drawing/2014/main" xmlns="" id="{6BA3D58B-AA12-4BBD-AC6C-46869F6A9475}"/>
                </a:ext>
              </a:extLst>
            </p:cNvPr>
            <p:cNvSpPr/>
            <p:nvPr/>
          </p:nvSpPr>
          <p:spPr>
            <a:xfrm>
              <a:off x="6029351" y="2091501"/>
              <a:ext cx="1419993" cy="92124"/>
            </a:xfrm>
            <a:custGeom>
              <a:avLst/>
              <a:gdLst/>
              <a:ahLst/>
              <a:cxnLst/>
              <a:rect l="l" t="t" r="r" b="b"/>
              <a:pathLst>
                <a:path w="44130" h="2863" extrusionOk="0">
                  <a:moveTo>
                    <a:pt x="1" y="1"/>
                  </a:moveTo>
                  <a:lnTo>
                    <a:pt x="1" y="2863"/>
                  </a:lnTo>
                  <a:lnTo>
                    <a:pt x="44130" y="2863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282;p75">
              <a:extLst>
                <a:ext uri="{FF2B5EF4-FFF2-40B4-BE49-F238E27FC236}">
                  <a16:creationId xmlns:a16="http://schemas.microsoft.com/office/drawing/2014/main" xmlns="" id="{B521DFAB-A59D-4186-9D21-2A56116BB6F7}"/>
                </a:ext>
              </a:extLst>
            </p:cNvPr>
            <p:cNvSpPr/>
            <p:nvPr/>
          </p:nvSpPr>
          <p:spPr>
            <a:xfrm>
              <a:off x="6029351" y="2137547"/>
              <a:ext cx="1419993" cy="47140"/>
            </a:xfrm>
            <a:custGeom>
              <a:avLst/>
              <a:gdLst/>
              <a:ahLst/>
              <a:cxnLst/>
              <a:rect l="l" t="t" r="r" b="b"/>
              <a:pathLst>
                <a:path w="44130" h="1465" extrusionOk="0">
                  <a:moveTo>
                    <a:pt x="1" y="1"/>
                  </a:moveTo>
                  <a:lnTo>
                    <a:pt x="1" y="1464"/>
                  </a:lnTo>
                  <a:lnTo>
                    <a:pt x="44130" y="1464"/>
                  </a:lnTo>
                  <a:lnTo>
                    <a:pt x="44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283;p75">
              <a:extLst>
                <a:ext uri="{FF2B5EF4-FFF2-40B4-BE49-F238E27FC236}">
                  <a16:creationId xmlns:a16="http://schemas.microsoft.com/office/drawing/2014/main" xmlns="" id="{228ECD0E-988E-41A0-AA30-AB06C9D2672C}"/>
                </a:ext>
              </a:extLst>
            </p:cNvPr>
            <p:cNvSpPr/>
            <p:nvPr/>
          </p:nvSpPr>
          <p:spPr>
            <a:xfrm>
              <a:off x="5546975" y="2091501"/>
              <a:ext cx="537879" cy="92124"/>
            </a:xfrm>
            <a:custGeom>
              <a:avLst/>
              <a:gdLst/>
              <a:ahLst/>
              <a:cxnLst/>
              <a:rect l="l" t="t" r="r" b="b"/>
              <a:pathLst>
                <a:path w="16716" h="2863" extrusionOk="0">
                  <a:moveTo>
                    <a:pt x="0" y="1"/>
                  </a:moveTo>
                  <a:lnTo>
                    <a:pt x="0" y="2863"/>
                  </a:lnTo>
                  <a:lnTo>
                    <a:pt x="16715" y="2863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284;p75">
              <a:extLst>
                <a:ext uri="{FF2B5EF4-FFF2-40B4-BE49-F238E27FC236}">
                  <a16:creationId xmlns:a16="http://schemas.microsoft.com/office/drawing/2014/main" xmlns="" id="{A316AB27-376B-4B30-99BB-306399E16310}"/>
                </a:ext>
              </a:extLst>
            </p:cNvPr>
            <p:cNvSpPr/>
            <p:nvPr/>
          </p:nvSpPr>
          <p:spPr>
            <a:xfrm>
              <a:off x="5546975" y="2137547"/>
              <a:ext cx="537879" cy="47140"/>
            </a:xfrm>
            <a:custGeom>
              <a:avLst/>
              <a:gdLst/>
              <a:ahLst/>
              <a:cxnLst/>
              <a:rect l="l" t="t" r="r" b="b"/>
              <a:pathLst>
                <a:path w="16716" h="1465" extrusionOk="0">
                  <a:moveTo>
                    <a:pt x="0" y="1"/>
                  </a:moveTo>
                  <a:lnTo>
                    <a:pt x="0" y="1464"/>
                  </a:lnTo>
                  <a:lnTo>
                    <a:pt x="16715" y="1464"/>
                  </a:lnTo>
                  <a:lnTo>
                    <a:pt x="16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285;p75">
              <a:extLst>
                <a:ext uri="{FF2B5EF4-FFF2-40B4-BE49-F238E27FC236}">
                  <a16:creationId xmlns:a16="http://schemas.microsoft.com/office/drawing/2014/main" xmlns="" id="{1642C9DB-5C11-4CE2-A754-E5B96539B377}"/>
                </a:ext>
              </a:extLst>
            </p:cNvPr>
            <p:cNvSpPr/>
            <p:nvPr/>
          </p:nvSpPr>
          <p:spPr>
            <a:xfrm>
              <a:off x="6084825" y="2183593"/>
              <a:ext cx="1267214" cy="1917039"/>
            </a:xfrm>
            <a:custGeom>
              <a:avLst/>
              <a:gdLst/>
              <a:ahLst/>
              <a:cxnLst/>
              <a:rect l="l" t="t" r="r" b="b"/>
              <a:pathLst>
                <a:path w="39382" h="59577" extrusionOk="0">
                  <a:moveTo>
                    <a:pt x="0" y="1"/>
                  </a:moveTo>
                  <a:lnTo>
                    <a:pt x="0" y="59577"/>
                  </a:lnTo>
                  <a:lnTo>
                    <a:pt x="39381" y="59577"/>
                  </a:lnTo>
                  <a:lnTo>
                    <a:pt x="3938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286;p75">
              <a:extLst>
                <a:ext uri="{FF2B5EF4-FFF2-40B4-BE49-F238E27FC236}">
                  <a16:creationId xmlns:a16="http://schemas.microsoft.com/office/drawing/2014/main" xmlns="" id="{054CF352-3B57-484D-A947-64FF0E7FD622}"/>
                </a:ext>
              </a:extLst>
            </p:cNvPr>
            <p:cNvSpPr/>
            <p:nvPr/>
          </p:nvSpPr>
          <p:spPr>
            <a:xfrm>
              <a:off x="7001470" y="1972218"/>
              <a:ext cx="35620" cy="119314"/>
            </a:xfrm>
            <a:custGeom>
              <a:avLst/>
              <a:gdLst/>
              <a:ahLst/>
              <a:cxnLst/>
              <a:rect l="l" t="t" r="r" b="b"/>
              <a:pathLst>
                <a:path w="1107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1106" y="3708"/>
                  </a:lnTo>
                  <a:lnTo>
                    <a:pt x="11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287;p75">
              <a:extLst>
                <a:ext uri="{FF2B5EF4-FFF2-40B4-BE49-F238E27FC236}">
                  <a16:creationId xmlns:a16="http://schemas.microsoft.com/office/drawing/2014/main" xmlns="" id="{7EE667D6-5A79-42A0-AF91-F64DD6AFCD74}"/>
                </a:ext>
              </a:extLst>
            </p:cNvPr>
            <p:cNvSpPr/>
            <p:nvPr/>
          </p:nvSpPr>
          <p:spPr>
            <a:xfrm>
              <a:off x="7001470" y="1972218"/>
              <a:ext cx="11552" cy="119314"/>
            </a:xfrm>
            <a:custGeom>
              <a:avLst/>
              <a:gdLst/>
              <a:ahLst/>
              <a:cxnLst/>
              <a:rect l="l" t="t" r="r" b="b"/>
              <a:pathLst>
                <a:path w="359" h="3708" extrusionOk="0">
                  <a:moveTo>
                    <a:pt x="0" y="1"/>
                  </a:moveTo>
                  <a:lnTo>
                    <a:pt x="0" y="3708"/>
                  </a:lnTo>
                  <a:lnTo>
                    <a:pt x="358" y="3708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288;p75">
              <a:extLst>
                <a:ext uri="{FF2B5EF4-FFF2-40B4-BE49-F238E27FC236}">
                  <a16:creationId xmlns:a16="http://schemas.microsoft.com/office/drawing/2014/main" xmlns="" id="{865528F1-FB23-41B6-A473-7B116D09D9E8}"/>
                </a:ext>
              </a:extLst>
            </p:cNvPr>
            <p:cNvSpPr/>
            <p:nvPr/>
          </p:nvSpPr>
          <p:spPr>
            <a:xfrm>
              <a:off x="7045425" y="1717950"/>
              <a:ext cx="36650" cy="373581"/>
            </a:xfrm>
            <a:custGeom>
              <a:avLst/>
              <a:gdLst/>
              <a:ahLst/>
              <a:cxnLst/>
              <a:rect l="l" t="t" r="r" b="b"/>
              <a:pathLst>
                <a:path w="1139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1138" y="11610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289;p75">
              <a:extLst>
                <a:ext uri="{FF2B5EF4-FFF2-40B4-BE49-F238E27FC236}">
                  <a16:creationId xmlns:a16="http://schemas.microsoft.com/office/drawing/2014/main" xmlns="" id="{3AA6CC95-C93C-41F2-AE24-A2BBD70542AE}"/>
                </a:ext>
              </a:extLst>
            </p:cNvPr>
            <p:cNvSpPr/>
            <p:nvPr/>
          </p:nvSpPr>
          <p:spPr>
            <a:xfrm>
              <a:off x="7045425" y="1717950"/>
              <a:ext cx="13611" cy="373581"/>
            </a:xfrm>
            <a:custGeom>
              <a:avLst/>
              <a:gdLst/>
              <a:ahLst/>
              <a:cxnLst/>
              <a:rect l="l" t="t" r="r" b="b"/>
              <a:pathLst>
                <a:path w="423" h="11610" extrusionOk="0">
                  <a:moveTo>
                    <a:pt x="0" y="0"/>
                  </a:moveTo>
                  <a:lnTo>
                    <a:pt x="0" y="11610"/>
                  </a:lnTo>
                  <a:lnTo>
                    <a:pt x="423" y="11610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290;p75">
              <a:extLst>
                <a:ext uri="{FF2B5EF4-FFF2-40B4-BE49-F238E27FC236}">
                  <a16:creationId xmlns:a16="http://schemas.microsoft.com/office/drawing/2014/main" xmlns="" id="{B81DFE6F-750E-4F38-9FAF-91B625B83255}"/>
                </a:ext>
              </a:extLst>
            </p:cNvPr>
            <p:cNvSpPr/>
            <p:nvPr/>
          </p:nvSpPr>
          <p:spPr>
            <a:xfrm>
              <a:off x="7269350" y="3146285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291;p75">
              <a:extLst>
                <a:ext uri="{FF2B5EF4-FFF2-40B4-BE49-F238E27FC236}">
                  <a16:creationId xmlns:a16="http://schemas.microsoft.com/office/drawing/2014/main" xmlns="" id="{42FE51A0-67AA-4CA7-9668-F0B8CCE9883A}"/>
                </a:ext>
              </a:extLst>
            </p:cNvPr>
            <p:cNvSpPr/>
            <p:nvPr/>
          </p:nvSpPr>
          <p:spPr>
            <a:xfrm>
              <a:off x="7310151" y="3095026"/>
              <a:ext cx="41895" cy="37680"/>
            </a:xfrm>
            <a:custGeom>
              <a:avLst/>
              <a:gdLst/>
              <a:ahLst/>
              <a:cxnLst/>
              <a:rect l="l" t="t" r="r" b="b"/>
              <a:pathLst>
                <a:path w="1302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292;p75">
              <a:extLst>
                <a:ext uri="{FF2B5EF4-FFF2-40B4-BE49-F238E27FC236}">
                  <a16:creationId xmlns:a16="http://schemas.microsoft.com/office/drawing/2014/main" xmlns="" id="{F2F8150B-FA05-429A-8DA5-BA234FDFFF43}"/>
                </a:ext>
              </a:extLst>
            </p:cNvPr>
            <p:cNvSpPr/>
            <p:nvPr/>
          </p:nvSpPr>
          <p:spPr>
            <a:xfrm>
              <a:off x="7310151" y="3198606"/>
              <a:ext cx="41895" cy="36650"/>
            </a:xfrm>
            <a:custGeom>
              <a:avLst/>
              <a:gdLst/>
              <a:ahLst/>
              <a:cxnLst/>
              <a:rect l="l" t="t" r="r" b="b"/>
              <a:pathLst>
                <a:path w="1302" h="1139" extrusionOk="0">
                  <a:moveTo>
                    <a:pt x="1" y="1"/>
                  </a:moveTo>
                  <a:lnTo>
                    <a:pt x="1" y="1139"/>
                  </a:lnTo>
                  <a:lnTo>
                    <a:pt x="1301" y="1139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293;p75">
              <a:extLst>
                <a:ext uri="{FF2B5EF4-FFF2-40B4-BE49-F238E27FC236}">
                  <a16:creationId xmlns:a16="http://schemas.microsoft.com/office/drawing/2014/main" xmlns="" id="{B9E87202-476F-4EAC-B272-A3EA7B2806A3}"/>
                </a:ext>
              </a:extLst>
            </p:cNvPr>
            <p:cNvSpPr/>
            <p:nvPr/>
          </p:nvSpPr>
          <p:spPr>
            <a:xfrm>
              <a:off x="6084825" y="2880497"/>
              <a:ext cx="82696" cy="36650"/>
            </a:xfrm>
            <a:custGeom>
              <a:avLst/>
              <a:gdLst/>
              <a:ahLst/>
              <a:cxnLst/>
              <a:rect l="l" t="t" r="r" b="b"/>
              <a:pathLst>
                <a:path w="2570" h="1139" extrusionOk="0">
                  <a:moveTo>
                    <a:pt x="0" y="1"/>
                  </a:moveTo>
                  <a:lnTo>
                    <a:pt x="0" y="1139"/>
                  </a:lnTo>
                  <a:lnTo>
                    <a:pt x="2569" y="1139"/>
                  </a:lnTo>
                  <a:lnTo>
                    <a:pt x="25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294;p75">
              <a:extLst>
                <a:ext uri="{FF2B5EF4-FFF2-40B4-BE49-F238E27FC236}">
                  <a16:creationId xmlns:a16="http://schemas.microsoft.com/office/drawing/2014/main" xmlns="" id="{9C121E27-3EA5-4E21-8F98-7E3814260842}"/>
                </a:ext>
              </a:extLst>
            </p:cNvPr>
            <p:cNvSpPr/>
            <p:nvPr/>
          </p:nvSpPr>
          <p:spPr>
            <a:xfrm>
              <a:off x="6084825" y="2829238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295;p75">
              <a:extLst>
                <a:ext uri="{FF2B5EF4-FFF2-40B4-BE49-F238E27FC236}">
                  <a16:creationId xmlns:a16="http://schemas.microsoft.com/office/drawing/2014/main" xmlns="" id="{692EB680-4D8A-4464-80FA-8298CE85F3F0}"/>
                </a:ext>
              </a:extLst>
            </p:cNvPr>
            <p:cNvSpPr/>
            <p:nvPr/>
          </p:nvSpPr>
          <p:spPr>
            <a:xfrm>
              <a:off x="6084825" y="2931789"/>
              <a:ext cx="41863" cy="37680"/>
            </a:xfrm>
            <a:custGeom>
              <a:avLst/>
              <a:gdLst/>
              <a:ahLst/>
              <a:cxnLst/>
              <a:rect l="l" t="t" r="r" b="b"/>
              <a:pathLst>
                <a:path w="1301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1301" y="1171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296;p75">
              <a:extLst>
                <a:ext uri="{FF2B5EF4-FFF2-40B4-BE49-F238E27FC236}">
                  <a16:creationId xmlns:a16="http://schemas.microsoft.com/office/drawing/2014/main" xmlns="" id="{737768DE-76B6-49A4-9690-64AA4EAE73DC}"/>
                </a:ext>
              </a:extLst>
            </p:cNvPr>
            <p:cNvSpPr/>
            <p:nvPr/>
          </p:nvSpPr>
          <p:spPr>
            <a:xfrm>
              <a:off x="6533736" y="3044797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297;p75">
              <a:extLst>
                <a:ext uri="{FF2B5EF4-FFF2-40B4-BE49-F238E27FC236}">
                  <a16:creationId xmlns:a16="http://schemas.microsoft.com/office/drawing/2014/main" xmlns="" id="{9F4994DF-0CE3-4E82-9CF7-798AADDE8B4F}"/>
                </a:ext>
              </a:extLst>
            </p:cNvPr>
            <p:cNvSpPr/>
            <p:nvPr/>
          </p:nvSpPr>
          <p:spPr>
            <a:xfrm>
              <a:off x="6586057" y="3095026"/>
              <a:ext cx="73268" cy="37680"/>
            </a:xfrm>
            <a:custGeom>
              <a:avLst/>
              <a:gdLst/>
              <a:ahLst/>
              <a:cxnLst/>
              <a:rect l="l" t="t" r="r" b="b"/>
              <a:pathLst>
                <a:path w="2277" h="1171" extrusionOk="0">
                  <a:moveTo>
                    <a:pt x="0" y="0"/>
                  </a:moveTo>
                  <a:lnTo>
                    <a:pt x="0" y="1171"/>
                  </a:lnTo>
                  <a:lnTo>
                    <a:pt x="2276" y="1171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298;p75">
              <a:extLst>
                <a:ext uri="{FF2B5EF4-FFF2-40B4-BE49-F238E27FC236}">
                  <a16:creationId xmlns:a16="http://schemas.microsoft.com/office/drawing/2014/main" xmlns="" id="{61D27F5C-8B46-492B-B592-455ABC7E7E3E}"/>
                </a:ext>
              </a:extLst>
            </p:cNvPr>
            <p:cNvSpPr/>
            <p:nvPr/>
          </p:nvSpPr>
          <p:spPr>
            <a:xfrm>
              <a:off x="6950179" y="3378608"/>
              <a:ext cx="74330" cy="37680"/>
            </a:xfrm>
            <a:custGeom>
              <a:avLst/>
              <a:gdLst/>
              <a:ahLst/>
              <a:cxnLst/>
              <a:rect l="l" t="t" r="r" b="b"/>
              <a:pathLst>
                <a:path w="2310" h="1171" extrusionOk="0">
                  <a:moveTo>
                    <a:pt x="1" y="0"/>
                  </a:moveTo>
                  <a:lnTo>
                    <a:pt x="1" y="1171"/>
                  </a:lnTo>
                  <a:lnTo>
                    <a:pt x="2310" y="1171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299;p75">
              <a:extLst>
                <a:ext uri="{FF2B5EF4-FFF2-40B4-BE49-F238E27FC236}">
                  <a16:creationId xmlns:a16="http://schemas.microsoft.com/office/drawing/2014/main" xmlns="" id="{7D17C84B-91C4-4426-9CDE-246842E70A1D}"/>
                </a:ext>
              </a:extLst>
            </p:cNvPr>
            <p:cNvSpPr/>
            <p:nvPr/>
          </p:nvSpPr>
          <p:spPr>
            <a:xfrm>
              <a:off x="6549406" y="2949583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300;p75">
              <a:extLst>
                <a:ext uri="{FF2B5EF4-FFF2-40B4-BE49-F238E27FC236}">
                  <a16:creationId xmlns:a16="http://schemas.microsoft.com/office/drawing/2014/main" xmlns="" id="{D1B3ABFD-DE6A-4CFB-A90C-626BBB3B1210}"/>
                </a:ext>
              </a:extLst>
            </p:cNvPr>
            <p:cNvSpPr/>
            <p:nvPr/>
          </p:nvSpPr>
          <p:spPr>
            <a:xfrm>
              <a:off x="6178977" y="3761587"/>
              <a:ext cx="73300" cy="36650"/>
            </a:xfrm>
            <a:custGeom>
              <a:avLst/>
              <a:gdLst/>
              <a:ahLst/>
              <a:cxnLst/>
              <a:rect l="l" t="t" r="r" b="b"/>
              <a:pathLst>
                <a:path w="2278" h="1139" extrusionOk="0">
                  <a:moveTo>
                    <a:pt x="1" y="0"/>
                  </a:moveTo>
                  <a:lnTo>
                    <a:pt x="1" y="1138"/>
                  </a:lnTo>
                  <a:lnTo>
                    <a:pt x="2277" y="1138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301;p75">
              <a:extLst>
                <a:ext uri="{FF2B5EF4-FFF2-40B4-BE49-F238E27FC236}">
                  <a16:creationId xmlns:a16="http://schemas.microsoft.com/office/drawing/2014/main" xmlns="" id="{B1391464-4D0A-4B67-9118-622538E958F0}"/>
                </a:ext>
              </a:extLst>
            </p:cNvPr>
            <p:cNvSpPr/>
            <p:nvPr/>
          </p:nvSpPr>
          <p:spPr>
            <a:xfrm>
              <a:off x="5591959" y="4100611"/>
              <a:ext cx="492895" cy="125589"/>
            </a:xfrm>
            <a:custGeom>
              <a:avLst/>
              <a:gdLst/>
              <a:ahLst/>
              <a:cxnLst/>
              <a:rect l="l" t="t" r="r" b="b"/>
              <a:pathLst>
                <a:path w="15318" h="3903" extrusionOk="0">
                  <a:moveTo>
                    <a:pt x="0" y="1"/>
                  </a:moveTo>
                  <a:lnTo>
                    <a:pt x="0" y="3903"/>
                  </a:lnTo>
                  <a:lnTo>
                    <a:pt x="15317" y="3903"/>
                  </a:lnTo>
                  <a:lnTo>
                    <a:pt x="153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302;p75">
              <a:extLst>
                <a:ext uri="{FF2B5EF4-FFF2-40B4-BE49-F238E27FC236}">
                  <a16:creationId xmlns:a16="http://schemas.microsoft.com/office/drawing/2014/main" xmlns="" id="{0D097B40-6A56-4B6E-B476-3B58FF7AA028}"/>
                </a:ext>
              </a:extLst>
            </p:cNvPr>
            <p:cNvSpPr/>
            <p:nvPr/>
          </p:nvSpPr>
          <p:spPr>
            <a:xfrm>
              <a:off x="6289925" y="3557516"/>
              <a:ext cx="905153" cy="641491"/>
            </a:xfrm>
            <a:custGeom>
              <a:avLst/>
              <a:gdLst/>
              <a:ahLst/>
              <a:cxnLst/>
              <a:rect l="l" t="t" r="r" b="b"/>
              <a:pathLst>
                <a:path w="28130" h="19936" extrusionOk="0">
                  <a:moveTo>
                    <a:pt x="27739" y="1"/>
                  </a:moveTo>
                  <a:lnTo>
                    <a:pt x="27739" y="19448"/>
                  </a:lnTo>
                  <a:lnTo>
                    <a:pt x="0" y="19448"/>
                  </a:lnTo>
                  <a:lnTo>
                    <a:pt x="0" y="19935"/>
                  </a:lnTo>
                  <a:lnTo>
                    <a:pt x="28130" y="19935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303;p75">
              <a:extLst>
                <a:ext uri="{FF2B5EF4-FFF2-40B4-BE49-F238E27FC236}">
                  <a16:creationId xmlns:a16="http://schemas.microsoft.com/office/drawing/2014/main" xmlns="" id="{95F58D57-CC58-4F82-9A7E-0928762B7369}"/>
                </a:ext>
              </a:extLst>
            </p:cNvPr>
            <p:cNvSpPr/>
            <p:nvPr/>
          </p:nvSpPr>
          <p:spPr>
            <a:xfrm>
              <a:off x="6289925" y="3557516"/>
              <a:ext cx="905153" cy="668681"/>
            </a:xfrm>
            <a:custGeom>
              <a:avLst/>
              <a:gdLst/>
              <a:ahLst/>
              <a:cxnLst/>
              <a:rect l="l" t="t" r="r" b="b"/>
              <a:pathLst>
                <a:path w="28130" h="20781" extrusionOk="0">
                  <a:moveTo>
                    <a:pt x="0" y="1"/>
                  </a:moveTo>
                  <a:lnTo>
                    <a:pt x="0" y="20781"/>
                  </a:lnTo>
                  <a:lnTo>
                    <a:pt x="28130" y="20781"/>
                  </a:lnTo>
                  <a:lnTo>
                    <a:pt x="28130" y="19448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304;p75">
              <a:extLst>
                <a:ext uri="{FF2B5EF4-FFF2-40B4-BE49-F238E27FC236}">
                  <a16:creationId xmlns:a16="http://schemas.microsoft.com/office/drawing/2014/main" xmlns="" id="{A93935DB-468D-473F-B73D-1A8AEEDA69AF}"/>
                </a:ext>
              </a:extLst>
            </p:cNvPr>
            <p:cNvSpPr/>
            <p:nvPr/>
          </p:nvSpPr>
          <p:spPr>
            <a:xfrm>
              <a:off x="6289925" y="3618235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305;p75">
              <a:extLst>
                <a:ext uri="{FF2B5EF4-FFF2-40B4-BE49-F238E27FC236}">
                  <a16:creationId xmlns:a16="http://schemas.microsoft.com/office/drawing/2014/main" xmlns="" id="{C12F6C2F-8556-459C-A521-4E7CB0175CCD}"/>
                </a:ext>
              </a:extLst>
            </p:cNvPr>
            <p:cNvSpPr/>
            <p:nvPr/>
          </p:nvSpPr>
          <p:spPr>
            <a:xfrm>
              <a:off x="6289925" y="360983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306;p75">
              <a:extLst>
                <a:ext uri="{FF2B5EF4-FFF2-40B4-BE49-F238E27FC236}">
                  <a16:creationId xmlns:a16="http://schemas.microsoft.com/office/drawing/2014/main" xmlns="" id="{7C9058C6-9037-4667-9AC8-2AB9CC482070}"/>
                </a:ext>
              </a:extLst>
            </p:cNvPr>
            <p:cNvSpPr/>
            <p:nvPr/>
          </p:nvSpPr>
          <p:spPr>
            <a:xfrm>
              <a:off x="6289925" y="368622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307;p75">
              <a:extLst>
                <a:ext uri="{FF2B5EF4-FFF2-40B4-BE49-F238E27FC236}">
                  <a16:creationId xmlns:a16="http://schemas.microsoft.com/office/drawing/2014/main" xmlns="" id="{37587B5C-DFF1-4526-85C0-F9ED982D7A67}"/>
                </a:ext>
              </a:extLst>
            </p:cNvPr>
            <p:cNvSpPr/>
            <p:nvPr/>
          </p:nvSpPr>
          <p:spPr>
            <a:xfrm>
              <a:off x="6289925" y="367786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308;p75">
              <a:extLst>
                <a:ext uri="{FF2B5EF4-FFF2-40B4-BE49-F238E27FC236}">
                  <a16:creationId xmlns:a16="http://schemas.microsoft.com/office/drawing/2014/main" xmlns="" id="{CB7C9593-D40F-451E-964B-6FD444ECB371}"/>
                </a:ext>
              </a:extLst>
            </p:cNvPr>
            <p:cNvSpPr/>
            <p:nvPr/>
          </p:nvSpPr>
          <p:spPr>
            <a:xfrm>
              <a:off x="6289925" y="3753220"/>
              <a:ext cx="905153" cy="9428"/>
            </a:xfrm>
            <a:custGeom>
              <a:avLst/>
              <a:gdLst/>
              <a:ahLst/>
              <a:cxnLst/>
              <a:rect l="l" t="t" r="r" b="b"/>
              <a:pathLst>
                <a:path w="28130" h="293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309;p75">
              <a:extLst>
                <a:ext uri="{FF2B5EF4-FFF2-40B4-BE49-F238E27FC236}">
                  <a16:creationId xmlns:a16="http://schemas.microsoft.com/office/drawing/2014/main" xmlns="" id="{5FF4E242-9F95-4D3B-A0E7-8DF1D0508742}"/>
                </a:ext>
              </a:extLst>
            </p:cNvPr>
            <p:cNvSpPr/>
            <p:nvPr/>
          </p:nvSpPr>
          <p:spPr>
            <a:xfrm>
              <a:off x="6289925" y="3745884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310;p75">
              <a:extLst>
                <a:ext uri="{FF2B5EF4-FFF2-40B4-BE49-F238E27FC236}">
                  <a16:creationId xmlns:a16="http://schemas.microsoft.com/office/drawing/2014/main" xmlns="" id="{759EF0BA-90FA-4079-918F-62E28E16548F}"/>
                </a:ext>
              </a:extLst>
            </p:cNvPr>
            <p:cNvSpPr/>
            <p:nvPr/>
          </p:nvSpPr>
          <p:spPr>
            <a:xfrm>
              <a:off x="6289925" y="382121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311;p75">
              <a:extLst>
                <a:ext uri="{FF2B5EF4-FFF2-40B4-BE49-F238E27FC236}">
                  <a16:creationId xmlns:a16="http://schemas.microsoft.com/office/drawing/2014/main" xmlns="" id="{212B346C-1D95-47EF-B3DF-1E850CC56CB3}"/>
                </a:ext>
              </a:extLst>
            </p:cNvPr>
            <p:cNvSpPr/>
            <p:nvPr/>
          </p:nvSpPr>
          <p:spPr>
            <a:xfrm>
              <a:off x="6289925" y="381284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312;p75">
              <a:extLst>
                <a:ext uri="{FF2B5EF4-FFF2-40B4-BE49-F238E27FC236}">
                  <a16:creationId xmlns:a16="http://schemas.microsoft.com/office/drawing/2014/main" xmlns="" id="{0E0A26BF-8B5D-44D5-8F58-B9BD2FCFFB86}"/>
                </a:ext>
              </a:extLst>
            </p:cNvPr>
            <p:cNvSpPr/>
            <p:nvPr/>
          </p:nvSpPr>
          <p:spPr>
            <a:xfrm>
              <a:off x="6289925" y="388923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313;p75">
              <a:extLst>
                <a:ext uri="{FF2B5EF4-FFF2-40B4-BE49-F238E27FC236}">
                  <a16:creationId xmlns:a16="http://schemas.microsoft.com/office/drawing/2014/main" xmlns="" id="{51662A45-BD00-4ABA-B945-7FC1738E9D8E}"/>
                </a:ext>
              </a:extLst>
            </p:cNvPr>
            <p:cNvSpPr/>
            <p:nvPr/>
          </p:nvSpPr>
          <p:spPr>
            <a:xfrm>
              <a:off x="6289925" y="3880869"/>
              <a:ext cx="905153" cy="8398"/>
            </a:xfrm>
            <a:custGeom>
              <a:avLst/>
              <a:gdLst/>
              <a:ahLst/>
              <a:cxnLst/>
              <a:rect l="l" t="t" r="r" b="b"/>
              <a:pathLst>
                <a:path w="28130" h="261" extrusionOk="0">
                  <a:moveTo>
                    <a:pt x="0" y="0"/>
                  </a:moveTo>
                  <a:lnTo>
                    <a:pt x="0" y="261"/>
                  </a:lnTo>
                  <a:lnTo>
                    <a:pt x="28130" y="261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314;p75">
              <a:extLst>
                <a:ext uri="{FF2B5EF4-FFF2-40B4-BE49-F238E27FC236}">
                  <a16:creationId xmlns:a16="http://schemas.microsoft.com/office/drawing/2014/main" xmlns="" id="{8DCEA839-EC91-48E9-815B-B2EF83C1C1F4}"/>
                </a:ext>
              </a:extLst>
            </p:cNvPr>
            <p:cNvSpPr/>
            <p:nvPr/>
          </p:nvSpPr>
          <p:spPr>
            <a:xfrm>
              <a:off x="6289925" y="3956197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315;p75">
              <a:extLst>
                <a:ext uri="{FF2B5EF4-FFF2-40B4-BE49-F238E27FC236}">
                  <a16:creationId xmlns:a16="http://schemas.microsoft.com/office/drawing/2014/main" xmlns="" id="{2D9F2B25-5E6C-4D3B-8A74-F9F9C5EF4B39}"/>
                </a:ext>
              </a:extLst>
            </p:cNvPr>
            <p:cNvSpPr/>
            <p:nvPr/>
          </p:nvSpPr>
          <p:spPr>
            <a:xfrm>
              <a:off x="6289925" y="394783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316;p75">
              <a:extLst>
                <a:ext uri="{FF2B5EF4-FFF2-40B4-BE49-F238E27FC236}">
                  <a16:creationId xmlns:a16="http://schemas.microsoft.com/office/drawing/2014/main" xmlns="" id="{E0A4F6D2-771D-4778-8595-3C92397303C9}"/>
                </a:ext>
              </a:extLst>
            </p:cNvPr>
            <p:cNvSpPr/>
            <p:nvPr/>
          </p:nvSpPr>
          <p:spPr>
            <a:xfrm>
              <a:off x="6289925" y="4024221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317;p75">
              <a:extLst>
                <a:ext uri="{FF2B5EF4-FFF2-40B4-BE49-F238E27FC236}">
                  <a16:creationId xmlns:a16="http://schemas.microsoft.com/office/drawing/2014/main" xmlns="" id="{C429753C-0248-4730-9C5B-60146D7963E1}"/>
                </a:ext>
              </a:extLst>
            </p:cNvPr>
            <p:cNvSpPr/>
            <p:nvPr/>
          </p:nvSpPr>
          <p:spPr>
            <a:xfrm>
              <a:off x="6289925" y="4015855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318;p75">
              <a:extLst>
                <a:ext uri="{FF2B5EF4-FFF2-40B4-BE49-F238E27FC236}">
                  <a16:creationId xmlns:a16="http://schemas.microsoft.com/office/drawing/2014/main" xmlns="" id="{FF5C4773-F086-4F9C-8CDF-4CC4EFE2B854}"/>
                </a:ext>
              </a:extLst>
            </p:cNvPr>
            <p:cNvSpPr/>
            <p:nvPr/>
          </p:nvSpPr>
          <p:spPr>
            <a:xfrm>
              <a:off x="6289925" y="4091182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4"/>
                  </a:lnTo>
                  <a:lnTo>
                    <a:pt x="28130" y="294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319;p75">
              <a:extLst>
                <a:ext uri="{FF2B5EF4-FFF2-40B4-BE49-F238E27FC236}">
                  <a16:creationId xmlns:a16="http://schemas.microsoft.com/office/drawing/2014/main" xmlns="" id="{1A14BB28-FC3F-4B1E-90E5-56ED3A90C70F}"/>
                </a:ext>
              </a:extLst>
            </p:cNvPr>
            <p:cNvSpPr/>
            <p:nvPr/>
          </p:nvSpPr>
          <p:spPr>
            <a:xfrm>
              <a:off x="6289925" y="408281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320;p75">
              <a:extLst>
                <a:ext uri="{FF2B5EF4-FFF2-40B4-BE49-F238E27FC236}">
                  <a16:creationId xmlns:a16="http://schemas.microsoft.com/office/drawing/2014/main" xmlns="" id="{9532F037-04C5-4538-8DE9-ED8E5EE6341C}"/>
                </a:ext>
              </a:extLst>
            </p:cNvPr>
            <p:cNvSpPr/>
            <p:nvPr/>
          </p:nvSpPr>
          <p:spPr>
            <a:xfrm>
              <a:off x="6289925" y="4159206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1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321;p75">
              <a:extLst>
                <a:ext uri="{FF2B5EF4-FFF2-40B4-BE49-F238E27FC236}">
                  <a16:creationId xmlns:a16="http://schemas.microsoft.com/office/drawing/2014/main" xmlns="" id="{9844FDF5-C6E7-45BC-B344-3E739F3F4FA3}"/>
                </a:ext>
              </a:extLst>
            </p:cNvPr>
            <p:cNvSpPr/>
            <p:nvPr/>
          </p:nvSpPr>
          <p:spPr>
            <a:xfrm>
              <a:off x="6289925" y="4150840"/>
              <a:ext cx="905153" cy="9460"/>
            </a:xfrm>
            <a:custGeom>
              <a:avLst/>
              <a:gdLst/>
              <a:ahLst/>
              <a:cxnLst/>
              <a:rect l="l" t="t" r="r" b="b"/>
              <a:pathLst>
                <a:path w="28130" h="294" extrusionOk="0">
                  <a:moveTo>
                    <a:pt x="0" y="0"/>
                  </a:moveTo>
                  <a:lnTo>
                    <a:pt x="0" y="293"/>
                  </a:lnTo>
                  <a:lnTo>
                    <a:pt x="28130" y="293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322;p75">
              <a:extLst>
                <a:ext uri="{FF2B5EF4-FFF2-40B4-BE49-F238E27FC236}">
                  <a16:creationId xmlns:a16="http://schemas.microsoft.com/office/drawing/2014/main" xmlns="" id="{079C3D6B-734C-4D4A-98CA-4863E48E4EBF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0"/>
                  </a:moveTo>
                  <a:lnTo>
                    <a:pt x="27739" y="14894"/>
                  </a:lnTo>
                  <a:lnTo>
                    <a:pt x="0" y="14894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323;p75">
              <a:extLst>
                <a:ext uri="{FF2B5EF4-FFF2-40B4-BE49-F238E27FC236}">
                  <a16:creationId xmlns:a16="http://schemas.microsoft.com/office/drawing/2014/main" xmlns="" id="{E11A1E11-C209-4321-A53F-7D418EDBC6D5}"/>
                </a:ext>
              </a:extLst>
            </p:cNvPr>
            <p:cNvSpPr/>
            <p:nvPr/>
          </p:nvSpPr>
          <p:spPr>
            <a:xfrm>
              <a:off x="6275252" y="2948521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29041" y="16520"/>
                  </a:lnTo>
                  <a:lnTo>
                    <a:pt x="290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324;p75">
              <a:extLst>
                <a:ext uri="{FF2B5EF4-FFF2-40B4-BE49-F238E27FC236}">
                  <a16:creationId xmlns:a16="http://schemas.microsoft.com/office/drawing/2014/main" xmlns="" id="{693EC825-E684-4CB7-8AF1-153DE1E7133E}"/>
                </a:ext>
              </a:extLst>
            </p:cNvPr>
            <p:cNvSpPr/>
            <p:nvPr/>
          </p:nvSpPr>
          <p:spPr>
            <a:xfrm>
              <a:off x="6289925" y="2966315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0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325;p75">
              <a:extLst>
                <a:ext uri="{FF2B5EF4-FFF2-40B4-BE49-F238E27FC236}">
                  <a16:creationId xmlns:a16="http://schemas.microsoft.com/office/drawing/2014/main" xmlns="" id="{794EC575-DE86-4045-ADC9-237E02F3B73C}"/>
                </a:ext>
              </a:extLst>
            </p:cNvPr>
            <p:cNvSpPr/>
            <p:nvPr/>
          </p:nvSpPr>
          <p:spPr>
            <a:xfrm>
              <a:off x="6489781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6" y="16520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326;p75">
              <a:extLst>
                <a:ext uri="{FF2B5EF4-FFF2-40B4-BE49-F238E27FC236}">
                  <a16:creationId xmlns:a16="http://schemas.microsoft.com/office/drawing/2014/main" xmlns="" id="{ADBBF37B-06EC-493F-A819-77450097E442}"/>
                </a:ext>
              </a:extLst>
            </p:cNvPr>
            <p:cNvSpPr/>
            <p:nvPr/>
          </p:nvSpPr>
          <p:spPr>
            <a:xfrm>
              <a:off x="6734621" y="2948521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0"/>
                  </a:moveTo>
                  <a:lnTo>
                    <a:pt x="1" y="16520"/>
                  </a:lnTo>
                  <a:lnTo>
                    <a:pt x="489" y="16520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327;p75">
              <a:extLst>
                <a:ext uri="{FF2B5EF4-FFF2-40B4-BE49-F238E27FC236}">
                  <a16:creationId xmlns:a16="http://schemas.microsoft.com/office/drawing/2014/main" xmlns="" id="{E0B2332D-B5A4-47E3-A2A0-3CCDB35B47D4}"/>
                </a:ext>
              </a:extLst>
            </p:cNvPr>
            <p:cNvSpPr/>
            <p:nvPr/>
          </p:nvSpPr>
          <p:spPr>
            <a:xfrm>
              <a:off x="6980555" y="2948521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0"/>
                  </a:moveTo>
                  <a:lnTo>
                    <a:pt x="0" y="16520"/>
                  </a:lnTo>
                  <a:lnTo>
                    <a:pt x="455" y="1652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328;p75">
              <a:extLst>
                <a:ext uri="{FF2B5EF4-FFF2-40B4-BE49-F238E27FC236}">
                  <a16:creationId xmlns:a16="http://schemas.microsoft.com/office/drawing/2014/main" xmlns="" id="{DC4CC01D-10CE-4299-A7F2-EE32BF3A8ACD}"/>
                </a:ext>
              </a:extLst>
            </p:cNvPr>
            <p:cNvSpPr/>
            <p:nvPr/>
          </p:nvSpPr>
          <p:spPr>
            <a:xfrm>
              <a:off x="6275252" y="3113850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329;p75">
              <a:extLst>
                <a:ext uri="{FF2B5EF4-FFF2-40B4-BE49-F238E27FC236}">
                  <a16:creationId xmlns:a16="http://schemas.microsoft.com/office/drawing/2014/main" xmlns="" id="{52CD55F9-3594-4777-A855-04524109606A}"/>
                </a:ext>
              </a:extLst>
            </p:cNvPr>
            <p:cNvSpPr/>
            <p:nvPr/>
          </p:nvSpPr>
          <p:spPr>
            <a:xfrm>
              <a:off x="6275252" y="3294881"/>
              <a:ext cx="928192" cy="18856"/>
            </a:xfrm>
            <a:custGeom>
              <a:avLst/>
              <a:gdLst/>
              <a:ahLst/>
              <a:cxnLst/>
              <a:rect l="l" t="t" r="r" b="b"/>
              <a:pathLst>
                <a:path w="28846" h="586" extrusionOk="0">
                  <a:moveTo>
                    <a:pt x="1" y="0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330;p75">
              <a:extLst>
                <a:ext uri="{FF2B5EF4-FFF2-40B4-BE49-F238E27FC236}">
                  <a16:creationId xmlns:a16="http://schemas.microsoft.com/office/drawing/2014/main" xmlns="" id="{6284D803-DC58-409F-B989-C3692C4B9027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27739" y="1"/>
                  </a:moveTo>
                  <a:lnTo>
                    <a:pt x="27739" y="14895"/>
                  </a:lnTo>
                  <a:lnTo>
                    <a:pt x="0" y="14895"/>
                  </a:ln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331;p75">
              <a:extLst>
                <a:ext uri="{FF2B5EF4-FFF2-40B4-BE49-F238E27FC236}">
                  <a16:creationId xmlns:a16="http://schemas.microsoft.com/office/drawing/2014/main" xmlns="" id="{CA8BD6CB-9722-4F48-979B-63E3AD56C996}"/>
                </a:ext>
              </a:extLst>
            </p:cNvPr>
            <p:cNvSpPr/>
            <p:nvPr/>
          </p:nvSpPr>
          <p:spPr>
            <a:xfrm>
              <a:off x="6275252" y="2348922"/>
              <a:ext cx="934467" cy="531604"/>
            </a:xfrm>
            <a:custGeom>
              <a:avLst/>
              <a:gdLst/>
              <a:ahLst/>
              <a:cxnLst/>
              <a:rect l="l" t="t" r="r" b="b"/>
              <a:pathLst>
                <a:path w="29041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29041" y="16521"/>
                  </a:lnTo>
                  <a:lnTo>
                    <a:pt x="290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332;p75">
              <a:extLst>
                <a:ext uri="{FF2B5EF4-FFF2-40B4-BE49-F238E27FC236}">
                  <a16:creationId xmlns:a16="http://schemas.microsoft.com/office/drawing/2014/main" xmlns="" id="{3F0BBF08-A627-4164-B272-F2D7E7590B2D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15382"/>
                  </a:lnTo>
                  <a:lnTo>
                    <a:pt x="28130" y="15382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333;p75">
              <a:extLst>
                <a:ext uri="{FF2B5EF4-FFF2-40B4-BE49-F238E27FC236}">
                  <a16:creationId xmlns:a16="http://schemas.microsoft.com/office/drawing/2014/main" xmlns="" id="{4B0BCB8B-5014-4F0D-9D37-F9A10BDAA6BB}"/>
                </a:ext>
              </a:extLst>
            </p:cNvPr>
            <p:cNvSpPr/>
            <p:nvPr/>
          </p:nvSpPr>
          <p:spPr>
            <a:xfrm>
              <a:off x="6289925" y="2366716"/>
              <a:ext cx="905153" cy="494986"/>
            </a:xfrm>
            <a:custGeom>
              <a:avLst/>
              <a:gdLst/>
              <a:ahLst/>
              <a:cxnLst/>
              <a:rect l="l" t="t" r="r" b="b"/>
              <a:pathLst>
                <a:path w="28130" h="15383" extrusionOk="0">
                  <a:moveTo>
                    <a:pt x="0" y="1"/>
                  </a:moveTo>
                  <a:lnTo>
                    <a:pt x="0" y="488"/>
                  </a:lnTo>
                  <a:lnTo>
                    <a:pt x="27772" y="488"/>
                  </a:lnTo>
                  <a:lnTo>
                    <a:pt x="27772" y="15382"/>
                  </a:lnTo>
                  <a:lnTo>
                    <a:pt x="28130" y="15382"/>
                  </a:lnTo>
                  <a:lnTo>
                    <a:pt x="28130" y="521"/>
                  </a:lnTo>
                  <a:lnTo>
                    <a:pt x="281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334;p75">
              <a:extLst>
                <a:ext uri="{FF2B5EF4-FFF2-40B4-BE49-F238E27FC236}">
                  <a16:creationId xmlns:a16="http://schemas.microsoft.com/office/drawing/2014/main" xmlns="" id="{305E4431-1C54-425F-95AD-94C80EE76BC3}"/>
                </a:ext>
              </a:extLst>
            </p:cNvPr>
            <p:cNvSpPr/>
            <p:nvPr/>
          </p:nvSpPr>
          <p:spPr>
            <a:xfrm>
              <a:off x="6489781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6" y="16521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335;p75">
              <a:extLst>
                <a:ext uri="{FF2B5EF4-FFF2-40B4-BE49-F238E27FC236}">
                  <a16:creationId xmlns:a16="http://schemas.microsoft.com/office/drawing/2014/main" xmlns="" id="{CCDF21BE-82A5-4BC0-A6F3-82AA104D66C9}"/>
                </a:ext>
              </a:extLst>
            </p:cNvPr>
            <p:cNvSpPr/>
            <p:nvPr/>
          </p:nvSpPr>
          <p:spPr>
            <a:xfrm>
              <a:off x="6734621" y="2348922"/>
              <a:ext cx="15735" cy="531604"/>
            </a:xfrm>
            <a:custGeom>
              <a:avLst/>
              <a:gdLst/>
              <a:ahLst/>
              <a:cxnLst/>
              <a:rect l="l" t="t" r="r" b="b"/>
              <a:pathLst>
                <a:path w="489" h="16521" extrusionOk="0">
                  <a:moveTo>
                    <a:pt x="1" y="1"/>
                  </a:moveTo>
                  <a:lnTo>
                    <a:pt x="1" y="16521"/>
                  </a:lnTo>
                  <a:lnTo>
                    <a:pt x="489" y="16521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336;p75">
              <a:extLst>
                <a:ext uri="{FF2B5EF4-FFF2-40B4-BE49-F238E27FC236}">
                  <a16:creationId xmlns:a16="http://schemas.microsoft.com/office/drawing/2014/main" xmlns="" id="{580889EB-3BEF-4CCE-A3DA-E1DAAAB516D7}"/>
                </a:ext>
              </a:extLst>
            </p:cNvPr>
            <p:cNvSpPr/>
            <p:nvPr/>
          </p:nvSpPr>
          <p:spPr>
            <a:xfrm>
              <a:off x="6980555" y="2348922"/>
              <a:ext cx="14673" cy="531604"/>
            </a:xfrm>
            <a:custGeom>
              <a:avLst/>
              <a:gdLst/>
              <a:ahLst/>
              <a:cxnLst/>
              <a:rect l="l" t="t" r="r" b="b"/>
              <a:pathLst>
                <a:path w="456" h="16521" extrusionOk="0">
                  <a:moveTo>
                    <a:pt x="0" y="1"/>
                  </a:moveTo>
                  <a:lnTo>
                    <a:pt x="0" y="16521"/>
                  </a:lnTo>
                  <a:lnTo>
                    <a:pt x="455" y="16521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337;p75">
              <a:extLst>
                <a:ext uri="{FF2B5EF4-FFF2-40B4-BE49-F238E27FC236}">
                  <a16:creationId xmlns:a16="http://schemas.microsoft.com/office/drawing/2014/main" xmlns="" id="{A3316958-9DBB-4E3D-99EC-80092714DB26}"/>
                </a:ext>
              </a:extLst>
            </p:cNvPr>
            <p:cNvSpPr/>
            <p:nvPr/>
          </p:nvSpPr>
          <p:spPr>
            <a:xfrm>
              <a:off x="6275252" y="2514251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338;p75">
              <a:extLst>
                <a:ext uri="{FF2B5EF4-FFF2-40B4-BE49-F238E27FC236}">
                  <a16:creationId xmlns:a16="http://schemas.microsoft.com/office/drawing/2014/main" xmlns="" id="{58E6A491-7EEE-4B40-9C44-EFCD2FEC862D}"/>
                </a:ext>
              </a:extLst>
            </p:cNvPr>
            <p:cNvSpPr/>
            <p:nvPr/>
          </p:nvSpPr>
          <p:spPr>
            <a:xfrm>
              <a:off x="6275252" y="2695283"/>
              <a:ext cx="928192" cy="18888"/>
            </a:xfrm>
            <a:custGeom>
              <a:avLst/>
              <a:gdLst/>
              <a:ahLst/>
              <a:cxnLst/>
              <a:rect l="l" t="t" r="r" b="b"/>
              <a:pathLst>
                <a:path w="28846" h="587" extrusionOk="0">
                  <a:moveTo>
                    <a:pt x="1" y="1"/>
                  </a:moveTo>
                  <a:lnTo>
                    <a:pt x="1" y="586"/>
                  </a:lnTo>
                  <a:lnTo>
                    <a:pt x="28846" y="586"/>
                  </a:lnTo>
                  <a:lnTo>
                    <a:pt x="288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5351;p75">
            <a:extLst>
              <a:ext uri="{FF2B5EF4-FFF2-40B4-BE49-F238E27FC236}">
                <a16:creationId xmlns:a16="http://schemas.microsoft.com/office/drawing/2014/main" xmlns="" id="{10343ABC-4A16-44D4-98BA-A50DE0F3BB13}"/>
              </a:ext>
            </a:extLst>
          </p:cNvPr>
          <p:cNvGrpSpPr/>
          <p:nvPr/>
        </p:nvGrpSpPr>
        <p:grpSpPr>
          <a:xfrm>
            <a:off x="1160333" y="3937682"/>
            <a:ext cx="1082664" cy="1751683"/>
            <a:chOff x="6845850" y="2128454"/>
            <a:chExt cx="1460012" cy="1907092"/>
          </a:xfrm>
        </p:grpSpPr>
        <p:grpSp>
          <p:nvGrpSpPr>
            <p:cNvPr id="267" name="Google Shape;5352;p75">
              <a:extLst>
                <a:ext uri="{FF2B5EF4-FFF2-40B4-BE49-F238E27FC236}">
                  <a16:creationId xmlns:a16="http://schemas.microsoft.com/office/drawing/2014/main" xmlns="" id="{BCD29893-D646-413A-9662-796FE83FBDB4}"/>
                </a:ext>
              </a:extLst>
            </p:cNvPr>
            <p:cNvGrpSpPr/>
            <p:nvPr/>
          </p:nvGrpSpPr>
          <p:grpSpPr>
            <a:xfrm>
              <a:off x="6845850" y="2128454"/>
              <a:ext cx="1460012" cy="1907087"/>
              <a:chOff x="6845850" y="2128454"/>
              <a:chExt cx="1460012" cy="1907087"/>
            </a:xfrm>
          </p:grpSpPr>
          <p:sp>
            <p:nvSpPr>
              <p:cNvPr id="269" name="Google Shape;5353;p75">
                <a:extLst>
                  <a:ext uri="{FF2B5EF4-FFF2-40B4-BE49-F238E27FC236}">
                    <a16:creationId xmlns:a16="http://schemas.microsoft.com/office/drawing/2014/main" xmlns="" id="{084C63E1-3D85-413D-96A6-6043EE22B302}"/>
                  </a:ext>
                </a:extLst>
              </p:cNvPr>
              <p:cNvSpPr/>
              <p:nvPr/>
            </p:nvSpPr>
            <p:spPr>
              <a:xfrm>
                <a:off x="6897485" y="2548240"/>
                <a:ext cx="565905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18895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18894" y="49625"/>
                    </a:lnTo>
                    <a:lnTo>
                      <a:pt x="1889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5354;p75">
                <a:extLst>
                  <a:ext uri="{FF2B5EF4-FFF2-40B4-BE49-F238E27FC236}">
                    <a16:creationId xmlns:a16="http://schemas.microsoft.com/office/drawing/2014/main" xmlns="" id="{41033D78-79D2-48BE-8AC7-FEB27A07C51D}"/>
                  </a:ext>
                </a:extLst>
              </p:cNvPr>
              <p:cNvSpPr/>
              <p:nvPr/>
            </p:nvSpPr>
            <p:spPr>
              <a:xfrm>
                <a:off x="7400053" y="2462522"/>
                <a:ext cx="905808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2863" extrusionOk="0">
                    <a:moveTo>
                      <a:pt x="0" y="1"/>
                    </a:moveTo>
                    <a:lnTo>
                      <a:pt x="0" y="2863"/>
                    </a:lnTo>
                    <a:lnTo>
                      <a:pt x="30244" y="2863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5355;p75">
                <a:extLst>
                  <a:ext uri="{FF2B5EF4-FFF2-40B4-BE49-F238E27FC236}">
                    <a16:creationId xmlns:a16="http://schemas.microsoft.com/office/drawing/2014/main" xmlns="" id="{73BD3D34-BEC7-4B42-B828-10283DC3D6CE}"/>
                  </a:ext>
                </a:extLst>
              </p:cNvPr>
              <p:cNvSpPr/>
              <p:nvPr/>
            </p:nvSpPr>
            <p:spPr>
              <a:xfrm>
                <a:off x="7400053" y="2505381"/>
                <a:ext cx="905808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30244" h="1432" extrusionOk="0">
                    <a:moveTo>
                      <a:pt x="0" y="1"/>
                    </a:moveTo>
                    <a:lnTo>
                      <a:pt x="0" y="1432"/>
                    </a:lnTo>
                    <a:lnTo>
                      <a:pt x="30244" y="1432"/>
                    </a:lnTo>
                    <a:lnTo>
                      <a:pt x="302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5356;p75">
                <a:extLst>
                  <a:ext uri="{FF2B5EF4-FFF2-40B4-BE49-F238E27FC236}">
                    <a16:creationId xmlns:a16="http://schemas.microsoft.com/office/drawing/2014/main" xmlns="" id="{40FBD949-8A13-412E-B1BF-1A878E0E8039}"/>
                  </a:ext>
                </a:extLst>
              </p:cNvPr>
              <p:cNvSpPr/>
              <p:nvPr/>
            </p:nvSpPr>
            <p:spPr>
              <a:xfrm>
                <a:off x="6845850" y="2462522"/>
                <a:ext cx="617539" cy="85747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2863" extrusionOk="0">
                    <a:moveTo>
                      <a:pt x="1" y="1"/>
                    </a:moveTo>
                    <a:lnTo>
                      <a:pt x="1" y="2863"/>
                    </a:lnTo>
                    <a:lnTo>
                      <a:pt x="20618" y="2863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5357;p75">
                <a:extLst>
                  <a:ext uri="{FF2B5EF4-FFF2-40B4-BE49-F238E27FC236}">
                    <a16:creationId xmlns:a16="http://schemas.microsoft.com/office/drawing/2014/main" xmlns="" id="{101D9D47-63C7-4E03-B59C-A27CD672937C}"/>
                  </a:ext>
                </a:extLst>
              </p:cNvPr>
              <p:cNvSpPr/>
              <p:nvPr/>
            </p:nvSpPr>
            <p:spPr>
              <a:xfrm>
                <a:off x="6845850" y="2505381"/>
                <a:ext cx="617539" cy="4288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1432" extrusionOk="0">
                    <a:moveTo>
                      <a:pt x="1" y="1"/>
                    </a:moveTo>
                    <a:lnTo>
                      <a:pt x="1" y="1432"/>
                    </a:lnTo>
                    <a:lnTo>
                      <a:pt x="20618" y="1432"/>
                    </a:lnTo>
                    <a:lnTo>
                      <a:pt x="206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5358;p75">
                <a:extLst>
                  <a:ext uri="{FF2B5EF4-FFF2-40B4-BE49-F238E27FC236}">
                    <a16:creationId xmlns:a16="http://schemas.microsoft.com/office/drawing/2014/main" xmlns="" id="{AACE66A9-1875-4CEA-9801-0A32A6E90D6C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148629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49626" extrusionOk="0">
                    <a:moveTo>
                      <a:pt x="0" y="1"/>
                    </a:moveTo>
                    <a:lnTo>
                      <a:pt x="0" y="49625"/>
                    </a:lnTo>
                    <a:lnTo>
                      <a:pt x="28130" y="49625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5359;p75">
                <a:extLst>
                  <a:ext uri="{FF2B5EF4-FFF2-40B4-BE49-F238E27FC236}">
                    <a16:creationId xmlns:a16="http://schemas.microsoft.com/office/drawing/2014/main" xmlns="" id="{ED886205-3599-4C29-A6E5-897ECA0E423F}"/>
                  </a:ext>
                </a:extLst>
              </p:cNvPr>
              <p:cNvSpPr/>
              <p:nvPr/>
            </p:nvSpPr>
            <p:spPr>
              <a:xfrm>
                <a:off x="7463369" y="2548240"/>
                <a:ext cx="842493" cy="54569"/>
              </a:xfrm>
              <a:custGeom>
                <a:avLst/>
                <a:gdLst/>
                <a:ahLst/>
                <a:cxnLst/>
                <a:rect l="l" t="t" r="r" b="b"/>
                <a:pathLst>
                  <a:path w="28130" h="1822" extrusionOk="0">
                    <a:moveTo>
                      <a:pt x="0" y="1"/>
                    </a:moveTo>
                    <a:lnTo>
                      <a:pt x="0" y="1822"/>
                    </a:lnTo>
                    <a:lnTo>
                      <a:pt x="28130" y="1822"/>
                    </a:lnTo>
                    <a:lnTo>
                      <a:pt x="281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5360;p75">
                <a:extLst>
                  <a:ext uri="{FF2B5EF4-FFF2-40B4-BE49-F238E27FC236}">
                    <a16:creationId xmlns:a16="http://schemas.microsoft.com/office/drawing/2014/main" xmlns="" id="{BCF59527-1DAD-4D31-9C90-64BE97E03E3C}"/>
                  </a:ext>
                </a:extLst>
              </p:cNvPr>
              <p:cNvSpPr/>
              <p:nvPr/>
            </p:nvSpPr>
            <p:spPr>
              <a:xfrm>
                <a:off x="7463369" y="2898870"/>
                <a:ext cx="94492" cy="35101"/>
              </a:xfrm>
              <a:custGeom>
                <a:avLst/>
                <a:gdLst/>
                <a:ahLst/>
                <a:cxnLst/>
                <a:rect l="l" t="t" r="r" b="b"/>
                <a:pathLst>
                  <a:path w="3155" h="1172" extrusionOk="0">
                    <a:moveTo>
                      <a:pt x="0" y="1"/>
                    </a:moveTo>
                    <a:lnTo>
                      <a:pt x="0" y="1171"/>
                    </a:lnTo>
                    <a:lnTo>
                      <a:pt x="3155" y="1171"/>
                    </a:lnTo>
                    <a:lnTo>
                      <a:pt x="3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5361;p75">
                <a:extLst>
                  <a:ext uri="{FF2B5EF4-FFF2-40B4-BE49-F238E27FC236}">
                    <a16:creationId xmlns:a16="http://schemas.microsoft.com/office/drawing/2014/main" xmlns="" id="{67C58D38-A87F-4286-847A-C07D86A3DB39}"/>
                  </a:ext>
                </a:extLst>
              </p:cNvPr>
              <p:cNvSpPr/>
              <p:nvPr/>
            </p:nvSpPr>
            <p:spPr>
              <a:xfrm>
                <a:off x="7463369" y="2852117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5362;p75">
                <a:extLst>
                  <a:ext uri="{FF2B5EF4-FFF2-40B4-BE49-F238E27FC236}">
                    <a16:creationId xmlns:a16="http://schemas.microsoft.com/office/drawing/2014/main" xmlns="" id="{21CFB33A-19A8-4B5D-85BE-FAA5C3893BE6}"/>
                  </a:ext>
                </a:extLst>
              </p:cNvPr>
              <p:cNvSpPr/>
              <p:nvPr/>
            </p:nvSpPr>
            <p:spPr>
              <a:xfrm>
                <a:off x="7463369" y="2947570"/>
                <a:ext cx="47740" cy="34113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1139" extrusionOk="0">
                    <a:moveTo>
                      <a:pt x="0" y="1"/>
                    </a:moveTo>
                    <a:lnTo>
                      <a:pt x="0" y="1139"/>
                    </a:lnTo>
                    <a:lnTo>
                      <a:pt x="1594" y="1139"/>
                    </a:lnTo>
                    <a:lnTo>
                      <a:pt x="15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5363;p75">
                <a:extLst>
                  <a:ext uri="{FF2B5EF4-FFF2-40B4-BE49-F238E27FC236}">
                    <a16:creationId xmlns:a16="http://schemas.microsoft.com/office/drawing/2014/main" xmlns="" id="{FC60D481-A4B6-45BF-B855-C1C635DA2278}"/>
                  </a:ext>
                </a:extLst>
              </p:cNvPr>
              <p:cNvSpPr/>
              <p:nvPr/>
            </p:nvSpPr>
            <p:spPr>
              <a:xfrm>
                <a:off x="7519221" y="3856331"/>
                <a:ext cx="83770" cy="35071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171" extrusionOk="0">
                    <a:moveTo>
                      <a:pt x="0" y="0"/>
                    </a:moveTo>
                    <a:lnTo>
                      <a:pt x="0" y="1171"/>
                    </a:lnTo>
                    <a:lnTo>
                      <a:pt x="2797" y="1171"/>
                    </a:lnTo>
                    <a:lnTo>
                      <a:pt x="27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5364;p75">
                <a:extLst>
                  <a:ext uri="{FF2B5EF4-FFF2-40B4-BE49-F238E27FC236}">
                    <a16:creationId xmlns:a16="http://schemas.microsoft.com/office/drawing/2014/main" xmlns="" id="{5B92379B-57CE-49B9-B24D-94AFF8A85329}"/>
                  </a:ext>
                </a:extLst>
              </p:cNvPr>
              <p:cNvSpPr/>
              <p:nvPr/>
            </p:nvSpPr>
            <p:spPr>
              <a:xfrm>
                <a:off x="7985405" y="3512495"/>
                <a:ext cx="279553" cy="523047"/>
              </a:xfrm>
              <a:custGeom>
                <a:avLst/>
                <a:gdLst/>
                <a:ahLst/>
                <a:cxnLst/>
                <a:rect l="l" t="t" r="r" b="b"/>
                <a:pathLst>
                  <a:path w="9334" h="17464" extrusionOk="0">
                    <a:moveTo>
                      <a:pt x="1" y="0"/>
                    </a:moveTo>
                    <a:lnTo>
                      <a:pt x="1" y="17463"/>
                    </a:lnTo>
                    <a:lnTo>
                      <a:pt x="9334" y="17463"/>
                    </a:lnTo>
                    <a:lnTo>
                      <a:pt x="93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5365;p75">
                <a:extLst>
                  <a:ext uri="{FF2B5EF4-FFF2-40B4-BE49-F238E27FC236}">
                    <a16:creationId xmlns:a16="http://schemas.microsoft.com/office/drawing/2014/main" xmlns="" id="{120178F5-1806-411B-BDCF-4EF42CD2F864}"/>
                  </a:ext>
                </a:extLst>
              </p:cNvPr>
              <p:cNvSpPr/>
              <p:nvPr/>
            </p:nvSpPr>
            <p:spPr>
              <a:xfrm>
                <a:off x="7193575" y="2192728"/>
                <a:ext cx="269820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9009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9008" y="9009"/>
                    </a:lnTo>
                    <a:lnTo>
                      <a:pt x="900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5366;p75">
                <a:extLst>
                  <a:ext uri="{FF2B5EF4-FFF2-40B4-BE49-F238E27FC236}">
                    <a16:creationId xmlns:a16="http://schemas.microsoft.com/office/drawing/2014/main" xmlns="" id="{C92D5FFA-B86B-425A-8907-AE6AE391BD4E}"/>
                  </a:ext>
                </a:extLst>
              </p:cNvPr>
              <p:cNvSpPr/>
              <p:nvPr/>
            </p:nvSpPr>
            <p:spPr>
              <a:xfrm>
                <a:off x="7416616" y="2128454"/>
                <a:ext cx="404205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3496" y="2147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5367;p75">
                <a:extLst>
                  <a:ext uri="{FF2B5EF4-FFF2-40B4-BE49-F238E27FC236}">
                    <a16:creationId xmlns:a16="http://schemas.microsoft.com/office/drawing/2014/main" xmlns="" id="{7CD17F40-C092-49FC-9E5A-F7639622D602}"/>
                  </a:ext>
                </a:extLst>
              </p:cNvPr>
              <p:cNvSpPr/>
              <p:nvPr/>
            </p:nvSpPr>
            <p:spPr>
              <a:xfrm>
                <a:off x="7416616" y="2160591"/>
                <a:ext cx="404205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3496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3496" y="1074"/>
                    </a:lnTo>
                    <a:lnTo>
                      <a:pt x="134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5368;p75">
                <a:extLst>
                  <a:ext uri="{FF2B5EF4-FFF2-40B4-BE49-F238E27FC236}">
                    <a16:creationId xmlns:a16="http://schemas.microsoft.com/office/drawing/2014/main" xmlns="" id="{AC7247DE-A8CC-43C1-BD85-0B25334A8736}"/>
                  </a:ext>
                </a:extLst>
              </p:cNvPr>
              <p:cNvSpPr/>
              <p:nvPr/>
            </p:nvSpPr>
            <p:spPr>
              <a:xfrm>
                <a:off x="7155598" y="2128454"/>
                <a:ext cx="307796" cy="64303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2147" extrusionOk="0">
                    <a:moveTo>
                      <a:pt x="0" y="1"/>
                    </a:moveTo>
                    <a:lnTo>
                      <a:pt x="0" y="2147"/>
                    </a:lnTo>
                    <a:lnTo>
                      <a:pt x="10276" y="2147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5369;p75">
                <a:extLst>
                  <a:ext uri="{FF2B5EF4-FFF2-40B4-BE49-F238E27FC236}">
                    <a16:creationId xmlns:a16="http://schemas.microsoft.com/office/drawing/2014/main" xmlns="" id="{6210597E-2847-489F-B66A-712BB111974F}"/>
                  </a:ext>
                </a:extLst>
              </p:cNvPr>
              <p:cNvSpPr/>
              <p:nvPr/>
            </p:nvSpPr>
            <p:spPr>
              <a:xfrm>
                <a:off x="7155598" y="2160591"/>
                <a:ext cx="307796" cy="32166"/>
              </a:xfrm>
              <a:custGeom>
                <a:avLst/>
                <a:gdLst/>
                <a:ahLst/>
                <a:cxnLst/>
                <a:rect l="l" t="t" r="r" b="b"/>
                <a:pathLst>
                  <a:path w="10277" h="1074" extrusionOk="0">
                    <a:moveTo>
                      <a:pt x="0" y="1"/>
                    </a:moveTo>
                    <a:lnTo>
                      <a:pt x="0" y="1074"/>
                    </a:lnTo>
                    <a:lnTo>
                      <a:pt x="10276" y="1074"/>
                    </a:lnTo>
                    <a:lnTo>
                      <a:pt x="102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5370;p75">
                <a:extLst>
                  <a:ext uri="{FF2B5EF4-FFF2-40B4-BE49-F238E27FC236}">
                    <a16:creationId xmlns:a16="http://schemas.microsoft.com/office/drawing/2014/main" xmlns="" id="{D33239CB-EE52-43E6-9908-F20F2DBDCDE3}"/>
                  </a:ext>
                </a:extLst>
              </p:cNvPr>
              <p:cNvSpPr/>
              <p:nvPr/>
            </p:nvSpPr>
            <p:spPr>
              <a:xfrm>
                <a:off x="7463369" y="2192728"/>
                <a:ext cx="315583" cy="269820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9009" extrusionOk="0">
                    <a:moveTo>
                      <a:pt x="0" y="1"/>
                    </a:moveTo>
                    <a:lnTo>
                      <a:pt x="0" y="9009"/>
                    </a:lnTo>
                    <a:lnTo>
                      <a:pt x="10537" y="9009"/>
                    </a:lnTo>
                    <a:lnTo>
                      <a:pt x="105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371;p75">
                <a:extLst>
                  <a:ext uri="{FF2B5EF4-FFF2-40B4-BE49-F238E27FC236}">
                    <a16:creationId xmlns:a16="http://schemas.microsoft.com/office/drawing/2014/main" xmlns="" id="{65D8C33B-8E55-4A6D-8AFE-52D2F749194A}"/>
                  </a:ext>
                </a:extLst>
              </p:cNvPr>
              <p:cNvSpPr/>
              <p:nvPr/>
            </p:nvSpPr>
            <p:spPr>
              <a:xfrm>
                <a:off x="8081550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372;p75">
                <a:extLst>
                  <a:ext uri="{FF2B5EF4-FFF2-40B4-BE49-F238E27FC236}">
                    <a16:creationId xmlns:a16="http://schemas.microsoft.com/office/drawing/2014/main" xmlns="" id="{881C1C66-2D0C-49C5-8821-5D0514171D2A}"/>
                  </a:ext>
                </a:extLst>
              </p:cNvPr>
              <p:cNvSpPr/>
              <p:nvPr/>
            </p:nvSpPr>
            <p:spPr>
              <a:xfrm>
                <a:off x="7658825" y="2734875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373;p75">
                <a:extLst>
                  <a:ext uri="{FF2B5EF4-FFF2-40B4-BE49-F238E27FC236}">
                    <a16:creationId xmlns:a16="http://schemas.microsoft.com/office/drawing/2014/main" xmlns="" id="{8EA69617-70DD-49EA-897F-D8EA4998E05E}"/>
                  </a:ext>
                </a:extLst>
              </p:cNvPr>
              <p:cNvSpPr/>
              <p:nvPr/>
            </p:nvSpPr>
            <p:spPr>
              <a:xfrm>
                <a:off x="8081550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374;p75">
                <a:extLst>
                  <a:ext uri="{FF2B5EF4-FFF2-40B4-BE49-F238E27FC236}">
                    <a16:creationId xmlns:a16="http://schemas.microsoft.com/office/drawing/2014/main" xmlns="" id="{A37B548E-7EE7-4B24-8629-A1512D5C3E27}"/>
                  </a:ext>
                </a:extLst>
              </p:cNvPr>
              <p:cNvSpPr/>
              <p:nvPr/>
            </p:nvSpPr>
            <p:spPr>
              <a:xfrm>
                <a:off x="7658825" y="31378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375;p75">
                <a:extLst>
                  <a:ext uri="{FF2B5EF4-FFF2-40B4-BE49-F238E27FC236}">
                    <a16:creationId xmlns:a16="http://schemas.microsoft.com/office/drawing/2014/main" xmlns="" id="{F52694A8-51B2-426D-9970-E1177ABF6FF6}"/>
                  </a:ext>
                </a:extLst>
              </p:cNvPr>
              <p:cNvSpPr/>
              <p:nvPr/>
            </p:nvSpPr>
            <p:spPr>
              <a:xfrm>
                <a:off x="7658825" y="3584200"/>
                <a:ext cx="162000" cy="307200"/>
              </a:xfrm>
              <a:prstGeom prst="rect">
                <a:avLst/>
              </a:prstGeom>
              <a:solidFill>
                <a:schemeClr val="dk1"/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8" name="Google Shape;5376;p75">
              <a:extLst>
                <a:ext uri="{FF2B5EF4-FFF2-40B4-BE49-F238E27FC236}">
                  <a16:creationId xmlns:a16="http://schemas.microsoft.com/office/drawing/2014/main" xmlns="" id="{566E85DA-7C03-429D-AB1F-76557E2A9421}"/>
                </a:ext>
              </a:extLst>
            </p:cNvPr>
            <p:cNvSpPr/>
            <p:nvPr/>
          </p:nvSpPr>
          <p:spPr>
            <a:xfrm>
              <a:off x="8129180" y="3512500"/>
              <a:ext cx="14701" cy="523047"/>
            </a:xfrm>
            <a:custGeom>
              <a:avLst/>
              <a:gdLst/>
              <a:ahLst/>
              <a:cxnLst/>
              <a:rect l="l" t="t" r="r" b="b"/>
              <a:pathLst>
                <a:path w="9334" h="17464" extrusionOk="0">
                  <a:moveTo>
                    <a:pt x="1" y="0"/>
                  </a:moveTo>
                  <a:lnTo>
                    <a:pt x="1" y="17463"/>
                  </a:lnTo>
                  <a:lnTo>
                    <a:pt x="9334" y="17463"/>
                  </a:lnTo>
                  <a:lnTo>
                    <a:pt x="9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2" name="图片 13">
            <a:extLst>
              <a:ext uri="{FF2B5EF4-FFF2-40B4-BE49-F238E27FC236}">
                <a16:creationId xmlns:a16="http://schemas.microsoft.com/office/drawing/2014/main" xmlns="" id="{348C92E8-D61A-45E3-B576-E673085FAA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3" name="图片 10">
            <a:extLst>
              <a:ext uri="{FF2B5EF4-FFF2-40B4-BE49-F238E27FC236}">
                <a16:creationId xmlns:a16="http://schemas.microsoft.com/office/drawing/2014/main" xmlns="" id="{DEFCD9AA-4FA9-48BD-9F7F-125053A083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40372" y="247560"/>
            <a:ext cx="1157146" cy="694326"/>
          </a:xfrm>
          <a:prstGeom prst="rect">
            <a:avLst/>
          </a:prstGeom>
        </p:spPr>
      </p:pic>
      <p:pic>
        <p:nvPicPr>
          <p:cNvPr id="294" name="图片 12">
            <a:extLst>
              <a:ext uri="{FF2B5EF4-FFF2-40B4-BE49-F238E27FC236}">
                <a16:creationId xmlns:a16="http://schemas.microsoft.com/office/drawing/2014/main" xmlns="" id="{BF05B9FD-05DD-429D-B2CB-F9472A8331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5" name="图片 13">
            <a:extLst>
              <a:ext uri="{FF2B5EF4-FFF2-40B4-BE49-F238E27FC236}">
                <a16:creationId xmlns:a16="http://schemas.microsoft.com/office/drawing/2014/main" xmlns="" id="{C8569BE6-2386-4DB2-B833-98AEDA032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sp>
        <p:nvSpPr>
          <p:cNvPr id="299" name="Text Box 12">
            <a:extLst>
              <a:ext uri="{FF2B5EF4-FFF2-40B4-BE49-F238E27FC236}">
                <a16:creationId xmlns:a16="http://schemas.microsoft.com/office/drawing/2014/main" xmlns="" id="{1188A517-1EB8-1343-BD38-3D3D344AD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922" y="1289778"/>
            <a:ext cx="5181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Chiều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học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vê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̀</a:t>
            </a:r>
          </a:p>
        </p:txBody>
      </p:sp>
      <p:sp>
        <p:nvSpPr>
          <p:cNvPr id="300" name="Text Box 13">
            <a:extLst>
              <a:ext uri="{FF2B5EF4-FFF2-40B4-BE49-F238E27FC236}">
                <a16:creationId xmlns:a16="http://schemas.microsoft.com/office/drawing/2014/main" xmlns="" id="{4F4A2E3C-D470-9C4B-AF80-7ED95BB29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131" y="2026170"/>
            <a:ext cx="91949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Bác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nê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̀ ra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vê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̀ 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còn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huơ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huơ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0000"/>
                </a:solidFill>
                <a:latin typeface="Times New Roman" panose="02020603050405020304" pitchFamily="18" charset="0"/>
              </a:rPr>
              <a:t>cái</a:t>
            </a:r>
            <a:r>
              <a:rPr lang="en-US" altLang="x-none" sz="4000" b="1">
                <a:solidFill>
                  <a:srgbClr val="000000"/>
                </a:solidFill>
                <a:latin typeface="Times New Roman" panose="02020603050405020304" pitchFamily="18" charset="0"/>
              </a:rPr>
              <a:t> bay;</a:t>
            </a:r>
          </a:p>
        </p:txBody>
      </p:sp>
      <p:sp>
        <p:nvSpPr>
          <p:cNvPr id="301" name="Text Box 14">
            <a:extLst>
              <a:ext uri="{FF2B5EF4-FFF2-40B4-BE49-F238E27FC236}">
                <a16:creationId xmlns:a16="http://schemas.microsoft.com/office/drawing/2014/main" xmlns="" id="{8AFBF24D-FE76-CF48-8ED5-AE797FC50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394" y="2871436"/>
            <a:ext cx="84282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  Ủ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đầy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những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rãnh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tường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chưa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trát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</a:rPr>
              <a:t>vữa</a:t>
            </a:r>
            <a:r>
              <a:rPr lang="en-US" altLang="x-none" sz="3600" b="1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03" name="Line 16">
            <a:extLst>
              <a:ext uri="{FF2B5EF4-FFF2-40B4-BE49-F238E27FC236}">
                <a16:creationId xmlns:a16="http://schemas.microsoft.com/office/drawing/2014/main" xmlns="" id="{F37E693E-FC61-BD4F-950E-78C47B1B8B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3085" y="2023389"/>
            <a:ext cx="226594" cy="572026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x-none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4" name="Line 20">
            <a:extLst>
              <a:ext uri="{FF2B5EF4-FFF2-40B4-BE49-F238E27FC236}">
                <a16:creationId xmlns:a16="http://schemas.microsoft.com/office/drawing/2014/main" xmlns="" id="{7294E995-A179-1F4A-BBB3-FD7D8928ED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9606" y="1261040"/>
            <a:ext cx="203387" cy="52283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x-none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5" name="Line 21">
            <a:extLst>
              <a:ext uri="{FF2B5EF4-FFF2-40B4-BE49-F238E27FC236}">
                <a16:creationId xmlns:a16="http://schemas.microsoft.com/office/drawing/2014/main" xmlns="" id="{AD698A3A-120B-E64B-B37B-0490C2B038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68272" y="2845802"/>
            <a:ext cx="173986" cy="54216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x-none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50F2595-5452-DB4C-8B70-E13149B84E72}"/>
              </a:ext>
            </a:extLst>
          </p:cNvPr>
          <p:cNvGrpSpPr/>
          <p:nvPr/>
        </p:nvGrpSpPr>
        <p:grpSpPr>
          <a:xfrm>
            <a:off x="181749" y="100704"/>
            <a:ext cx="4314418" cy="769441"/>
            <a:chOff x="181749" y="52578"/>
            <a:chExt cx="4314418" cy="769441"/>
          </a:xfrm>
        </p:grpSpPr>
        <p:sp>
          <p:nvSpPr>
            <p:cNvPr id="297" name="Text Box 4">
              <a:extLst>
                <a:ext uri="{FF2B5EF4-FFF2-40B4-BE49-F238E27FC236}">
                  <a16:creationId xmlns:a16="http://schemas.microsoft.com/office/drawing/2014/main" xmlns="" id="{3845A5CB-90A4-4F49-B88A-4A2B0B90C5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321" y="52578"/>
              <a:ext cx="375284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b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Luyện</a:t>
              </a:r>
              <a:r>
                <a:rPr 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đọc</a:t>
              </a:r>
              <a:r>
                <a:rPr 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endParaRPr 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" name="Google Shape;1240;p27">
              <a:extLst>
                <a:ext uri="{FF2B5EF4-FFF2-40B4-BE49-F238E27FC236}">
                  <a16:creationId xmlns:a16="http://schemas.microsoft.com/office/drawing/2014/main" xmlns="" id="{D6868402-BB36-AA4C-9CC9-39FA3882B286}"/>
                </a:ext>
              </a:extLst>
            </p:cNvPr>
            <p:cNvSpPr/>
            <p:nvPr/>
          </p:nvSpPr>
          <p:spPr>
            <a:xfrm>
              <a:off x="181749" y="251684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8F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08" name="Picture 2" descr="Phim Hoạt Hình Kỹ Thuật - Các kỹ sư cần cờ lê png tải về - Miễn phí trong  suốt Màu Vàng png Tải về.">
            <a:extLst>
              <a:ext uri="{FF2B5EF4-FFF2-40B4-BE49-F238E27FC236}">
                <a16:creationId xmlns:a16="http://schemas.microsoft.com/office/drawing/2014/main" xmlns="" id="{7407B43A-BA0E-5743-950A-EE527D3B4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5" t="15964" r="20968" b="14273"/>
          <a:stretch/>
        </p:blipFill>
        <p:spPr bwMode="auto">
          <a:xfrm>
            <a:off x="9894742" y="2763049"/>
            <a:ext cx="2330793" cy="302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5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>
            <a:extLst>
              <a:ext uri="{FF2B5EF4-FFF2-40B4-BE49-F238E27FC236}">
                <a16:creationId xmlns:a16="http://schemas.microsoft.com/office/drawing/2014/main" xmlns="" id="{B330C8A1-E2F7-4F86-BD96-4D228F6B3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>
            <a:extLst>
              <a:ext uri="{FF2B5EF4-FFF2-40B4-BE49-F238E27FC236}">
                <a16:creationId xmlns:a16="http://schemas.microsoft.com/office/drawing/2014/main" xmlns="" id="{CF251D5A-1E3B-46D1-8DEC-A769B5C286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-22865" y="146409"/>
            <a:ext cx="1157146" cy="694326"/>
          </a:xfrm>
          <a:prstGeom prst="rect">
            <a:avLst/>
          </a:prstGeom>
        </p:spPr>
      </p:pic>
      <p:pic>
        <p:nvPicPr>
          <p:cNvPr id="293" name="图片 12">
            <a:extLst>
              <a:ext uri="{FF2B5EF4-FFF2-40B4-BE49-F238E27FC236}">
                <a16:creationId xmlns:a16="http://schemas.microsoft.com/office/drawing/2014/main" xmlns="" id="{3E61DF10-DBEA-4776-8F5A-295E9F63C7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>
            <a:extLst>
              <a:ext uri="{FF2B5EF4-FFF2-40B4-BE49-F238E27FC236}">
                <a16:creationId xmlns:a16="http://schemas.microsoft.com/office/drawing/2014/main" xmlns="" id="{93D9CB1B-59F5-46A8-A6AD-3B688EB65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C87A531-C4E1-1D4A-B4A2-E767158BD827}"/>
              </a:ext>
            </a:extLst>
          </p:cNvPr>
          <p:cNvGrpSpPr/>
          <p:nvPr/>
        </p:nvGrpSpPr>
        <p:grpSpPr>
          <a:xfrm>
            <a:off x="293632" y="341046"/>
            <a:ext cx="4408303" cy="769441"/>
            <a:chOff x="194044" y="201733"/>
            <a:chExt cx="4408303" cy="769441"/>
          </a:xfrm>
        </p:grpSpPr>
        <p:sp>
          <p:nvSpPr>
            <p:cNvPr id="287" name="Text Box 13">
              <a:extLst>
                <a:ext uri="{FF2B5EF4-FFF2-40B4-BE49-F238E27FC236}">
                  <a16:creationId xmlns:a16="http://schemas.microsoft.com/office/drawing/2014/main" xmlns="" id="{4F3081EE-F877-E54A-BF04-C76B17F1E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324" y="201733"/>
              <a:ext cx="3872023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400" b="1" err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4400" b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err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4400" b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err="1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endParaRPr lang="en-US" sz="4400" b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5" name="Google Shape;1240;p27">
              <a:extLst>
                <a:ext uri="{FF2B5EF4-FFF2-40B4-BE49-F238E27FC236}">
                  <a16:creationId xmlns:a16="http://schemas.microsoft.com/office/drawing/2014/main" xmlns="" id="{FC392E20-82C2-3A41-98D2-29BBA106B6B8}"/>
                </a:ext>
              </a:extLst>
            </p:cNvPr>
            <p:cNvSpPr/>
            <p:nvPr/>
          </p:nvSpPr>
          <p:spPr>
            <a:xfrm>
              <a:off x="194044" y="373475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Rectangle 8">
            <a:extLst>
              <a:ext uri="{FF2B5EF4-FFF2-40B4-BE49-F238E27FC236}">
                <a16:creationId xmlns:a16="http://schemas.microsoft.com/office/drawing/2014/main" xmlns="" id="{4C4D4F2D-A69E-054B-B333-8CD5D27C5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43" y="2396978"/>
            <a:ext cx="570143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x-none" sz="4000" b="1">
                <a:solidFill>
                  <a:srgbClr val="008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Giàn Giáo 1,7m 1.8ly - Giàn Giáo Khung - Bán Giàn Giáo 1.7m">
            <a:extLst>
              <a:ext uri="{FF2B5EF4-FFF2-40B4-BE49-F238E27FC236}">
                <a16:creationId xmlns:a16="http://schemas.microsoft.com/office/drawing/2014/main" xmlns="" id="{E186AE56-AA45-1142-B892-C0DFD2782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65" y="966137"/>
            <a:ext cx="2399892" cy="2462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ác Loại Giàn Giáo Trong Xây Dựng Hiện Nay Có Thể Bạn Chưa Biết - Công Ty  TNHH MTV Phước Anh Minh">
            <a:extLst>
              <a:ext uri="{FF2B5EF4-FFF2-40B4-BE49-F238E27FC236}">
                <a16:creationId xmlns:a16="http://schemas.microsoft.com/office/drawing/2014/main" xmlns="" id="{81544C4C-F47E-9E40-A758-D63CAA884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29" y="3674251"/>
            <a:ext cx="5432988" cy="3056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232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>
            <a:extLst>
              <a:ext uri="{FF2B5EF4-FFF2-40B4-BE49-F238E27FC236}">
                <a16:creationId xmlns:a16="http://schemas.microsoft.com/office/drawing/2014/main" xmlns="" id="{B330C8A1-E2F7-4F86-BD96-4D228F6B3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>
            <a:extLst>
              <a:ext uri="{FF2B5EF4-FFF2-40B4-BE49-F238E27FC236}">
                <a16:creationId xmlns:a16="http://schemas.microsoft.com/office/drawing/2014/main" xmlns="" id="{CF251D5A-1E3B-46D1-8DEC-A769B5C286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-22865" y="146409"/>
            <a:ext cx="1157146" cy="694326"/>
          </a:xfrm>
          <a:prstGeom prst="rect">
            <a:avLst/>
          </a:prstGeom>
        </p:spPr>
      </p:pic>
      <p:pic>
        <p:nvPicPr>
          <p:cNvPr id="293" name="图片 12">
            <a:extLst>
              <a:ext uri="{FF2B5EF4-FFF2-40B4-BE49-F238E27FC236}">
                <a16:creationId xmlns:a16="http://schemas.microsoft.com/office/drawing/2014/main" xmlns="" id="{3E61DF10-DBEA-4776-8F5A-295E9F63C7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>
            <a:extLst>
              <a:ext uri="{FF2B5EF4-FFF2-40B4-BE49-F238E27FC236}">
                <a16:creationId xmlns:a16="http://schemas.microsoft.com/office/drawing/2014/main" xmlns="" id="{93D9CB1B-59F5-46A8-A6AD-3B688EB65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C87A531-C4E1-1D4A-B4A2-E767158BD827}"/>
              </a:ext>
            </a:extLst>
          </p:cNvPr>
          <p:cNvGrpSpPr/>
          <p:nvPr/>
        </p:nvGrpSpPr>
        <p:grpSpPr>
          <a:xfrm>
            <a:off x="317695" y="437298"/>
            <a:ext cx="4408303" cy="769441"/>
            <a:chOff x="194044" y="201733"/>
            <a:chExt cx="4408303" cy="769441"/>
          </a:xfrm>
        </p:grpSpPr>
        <p:sp>
          <p:nvSpPr>
            <p:cNvPr id="287" name="Text Box 13">
              <a:extLst>
                <a:ext uri="{FF2B5EF4-FFF2-40B4-BE49-F238E27FC236}">
                  <a16:creationId xmlns:a16="http://schemas.microsoft.com/office/drawing/2014/main" xmlns="" id="{4F3081EE-F877-E54A-BF04-C76B17F1E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324" y="201733"/>
              <a:ext cx="3872023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Giải</a:t>
              </a:r>
              <a:r>
                <a:rPr kumimoji="0" lang="en-US" sz="4400" b="1" i="0" u="none" strike="noStrike" kern="1200" cap="none" spc="0" normalizeH="0" baseline="0" noProof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nghĩa</a:t>
              </a:r>
              <a:r>
                <a:rPr kumimoji="0" lang="en-US" sz="4400" b="1" i="0" u="none" strike="noStrike" kern="1200" cap="none" spc="0" normalizeH="0" baseline="0" noProof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endParaRPr kumimoji="0" lang="en-US" sz="4400" b="1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5" name="Google Shape;1240;p27">
              <a:extLst>
                <a:ext uri="{FF2B5EF4-FFF2-40B4-BE49-F238E27FC236}">
                  <a16:creationId xmlns:a16="http://schemas.microsoft.com/office/drawing/2014/main" xmlns="" id="{FC392E20-82C2-3A41-98D2-29BBA106B6B8}"/>
                </a:ext>
              </a:extLst>
            </p:cNvPr>
            <p:cNvSpPr/>
            <p:nvPr/>
          </p:nvSpPr>
          <p:spPr>
            <a:xfrm>
              <a:off x="194044" y="373475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" name="Rectangle 14">
            <a:extLst>
              <a:ext uri="{FF2B5EF4-FFF2-40B4-BE49-F238E27FC236}">
                <a16:creationId xmlns:a16="http://schemas.microsoft.com/office/drawing/2014/main" xmlns="" id="{D969393D-0092-AE41-896C-A557C1705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44" y="2251869"/>
            <a:ext cx="561520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sỏi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x-none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Trụ bê tông cốt thép tại Habarovsk từ Cửa hàng trực tuyến Tehnologii  Kapitalnogo Stroitelstva, OOO | Mua Trụ bê tông cốt thép Habarovsk (Nga) |  Tehnologii Kapitalnogo Stroitelstva, OOO : Allbiz">
            <a:extLst>
              <a:ext uri="{FF2B5EF4-FFF2-40B4-BE49-F238E27FC236}">
                <a16:creationId xmlns:a16="http://schemas.microsoft.com/office/drawing/2014/main" xmlns="" id="{3BD8A38D-3DA4-5F42-904B-63C5FF385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99" y="4083386"/>
            <a:ext cx="3982163" cy="2646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ọc bê tông các loại - CÔNG TY CỔ PHẦN HT VIỆT NAM">
            <a:extLst>
              <a:ext uri="{FF2B5EF4-FFF2-40B4-BE49-F238E27FC236}">
                <a16:creationId xmlns:a16="http://schemas.microsoft.com/office/drawing/2014/main" xmlns="" id="{11A78456-5557-FC46-B762-7A6838DC2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15" y="1088135"/>
            <a:ext cx="3603567" cy="270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0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13">
            <a:extLst>
              <a:ext uri="{FF2B5EF4-FFF2-40B4-BE49-F238E27FC236}">
                <a16:creationId xmlns:a16="http://schemas.microsoft.com/office/drawing/2014/main" xmlns="" id="{B330C8A1-E2F7-4F86-BD96-4D228F6B3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9150946" y="675917"/>
            <a:ext cx="1373984" cy="824436"/>
          </a:xfrm>
          <a:prstGeom prst="rect">
            <a:avLst/>
          </a:prstGeom>
        </p:spPr>
      </p:pic>
      <p:pic>
        <p:nvPicPr>
          <p:cNvPr id="292" name="图片 10">
            <a:extLst>
              <a:ext uri="{FF2B5EF4-FFF2-40B4-BE49-F238E27FC236}">
                <a16:creationId xmlns:a16="http://schemas.microsoft.com/office/drawing/2014/main" xmlns="" id="{CF251D5A-1E3B-46D1-8DEC-A769B5C286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-22865" y="146409"/>
            <a:ext cx="1157146" cy="694326"/>
          </a:xfrm>
          <a:prstGeom prst="rect">
            <a:avLst/>
          </a:prstGeom>
        </p:spPr>
      </p:pic>
      <p:pic>
        <p:nvPicPr>
          <p:cNvPr id="293" name="图片 12">
            <a:extLst>
              <a:ext uri="{FF2B5EF4-FFF2-40B4-BE49-F238E27FC236}">
                <a16:creationId xmlns:a16="http://schemas.microsoft.com/office/drawing/2014/main" xmlns="" id="{3E61DF10-DBEA-4776-8F5A-295E9F63C7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793152" y="319567"/>
            <a:ext cx="1869420" cy="1121714"/>
          </a:xfrm>
          <a:prstGeom prst="rect">
            <a:avLst/>
          </a:prstGeom>
        </p:spPr>
      </p:pic>
      <p:pic>
        <p:nvPicPr>
          <p:cNvPr id="294" name="图片 13">
            <a:extLst>
              <a:ext uri="{FF2B5EF4-FFF2-40B4-BE49-F238E27FC236}">
                <a16:creationId xmlns:a16="http://schemas.microsoft.com/office/drawing/2014/main" xmlns="" id="{93D9CB1B-59F5-46A8-A6AD-3B688EB65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685526" y="127693"/>
            <a:ext cx="1157146" cy="6943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C87A531-C4E1-1D4A-B4A2-E767158BD827}"/>
              </a:ext>
            </a:extLst>
          </p:cNvPr>
          <p:cNvGrpSpPr/>
          <p:nvPr/>
        </p:nvGrpSpPr>
        <p:grpSpPr>
          <a:xfrm>
            <a:off x="216038" y="507354"/>
            <a:ext cx="4408303" cy="769441"/>
            <a:chOff x="194044" y="201733"/>
            <a:chExt cx="4408303" cy="769441"/>
          </a:xfrm>
        </p:grpSpPr>
        <p:sp>
          <p:nvSpPr>
            <p:cNvPr id="287" name="Text Box 13">
              <a:extLst>
                <a:ext uri="{FF2B5EF4-FFF2-40B4-BE49-F238E27FC236}">
                  <a16:creationId xmlns:a16="http://schemas.microsoft.com/office/drawing/2014/main" xmlns="" id="{4F3081EE-F877-E54A-BF04-C76B17F1E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324" y="201733"/>
              <a:ext cx="3872023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Giải</a:t>
              </a:r>
              <a:r>
                <a:rPr kumimoji="0" lang="en-US" sz="4400" b="1" i="0" u="none" strike="noStrike" kern="1200" cap="none" spc="0" normalizeH="0" baseline="0" noProof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nghĩa</a:t>
              </a:r>
              <a:r>
                <a:rPr kumimoji="0" lang="en-US" sz="4400" b="1" i="0" u="none" strike="noStrike" kern="1200" cap="none" spc="0" normalizeH="0" baseline="0" noProof="0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err="1">
                  <a:ln>
                    <a:solidFill>
                      <a:prstClr val="black"/>
                    </a:solidFill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endParaRPr kumimoji="0" lang="en-US" sz="4400" b="1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5" name="Google Shape;1240;p27">
              <a:extLst>
                <a:ext uri="{FF2B5EF4-FFF2-40B4-BE49-F238E27FC236}">
                  <a16:creationId xmlns:a16="http://schemas.microsoft.com/office/drawing/2014/main" xmlns="" id="{FC392E20-82C2-3A41-98D2-29BBA106B6B8}"/>
                </a:ext>
              </a:extLst>
            </p:cNvPr>
            <p:cNvSpPr/>
            <p:nvPr/>
          </p:nvSpPr>
          <p:spPr>
            <a:xfrm>
              <a:off x="194044" y="373475"/>
              <a:ext cx="420195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F5A77CC9-86C8-A040-BDE8-2D129522A6E3}"/>
              </a:ext>
            </a:extLst>
          </p:cNvPr>
          <p:cNvSpPr txBox="1">
            <a:spLocks/>
          </p:cNvSpPr>
          <p:nvPr/>
        </p:nvSpPr>
        <p:spPr bwMode="auto">
          <a:xfrm>
            <a:off x="445896" y="2145749"/>
            <a:ext cx="6433351" cy="279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bay: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4000" b="1" err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altLang="x-none" sz="4000" b="1">
                <a:solidFill>
                  <a:srgbClr val="009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C8390DC-1993-3C42-B028-5642618C23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846">
            <a:off x="5937954" y="1149972"/>
            <a:ext cx="6115944" cy="611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4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</Words>
  <Application>Microsoft Office PowerPoint</Application>
  <PresentationFormat>Custom</PresentationFormat>
  <Paragraphs>112</Paragraphs>
  <Slides>25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Toàn bài đọc với giọng chậm rãi, nhẹ nhàng và tình cảm. Nhấn giọng ở những từ ngữ gợi tả. Chú ý cách ngắt nhịp ở các câu thơ.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Trà My</cp:lastModifiedBy>
  <cp:revision>2</cp:revision>
  <dcterms:created xsi:type="dcterms:W3CDTF">2021-11-05T15:40:50Z</dcterms:created>
  <dcterms:modified xsi:type="dcterms:W3CDTF">2023-07-25T07:14:23Z</dcterms:modified>
</cp:coreProperties>
</file>