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  <p:sldMasterId id="2147483676" r:id="rId3"/>
  </p:sldMasterIdLst>
  <p:notesMasterIdLst>
    <p:notesMasterId r:id="rId31"/>
  </p:notesMasterIdLst>
  <p:handoutMasterIdLst>
    <p:handoutMasterId r:id="rId32"/>
  </p:handoutMasterIdLst>
  <p:sldIdLst>
    <p:sldId id="11657" r:id="rId4"/>
    <p:sldId id="259" r:id="rId5"/>
    <p:sldId id="11653" r:id="rId6"/>
    <p:sldId id="11654" r:id="rId7"/>
    <p:sldId id="11658" r:id="rId8"/>
    <p:sldId id="11659" r:id="rId9"/>
    <p:sldId id="256" r:id="rId10"/>
    <p:sldId id="11652" r:id="rId11"/>
    <p:sldId id="257" r:id="rId12"/>
    <p:sldId id="11605" r:id="rId13"/>
    <p:sldId id="11665" r:id="rId14"/>
    <p:sldId id="11660" r:id="rId15"/>
    <p:sldId id="11661" r:id="rId16"/>
    <p:sldId id="11662" r:id="rId17"/>
    <p:sldId id="11663" r:id="rId18"/>
    <p:sldId id="11666" r:id="rId19"/>
    <p:sldId id="11664" r:id="rId20"/>
    <p:sldId id="11667" r:id="rId21"/>
    <p:sldId id="11669" r:id="rId22"/>
    <p:sldId id="11670" r:id="rId23"/>
    <p:sldId id="11671" r:id="rId24"/>
    <p:sldId id="11672" r:id="rId25"/>
    <p:sldId id="11673" r:id="rId26"/>
    <p:sldId id="11675" r:id="rId27"/>
    <p:sldId id="11674" r:id="rId28"/>
    <p:sldId id="11676" r:id="rId29"/>
    <p:sldId id="264" r:id="rId30"/>
  </p:sldIdLst>
  <p:sldSz cx="12192000" cy="6858000"/>
  <p:notesSz cx="6858000" cy="9144000"/>
  <p:custDataLst>
    <p:tags r:id="rId3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CCAF"/>
    <a:srgbClr val="F9EE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01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13764-4B74-4AA6-A210-3481D072E440}" type="datetimeFigureOut">
              <a:rPr lang="en-GB" smtClean="0"/>
              <a:t>26/12/2021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DD19BB-3733-4BD5-8D8E-2CED4552BA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29933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B30622-1EE7-443B-A586-BDFAF7FAEB25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568A33-ACDC-44D8-9D6D-86925A3A56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1583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568A33-ACDC-44D8-9D6D-86925A3A568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45424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568A33-ACDC-44D8-9D6D-86925A3A568F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36200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568A33-ACDC-44D8-9D6D-86925A3A568F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35376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568A33-ACDC-44D8-9D6D-86925A3A568F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80301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568A33-ACDC-44D8-9D6D-86925A3A568F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9394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568A33-ACDC-44D8-9D6D-86925A3A568F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34857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568A33-ACDC-44D8-9D6D-86925A3A568F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08333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568A33-ACDC-44D8-9D6D-86925A3A568F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28669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568A33-ACDC-44D8-9D6D-86925A3A568F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31248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568A33-ACDC-44D8-9D6D-86925A3A568F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42664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568A33-ACDC-44D8-9D6D-86925A3A568F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32388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568A33-ACDC-44D8-9D6D-86925A3A568F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95588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568A33-ACDC-44D8-9D6D-86925A3A568F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7697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E761F6-DD17-4E7B-A30C-0DC653C96B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FEE0675-F11A-4BF3-8876-D630BECFAB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B196D02-3E1B-417D-926E-528BE7CE4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AA9F-04DB-4F5C-B5A8-667123AC1FFD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B143CB3-CB41-4CAB-8D80-901DCC92E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B613B52-0436-4E50-AA31-CAEF47484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96C4A-30CE-4C2D-8B4F-4141219276A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850" y="157316"/>
            <a:ext cx="1602660" cy="160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039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Tm="1000">
        <p14:glitter pattern="hexagon"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7AC20C-AF00-4C4A-AFD0-9C611F5AE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2D44F02-CCB5-4B65-8567-9CD929C89F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4B52639-9403-4655-9B4D-55CBEC9A4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AA9F-04DB-4F5C-B5A8-667123AC1FFD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2F723B3-6315-4FC6-AC78-2E3473130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6F187FC-BEBD-4266-B945-94FA838D6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96C4A-30CE-4C2D-8B4F-4141219276A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850" y="157316"/>
            <a:ext cx="1602660" cy="160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044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Tm="1000">
        <p14:glitter pattern="hexagon"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92665CB-DBDF-4D67-A358-57E9250116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547AB8E-1E61-4490-9D27-5B5DACCF34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86ACEE0-2342-4475-8295-32C1A434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AA9F-04DB-4F5C-B5A8-667123AC1FFD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31862B-C83B-4E0D-B0EE-FD52D0839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0FE8430-68CB-408E-9486-C7D5921BE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96C4A-30CE-4C2D-8B4F-4141219276A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850" y="157316"/>
            <a:ext cx="1602660" cy="160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484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Tm="1000">
        <p14:glitter pattern="hexagon"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850" y="157316"/>
            <a:ext cx="1602660" cy="160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452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Tm="1000">
        <p14:glitter pattern="hexagon"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E824CAB-7808-4505-8679-BD5527FB39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BF14A3A-BCF0-4BE3-B16F-FE5D4C16AC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CB42FD4-7208-4D2C-BA36-E6F640068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A615D-183C-4CC0-8A7E-1D57F3E803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PangMenZhengDao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020CADB-1E0B-450E-BFBA-D6FB172C7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ACDFE22-B92C-4B9E-9BA4-1F1EC6E97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EC782F-1556-4DE6-BF48-B9D4B83631F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PangMenZhengDao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850" y="157316"/>
            <a:ext cx="1602660" cy="160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362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2387D4F-ACD3-4EF5-8515-A7A4B9B8F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94E7AFE-3BEF-498D-AE1C-1B43DD92F3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703371-3376-433F-97FE-ABDFC4F49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A615D-183C-4CC0-8A7E-1D57F3E803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PangMenZhengDao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1453C78-3A63-40F3-986C-28267F049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FDBFAC7-B10E-4AB1-B830-E9F7C5271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EC782F-1556-4DE6-BF48-B9D4B83631F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PangMenZhengDao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850" y="157316"/>
            <a:ext cx="1602660" cy="160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751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14AE636-4489-425E-988A-76FF7E0EA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0969CC4-50FB-4085-A6CF-3DD2D40446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5D550EF-EF8F-4308-90B6-AB4FFD84E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A615D-183C-4CC0-8A7E-1D57F3E803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PangMenZhengDao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9436B5F-44C6-41D9-B29F-CA114F58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7A3E74A-5058-41F7-B457-C3DBFEA19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EC782F-1556-4DE6-BF48-B9D4B83631F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PangMenZhengDao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1305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3E65B4-6703-4427-B252-42283F214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CE4ADBB-E479-4017-A179-C6048D630C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46A6829-2F02-4A04-A20B-08027D66EE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CC4C03A-C54F-462E-B488-E243CA6F4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A615D-183C-4CC0-8A7E-1D57F3E803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PangMenZhengDao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0D2460E-F1D0-4F8C-A9D5-2F2C7F179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E531ED8-13AB-43D9-97A6-039277F8B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EC782F-1556-4DE6-BF48-B9D4B83631F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PangMenZhengDao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576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C5F631-996E-4755-9B77-153B1C02F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3EC50E2-E950-49B9-9007-9F3F055AE4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C513B31-F685-4937-A4F6-22FD7307B1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3FD1E06-F14E-46CE-9978-D7596B7354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1698AB6-916E-4138-8AA3-18AF44C843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691BB8B-17B6-4409-80D3-8CBD0354A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A615D-183C-4CC0-8A7E-1D57F3E803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PangMenZhengDao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00045FB-CD07-4252-B804-18FBB375A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FCE44B8-7392-454C-BC3C-B6146C824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EC782F-1556-4DE6-BF48-B9D4B83631F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PangMenZhengDao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2106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B405E6-BEDC-47E4-AFA2-4AD157951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262DC9A-5918-4077-A5B2-1BF9A1194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A615D-183C-4CC0-8A7E-1D57F3E803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PangMenZhengDao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E66649D-CA63-41A6-ABF3-91EEB3826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D73A16-7806-451C-8689-7BF60F5A9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EC782F-1556-4DE6-BF48-B9D4B83631F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PangMenZhengDao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0012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B42D5E8-8E6E-4865-AF21-DB57C581B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A615D-183C-4CC0-8A7E-1D57F3E803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PangMenZhengDao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7334685-9CBB-43F2-BE1D-D95EFBD8D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6DE9E1B-8855-4989-A469-668A2CCC9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EC782F-1556-4DE6-BF48-B9D4B83631F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PangMenZhengDao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5254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7AA1E9-92F2-4D5F-BCD6-1C543AC6C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0BAB223-2D1F-4683-920A-C31F9B975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FCD15B6-C2E5-47D0-9305-13E2E14A5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AA9F-04DB-4F5C-B5A8-667123AC1FFD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91D647A-E10D-47BD-94A6-FB1C65C07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7C97AD6-321F-4130-8BFC-5765DD05E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96C4A-30CE-4C2D-8B4F-4141219276A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850" y="157316"/>
            <a:ext cx="1602660" cy="160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56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Tm="1000">
        <p14:glitter pattern="hexagon"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CA55BE-477B-4938-8341-FB62A8182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9349585-3A93-418C-8370-5BB6742AD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89AF38E-E1CC-4EFB-88AB-BAF5498B32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30DC1C4-AD75-4B97-9AD3-F56644660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A615D-183C-4CC0-8A7E-1D57F3E803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PangMenZhengDao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6CDDB79-1641-4B6A-8B17-785549F32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2AF0C00-4923-4A2D-9D34-A9B90DEC9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EC782F-1556-4DE6-BF48-B9D4B83631F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PangMenZhengDao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5191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6395571-AFC1-461A-A158-9967BC196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B9CA133-5F05-4A97-8483-1501EF702A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939655E-0757-473F-BF89-5903E54F02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05361A7-8CB8-4A88-B0A8-27D9D226B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A615D-183C-4CC0-8A7E-1D57F3E803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PangMenZhengDao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C35744B-62BB-4C55-8B55-99E8081A8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C7AC76B-03EA-4B54-8199-7E34FD1B7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EC782F-1556-4DE6-BF48-B9D4B83631F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PangMenZhengDao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3120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CB708A-6D40-4863-AF98-37A1BFF44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AA0DB7B-1039-4161-9660-89DB614327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4A8BB81-C9E4-4675-9330-9FC297723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A615D-183C-4CC0-8A7E-1D57F3E803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PangMenZhengDao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99CDC7-26E0-4D84-9C3F-A3465B2F9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8D198D5-1A85-4968-87DE-B23624FFA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EC782F-1556-4DE6-BF48-B9D4B83631F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PangMenZhengDao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388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755E29F-FD1B-4C2F-91C0-6A7B8F35B9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5673155-BC3A-4037-A1F6-88F1B93EB9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2F3DDE-56B8-44FC-8E27-33886843C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A615D-183C-4CC0-8A7E-1D57F3E803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PangMenZhengDao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0832586-F4D0-447F-9B5B-D84D60EC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E99D888-C73B-477B-8E4B-DE21EF3C4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EC782F-1556-4DE6-BF48-B9D4B83631F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PangMenZhengDao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1120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>
            <a:extLst>
              <a:ext uri="{FF2B5EF4-FFF2-40B4-BE49-F238E27FC236}">
                <a16:creationId xmlns:a16="http://schemas.microsoft.com/office/drawing/2014/main" id="{3D4DC3F8-70C6-417B-99E8-BA2E24DC12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66216" y="3770210"/>
            <a:ext cx="2274994" cy="2252881"/>
          </a:xfrm>
          <a:custGeom>
            <a:avLst/>
            <a:gdLst>
              <a:gd name="connsiteX0" fmla="*/ 1186985 w 2274994"/>
              <a:gd name="connsiteY0" fmla="*/ 12 h 2252881"/>
              <a:gd name="connsiteX1" fmla="*/ 1300307 w 2274994"/>
              <a:gd name="connsiteY1" fmla="*/ 2001 h 2252881"/>
              <a:gd name="connsiteX2" fmla="*/ 1595997 w 2274994"/>
              <a:gd name="connsiteY2" fmla="*/ 59497 h 2252881"/>
              <a:gd name="connsiteX3" fmla="*/ 1899901 w 2274994"/>
              <a:gd name="connsiteY3" fmla="*/ 248410 h 2252881"/>
              <a:gd name="connsiteX4" fmla="*/ 2080601 w 2274994"/>
              <a:gd name="connsiteY4" fmla="*/ 494819 h 2252881"/>
              <a:gd name="connsiteX5" fmla="*/ 2261300 w 2274994"/>
              <a:gd name="connsiteY5" fmla="*/ 856218 h 2252881"/>
              <a:gd name="connsiteX6" fmla="*/ 2261300 w 2274994"/>
              <a:gd name="connsiteY6" fmla="*/ 1332607 h 2252881"/>
              <a:gd name="connsiteX7" fmla="*/ 2253086 w 2274994"/>
              <a:gd name="connsiteY7" fmla="*/ 1628298 h 2252881"/>
              <a:gd name="connsiteX8" fmla="*/ 2064173 w 2274994"/>
              <a:gd name="connsiteY8" fmla="*/ 1858279 h 2252881"/>
              <a:gd name="connsiteX9" fmla="*/ 1809551 w 2274994"/>
              <a:gd name="connsiteY9" fmla="*/ 2096474 h 2252881"/>
              <a:gd name="connsiteX10" fmla="*/ 1242812 w 2274994"/>
              <a:gd name="connsiteY10" fmla="*/ 2244319 h 2252881"/>
              <a:gd name="connsiteX11" fmla="*/ 651431 w 2274994"/>
              <a:gd name="connsiteY11" fmla="*/ 2203251 h 2252881"/>
              <a:gd name="connsiteX12" fmla="*/ 363955 w 2274994"/>
              <a:gd name="connsiteY12" fmla="*/ 1940415 h 2252881"/>
              <a:gd name="connsiteX13" fmla="*/ 183256 w 2274994"/>
              <a:gd name="connsiteY13" fmla="*/ 1685793 h 2252881"/>
              <a:gd name="connsiteX14" fmla="*/ 10769 w 2274994"/>
              <a:gd name="connsiteY14" fmla="*/ 1316180 h 2252881"/>
              <a:gd name="connsiteX15" fmla="*/ 27197 w 2274994"/>
              <a:gd name="connsiteY15" fmla="*/ 880859 h 2252881"/>
              <a:gd name="connsiteX16" fmla="*/ 101119 w 2274994"/>
              <a:gd name="connsiteY16" fmla="*/ 535887 h 2252881"/>
              <a:gd name="connsiteX17" fmla="*/ 290032 w 2274994"/>
              <a:gd name="connsiteY17" fmla="*/ 355187 h 2252881"/>
              <a:gd name="connsiteX18" fmla="*/ 405023 w 2274994"/>
              <a:gd name="connsiteY18" fmla="*/ 231983 h 2252881"/>
              <a:gd name="connsiteX19" fmla="*/ 799277 w 2274994"/>
              <a:gd name="connsiteY19" fmla="*/ 34856 h 2252881"/>
              <a:gd name="connsiteX20" fmla="*/ 1186985 w 2274994"/>
              <a:gd name="connsiteY20" fmla="*/ 12 h 225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74994" h="2252881">
                <a:moveTo>
                  <a:pt x="1186985" y="12"/>
                </a:moveTo>
                <a:cubicBezTo>
                  <a:pt x="1228524" y="119"/>
                  <a:pt x="1267111" y="975"/>
                  <a:pt x="1300307" y="2001"/>
                </a:cubicBezTo>
                <a:cubicBezTo>
                  <a:pt x="1433094" y="6108"/>
                  <a:pt x="1496065" y="18429"/>
                  <a:pt x="1595997" y="59497"/>
                </a:cubicBezTo>
                <a:cubicBezTo>
                  <a:pt x="1695930" y="100565"/>
                  <a:pt x="1819134" y="175857"/>
                  <a:pt x="1899901" y="248410"/>
                </a:cubicBezTo>
                <a:cubicBezTo>
                  <a:pt x="1980668" y="320963"/>
                  <a:pt x="2020368" y="393517"/>
                  <a:pt x="2080601" y="494819"/>
                </a:cubicBezTo>
                <a:cubicBezTo>
                  <a:pt x="2140833" y="596120"/>
                  <a:pt x="2231183" y="716586"/>
                  <a:pt x="2261300" y="856218"/>
                </a:cubicBezTo>
                <a:cubicBezTo>
                  <a:pt x="2291417" y="995849"/>
                  <a:pt x="2262669" y="1203927"/>
                  <a:pt x="2261300" y="1332607"/>
                </a:cubicBezTo>
                <a:cubicBezTo>
                  <a:pt x="2259931" y="1461288"/>
                  <a:pt x="2285941" y="1540686"/>
                  <a:pt x="2253086" y="1628298"/>
                </a:cubicBezTo>
                <a:cubicBezTo>
                  <a:pt x="2220232" y="1715910"/>
                  <a:pt x="2138096" y="1780250"/>
                  <a:pt x="2064173" y="1858279"/>
                </a:cubicBezTo>
                <a:cubicBezTo>
                  <a:pt x="1990251" y="1936308"/>
                  <a:pt x="1946445" y="2032134"/>
                  <a:pt x="1809551" y="2096474"/>
                </a:cubicBezTo>
                <a:cubicBezTo>
                  <a:pt x="1672657" y="2160814"/>
                  <a:pt x="1435832" y="2226523"/>
                  <a:pt x="1242812" y="2244319"/>
                </a:cubicBezTo>
                <a:cubicBezTo>
                  <a:pt x="1049792" y="2262115"/>
                  <a:pt x="797907" y="2253902"/>
                  <a:pt x="651431" y="2203251"/>
                </a:cubicBezTo>
                <a:cubicBezTo>
                  <a:pt x="504956" y="2152600"/>
                  <a:pt x="441984" y="2026658"/>
                  <a:pt x="363955" y="1940415"/>
                </a:cubicBezTo>
                <a:cubicBezTo>
                  <a:pt x="285926" y="1854172"/>
                  <a:pt x="242120" y="1789832"/>
                  <a:pt x="183256" y="1685793"/>
                </a:cubicBezTo>
                <a:cubicBezTo>
                  <a:pt x="124391" y="1581754"/>
                  <a:pt x="36779" y="1450336"/>
                  <a:pt x="10769" y="1316180"/>
                </a:cubicBezTo>
                <a:cubicBezTo>
                  <a:pt x="-15241" y="1182025"/>
                  <a:pt x="12139" y="1010907"/>
                  <a:pt x="27197" y="880859"/>
                </a:cubicBezTo>
                <a:cubicBezTo>
                  <a:pt x="42255" y="750810"/>
                  <a:pt x="57314" y="623499"/>
                  <a:pt x="101119" y="535887"/>
                </a:cubicBezTo>
                <a:cubicBezTo>
                  <a:pt x="144925" y="448275"/>
                  <a:pt x="243488" y="403100"/>
                  <a:pt x="290032" y="355187"/>
                </a:cubicBezTo>
                <a:cubicBezTo>
                  <a:pt x="336576" y="307274"/>
                  <a:pt x="320149" y="285371"/>
                  <a:pt x="405023" y="231983"/>
                </a:cubicBezTo>
                <a:cubicBezTo>
                  <a:pt x="489897" y="178594"/>
                  <a:pt x="650062" y="73186"/>
                  <a:pt x="799277" y="34856"/>
                </a:cubicBezTo>
                <a:cubicBezTo>
                  <a:pt x="911187" y="6108"/>
                  <a:pt x="1062369" y="-309"/>
                  <a:pt x="1186985" y="12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9" name="图片占位符 8">
            <a:extLst>
              <a:ext uri="{FF2B5EF4-FFF2-40B4-BE49-F238E27FC236}">
                <a16:creationId xmlns:a16="http://schemas.microsoft.com/office/drawing/2014/main" id="{91026165-9E91-412B-9032-1AF7CEF9B7D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79776" y="1780874"/>
            <a:ext cx="2763525" cy="2736662"/>
          </a:xfrm>
          <a:custGeom>
            <a:avLst/>
            <a:gdLst>
              <a:gd name="connsiteX0" fmla="*/ 1441877 w 2763525"/>
              <a:gd name="connsiteY0" fmla="*/ 14 h 2736662"/>
              <a:gd name="connsiteX1" fmla="*/ 1579534 w 2763525"/>
              <a:gd name="connsiteY1" fmla="*/ 2430 h 2736662"/>
              <a:gd name="connsiteX2" fmla="*/ 1938721 w 2763525"/>
              <a:gd name="connsiteY2" fmla="*/ 72272 h 2736662"/>
              <a:gd name="connsiteX3" fmla="*/ 2307885 w 2763525"/>
              <a:gd name="connsiteY3" fmla="*/ 301752 h 2736662"/>
              <a:gd name="connsiteX4" fmla="*/ 2527387 w 2763525"/>
              <a:gd name="connsiteY4" fmla="*/ 601074 h 2736662"/>
              <a:gd name="connsiteX5" fmla="*/ 2746890 w 2763525"/>
              <a:gd name="connsiteY5" fmla="*/ 1040080 h 2736662"/>
              <a:gd name="connsiteX6" fmla="*/ 2746890 w 2763525"/>
              <a:gd name="connsiteY6" fmla="*/ 1618770 h 2736662"/>
              <a:gd name="connsiteX7" fmla="*/ 2736913 w 2763525"/>
              <a:gd name="connsiteY7" fmla="*/ 1977956 h 2736662"/>
              <a:gd name="connsiteX8" fmla="*/ 2507433 w 2763525"/>
              <a:gd name="connsiteY8" fmla="*/ 2257323 h 2736662"/>
              <a:gd name="connsiteX9" fmla="*/ 2198133 w 2763525"/>
              <a:gd name="connsiteY9" fmla="*/ 2546668 h 2736662"/>
              <a:gd name="connsiteX10" fmla="*/ 1509692 w 2763525"/>
              <a:gd name="connsiteY10" fmla="*/ 2726261 h 2736662"/>
              <a:gd name="connsiteX11" fmla="*/ 791319 w 2763525"/>
              <a:gd name="connsiteY11" fmla="*/ 2676374 h 2736662"/>
              <a:gd name="connsiteX12" fmla="*/ 442110 w 2763525"/>
              <a:gd name="connsiteY12" fmla="*/ 2357097 h 2736662"/>
              <a:gd name="connsiteX13" fmla="*/ 222607 w 2763525"/>
              <a:gd name="connsiteY13" fmla="*/ 2047798 h 2736662"/>
              <a:gd name="connsiteX14" fmla="*/ 13082 w 2763525"/>
              <a:gd name="connsiteY14" fmla="*/ 1598815 h 2736662"/>
              <a:gd name="connsiteX15" fmla="*/ 33037 w 2763525"/>
              <a:gd name="connsiteY15" fmla="*/ 1070012 h 2736662"/>
              <a:gd name="connsiteX16" fmla="*/ 122833 w 2763525"/>
              <a:gd name="connsiteY16" fmla="*/ 650961 h 2736662"/>
              <a:gd name="connsiteX17" fmla="*/ 352314 w 2763525"/>
              <a:gd name="connsiteY17" fmla="*/ 431459 h 2736662"/>
              <a:gd name="connsiteX18" fmla="*/ 491997 w 2763525"/>
              <a:gd name="connsiteY18" fmla="*/ 281797 h 2736662"/>
              <a:gd name="connsiteX19" fmla="*/ 970913 w 2763525"/>
              <a:gd name="connsiteY19" fmla="*/ 42340 h 2736662"/>
              <a:gd name="connsiteX20" fmla="*/ 1441877 w 2763525"/>
              <a:gd name="connsiteY20" fmla="*/ 14 h 2736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763525" h="2736662">
                <a:moveTo>
                  <a:pt x="1441877" y="14"/>
                </a:moveTo>
                <a:cubicBezTo>
                  <a:pt x="1492335" y="144"/>
                  <a:pt x="1539209" y="1183"/>
                  <a:pt x="1579534" y="2430"/>
                </a:cubicBezTo>
                <a:cubicBezTo>
                  <a:pt x="1740836" y="7419"/>
                  <a:pt x="1817329" y="22385"/>
                  <a:pt x="1938721" y="72272"/>
                </a:cubicBezTo>
                <a:cubicBezTo>
                  <a:pt x="2060113" y="122159"/>
                  <a:pt x="2209773" y="213619"/>
                  <a:pt x="2307885" y="301752"/>
                </a:cubicBezTo>
                <a:cubicBezTo>
                  <a:pt x="2405995" y="389886"/>
                  <a:pt x="2454220" y="478020"/>
                  <a:pt x="2527387" y="601074"/>
                </a:cubicBezTo>
                <a:cubicBezTo>
                  <a:pt x="2600555" y="724129"/>
                  <a:pt x="2710306" y="870464"/>
                  <a:pt x="2746890" y="1040080"/>
                </a:cubicBezTo>
                <a:cubicBezTo>
                  <a:pt x="2783474" y="1209696"/>
                  <a:pt x="2748553" y="1462457"/>
                  <a:pt x="2746890" y="1618770"/>
                </a:cubicBezTo>
                <a:cubicBezTo>
                  <a:pt x="2745227" y="1775082"/>
                  <a:pt x="2776823" y="1871530"/>
                  <a:pt x="2736913" y="1977956"/>
                </a:cubicBezTo>
                <a:cubicBezTo>
                  <a:pt x="2697003" y="2084382"/>
                  <a:pt x="2597229" y="2162538"/>
                  <a:pt x="2507433" y="2257323"/>
                </a:cubicBezTo>
                <a:cubicBezTo>
                  <a:pt x="2417636" y="2352109"/>
                  <a:pt x="2364423" y="2468512"/>
                  <a:pt x="2198133" y="2546668"/>
                </a:cubicBezTo>
                <a:cubicBezTo>
                  <a:pt x="2031843" y="2624824"/>
                  <a:pt x="1744161" y="2704643"/>
                  <a:pt x="1509692" y="2726261"/>
                </a:cubicBezTo>
                <a:cubicBezTo>
                  <a:pt x="1275223" y="2747879"/>
                  <a:pt x="969249" y="2737902"/>
                  <a:pt x="791319" y="2676374"/>
                </a:cubicBezTo>
                <a:cubicBezTo>
                  <a:pt x="613389" y="2614847"/>
                  <a:pt x="536896" y="2461860"/>
                  <a:pt x="442110" y="2357097"/>
                </a:cubicBezTo>
                <a:cubicBezTo>
                  <a:pt x="347325" y="2252335"/>
                  <a:pt x="294112" y="2174179"/>
                  <a:pt x="222607" y="2047798"/>
                </a:cubicBezTo>
                <a:cubicBezTo>
                  <a:pt x="151102" y="1921417"/>
                  <a:pt x="44677" y="1761779"/>
                  <a:pt x="13082" y="1598815"/>
                </a:cubicBezTo>
                <a:cubicBezTo>
                  <a:pt x="-18514" y="1435851"/>
                  <a:pt x="14745" y="1227988"/>
                  <a:pt x="33037" y="1070012"/>
                </a:cubicBezTo>
                <a:cubicBezTo>
                  <a:pt x="51328" y="912037"/>
                  <a:pt x="69621" y="757387"/>
                  <a:pt x="122833" y="650961"/>
                </a:cubicBezTo>
                <a:cubicBezTo>
                  <a:pt x="176046" y="544535"/>
                  <a:pt x="295775" y="489660"/>
                  <a:pt x="352314" y="431459"/>
                </a:cubicBezTo>
                <a:cubicBezTo>
                  <a:pt x="408852" y="373257"/>
                  <a:pt x="388898" y="346651"/>
                  <a:pt x="491997" y="281797"/>
                </a:cubicBezTo>
                <a:cubicBezTo>
                  <a:pt x="595097" y="216944"/>
                  <a:pt x="789656" y="88901"/>
                  <a:pt x="970913" y="42340"/>
                </a:cubicBezTo>
                <a:cubicBezTo>
                  <a:pt x="1106855" y="7419"/>
                  <a:pt x="1290501" y="-376"/>
                  <a:pt x="1441877" y="14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8" name="图片占位符 7">
            <a:extLst>
              <a:ext uri="{FF2B5EF4-FFF2-40B4-BE49-F238E27FC236}">
                <a16:creationId xmlns:a16="http://schemas.microsoft.com/office/drawing/2014/main" id="{03351C27-0C40-443C-9DFD-3EE7279A0A9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22608" y="896324"/>
            <a:ext cx="2274993" cy="2252882"/>
          </a:xfrm>
          <a:custGeom>
            <a:avLst/>
            <a:gdLst>
              <a:gd name="connsiteX0" fmla="*/ 1186984 w 2274993"/>
              <a:gd name="connsiteY0" fmla="*/ 12 h 2252882"/>
              <a:gd name="connsiteX1" fmla="*/ 1300306 w 2274993"/>
              <a:gd name="connsiteY1" fmla="*/ 2002 h 2252882"/>
              <a:gd name="connsiteX2" fmla="*/ 1595996 w 2274993"/>
              <a:gd name="connsiteY2" fmla="*/ 59497 h 2252882"/>
              <a:gd name="connsiteX3" fmla="*/ 1899900 w 2274993"/>
              <a:gd name="connsiteY3" fmla="*/ 248410 h 2252882"/>
              <a:gd name="connsiteX4" fmla="*/ 2080600 w 2274993"/>
              <a:gd name="connsiteY4" fmla="*/ 494818 h 2252882"/>
              <a:gd name="connsiteX5" fmla="*/ 2261299 w 2274993"/>
              <a:gd name="connsiteY5" fmla="*/ 856218 h 2252882"/>
              <a:gd name="connsiteX6" fmla="*/ 2261299 w 2274993"/>
              <a:gd name="connsiteY6" fmla="*/ 1332607 h 2252882"/>
              <a:gd name="connsiteX7" fmla="*/ 2253085 w 2274993"/>
              <a:gd name="connsiteY7" fmla="*/ 1628298 h 2252882"/>
              <a:gd name="connsiteX8" fmla="*/ 2064172 w 2274993"/>
              <a:gd name="connsiteY8" fmla="*/ 1858279 h 2252882"/>
              <a:gd name="connsiteX9" fmla="*/ 1809551 w 2274993"/>
              <a:gd name="connsiteY9" fmla="*/ 2096474 h 2252882"/>
              <a:gd name="connsiteX10" fmla="*/ 1242811 w 2274993"/>
              <a:gd name="connsiteY10" fmla="*/ 2244319 h 2252882"/>
              <a:gd name="connsiteX11" fmla="*/ 651430 w 2274993"/>
              <a:gd name="connsiteY11" fmla="*/ 2203251 h 2252882"/>
              <a:gd name="connsiteX12" fmla="*/ 363954 w 2274993"/>
              <a:gd name="connsiteY12" fmla="*/ 1940415 h 2252882"/>
              <a:gd name="connsiteX13" fmla="*/ 183255 w 2274993"/>
              <a:gd name="connsiteY13" fmla="*/ 1685793 h 2252882"/>
              <a:gd name="connsiteX14" fmla="*/ 10769 w 2274993"/>
              <a:gd name="connsiteY14" fmla="*/ 1316180 h 2252882"/>
              <a:gd name="connsiteX15" fmla="*/ 27196 w 2274993"/>
              <a:gd name="connsiteY15" fmla="*/ 880859 h 2252882"/>
              <a:gd name="connsiteX16" fmla="*/ 101118 w 2274993"/>
              <a:gd name="connsiteY16" fmla="*/ 535887 h 2252882"/>
              <a:gd name="connsiteX17" fmla="*/ 290031 w 2274993"/>
              <a:gd name="connsiteY17" fmla="*/ 355187 h 2252882"/>
              <a:gd name="connsiteX18" fmla="*/ 405023 w 2274993"/>
              <a:gd name="connsiteY18" fmla="*/ 231983 h 2252882"/>
              <a:gd name="connsiteX19" fmla="*/ 799276 w 2274993"/>
              <a:gd name="connsiteY19" fmla="*/ 34856 h 2252882"/>
              <a:gd name="connsiteX20" fmla="*/ 1186984 w 2274993"/>
              <a:gd name="connsiteY20" fmla="*/ 12 h 2252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74993" h="2252882">
                <a:moveTo>
                  <a:pt x="1186984" y="12"/>
                </a:moveTo>
                <a:cubicBezTo>
                  <a:pt x="1228523" y="119"/>
                  <a:pt x="1267110" y="975"/>
                  <a:pt x="1300306" y="2002"/>
                </a:cubicBezTo>
                <a:cubicBezTo>
                  <a:pt x="1433093" y="6108"/>
                  <a:pt x="1496064" y="18429"/>
                  <a:pt x="1595996" y="59497"/>
                </a:cubicBezTo>
                <a:cubicBezTo>
                  <a:pt x="1695929" y="100565"/>
                  <a:pt x="1819133" y="175857"/>
                  <a:pt x="1899900" y="248410"/>
                </a:cubicBezTo>
                <a:cubicBezTo>
                  <a:pt x="1980667" y="320963"/>
                  <a:pt x="2020367" y="393517"/>
                  <a:pt x="2080600" y="494818"/>
                </a:cubicBezTo>
                <a:cubicBezTo>
                  <a:pt x="2140832" y="596120"/>
                  <a:pt x="2231182" y="716586"/>
                  <a:pt x="2261299" y="856218"/>
                </a:cubicBezTo>
                <a:cubicBezTo>
                  <a:pt x="2291416" y="995849"/>
                  <a:pt x="2262668" y="1203927"/>
                  <a:pt x="2261299" y="1332607"/>
                </a:cubicBezTo>
                <a:cubicBezTo>
                  <a:pt x="2259930" y="1461288"/>
                  <a:pt x="2285940" y="1540686"/>
                  <a:pt x="2253085" y="1628298"/>
                </a:cubicBezTo>
                <a:cubicBezTo>
                  <a:pt x="2220231" y="1715910"/>
                  <a:pt x="2138095" y="1780250"/>
                  <a:pt x="2064172" y="1858279"/>
                </a:cubicBezTo>
                <a:cubicBezTo>
                  <a:pt x="1990250" y="1936308"/>
                  <a:pt x="1946444" y="2032134"/>
                  <a:pt x="1809551" y="2096474"/>
                </a:cubicBezTo>
                <a:cubicBezTo>
                  <a:pt x="1672656" y="2160814"/>
                  <a:pt x="1435831" y="2226523"/>
                  <a:pt x="1242811" y="2244319"/>
                </a:cubicBezTo>
                <a:cubicBezTo>
                  <a:pt x="1049791" y="2262116"/>
                  <a:pt x="797906" y="2253902"/>
                  <a:pt x="651430" y="2203251"/>
                </a:cubicBezTo>
                <a:cubicBezTo>
                  <a:pt x="504955" y="2152600"/>
                  <a:pt x="441983" y="2026658"/>
                  <a:pt x="363954" y="1940415"/>
                </a:cubicBezTo>
                <a:cubicBezTo>
                  <a:pt x="285925" y="1854172"/>
                  <a:pt x="242119" y="1789832"/>
                  <a:pt x="183255" y="1685793"/>
                </a:cubicBezTo>
                <a:cubicBezTo>
                  <a:pt x="124390" y="1581754"/>
                  <a:pt x="36779" y="1450336"/>
                  <a:pt x="10769" y="1316180"/>
                </a:cubicBezTo>
                <a:cubicBezTo>
                  <a:pt x="-15242" y="1182025"/>
                  <a:pt x="12138" y="1010907"/>
                  <a:pt x="27196" y="880859"/>
                </a:cubicBezTo>
                <a:cubicBezTo>
                  <a:pt x="42254" y="750810"/>
                  <a:pt x="57313" y="623499"/>
                  <a:pt x="101118" y="535887"/>
                </a:cubicBezTo>
                <a:cubicBezTo>
                  <a:pt x="144924" y="448275"/>
                  <a:pt x="243488" y="403100"/>
                  <a:pt x="290031" y="355187"/>
                </a:cubicBezTo>
                <a:cubicBezTo>
                  <a:pt x="336575" y="307275"/>
                  <a:pt x="320148" y="285371"/>
                  <a:pt x="405023" y="231983"/>
                </a:cubicBezTo>
                <a:cubicBezTo>
                  <a:pt x="489896" y="178594"/>
                  <a:pt x="650061" y="73186"/>
                  <a:pt x="799276" y="34856"/>
                </a:cubicBezTo>
                <a:cubicBezTo>
                  <a:pt x="911187" y="6108"/>
                  <a:pt x="1062368" y="-309"/>
                  <a:pt x="1186984" y="12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6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Bar dir="vert"/>
      </p:transition>
    </mc:Choice>
    <mc:Fallback>
      <p:transition spd="slow">
        <p:randomBar dir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2F9796-ABCA-4445-9D19-3A808C17A9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94C9A41-E6D6-42E3-A913-DFCDA1FA3E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EA99E6D-39CD-411C-8A42-55EC889C7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CDC8D6-B38B-4380-A986-ABDDBB35AC1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 Regular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9D51756-F7DE-444B-ABED-6CC223D9E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2312111-7D0E-490F-AE6E-81B7E8FAC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9AA224-7BE2-496D-9AD1-242C5EBE562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 Regular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850" y="157316"/>
            <a:ext cx="1602660" cy="160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543142"/>
      </p:ext>
    </p:extLst>
  </p:cSld>
  <p:clrMapOvr>
    <a:masterClrMapping/>
  </p:clrMapOvr>
  <p:transition spd="slow" advTm="3000">
    <p:comb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2DB363-52E0-4BAE-AA74-897747444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3619E20-BAC8-41C4-8E06-966CACE714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590D8A5-319D-4928-9C2F-74588D247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CDC8D6-B38B-4380-A986-ABDDBB35AC1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 Regular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62D7581-C22A-454C-8029-AAAB4A126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74231AB-F357-4C12-A45E-A2A4FA38D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9AA224-7BE2-496D-9AD1-242C5EBE562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 Regular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850" y="157316"/>
            <a:ext cx="1602660" cy="160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361298"/>
      </p:ext>
    </p:extLst>
  </p:cSld>
  <p:clrMapOvr>
    <a:masterClrMapping/>
  </p:clrMapOvr>
  <p:transition spd="slow" advTm="3000">
    <p:comb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6345EA-BFE8-43E2-B1C2-EB5C75724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FE9B1B0-0DAB-45AC-A252-7B6042524F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B6B62B9-7A9D-453B-B84E-AD27D7C24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CDC8D6-B38B-4380-A986-ABDDBB35AC1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 Regular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21E320F-33DC-40EF-ADCF-CEB2649AF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39F3DCE-1E37-4F8C-92B8-67DEBAF10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9AA224-7BE2-496D-9AD1-242C5EBE562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 Regular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850" y="157316"/>
            <a:ext cx="1602660" cy="160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458508"/>
      </p:ext>
    </p:extLst>
  </p:cSld>
  <p:clrMapOvr>
    <a:masterClrMapping/>
  </p:clrMapOvr>
  <p:transition spd="slow" advTm="3000">
    <p:comb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02DB7D-A1DB-456E-8636-5B125056E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A64B688-324F-4DC2-A9B7-AC1FBA54D0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FA15A31-77DA-43F5-91FA-8E8EB84B76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6E39D65-C1EA-4B50-95D6-1A6F0460E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CDC8D6-B38B-4380-A986-ABDDBB35AC1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 Regular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9409E63-23FC-4EC5-9F80-D9A8EA13B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2BDB153-D69E-46D2-9359-29223956F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9AA224-7BE2-496D-9AD1-242C5EBE562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 Regular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850" y="157316"/>
            <a:ext cx="1602660" cy="160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760116"/>
      </p:ext>
    </p:extLst>
  </p:cSld>
  <p:clrMapOvr>
    <a:masterClrMapping/>
  </p:clrMapOvr>
  <p:transition spd="slow" advTm="3000">
    <p:comb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E85E80-5740-4970-8B87-5908955B7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8040FF2-2C9C-41F6-BD73-E84C0F448C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3256226-A66A-4226-8FE0-FC1E46BBA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5A81C02-AF3B-4525-A8B6-2D72B5EE11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1E3A102-D23E-47D6-83DF-510D920C68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8B7EF35-6C43-4222-A362-11EB9F37E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CDC8D6-B38B-4380-A986-ABDDBB35AC1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 Regular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A86DAC4-8AE0-4962-A0DB-D84836E88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0710E24-A3EF-4F5E-8D42-EA32B5538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9AA224-7BE2-496D-9AD1-242C5EBE562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 Regular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850" y="157316"/>
            <a:ext cx="1602660" cy="160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541811"/>
      </p:ext>
    </p:extLst>
  </p:cSld>
  <p:clrMapOvr>
    <a:masterClrMapping/>
  </p:clrMapOvr>
  <p:transition spd="slow" advTm="3000">
    <p:comb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334A05-62AD-4593-9098-712158849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B240792-4B31-454D-AC3F-44A054856E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B56C8E6-18FC-403C-BF77-7EDA53FED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AA9F-04DB-4F5C-B5A8-667123AC1FFD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2190FC1-3BD0-496D-A1A5-2F0CD06A0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9E079FA-BFD0-4487-86E0-B2DF6043C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96C4A-30CE-4C2D-8B4F-4141219276A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850" y="157316"/>
            <a:ext cx="1602660" cy="160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143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Tm="1000">
        <p14:glitter pattern="hexagon"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AE928B-A2F3-4AF9-8C55-C4E7656A9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0EAFDBB-CCD9-458F-A6AD-8A5B5F07E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CDC8D6-B38B-4380-A986-ABDDBB35AC1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 Regular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669E20B-FEC7-41CD-8AD7-505D45AF5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C9EAB99-2D96-4BD5-8416-F2C75A96B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9AA224-7BE2-496D-9AD1-242C5EBE562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 Regular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850" y="157316"/>
            <a:ext cx="1602660" cy="160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84121"/>
      </p:ext>
    </p:extLst>
  </p:cSld>
  <p:clrMapOvr>
    <a:masterClrMapping/>
  </p:clrMapOvr>
  <p:transition spd="slow" advTm="3000">
    <p:comb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342B87C-D414-4D43-BA5B-2ED7E2C25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CDC8D6-B38B-4380-A986-ABDDBB35AC1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 Regular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655618C-89BB-4584-B272-B16A3B89F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2B2A6DD-1CF4-4F8D-A2A0-62D8F70C7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9AA224-7BE2-496D-9AD1-242C5EBE562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 Regular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850" y="157316"/>
            <a:ext cx="1602660" cy="160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127555"/>
      </p:ext>
    </p:extLst>
  </p:cSld>
  <p:clrMapOvr>
    <a:masterClrMapping/>
  </p:clrMapOvr>
  <p:transition spd="slow" advTm="3000">
    <p:comb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FF587A-E140-4C6F-8176-EBD39BE56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9F8B9F4-C7F8-4CF0-BE0A-DBFCB7117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A319513-B154-4CAB-8870-5550E33B00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79B2B7F-12B8-4C09-84BF-5AB10A363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CDC8D6-B38B-4380-A986-ABDDBB35AC1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 Regular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ADBC5A9-E366-4B15-803D-AA54E7B7D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0C2D636-B74C-4CDA-A467-0FD13F39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9AA224-7BE2-496D-9AD1-242C5EBE562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 Regular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850" y="157316"/>
            <a:ext cx="1602660" cy="160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484864"/>
      </p:ext>
    </p:extLst>
  </p:cSld>
  <p:clrMapOvr>
    <a:masterClrMapping/>
  </p:clrMapOvr>
  <p:transition spd="slow" advTm="3000">
    <p:comb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66E672-0D09-462F-A88F-4FF566313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5575043-5162-4972-8019-FDD43BF2B8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4B291C7-4DC4-452E-BDAD-604D06EDCF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97E018A-354C-44A0-8AA3-60E776C05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CDC8D6-B38B-4380-A986-ABDDBB35AC1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 Regular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B1CDA88-2FFB-400F-95A9-A59B2484D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1115F5C-BC69-467D-8915-AB4D0B648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9AA224-7BE2-496D-9AD1-242C5EBE562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 Regular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850" y="157316"/>
            <a:ext cx="1602660" cy="160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626162"/>
      </p:ext>
    </p:extLst>
  </p:cSld>
  <p:clrMapOvr>
    <a:masterClrMapping/>
  </p:clrMapOvr>
  <p:transition spd="slow" advTm="3000">
    <p:comb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AE0D47-7302-4967-BC7C-E8A3E9C62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44EB3EF-2372-4C4F-8D4B-CCC9E135E1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532DAAA-A5BA-4D96-AAFF-17AB1CAE0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CDC8D6-B38B-4380-A986-ABDDBB35AC1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 Regular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FBABF8E-DF55-435F-A44B-8B6C3133A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74CD964-2609-407C-BBC7-C625A8DDF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9AA224-7BE2-496D-9AD1-242C5EBE562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 Regular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850" y="157316"/>
            <a:ext cx="1602660" cy="160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925912"/>
      </p:ext>
    </p:extLst>
  </p:cSld>
  <p:clrMapOvr>
    <a:masterClrMapping/>
  </p:clrMapOvr>
  <p:transition spd="slow" advTm="3000">
    <p:comb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65566E7-1888-40AC-BF65-008E900E6F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99486CD-B0C4-4191-AF1D-05FDF79A4A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4275573-1503-4E2D-887A-627CCD89F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CDC8D6-B38B-4380-A986-ABDDBB35AC1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 Regular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208D5F6-753B-4B83-972B-BE8CF214E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EA74-745D-498D-895C-E08F44107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9AA224-7BE2-496D-9AD1-242C5EBE562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 Regular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850" y="157316"/>
            <a:ext cx="1602660" cy="160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657450"/>
      </p:ext>
    </p:extLst>
  </p:cSld>
  <p:clrMapOvr>
    <a:masterClrMapping/>
  </p:clrMapOvr>
  <p:transition spd="slow" advTm="3000">
    <p:comb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850" y="157316"/>
            <a:ext cx="1602660" cy="160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020862"/>
      </p:ext>
    </p:extLst>
  </p:cSld>
  <p:clrMapOvr>
    <a:masterClrMapping/>
  </p:clrMapOvr>
  <p:transition spd="slow" advTm="3000">
    <p:comb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0C693D-F8B5-4656-8E83-4CCB0ADD3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2CF614F-222A-4934-BA29-D06BD91E9F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30EA8E6-AFB0-42A3-BB00-4FA05CF879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7C0904C-53A1-4DCE-950D-E6055D479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AA9F-04DB-4F5C-B5A8-667123AC1FFD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EEBDC9D-7425-476F-8C8A-D129FD9F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C11E1B9-AF3D-4328-8FE1-E6C192788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96C4A-30CE-4C2D-8B4F-4141219276A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850" y="157316"/>
            <a:ext cx="1602660" cy="160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278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Tm="1000">
        <p14:glitter pattern="hexagon"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955A75-0C4D-45C7-AFA1-79604D440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A5C4243-9BF0-4715-B4A8-1AF39E057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03F88F1-2597-4BF7-AC42-F0562CE7D0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7DA8764-CE75-40C0-AA7E-2BDCBD84C7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C2F041B-19A5-4ACA-962C-703D8D19B2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1FE9F2CC-7F52-4954-8B4E-BD1C3D68C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AA9F-04DB-4F5C-B5A8-667123AC1FFD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37938BB8-983E-4A21-91FA-5CFA166A0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D1038DD-E00A-466F-B6EB-3738C4EF3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96C4A-30CE-4C2D-8B4F-4141219276A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850" y="157316"/>
            <a:ext cx="1602660" cy="160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2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Tm="1000">
        <p14:glitter pattern="hexagon"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8333730-1788-4441-AAF2-C77E259FC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B715B1C-D32C-4FB8-B77E-01BCF8E11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AA9F-04DB-4F5C-B5A8-667123AC1FFD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CC16DAA-1E4D-4DBE-AF2A-72D1E69A0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6EB6B0C-0437-47FD-9270-828BF6EE8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96C4A-30CE-4C2D-8B4F-4141219276A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850" y="157316"/>
            <a:ext cx="1602660" cy="160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433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Tm="1000">
        <p14:glitter pattern="hexagon"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F73DE4E-AEC5-46D6-8F8E-23F723F64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AA9F-04DB-4F5C-B5A8-667123AC1FFD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6316F43-2B83-4BC1-A324-6B34F5E9F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3D2E6E2-6DCF-446E-9743-D89649E3F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96C4A-30CE-4C2D-8B4F-4141219276A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850" y="157316"/>
            <a:ext cx="1602660" cy="160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208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Tm="1000">
        <p14:glitter pattern="hexagon"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51CD84-8968-4019-99A0-BF1B9DBBB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A32798F-93EE-475C-9AE6-2C9D002EA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1D4C136-CD11-45CF-BFC3-FC06B24B4E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0C6ABC8-25EC-472C-984A-AFBD10A1F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AA9F-04DB-4F5C-B5A8-667123AC1FFD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29552DC-2E50-40A6-9804-19682C317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A5FCEB0-ADBF-4517-B0E5-E476D8FA9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96C4A-30CE-4C2D-8B4F-4141219276A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850" y="157316"/>
            <a:ext cx="1602660" cy="160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475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Tm="1000">
        <p14:glitter pattern="hexagon"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90B0F45-8D4E-4BC9-A8C7-66C587EC9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D38C1B8-D3E7-4749-90AF-9C45B41712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BC2F0A9-4F23-43AF-A532-919E235AB3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439EC32-9C34-405C-A5CA-1B7F4051D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AA9F-04DB-4F5C-B5A8-667123AC1FFD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A22B7DC-0056-4468-85AE-BECA8ED27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78343F6-4330-476A-9C3F-25364C561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96C4A-30CE-4C2D-8B4F-4141219276A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850" y="157316"/>
            <a:ext cx="1602660" cy="160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777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Tm="1000">
        <p14:glitter pattern="hexagon"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10B6CB1-8615-46C1-95E8-FF1C42444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5C67B48-8942-42B7-B04B-082CB0955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9FC4600-BBC5-41F3-A628-1795A690DD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3AA9F-04DB-4F5C-B5A8-667123AC1FFD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3D0EE0-CF8C-44C6-A845-F212D7C891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9A06445-0379-4316-984C-2771A95309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96C4A-30CE-4C2D-8B4F-4141219276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1821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mc:AlternateContent xmlns:mc="http://schemas.openxmlformats.org/markup-compatibility/2006">
    <mc:Choice xmlns:p14="http://schemas.microsoft.com/office/powerpoint/2010/main" Requires="p14">
      <p:transition spd="slow" p14:dur="3900" advTm="1000">
        <p14:glitter pattern="hexagon"/>
      </p:transition>
    </mc:Choice>
    <mc:Fallback>
      <p:transition spd="slow" advTm="1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73C17A3-BCF7-41A7-B192-CEAF72546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6C2EAF2-0F92-4632-AFEC-C1283C15F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BC729A9-319F-4974-82BD-2B6DDB6370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A615D-183C-4CC0-8A7E-1D57F3E803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PangMenZhengDao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1FA638A-52AA-461F-852B-E591ADBB92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774C2E-B925-4C67-B2A5-DAA94FD726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EC782F-1556-4DE6-BF48-B9D4B83631F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PangMenZhengDao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850" y="157316"/>
            <a:ext cx="1602660" cy="160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901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mc:AlternateContent xmlns:mc="http://schemas.openxmlformats.org/markup-compatibility/2006">
    <mc:Choice xmlns:p14="http://schemas.microsoft.com/office/powerpoint/2010/main" Requires="p14">
      <p:transition spd="slow" p14:dur="125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F39A9A0-A4E8-45AA-ACFB-ED296B31B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62D2FCD-550B-4AE1-88A5-25FCE0021F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F83AD7D-C69C-4EE5-AF28-1F5A9012CF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CDC8D6-B38B-4380-A986-ABDDBB35AC1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 Regular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DD89926-20EE-4FB8-A45C-9B42FF2A67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350DC5F-69A4-4466-B832-3858360D46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9AA224-7BE2-496D-9AD1-242C5EBE562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 Regular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 Regular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8850" y="157316"/>
            <a:ext cx="1602660" cy="160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572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ransition spd="slow" advTm="3000">
    <p:comb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2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jp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25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4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sv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4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50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4.png"/><Relationship Id="rId7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32.pn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jpg"/><Relationship Id="rId7" Type="http://schemas.openxmlformats.org/officeDocument/2006/relationships/slide" Target="slide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1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11.jpg"/><Relationship Id="rId10" Type="http://schemas.microsoft.com/office/2007/relationships/hdphoto" Target="../media/hdphoto2.wdp"/><Relationship Id="rId4" Type="http://schemas.openxmlformats.org/officeDocument/2006/relationships/audio" Target="../media/audio2.wav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1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11.jpg"/><Relationship Id="rId10" Type="http://schemas.microsoft.com/office/2007/relationships/hdphoto" Target="../media/hdphoto2.wdp"/><Relationship Id="rId4" Type="http://schemas.openxmlformats.org/officeDocument/2006/relationships/audio" Target="../media/audio2.wav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1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11.jpg"/><Relationship Id="rId10" Type="http://schemas.microsoft.com/office/2007/relationships/hdphoto" Target="../media/hdphoto2.wdp"/><Relationship Id="rId4" Type="http://schemas.openxmlformats.org/officeDocument/2006/relationships/audio" Target="../media/audio2.wav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21.png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7BB10434-6E37-4FD1-BB5F-BBF20B664A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3000"/>
            <a:ext cx="12192000" cy="4445000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7B669A39-987D-4D88-B02F-18B5BA20904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57" b="37563" l="9980" r="58275">
                        <a14:foregroundMark x1="35507" y1="18355" x2="35507" y2="18355"/>
                        <a14:foregroundMark x1="33852" y1="23521" x2="33852" y2="23521"/>
                        <a14:foregroundMark x1="35507" y1="29037" x2="35507" y2="29037"/>
                        <a14:foregroundMark x1="41023" y1="31394" x2="41023" y2="31394"/>
                        <a14:foregroundMark x1="46389" y1="33049" x2="46389" y2="33049"/>
                        <a14:foregroundMark x1="50903" y1="30893" x2="50903" y2="30893"/>
                        <a14:foregroundMark x1="53912" y1="27182" x2="53912" y2="27182"/>
                        <a14:foregroundMark x1="54413" y1="22367" x2="54413" y2="22367"/>
                        <a14:foregroundMark x1="52106" y1="17352" x2="52106" y2="17352"/>
                        <a14:foregroundMark x1="48245" y1="14493" x2="48245" y2="14493"/>
                        <a14:foregroundMark x1="43731" y1="12989" x2="43731" y2="12989"/>
                        <a14:foregroundMark x1="37864" y1="14343" x2="37864" y2="143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666" b="17833"/>
          <a:stretch/>
        </p:blipFill>
        <p:spPr>
          <a:xfrm>
            <a:off x="-863716" y="915945"/>
            <a:ext cx="5524500" cy="4170998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BF4BE9CA-4A01-4E23-9D38-717AE8A479E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762"/>
          <a:stretch/>
        </p:blipFill>
        <p:spPr>
          <a:xfrm>
            <a:off x="8819356" y="206692"/>
            <a:ext cx="3372644" cy="2065335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84D1693E-6A7B-43A5-A103-3E5495DBE13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63126"/>
          <a:stretch/>
        </p:blipFill>
        <p:spPr>
          <a:xfrm>
            <a:off x="1" y="66199"/>
            <a:ext cx="3372644" cy="124364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0293" y="1020259"/>
            <a:ext cx="12223539" cy="361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026228"/>
      </p:ext>
    </p:extLst>
  </p:cSld>
  <p:clrMapOvr>
    <a:masterClrMapping/>
  </p:clrMapOvr>
  <p:transition spd="slow" advTm="300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FC9359AB-489F-47B1-BB62-FCCC591D8D65}"/>
              </a:ext>
            </a:extLst>
          </p:cNvPr>
          <p:cNvGrpSpPr/>
          <p:nvPr/>
        </p:nvGrpSpPr>
        <p:grpSpPr>
          <a:xfrm flipH="1">
            <a:off x="-295456" y="-71459"/>
            <a:ext cx="1724475" cy="1044599"/>
            <a:chOff x="9410688" y="-222426"/>
            <a:chExt cx="2893181" cy="1752542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8E2C2858-0701-4D63-A57F-2100336146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12" r="79776" b="73620"/>
            <a:stretch/>
          </p:blipFill>
          <p:spPr>
            <a:xfrm>
              <a:off x="9410688" y="-166216"/>
              <a:ext cx="2397491" cy="1307690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5FBF5095-D8A5-4AC0-A224-721BDD3F4B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9895" r="82679"/>
            <a:stretch/>
          </p:blipFill>
          <p:spPr>
            <a:xfrm rot="13111569" flipH="1">
              <a:off x="10560884" y="-222426"/>
              <a:ext cx="1742985" cy="1752542"/>
            </a:xfrm>
            <a:prstGeom prst="rect">
              <a:avLst/>
            </a:prstGeom>
          </p:spPr>
        </p:pic>
      </p:grpSp>
      <p:pic>
        <p:nvPicPr>
          <p:cNvPr id="24" name="图片 39">
            <a:extLst>
              <a:ext uri="{FF2B5EF4-FFF2-40B4-BE49-F238E27FC236}">
                <a16:creationId xmlns:a16="http://schemas.microsoft.com/office/drawing/2014/main" id="{4B9C1CA8-BA6D-4BA7-BCE4-F220604B869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1381" y="2699923"/>
            <a:ext cx="4768349" cy="4768349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 flipH="1">
            <a:off x="2673751" y="2537878"/>
            <a:ext cx="104173" cy="39599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3824978" y="3478911"/>
            <a:ext cx="104173" cy="39599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542937" y="2457023"/>
            <a:ext cx="39052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 trời mưa nắng phải thì</a:t>
            </a:r>
            <a:endParaRPr lang="vi-VN" sz="28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95468" y="3408850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ta đi cấy lấy công,</a:t>
            </a:r>
            <a:endParaRPr lang="vi-VN" sz="28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 nay đi cấy còn trông nhiều bề.</a:t>
            </a:r>
            <a:endParaRPr lang="vi-VN" sz="28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71018" y="4791564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Trông cho chân cứng đá mềm</a:t>
            </a:r>
            <a:endParaRPr lang="vi-VN" sz="28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 yên, biển lặng mới yên tấm lòng.</a:t>
            </a:r>
            <a:endParaRPr lang="vi-VN" sz="28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flipH="1">
            <a:off x="2935656" y="4872624"/>
            <a:ext cx="104173" cy="39599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>
            <a:off x="3630593" y="5291767"/>
            <a:ext cx="104173" cy="39599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468" y="590945"/>
            <a:ext cx="7535309" cy="212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24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">
        <p:checker/>
      </p:transition>
    </mc:Choice>
    <mc:Fallback>
      <p:transition spd="slow" advTm="1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7E47E5B9-D331-4A93-BD29-4A3F7C476A4D}"/>
              </a:ext>
            </a:extLst>
          </p:cNvPr>
          <p:cNvGrpSpPr/>
          <p:nvPr/>
        </p:nvGrpSpPr>
        <p:grpSpPr>
          <a:xfrm flipH="1">
            <a:off x="0" y="835741"/>
            <a:ext cx="5848613" cy="6022259"/>
            <a:chOff x="6343387" y="835741"/>
            <a:chExt cx="5848613" cy="6022259"/>
          </a:xfrm>
        </p:grpSpPr>
        <p:pic>
          <p:nvPicPr>
            <p:cNvPr id="2" name="图片 1" descr="图片包含 餐桌&#10;&#10;已生成高可信度的说明">
              <a:extLst>
                <a:ext uri="{FF2B5EF4-FFF2-40B4-BE49-F238E27FC236}">
                  <a16:creationId xmlns:a16="http://schemas.microsoft.com/office/drawing/2014/main" id="{CEACC9C8-CBEA-4FE7-8B41-187A252BA5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8859" y="835741"/>
              <a:ext cx="2847768" cy="5683046"/>
            </a:xfrm>
            <a:prstGeom prst="rect">
              <a:avLst/>
            </a:prstGeom>
          </p:spPr>
        </p:pic>
        <p:pic>
          <p:nvPicPr>
            <p:cNvPr id="3" name="图片 2" descr="图片包含 植物, 树叶&#10;&#10;已生成极高可信度的说明">
              <a:extLst>
                <a:ext uri="{FF2B5EF4-FFF2-40B4-BE49-F238E27FC236}">
                  <a16:creationId xmlns:a16="http://schemas.microsoft.com/office/drawing/2014/main" id="{F7A8FF7C-126C-47D7-A4C8-6F20E3144C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64" t="14911"/>
            <a:stretch/>
          </p:blipFill>
          <p:spPr>
            <a:xfrm>
              <a:off x="6343387" y="1022555"/>
              <a:ext cx="5848613" cy="5835445"/>
            </a:xfrm>
            <a:prstGeom prst="rect">
              <a:avLst/>
            </a:prstGeom>
          </p:spPr>
        </p:pic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2C93E18F-F8DB-4C06-9529-5467B7BBDA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2" r="79776" b="73620"/>
          <a:stretch/>
        </p:blipFill>
        <p:spPr>
          <a:xfrm>
            <a:off x="8318514" y="0"/>
            <a:ext cx="2397491" cy="130769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3EE5F2F-FCE5-4160-A487-DA1DCA03F9A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 rot="13111569" flipH="1">
            <a:off x="10018205" y="-373850"/>
            <a:ext cx="2465596" cy="24791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1844" y="1122818"/>
            <a:ext cx="7456054" cy="5108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070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">
        <p:blinds dir="vert"/>
      </p:transition>
    </mc:Choice>
    <mc:Fallback>
      <p:transition spd="slow" advTm="1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501C5D0-AB93-43E1-9A60-9833A0CCAB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>
            <a:off x="1110076" y="5908668"/>
            <a:ext cx="944155" cy="949332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63149776-FA27-47F3-8037-C60EBD93D8D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>
            <a:off x="-15291" y="5693839"/>
            <a:ext cx="1157812" cy="1164161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415373" y="2679980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vi-VN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Cày </a:t>
            </a:r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đang buổi ban trưa</a:t>
            </a:r>
            <a:endParaRPr lang="vi-VN" sz="28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Mồ hôi thánh thót như mưa ruộng cày</a:t>
            </a:r>
            <a:endParaRPr lang="vi-VN" sz="28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ơi bưng bát cơm đầy</a:t>
            </a:r>
            <a:endParaRPr lang="vi-VN" sz="28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Dẻo thơm một hạt đắng cay muôn phần</a:t>
            </a:r>
            <a:r>
              <a:rPr lang="vi-VN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vi-VN" sz="28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图片 37">
            <a:extLst>
              <a:ext uri="{FF2B5EF4-FFF2-40B4-BE49-F238E27FC236}">
                <a16:creationId xmlns:a16="http://schemas.microsoft.com/office/drawing/2014/main" id="{C3FCBDA9-9274-402E-AC35-84D24091C70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2" r="27335"/>
          <a:stretch/>
        </p:blipFill>
        <p:spPr>
          <a:xfrm>
            <a:off x="6511373" y="2098440"/>
            <a:ext cx="5217866" cy="4524796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 flipH="1">
            <a:off x="332293" y="2214187"/>
            <a:ext cx="11575" cy="9804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343868" y="2214187"/>
            <a:ext cx="15973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6826175" y="4007887"/>
            <a:ext cx="11575" cy="9804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5241888" y="4988313"/>
            <a:ext cx="15973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6793" y="334680"/>
            <a:ext cx="9211854" cy="205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849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1000">
        <p14:honeycomb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501C5D0-AB93-43E1-9A60-9833A0CCAB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>
            <a:off x="1110076" y="5908668"/>
            <a:ext cx="944155" cy="949332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63149776-FA27-47F3-8037-C60EBD93D8D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>
            <a:off x="-15291" y="5693839"/>
            <a:ext cx="1157812" cy="1164161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 flipH="1">
            <a:off x="332293" y="2156312"/>
            <a:ext cx="11575" cy="9804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343868" y="2156312"/>
            <a:ext cx="15973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6791450" y="4470876"/>
            <a:ext cx="11575" cy="9804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5207163" y="5451302"/>
            <a:ext cx="15973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38773" y="2505303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 trời mưa nắng phải thì</a:t>
            </a:r>
            <a:endParaRPr lang="vi-VN" sz="28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 thì bừa cạn, nơi thì cày sâu.</a:t>
            </a:r>
            <a:endParaRPr lang="vi-VN" sz="28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lênh chẳng quản lâu đâu,</a:t>
            </a:r>
            <a:endParaRPr lang="vi-VN" sz="28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 nay nước bạc, ngày sau cơm vàng.</a:t>
            </a:r>
            <a:endParaRPr lang="vi-VN" sz="28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ơi đừng bỏ ruộng hoang</a:t>
            </a:r>
            <a:endParaRPr lang="vi-VN" sz="28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 nhiêu tấc đất, tấc vàng bấy nhiêu</a:t>
            </a:r>
            <a:r>
              <a:rPr lang="vi-VN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8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879" y="2496776"/>
            <a:ext cx="4397414" cy="43974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0211" y="349455"/>
            <a:ext cx="9217951" cy="204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071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1000">
        <p14:honeycomb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501C5D0-AB93-43E1-9A60-9833A0CCAB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>
            <a:off x="1125367" y="5908668"/>
            <a:ext cx="944155" cy="949332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63149776-FA27-47F3-8037-C60EBD93D8D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>
            <a:off x="0" y="5693839"/>
            <a:ext cx="1157812" cy="1164161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 flipH="1">
            <a:off x="1235118" y="2314196"/>
            <a:ext cx="11575" cy="9804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1246693" y="2314196"/>
            <a:ext cx="15973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7694275" y="4628760"/>
            <a:ext cx="11575" cy="9804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6109988" y="5609186"/>
            <a:ext cx="15973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843032" y="2636718"/>
            <a:ext cx="705524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ta đi cấy lấy công,</a:t>
            </a:r>
            <a:endParaRPr lang="vi-VN" sz="28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 nay đi cấy còn trông nhiều bề.</a:t>
            </a:r>
            <a:endParaRPr lang="vi-VN" sz="28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Trông trời, trông đất, trông mây</a:t>
            </a:r>
            <a:endParaRPr lang="vi-VN" sz="28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Trông mưa, trông nắng, trông ngày, trông đêm</a:t>
            </a:r>
            <a:endParaRPr lang="vi-VN" sz="28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Trông cho chân cứng đá mềm</a:t>
            </a:r>
            <a:endParaRPr lang="vi-VN" sz="28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 yên, biển lặng mới yên tấm lòng.</a:t>
            </a:r>
            <a:endParaRPr lang="vi-VN" sz="28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图片 25">
            <a:extLst>
              <a:ext uri="{FF2B5EF4-FFF2-40B4-BE49-F238E27FC236}">
                <a16:creationId xmlns:a16="http://schemas.microsoft.com/office/drawing/2014/main" id="{86FF3C41-2C53-4C09-B4E5-59F57200769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744" y="2636718"/>
            <a:ext cx="4648742" cy="46487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2860" y="420927"/>
            <a:ext cx="9211854" cy="205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045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1000">
        <p14:honeycomb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>
            <a:extLst>
              <a:ext uri="{FF2B5EF4-FFF2-40B4-BE49-F238E27FC236}">
                <a16:creationId xmlns:a16="http://schemas.microsoft.com/office/drawing/2014/main" id="{1B3C5688-457E-4D46-A75C-58D9F253C0D0}"/>
              </a:ext>
            </a:extLst>
          </p:cNvPr>
          <p:cNvGrpSpPr/>
          <p:nvPr/>
        </p:nvGrpSpPr>
        <p:grpSpPr>
          <a:xfrm>
            <a:off x="190494" y="0"/>
            <a:ext cx="5791206" cy="1774741"/>
            <a:chOff x="190494" y="0"/>
            <a:chExt cx="5791206" cy="1774741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1F11B7D4-0BFD-4CE6-8041-703B6A70F9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94" y="0"/>
              <a:ext cx="1242066" cy="1242066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3C5ED644-0432-4157-9396-7C77A65E6A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039841">
              <a:off x="4507224" y="300265"/>
              <a:ext cx="1474476" cy="1474476"/>
            </a:xfrm>
            <a:prstGeom prst="rect">
              <a:avLst/>
            </a:prstGeom>
          </p:spPr>
        </p:pic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76E212A1-A572-4F67-8C39-42BA04B3C1D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1580" y="1554648"/>
            <a:ext cx="4621018" cy="462101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067943" y="1554648"/>
            <a:ext cx="4588376" cy="2440066"/>
          </a:xfrm>
          <a:prstGeom prst="rect">
            <a:avLst/>
          </a:prstGeom>
        </p:spPr>
      </p:pic>
      <p:sp>
        <p:nvSpPr>
          <p:cNvPr id="14" name="Rectangle 16"/>
          <p:cNvSpPr/>
          <p:nvPr/>
        </p:nvSpPr>
        <p:spPr>
          <a:xfrm>
            <a:off x="1725155" y="2092755"/>
            <a:ext cx="3273951" cy="111137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ctr">
              <a:buClrTx/>
              <a:buSzTx/>
              <a:buFontTx/>
            </a:pPr>
            <a:r>
              <a:rPr lang="en-GB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GB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thấy từ nào khó đọc?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963" y="3565003"/>
            <a:ext cx="3530334" cy="353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45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Tm="3000">
        <p14:glitter pattern="hexagon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7E47E5B9-D331-4A93-BD29-4A3F7C476A4D}"/>
              </a:ext>
            </a:extLst>
          </p:cNvPr>
          <p:cNvGrpSpPr/>
          <p:nvPr/>
        </p:nvGrpSpPr>
        <p:grpSpPr>
          <a:xfrm flipH="1">
            <a:off x="0" y="835741"/>
            <a:ext cx="5848613" cy="6022259"/>
            <a:chOff x="6343387" y="835741"/>
            <a:chExt cx="5848613" cy="6022259"/>
          </a:xfrm>
        </p:grpSpPr>
        <p:pic>
          <p:nvPicPr>
            <p:cNvPr id="2" name="图片 1" descr="图片包含 餐桌&#10;&#10;已生成高可信度的说明">
              <a:extLst>
                <a:ext uri="{FF2B5EF4-FFF2-40B4-BE49-F238E27FC236}">
                  <a16:creationId xmlns:a16="http://schemas.microsoft.com/office/drawing/2014/main" id="{CEACC9C8-CBEA-4FE7-8B41-187A252BA5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8859" y="835741"/>
              <a:ext cx="2847768" cy="5683046"/>
            </a:xfrm>
            <a:prstGeom prst="rect">
              <a:avLst/>
            </a:prstGeom>
          </p:spPr>
        </p:pic>
        <p:pic>
          <p:nvPicPr>
            <p:cNvPr id="3" name="图片 2" descr="图片包含 植物, 树叶&#10;&#10;已生成极高可信度的说明">
              <a:extLst>
                <a:ext uri="{FF2B5EF4-FFF2-40B4-BE49-F238E27FC236}">
                  <a16:creationId xmlns:a16="http://schemas.microsoft.com/office/drawing/2014/main" id="{F7A8FF7C-126C-47D7-A4C8-6F20E3144C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64" t="14911"/>
            <a:stretch/>
          </p:blipFill>
          <p:spPr>
            <a:xfrm>
              <a:off x="6343387" y="1022555"/>
              <a:ext cx="5848613" cy="5835445"/>
            </a:xfrm>
            <a:prstGeom prst="rect">
              <a:avLst/>
            </a:prstGeom>
          </p:spPr>
        </p:pic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2C93E18F-F8DB-4C06-9529-5467B7BBDA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2" r="79776" b="73620"/>
          <a:stretch/>
        </p:blipFill>
        <p:spPr>
          <a:xfrm>
            <a:off x="8318514" y="0"/>
            <a:ext cx="2397491" cy="130769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3EE5F2F-FCE5-4160-A487-DA1DCA03F9A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 rot="13111569" flipH="1">
            <a:off x="10018205" y="-373850"/>
            <a:ext cx="2465596" cy="24791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1150" y="1191067"/>
            <a:ext cx="8108383" cy="481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799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">
        <p:blinds dir="vert"/>
      </p:transition>
    </mc:Choice>
    <mc:Fallback>
      <p:transition spd="slow" advTm="1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CB1080BB-5BC6-41E5-8EF8-010257A612EF}"/>
              </a:ext>
            </a:extLst>
          </p:cNvPr>
          <p:cNvGrpSpPr/>
          <p:nvPr/>
        </p:nvGrpSpPr>
        <p:grpSpPr>
          <a:xfrm>
            <a:off x="190494" y="-279190"/>
            <a:ext cx="6139537" cy="1521256"/>
            <a:chOff x="190494" y="-279190"/>
            <a:chExt cx="6139537" cy="1521256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E8EA0643-D197-49E2-B288-71917E7A10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94" y="0"/>
              <a:ext cx="1242066" cy="1242066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5D84325B-890F-46D2-A9E4-01021B9EA7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039841">
              <a:off x="4855555" y="-279190"/>
              <a:ext cx="1474476" cy="1474476"/>
            </a:xfrm>
            <a:prstGeom prst="rect">
              <a:avLst/>
            </a:prstGeom>
          </p:spPr>
        </p:pic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3D2042C9-7CA9-43C7-881E-50B8EA10DD06}"/>
              </a:ext>
            </a:extLst>
          </p:cNvPr>
          <p:cNvGrpSpPr/>
          <p:nvPr/>
        </p:nvGrpSpPr>
        <p:grpSpPr>
          <a:xfrm>
            <a:off x="9432107" y="1120490"/>
            <a:ext cx="2324220" cy="2114717"/>
            <a:chOff x="6623010" y="1415562"/>
            <a:chExt cx="4678857" cy="4299021"/>
          </a:xfrm>
        </p:grpSpPr>
        <p:sp>
          <p:nvSpPr>
            <p:cNvPr id="8" name="ï$ḷiḍé">
              <a:extLst>
                <a:ext uri="{FF2B5EF4-FFF2-40B4-BE49-F238E27FC236}">
                  <a16:creationId xmlns:a16="http://schemas.microsoft.com/office/drawing/2014/main" id="{3FACF725-9FDB-4041-AA12-A952BB46C25D}"/>
                </a:ext>
              </a:extLst>
            </p:cNvPr>
            <p:cNvSpPr/>
            <p:nvPr/>
          </p:nvSpPr>
          <p:spPr>
            <a:xfrm>
              <a:off x="8936741" y="2254637"/>
              <a:ext cx="1677067" cy="136646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cubicBezTo>
                    <a:pt x="10656" y="0"/>
                    <a:pt x="19519" y="9282"/>
                    <a:pt x="21600" y="21600"/>
                  </a:cubicBezTo>
                </a:path>
              </a:pathLst>
            </a:custGeom>
            <a:noFill/>
            <a:ln w="19050" cap="flat" cmpd="sng">
              <a:solidFill>
                <a:schemeClr val="bg1">
                  <a:lumMod val="75000"/>
                </a:schemeClr>
              </a:solidFill>
              <a:prstDash val="solid"/>
              <a:miter lim="8000"/>
              <a:headEnd type="stealth" w="lg" len="lg"/>
              <a:tailEnd type="stealth" w="lg" len="lg"/>
            </a:ln>
          </p:spPr>
          <p:txBody>
            <a:bodyPr spcFirstLastPara="1" wrap="square" lIns="91440" tIns="45720" rIns="91440" bIns="45720" anchor="t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9pPr>
            </a:lstStyle>
            <a:p>
              <a:endParaRPr/>
            </a:p>
          </p:txBody>
        </p:sp>
        <p:sp>
          <p:nvSpPr>
            <p:cNvPr id="9" name="ísḻïḑè">
              <a:extLst>
                <a:ext uri="{FF2B5EF4-FFF2-40B4-BE49-F238E27FC236}">
                  <a16:creationId xmlns:a16="http://schemas.microsoft.com/office/drawing/2014/main" id="{FEAA8F8A-1B74-4A04-A81D-06EDBBC6A7AF}"/>
                </a:ext>
              </a:extLst>
            </p:cNvPr>
            <p:cNvSpPr/>
            <p:nvPr/>
          </p:nvSpPr>
          <p:spPr>
            <a:xfrm>
              <a:off x="7704066" y="2679627"/>
              <a:ext cx="1258158" cy="954239"/>
            </a:xfrm>
            <a:custGeom>
              <a:avLst/>
              <a:gdLst/>
              <a:ahLst/>
              <a:cxnLst/>
              <a:rect l="l" t="t" r="r" b="b"/>
              <a:pathLst>
                <a:path w="21600" h="21483" extrusionOk="0">
                  <a:moveTo>
                    <a:pt x="21600" y="9"/>
                  </a:moveTo>
                  <a:cubicBezTo>
                    <a:pt x="17681" y="-117"/>
                    <a:pt x="13715" y="1202"/>
                    <a:pt x="10083" y="3964"/>
                  </a:cubicBezTo>
                  <a:cubicBezTo>
                    <a:pt x="4874" y="8046"/>
                    <a:pt x="1434" y="14388"/>
                    <a:pt x="0" y="21483"/>
                  </a:cubicBezTo>
                </a:path>
              </a:pathLst>
            </a:custGeom>
            <a:noFill/>
            <a:ln w="19050" cap="flat" cmpd="sng">
              <a:solidFill>
                <a:schemeClr val="bg1">
                  <a:lumMod val="75000"/>
                </a:schemeClr>
              </a:solidFill>
              <a:prstDash val="solid"/>
              <a:miter lim="8000"/>
              <a:headEnd type="stealth" w="lg" len="lg"/>
              <a:tailEnd type="stealth" w="lg" len="lg"/>
            </a:ln>
          </p:spPr>
          <p:txBody>
            <a:bodyPr spcFirstLastPara="1" wrap="square" lIns="91440" tIns="45720" rIns="91440" bIns="45720" anchor="t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îSļïḑê">
              <a:extLst>
                <a:ext uri="{FF2B5EF4-FFF2-40B4-BE49-F238E27FC236}">
                  <a16:creationId xmlns:a16="http://schemas.microsoft.com/office/drawing/2014/main" id="{3715063A-4FB4-44A7-BD24-E5953D82D0C8}"/>
                </a:ext>
              </a:extLst>
            </p:cNvPr>
            <p:cNvSpPr/>
            <p:nvPr/>
          </p:nvSpPr>
          <p:spPr>
            <a:xfrm>
              <a:off x="8339105" y="4888631"/>
              <a:ext cx="2038019" cy="787246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0"/>
                  </a:moveTo>
                  <a:cubicBezTo>
                    <a:pt x="18384" y="12975"/>
                    <a:pt x="12748" y="21600"/>
                    <a:pt x="6344" y="21600"/>
                  </a:cubicBezTo>
                  <a:cubicBezTo>
                    <a:pt x="4102" y="21600"/>
                    <a:pt x="1977" y="20531"/>
                    <a:pt x="0" y="18623"/>
                  </a:cubicBezTo>
                </a:path>
              </a:pathLst>
            </a:custGeom>
            <a:noFill/>
            <a:ln w="19050" cap="flat" cmpd="sng">
              <a:solidFill>
                <a:schemeClr val="bg1">
                  <a:lumMod val="75000"/>
                </a:schemeClr>
              </a:solidFill>
              <a:prstDash val="solid"/>
              <a:miter lim="8000"/>
              <a:headEnd type="stealth" w="lg" len="lg"/>
              <a:tailEnd type="stealth" w="lg" len="lg"/>
            </a:ln>
          </p:spPr>
          <p:txBody>
            <a:bodyPr spcFirstLastPara="1" wrap="square" lIns="91440" tIns="45720" rIns="91440" bIns="45720" anchor="t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9pPr>
            </a:lstStyle>
            <a:p>
              <a:endParaRPr/>
            </a:p>
          </p:txBody>
        </p:sp>
        <p:sp>
          <p:nvSpPr>
            <p:cNvPr id="12" name="ïṥḷíḓe">
              <a:extLst>
                <a:ext uri="{FF2B5EF4-FFF2-40B4-BE49-F238E27FC236}">
                  <a16:creationId xmlns:a16="http://schemas.microsoft.com/office/drawing/2014/main" id="{952DDB51-4351-4BB4-8E6F-3DC9C13947C9}"/>
                </a:ext>
              </a:extLst>
            </p:cNvPr>
            <p:cNvSpPr/>
            <p:nvPr/>
          </p:nvSpPr>
          <p:spPr>
            <a:xfrm>
              <a:off x="9753026" y="2964538"/>
              <a:ext cx="473636" cy="1576738"/>
            </a:xfrm>
            <a:custGeom>
              <a:avLst/>
              <a:gdLst/>
              <a:ahLst/>
              <a:cxnLst/>
              <a:rect l="l" t="t" r="r" b="b"/>
              <a:pathLst>
                <a:path w="19442" h="21600" extrusionOk="0">
                  <a:moveTo>
                    <a:pt x="13714" y="21600"/>
                  </a:moveTo>
                  <a:cubicBezTo>
                    <a:pt x="21600" y="16448"/>
                    <a:pt x="21600" y="10113"/>
                    <a:pt x="12114" y="4732"/>
                  </a:cubicBezTo>
                  <a:cubicBezTo>
                    <a:pt x="8800" y="2900"/>
                    <a:pt x="4686" y="1298"/>
                    <a:pt x="0" y="0"/>
                  </a:cubicBezTo>
                </a:path>
              </a:pathLst>
            </a:custGeom>
            <a:noFill/>
            <a:ln w="19050" cap="flat" cmpd="sng">
              <a:solidFill>
                <a:schemeClr val="bg1">
                  <a:lumMod val="75000"/>
                </a:schemeClr>
              </a:solidFill>
              <a:prstDash val="solid"/>
              <a:miter lim="8000"/>
              <a:headEnd type="stealth" w="lg" len="lg"/>
              <a:tailEnd type="stealth" w="lg" len="lg"/>
            </a:ln>
          </p:spPr>
          <p:txBody>
            <a:bodyPr spcFirstLastPara="1" wrap="square" lIns="91440" tIns="45720" rIns="91440" bIns="45720" anchor="t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9pPr>
            </a:lstStyle>
            <a:p>
              <a:endParaRPr/>
            </a:p>
          </p:txBody>
        </p:sp>
        <p:sp>
          <p:nvSpPr>
            <p:cNvPr id="14" name="íŝḻîďé">
              <a:extLst>
                <a:ext uri="{FF2B5EF4-FFF2-40B4-BE49-F238E27FC236}">
                  <a16:creationId xmlns:a16="http://schemas.microsoft.com/office/drawing/2014/main" id="{77E38658-CD99-4D49-A997-E09D6078191B}"/>
                </a:ext>
              </a:extLst>
            </p:cNvPr>
            <p:cNvSpPr/>
            <p:nvPr/>
          </p:nvSpPr>
          <p:spPr>
            <a:xfrm>
              <a:off x="7225449" y="2764300"/>
              <a:ext cx="495677" cy="209348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043" y="21600"/>
                  </a:moveTo>
                  <a:cubicBezTo>
                    <a:pt x="4004" y="18929"/>
                    <a:pt x="0" y="15769"/>
                    <a:pt x="0" y="12380"/>
                  </a:cubicBezTo>
                  <a:cubicBezTo>
                    <a:pt x="0" y="7554"/>
                    <a:pt x="8252" y="3188"/>
                    <a:pt x="21600" y="0"/>
                  </a:cubicBezTo>
                </a:path>
              </a:pathLst>
            </a:custGeom>
            <a:noFill/>
            <a:ln w="19050" cap="flat" cmpd="sng">
              <a:solidFill>
                <a:schemeClr val="bg1">
                  <a:lumMod val="75000"/>
                </a:schemeClr>
              </a:solidFill>
              <a:prstDash val="solid"/>
              <a:miter lim="8000"/>
              <a:headEnd type="stealth" w="lg" len="lg"/>
              <a:tailEnd type="stealth" w="lg" len="lg"/>
            </a:ln>
          </p:spPr>
          <p:txBody>
            <a:bodyPr spcFirstLastPara="1" wrap="square" lIns="91440" tIns="45720" rIns="91440" bIns="45720" anchor="t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ïSļîḑe">
              <a:extLst>
                <a:ext uri="{FF2B5EF4-FFF2-40B4-BE49-F238E27FC236}">
                  <a16:creationId xmlns:a16="http://schemas.microsoft.com/office/drawing/2014/main" id="{5482317C-6382-49B1-A88D-E6E8CC5D7732}"/>
                </a:ext>
              </a:extLst>
            </p:cNvPr>
            <p:cNvSpPr/>
            <p:nvPr/>
          </p:nvSpPr>
          <p:spPr>
            <a:xfrm>
              <a:off x="7838350" y="4612355"/>
              <a:ext cx="1519571" cy="632396"/>
            </a:xfrm>
            <a:custGeom>
              <a:avLst/>
              <a:gdLst/>
              <a:ahLst/>
              <a:cxnLst/>
              <a:rect l="l" t="t" r="r" b="b"/>
              <a:pathLst>
                <a:path w="21600" h="18027" extrusionOk="0">
                  <a:moveTo>
                    <a:pt x="0" y="0"/>
                  </a:moveTo>
                  <a:cubicBezTo>
                    <a:pt x="4470" y="15247"/>
                    <a:pt x="13609" y="21600"/>
                    <a:pt x="21600" y="16041"/>
                  </a:cubicBezTo>
                </a:path>
              </a:pathLst>
            </a:custGeom>
            <a:noFill/>
            <a:ln w="19050" cap="flat" cmpd="sng">
              <a:solidFill>
                <a:schemeClr val="bg1">
                  <a:lumMod val="75000"/>
                </a:schemeClr>
              </a:solidFill>
              <a:prstDash val="solid"/>
              <a:miter lim="8000"/>
              <a:headEnd type="stealth" w="lg" len="lg"/>
              <a:tailEnd type="stealth" w="lg" len="lg"/>
            </a:ln>
          </p:spPr>
          <p:txBody>
            <a:bodyPr spcFirstLastPara="1" wrap="square" lIns="91440" tIns="45720" rIns="91440" bIns="45720" anchor="t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9pPr>
            </a:lstStyle>
            <a:p>
              <a:endParaRPr/>
            </a:p>
          </p:txBody>
        </p:sp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F66C963B-F6BB-4858-B327-65F15E8A8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79325" y="1415562"/>
              <a:ext cx="1714831" cy="1714831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47D1A12A-5870-4F55-92AD-7E8E05D1EA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3010" y="4000983"/>
              <a:ext cx="1713600" cy="1713600"/>
            </a:xfrm>
            <a:prstGeom prst="rect">
              <a:avLst/>
            </a:prstGeom>
          </p:spPr>
        </p:pic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4D6B1E0F-F91D-468B-9804-BDCA78B9F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8267" y="3977429"/>
              <a:ext cx="1713600" cy="1713600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417061" y="1524861"/>
            <a:ext cx="8574245" cy="1714268"/>
            <a:chOff x="417061" y="1524861"/>
            <a:chExt cx="8574245" cy="1714268"/>
          </a:xfrm>
        </p:grpSpPr>
        <p:sp>
          <p:nvSpPr>
            <p:cNvPr id="2" name="Rounded Rectangle 1"/>
            <p:cNvSpPr/>
            <p:nvPr/>
          </p:nvSpPr>
          <p:spPr>
            <a:xfrm>
              <a:off x="417061" y="1524861"/>
              <a:ext cx="8574245" cy="171426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73606" y="1898262"/>
              <a:ext cx="8350994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Tìm những hình ảnh nói lên nỗi vất vả, lo lắng của người nông dân trong lao động sản </a:t>
              </a:r>
              <a:r>
                <a:rPr lang="vi-VN" sz="280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xuất</a:t>
              </a:r>
              <a:r>
                <a:rPr 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vi-VN" sz="2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484610" y="4509936"/>
            <a:ext cx="10522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Nỗi vất vã: 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Cày đồng vào buổi trưa, mồ hôi rơi như mưa xuống ruộng. Bưng bát cơm đầy, ăn mọt hạt dẻo thơm, thấy đắng cay muôn phần.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84610" y="3442866"/>
            <a:ext cx="86841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</a:t>
            </a:r>
            <a:r>
              <a:rPr lang="en-US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 nói lên nỗi vất vả, lo lắng của người nông dân trong lao động sản xuất </a:t>
            </a:r>
            <a:r>
              <a:rPr lang="en-US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84610" y="5473460"/>
            <a:ext cx="1118272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 lo lắng: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 cấy còn trông mong nhiều bể: Trông trời, trông đất, trông mây. Trông mưa, trông nắng, trông ngày, trông đêm. Trông cho chân cứng đá mềm. Trông yên biển lặng mới yên tâm lòng.</a:t>
            </a:r>
            <a:endParaRPr lang="en-GB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4155" y="292929"/>
            <a:ext cx="8669263" cy="117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692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Tm="3000">
        <p14:glitter pattern="hexagon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6" grpId="0"/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CB1080BB-5BC6-41E5-8EF8-010257A612EF}"/>
              </a:ext>
            </a:extLst>
          </p:cNvPr>
          <p:cNvGrpSpPr/>
          <p:nvPr/>
        </p:nvGrpSpPr>
        <p:grpSpPr>
          <a:xfrm>
            <a:off x="190494" y="-279190"/>
            <a:ext cx="9562532" cy="1521256"/>
            <a:chOff x="190494" y="-279190"/>
            <a:chExt cx="9562532" cy="1521256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E8EA0643-D197-49E2-B288-71917E7A10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94" y="0"/>
              <a:ext cx="1242066" cy="1242066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3C5DF8C9-B06B-4976-A059-61F800B8E907}"/>
                </a:ext>
              </a:extLst>
            </p:cNvPr>
            <p:cNvSpPr/>
            <p:nvPr/>
          </p:nvSpPr>
          <p:spPr>
            <a:xfrm>
              <a:off x="1334518" y="472443"/>
              <a:ext cx="841850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smtClean="0">
                  <a:ln>
                    <a:noFill/>
                  </a:ln>
                  <a:solidFill>
                    <a:srgbClr val="FC7F50"/>
                  </a:solidFill>
                  <a:effectLst/>
                  <a:uLnTx/>
                  <a:uFillTx/>
                  <a:latin typeface="Coiny" panose="02000903060500060000" pitchFamily="2" charset="0"/>
                  <a:ea typeface="思源黑体 CN Regular"/>
                </a:rPr>
                <a:t>Tìm</a:t>
              </a:r>
              <a:r>
                <a:rPr kumimoji="0" lang="en-US" altLang="zh-CN" sz="4400" b="1" i="0" u="none" strike="noStrike" kern="1200" cap="none" spc="0" normalizeH="0" noProof="0" smtClean="0">
                  <a:ln>
                    <a:noFill/>
                  </a:ln>
                  <a:solidFill>
                    <a:srgbClr val="FC7F50"/>
                  </a:solidFill>
                  <a:effectLst/>
                  <a:uLnTx/>
                  <a:uFillTx/>
                  <a:latin typeface="Coiny" panose="02000903060500060000" pitchFamily="2" charset="0"/>
                  <a:ea typeface="思源黑体 CN Regular"/>
                </a:rPr>
                <a:t> hiểu bài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C7F50"/>
                </a:solidFill>
                <a:effectLst/>
                <a:uLnTx/>
                <a:uFillTx/>
                <a:latin typeface="Coiny" panose="02000903060500060000" pitchFamily="2" charset="0"/>
                <a:ea typeface="思源黑体 CN Regular"/>
              </a:endParaRPr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5D84325B-890F-46D2-A9E4-01021B9EA7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039841">
              <a:off x="4855555" y="-279190"/>
              <a:ext cx="1474476" cy="1474476"/>
            </a:xfrm>
            <a:prstGeom prst="rect">
              <a:avLst/>
            </a:prstGeom>
          </p:spPr>
        </p:pic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3D2042C9-7CA9-43C7-881E-50B8EA10DD06}"/>
              </a:ext>
            </a:extLst>
          </p:cNvPr>
          <p:cNvGrpSpPr/>
          <p:nvPr/>
        </p:nvGrpSpPr>
        <p:grpSpPr>
          <a:xfrm>
            <a:off x="9432107" y="1120490"/>
            <a:ext cx="2324220" cy="2114717"/>
            <a:chOff x="6623010" y="1415562"/>
            <a:chExt cx="4678857" cy="4299021"/>
          </a:xfrm>
        </p:grpSpPr>
        <p:sp>
          <p:nvSpPr>
            <p:cNvPr id="8" name="ï$ḷiḍé">
              <a:extLst>
                <a:ext uri="{FF2B5EF4-FFF2-40B4-BE49-F238E27FC236}">
                  <a16:creationId xmlns:a16="http://schemas.microsoft.com/office/drawing/2014/main" id="{3FACF725-9FDB-4041-AA12-A952BB46C25D}"/>
                </a:ext>
              </a:extLst>
            </p:cNvPr>
            <p:cNvSpPr/>
            <p:nvPr/>
          </p:nvSpPr>
          <p:spPr>
            <a:xfrm>
              <a:off x="8936741" y="2254637"/>
              <a:ext cx="1677067" cy="136646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cubicBezTo>
                    <a:pt x="10656" y="0"/>
                    <a:pt x="19519" y="9282"/>
                    <a:pt x="21600" y="21600"/>
                  </a:cubicBezTo>
                </a:path>
              </a:pathLst>
            </a:custGeom>
            <a:noFill/>
            <a:ln w="19050" cap="flat" cmpd="sng">
              <a:solidFill>
                <a:schemeClr val="bg1">
                  <a:lumMod val="75000"/>
                </a:schemeClr>
              </a:solidFill>
              <a:prstDash val="solid"/>
              <a:miter lim="8000"/>
              <a:headEnd type="stealth" w="lg" len="lg"/>
              <a:tailEnd type="stealth" w="lg" len="lg"/>
            </a:ln>
          </p:spPr>
          <p:txBody>
            <a:bodyPr spcFirstLastPara="1" wrap="square" lIns="91440" tIns="45720" rIns="91440" bIns="45720" anchor="t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9pPr>
            </a:lstStyle>
            <a:p>
              <a:endParaRPr/>
            </a:p>
          </p:txBody>
        </p:sp>
        <p:sp>
          <p:nvSpPr>
            <p:cNvPr id="9" name="ísḻïḑè">
              <a:extLst>
                <a:ext uri="{FF2B5EF4-FFF2-40B4-BE49-F238E27FC236}">
                  <a16:creationId xmlns:a16="http://schemas.microsoft.com/office/drawing/2014/main" id="{FEAA8F8A-1B74-4A04-A81D-06EDBBC6A7AF}"/>
                </a:ext>
              </a:extLst>
            </p:cNvPr>
            <p:cNvSpPr/>
            <p:nvPr/>
          </p:nvSpPr>
          <p:spPr>
            <a:xfrm>
              <a:off x="7704066" y="2679627"/>
              <a:ext cx="1258158" cy="954239"/>
            </a:xfrm>
            <a:custGeom>
              <a:avLst/>
              <a:gdLst/>
              <a:ahLst/>
              <a:cxnLst/>
              <a:rect l="l" t="t" r="r" b="b"/>
              <a:pathLst>
                <a:path w="21600" h="21483" extrusionOk="0">
                  <a:moveTo>
                    <a:pt x="21600" y="9"/>
                  </a:moveTo>
                  <a:cubicBezTo>
                    <a:pt x="17681" y="-117"/>
                    <a:pt x="13715" y="1202"/>
                    <a:pt x="10083" y="3964"/>
                  </a:cubicBezTo>
                  <a:cubicBezTo>
                    <a:pt x="4874" y="8046"/>
                    <a:pt x="1434" y="14388"/>
                    <a:pt x="0" y="21483"/>
                  </a:cubicBezTo>
                </a:path>
              </a:pathLst>
            </a:custGeom>
            <a:noFill/>
            <a:ln w="19050" cap="flat" cmpd="sng">
              <a:solidFill>
                <a:schemeClr val="bg1">
                  <a:lumMod val="75000"/>
                </a:schemeClr>
              </a:solidFill>
              <a:prstDash val="solid"/>
              <a:miter lim="8000"/>
              <a:headEnd type="stealth" w="lg" len="lg"/>
              <a:tailEnd type="stealth" w="lg" len="lg"/>
            </a:ln>
          </p:spPr>
          <p:txBody>
            <a:bodyPr spcFirstLastPara="1" wrap="square" lIns="91440" tIns="45720" rIns="91440" bIns="45720" anchor="t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îSļïḑê">
              <a:extLst>
                <a:ext uri="{FF2B5EF4-FFF2-40B4-BE49-F238E27FC236}">
                  <a16:creationId xmlns:a16="http://schemas.microsoft.com/office/drawing/2014/main" id="{3715063A-4FB4-44A7-BD24-E5953D82D0C8}"/>
                </a:ext>
              </a:extLst>
            </p:cNvPr>
            <p:cNvSpPr/>
            <p:nvPr/>
          </p:nvSpPr>
          <p:spPr>
            <a:xfrm>
              <a:off x="8339105" y="4888631"/>
              <a:ext cx="2038019" cy="787246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0"/>
                  </a:moveTo>
                  <a:cubicBezTo>
                    <a:pt x="18384" y="12975"/>
                    <a:pt x="12748" y="21600"/>
                    <a:pt x="6344" y="21600"/>
                  </a:cubicBezTo>
                  <a:cubicBezTo>
                    <a:pt x="4102" y="21600"/>
                    <a:pt x="1977" y="20531"/>
                    <a:pt x="0" y="18623"/>
                  </a:cubicBezTo>
                </a:path>
              </a:pathLst>
            </a:custGeom>
            <a:noFill/>
            <a:ln w="19050" cap="flat" cmpd="sng">
              <a:solidFill>
                <a:schemeClr val="bg1">
                  <a:lumMod val="75000"/>
                </a:schemeClr>
              </a:solidFill>
              <a:prstDash val="solid"/>
              <a:miter lim="8000"/>
              <a:headEnd type="stealth" w="lg" len="lg"/>
              <a:tailEnd type="stealth" w="lg" len="lg"/>
            </a:ln>
          </p:spPr>
          <p:txBody>
            <a:bodyPr spcFirstLastPara="1" wrap="square" lIns="91440" tIns="45720" rIns="91440" bIns="45720" anchor="t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9pPr>
            </a:lstStyle>
            <a:p>
              <a:endParaRPr/>
            </a:p>
          </p:txBody>
        </p:sp>
        <p:sp>
          <p:nvSpPr>
            <p:cNvPr id="12" name="ïṥḷíḓe">
              <a:extLst>
                <a:ext uri="{FF2B5EF4-FFF2-40B4-BE49-F238E27FC236}">
                  <a16:creationId xmlns:a16="http://schemas.microsoft.com/office/drawing/2014/main" id="{952DDB51-4351-4BB4-8E6F-3DC9C13947C9}"/>
                </a:ext>
              </a:extLst>
            </p:cNvPr>
            <p:cNvSpPr/>
            <p:nvPr/>
          </p:nvSpPr>
          <p:spPr>
            <a:xfrm>
              <a:off x="9753026" y="2964538"/>
              <a:ext cx="473636" cy="1576738"/>
            </a:xfrm>
            <a:custGeom>
              <a:avLst/>
              <a:gdLst/>
              <a:ahLst/>
              <a:cxnLst/>
              <a:rect l="l" t="t" r="r" b="b"/>
              <a:pathLst>
                <a:path w="19442" h="21600" extrusionOk="0">
                  <a:moveTo>
                    <a:pt x="13714" y="21600"/>
                  </a:moveTo>
                  <a:cubicBezTo>
                    <a:pt x="21600" y="16448"/>
                    <a:pt x="21600" y="10113"/>
                    <a:pt x="12114" y="4732"/>
                  </a:cubicBezTo>
                  <a:cubicBezTo>
                    <a:pt x="8800" y="2900"/>
                    <a:pt x="4686" y="1298"/>
                    <a:pt x="0" y="0"/>
                  </a:cubicBezTo>
                </a:path>
              </a:pathLst>
            </a:custGeom>
            <a:noFill/>
            <a:ln w="19050" cap="flat" cmpd="sng">
              <a:solidFill>
                <a:schemeClr val="bg1">
                  <a:lumMod val="75000"/>
                </a:schemeClr>
              </a:solidFill>
              <a:prstDash val="solid"/>
              <a:miter lim="8000"/>
              <a:headEnd type="stealth" w="lg" len="lg"/>
              <a:tailEnd type="stealth" w="lg" len="lg"/>
            </a:ln>
          </p:spPr>
          <p:txBody>
            <a:bodyPr spcFirstLastPara="1" wrap="square" lIns="91440" tIns="45720" rIns="91440" bIns="45720" anchor="t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9pPr>
            </a:lstStyle>
            <a:p>
              <a:endParaRPr/>
            </a:p>
          </p:txBody>
        </p:sp>
        <p:sp>
          <p:nvSpPr>
            <p:cNvPr id="14" name="íŝḻîďé">
              <a:extLst>
                <a:ext uri="{FF2B5EF4-FFF2-40B4-BE49-F238E27FC236}">
                  <a16:creationId xmlns:a16="http://schemas.microsoft.com/office/drawing/2014/main" id="{77E38658-CD99-4D49-A997-E09D6078191B}"/>
                </a:ext>
              </a:extLst>
            </p:cNvPr>
            <p:cNvSpPr/>
            <p:nvPr/>
          </p:nvSpPr>
          <p:spPr>
            <a:xfrm>
              <a:off x="7225449" y="2764300"/>
              <a:ext cx="495677" cy="209348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043" y="21600"/>
                  </a:moveTo>
                  <a:cubicBezTo>
                    <a:pt x="4004" y="18929"/>
                    <a:pt x="0" y="15769"/>
                    <a:pt x="0" y="12380"/>
                  </a:cubicBezTo>
                  <a:cubicBezTo>
                    <a:pt x="0" y="7554"/>
                    <a:pt x="8252" y="3188"/>
                    <a:pt x="21600" y="0"/>
                  </a:cubicBezTo>
                </a:path>
              </a:pathLst>
            </a:custGeom>
            <a:noFill/>
            <a:ln w="19050" cap="flat" cmpd="sng">
              <a:solidFill>
                <a:schemeClr val="bg1">
                  <a:lumMod val="75000"/>
                </a:schemeClr>
              </a:solidFill>
              <a:prstDash val="solid"/>
              <a:miter lim="8000"/>
              <a:headEnd type="stealth" w="lg" len="lg"/>
              <a:tailEnd type="stealth" w="lg" len="lg"/>
            </a:ln>
          </p:spPr>
          <p:txBody>
            <a:bodyPr spcFirstLastPara="1" wrap="square" lIns="91440" tIns="45720" rIns="91440" bIns="45720" anchor="t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ïSļîḑe">
              <a:extLst>
                <a:ext uri="{FF2B5EF4-FFF2-40B4-BE49-F238E27FC236}">
                  <a16:creationId xmlns:a16="http://schemas.microsoft.com/office/drawing/2014/main" id="{5482317C-6382-49B1-A88D-E6E8CC5D7732}"/>
                </a:ext>
              </a:extLst>
            </p:cNvPr>
            <p:cNvSpPr/>
            <p:nvPr/>
          </p:nvSpPr>
          <p:spPr>
            <a:xfrm>
              <a:off x="7838350" y="4612355"/>
              <a:ext cx="1519571" cy="632396"/>
            </a:xfrm>
            <a:custGeom>
              <a:avLst/>
              <a:gdLst/>
              <a:ahLst/>
              <a:cxnLst/>
              <a:rect l="l" t="t" r="r" b="b"/>
              <a:pathLst>
                <a:path w="21600" h="18027" extrusionOk="0">
                  <a:moveTo>
                    <a:pt x="0" y="0"/>
                  </a:moveTo>
                  <a:cubicBezTo>
                    <a:pt x="4470" y="15247"/>
                    <a:pt x="13609" y="21600"/>
                    <a:pt x="21600" y="16041"/>
                  </a:cubicBezTo>
                </a:path>
              </a:pathLst>
            </a:custGeom>
            <a:noFill/>
            <a:ln w="19050" cap="flat" cmpd="sng">
              <a:solidFill>
                <a:schemeClr val="bg1">
                  <a:lumMod val="75000"/>
                </a:schemeClr>
              </a:solidFill>
              <a:prstDash val="solid"/>
              <a:miter lim="8000"/>
              <a:headEnd type="stealth" w="lg" len="lg"/>
              <a:tailEnd type="stealth" w="lg" len="lg"/>
            </a:ln>
          </p:spPr>
          <p:txBody>
            <a:bodyPr spcFirstLastPara="1" wrap="square" lIns="91440" tIns="45720" rIns="91440" bIns="45720" anchor="t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9pPr>
            </a:lstStyle>
            <a:p>
              <a:endParaRPr/>
            </a:p>
          </p:txBody>
        </p:sp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F66C963B-F6BB-4858-B327-65F15E8A8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79325" y="1415562"/>
              <a:ext cx="1714831" cy="1714831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47D1A12A-5870-4F55-92AD-7E8E05D1EA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3010" y="4000983"/>
              <a:ext cx="1713600" cy="1713600"/>
            </a:xfrm>
            <a:prstGeom prst="rect">
              <a:avLst/>
            </a:prstGeom>
          </p:spPr>
        </p:pic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4D6B1E0F-F91D-468B-9804-BDCA78B9F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8267" y="3977429"/>
              <a:ext cx="1713600" cy="1713600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417061" y="1524861"/>
            <a:ext cx="8574245" cy="1714268"/>
            <a:chOff x="417061" y="1524861"/>
            <a:chExt cx="8574245" cy="1714268"/>
          </a:xfrm>
        </p:grpSpPr>
        <p:sp>
          <p:nvSpPr>
            <p:cNvPr id="2" name="Rounded Rectangle 1"/>
            <p:cNvSpPr/>
            <p:nvPr/>
          </p:nvSpPr>
          <p:spPr>
            <a:xfrm>
              <a:off x="417061" y="1524861"/>
              <a:ext cx="8574245" cy="171426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73606" y="1898262"/>
              <a:ext cx="8350994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 câu nào thể hiện tinh thần lạc quan của người nông dân?</a:t>
              </a:r>
              <a:endParaRPr lang="vi-VN" sz="2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936394" y="4771636"/>
            <a:ext cx="10522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lênh chẳng quản lâu đâu,</a:t>
            </a:r>
            <a:endParaRPr lang="vi-VN" sz="28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 nay nước bạc, ngày sau cơm vàng.</a:t>
            </a:r>
            <a:endParaRPr lang="en-GB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0" y="3486662"/>
            <a:ext cx="3281552" cy="3281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484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Tm="3000">
        <p14:glitter pattern="hexagon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CB1080BB-5BC6-41E5-8EF8-010257A612EF}"/>
              </a:ext>
            </a:extLst>
          </p:cNvPr>
          <p:cNvGrpSpPr/>
          <p:nvPr/>
        </p:nvGrpSpPr>
        <p:grpSpPr>
          <a:xfrm>
            <a:off x="190494" y="-279190"/>
            <a:ext cx="9562532" cy="1521256"/>
            <a:chOff x="190494" y="-279190"/>
            <a:chExt cx="9562532" cy="1521256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E8EA0643-D197-49E2-B288-71917E7A10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94" y="0"/>
              <a:ext cx="1242066" cy="1242066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3C5DF8C9-B06B-4976-A059-61F800B8E907}"/>
                </a:ext>
              </a:extLst>
            </p:cNvPr>
            <p:cNvSpPr/>
            <p:nvPr/>
          </p:nvSpPr>
          <p:spPr>
            <a:xfrm>
              <a:off x="1334518" y="472443"/>
              <a:ext cx="841850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smtClean="0">
                  <a:ln>
                    <a:noFill/>
                  </a:ln>
                  <a:solidFill>
                    <a:srgbClr val="FC7F50"/>
                  </a:solidFill>
                  <a:effectLst/>
                  <a:uLnTx/>
                  <a:uFillTx/>
                  <a:latin typeface="Coiny" panose="02000903060500060000" pitchFamily="2" charset="0"/>
                  <a:ea typeface="思源黑体 CN Regular"/>
                </a:rPr>
                <a:t>Tìm</a:t>
              </a:r>
              <a:r>
                <a:rPr kumimoji="0" lang="en-US" altLang="zh-CN" sz="4400" b="1" i="0" u="none" strike="noStrike" kern="1200" cap="none" spc="0" normalizeH="0" noProof="0" smtClean="0">
                  <a:ln>
                    <a:noFill/>
                  </a:ln>
                  <a:solidFill>
                    <a:srgbClr val="FC7F50"/>
                  </a:solidFill>
                  <a:effectLst/>
                  <a:uLnTx/>
                  <a:uFillTx/>
                  <a:latin typeface="Coiny" panose="02000903060500060000" pitchFamily="2" charset="0"/>
                  <a:ea typeface="思源黑体 CN Regular"/>
                </a:rPr>
                <a:t> hiểu bài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C7F50"/>
                </a:solidFill>
                <a:effectLst/>
                <a:uLnTx/>
                <a:uFillTx/>
                <a:latin typeface="Coiny" panose="02000903060500060000" pitchFamily="2" charset="0"/>
                <a:ea typeface="思源黑体 CN Regular"/>
              </a:endParaRPr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5D84325B-890F-46D2-A9E4-01021B9EA7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039841">
              <a:off x="4855555" y="-279190"/>
              <a:ext cx="1474476" cy="1474476"/>
            </a:xfrm>
            <a:prstGeom prst="rect">
              <a:avLst/>
            </a:prstGeom>
          </p:spPr>
        </p:pic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3D2042C9-7CA9-43C7-881E-50B8EA10DD06}"/>
              </a:ext>
            </a:extLst>
          </p:cNvPr>
          <p:cNvGrpSpPr/>
          <p:nvPr/>
        </p:nvGrpSpPr>
        <p:grpSpPr>
          <a:xfrm>
            <a:off x="9432107" y="1120490"/>
            <a:ext cx="2324220" cy="2114717"/>
            <a:chOff x="6623010" y="1415562"/>
            <a:chExt cx="4678857" cy="4299021"/>
          </a:xfrm>
        </p:grpSpPr>
        <p:sp>
          <p:nvSpPr>
            <p:cNvPr id="8" name="ï$ḷiḍé">
              <a:extLst>
                <a:ext uri="{FF2B5EF4-FFF2-40B4-BE49-F238E27FC236}">
                  <a16:creationId xmlns:a16="http://schemas.microsoft.com/office/drawing/2014/main" id="{3FACF725-9FDB-4041-AA12-A952BB46C25D}"/>
                </a:ext>
              </a:extLst>
            </p:cNvPr>
            <p:cNvSpPr/>
            <p:nvPr/>
          </p:nvSpPr>
          <p:spPr>
            <a:xfrm>
              <a:off x="8936741" y="2254637"/>
              <a:ext cx="1677067" cy="136646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cubicBezTo>
                    <a:pt x="10656" y="0"/>
                    <a:pt x="19519" y="9282"/>
                    <a:pt x="21600" y="21600"/>
                  </a:cubicBezTo>
                </a:path>
              </a:pathLst>
            </a:custGeom>
            <a:noFill/>
            <a:ln w="19050" cap="flat" cmpd="sng">
              <a:solidFill>
                <a:schemeClr val="bg1">
                  <a:lumMod val="75000"/>
                </a:schemeClr>
              </a:solidFill>
              <a:prstDash val="solid"/>
              <a:miter lim="8000"/>
              <a:headEnd type="stealth" w="lg" len="lg"/>
              <a:tailEnd type="stealth" w="lg" len="lg"/>
            </a:ln>
          </p:spPr>
          <p:txBody>
            <a:bodyPr spcFirstLastPara="1" wrap="square" lIns="91440" tIns="45720" rIns="91440" bIns="45720" anchor="t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9pPr>
            </a:lstStyle>
            <a:p>
              <a:endParaRPr/>
            </a:p>
          </p:txBody>
        </p:sp>
        <p:sp>
          <p:nvSpPr>
            <p:cNvPr id="9" name="ísḻïḑè">
              <a:extLst>
                <a:ext uri="{FF2B5EF4-FFF2-40B4-BE49-F238E27FC236}">
                  <a16:creationId xmlns:a16="http://schemas.microsoft.com/office/drawing/2014/main" id="{FEAA8F8A-1B74-4A04-A81D-06EDBBC6A7AF}"/>
                </a:ext>
              </a:extLst>
            </p:cNvPr>
            <p:cNvSpPr/>
            <p:nvPr/>
          </p:nvSpPr>
          <p:spPr>
            <a:xfrm>
              <a:off x="7704066" y="2679627"/>
              <a:ext cx="1258158" cy="954239"/>
            </a:xfrm>
            <a:custGeom>
              <a:avLst/>
              <a:gdLst/>
              <a:ahLst/>
              <a:cxnLst/>
              <a:rect l="l" t="t" r="r" b="b"/>
              <a:pathLst>
                <a:path w="21600" h="21483" extrusionOk="0">
                  <a:moveTo>
                    <a:pt x="21600" y="9"/>
                  </a:moveTo>
                  <a:cubicBezTo>
                    <a:pt x="17681" y="-117"/>
                    <a:pt x="13715" y="1202"/>
                    <a:pt x="10083" y="3964"/>
                  </a:cubicBezTo>
                  <a:cubicBezTo>
                    <a:pt x="4874" y="8046"/>
                    <a:pt x="1434" y="14388"/>
                    <a:pt x="0" y="21483"/>
                  </a:cubicBezTo>
                </a:path>
              </a:pathLst>
            </a:custGeom>
            <a:noFill/>
            <a:ln w="19050" cap="flat" cmpd="sng">
              <a:solidFill>
                <a:schemeClr val="bg1">
                  <a:lumMod val="75000"/>
                </a:schemeClr>
              </a:solidFill>
              <a:prstDash val="solid"/>
              <a:miter lim="8000"/>
              <a:headEnd type="stealth" w="lg" len="lg"/>
              <a:tailEnd type="stealth" w="lg" len="lg"/>
            </a:ln>
          </p:spPr>
          <p:txBody>
            <a:bodyPr spcFirstLastPara="1" wrap="square" lIns="91440" tIns="45720" rIns="91440" bIns="45720" anchor="t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îSļïḑê">
              <a:extLst>
                <a:ext uri="{FF2B5EF4-FFF2-40B4-BE49-F238E27FC236}">
                  <a16:creationId xmlns:a16="http://schemas.microsoft.com/office/drawing/2014/main" id="{3715063A-4FB4-44A7-BD24-E5953D82D0C8}"/>
                </a:ext>
              </a:extLst>
            </p:cNvPr>
            <p:cNvSpPr/>
            <p:nvPr/>
          </p:nvSpPr>
          <p:spPr>
            <a:xfrm>
              <a:off x="8339105" y="4888631"/>
              <a:ext cx="2038019" cy="787246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0"/>
                  </a:moveTo>
                  <a:cubicBezTo>
                    <a:pt x="18384" y="12975"/>
                    <a:pt x="12748" y="21600"/>
                    <a:pt x="6344" y="21600"/>
                  </a:cubicBezTo>
                  <a:cubicBezTo>
                    <a:pt x="4102" y="21600"/>
                    <a:pt x="1977" y="20531"/>
                    <a:pt x="0" y="18623"/>
                  </a:cubicBezTo>
                </a:path>
              </a:pathLst>
            </a:custGeom>
            <a:noFill/>
            <a:ln w="19050" cap="flat" cmpd="sng">
              <a:solidFill>
                <a:schemeClr val="bg1">
                  <a:lumMod val="75000"/>
                </a:schemeClr>
              </a:solidFill>
              <a:prstDash val="solid"/>
              <a:miter lim="8000"/>
              <a:headEnd type="stealth" w="lg" len="lg"/>
              <a:tailEnd type="stealth" w="lg" len="lg"/>
            </a:ln>
          </p:spPr>
          <p:txBody>
            <a:bodyPr spcFirstLastPara="1" wrap="square" lIns="91440" tIns="45720" rIns="91440" bIns="45720" anchor="t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9pPr>
            </a:lstStyle>
            <a:p>
              <a:endParaRPr/>
            </a:p>
          </p:txBody>
        </p:sp>
        <p:sp>
          <p:nvSpPr>
            <p:cNvPr id="12" name="ïṥḷíḓe">
              <a:extLst>
                <a:ext uri="{FF2B5EF4-FFF2-40B4-BE49-F238E27FC236}">
                  <a16:creationId xmlns:a16="http://schemas.microsoft.com/office/drawing/2014/main" id="{952DDB51-4351-4BB4-8E6F-3DC9C13947C9}"/>
                </a:ext>
              </a:extLst>
            </p:cNvPr>
            <p:cNvSpPr/>
            <p:nvPr/>
          </p:nvSpPr>
          <p:spPr>
            <a:xfrm>
              <a:off x="9753026" y="2964538"/>
              <a:ext cx="473636" cy="1576738"/>
            </a:xfrm>
            <a:custGeom>
              <a:avLst/>
              <a:gdLst/>
              <a:ahLst/>
              <a:cxnLst/>
              <a:rect l="l" t="t" r="r" b="b"/>
              <a:pathLst>
                <a:path w="19442" h="21600" extrusionOk="0">
                  <a:moveTo>
                    <a:pt x="13714" y="21600"/>
                  </a:moveTo>
                  <a:cubicBezTo>
                    <a:pt x="21600" y="16448"/>
                    <a:pt x="21600" y="10113"/>
                    <a:pt x="12114" y="4732"/>
                  </a:cubicBezTo>
                  <a:cubicBezTo>
                    <a:pt x="8800" y="2900"/>
                    <a:pt x="4686" y="1298"/>
                    <a:pt x="0" y="0"/>
                  </a:cubicBezTo>
                </a:path>
              </a:pathLst>
            </a:custGeom>
            <a:noFill/>
            <a:ln w="19050" cap="flat" cmpd="sng">
              <a:solidFill>
                <a:schemeClr val="bg1">
                  <a:lumMod val="75000"/>
                </a:schemeClr>
              </a:solidFill>
              <a:prstDash val="solid"/>
              <a:miter lim="8000"/>
              <a:headEnd type="stealth" w="lg" len="lg"/>
              <a:tailEnd type="stealth" w="lg" len="lg"/>
            </a:ln>
          </p:spPr>
          <p:txBody>
            <a:bodyPr spcFirstLastPara="1" wrap="square" lIns="91440" tIns="45720" rIns="91440" bIns="45720" anchor="t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9pPr>
            </a:lstStyle>
            <a:p>
              <a:endParaRPr/>
            </a:p>
          </p:txBody>
        </p:sp>
        <p:sp>
          <p:nvSpPr>
            <p:cNvPr id="14" name="íŝḻîďé">
              <a:extLst>
                <a:ext uri="{FF2B5EF4-FFF2-40B4-BE49-F238E27FC236}">
                  <a16:creationId xmlns:a16="http://schemas.microsoft.com/office/drawing/2014/main" id="{77E38658-CD99-4D49-A997-E09D6078191B}"/>
                </a:ext>
              </a:extLst>
            </p:cNvPr>
            <p:cNvSpPr/>
            <p:nvPr/>
          </p:nvSpPr>
          <p:spPr>
            <a:xfrm>
              <a:off x="7225449" y="2764300"/>
              <a:ext cx="495677" cy="209348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043" y="21600"/>
                  </a:moveTo>
                  <a:cubicBezTo>
                    <a:pt x="4004" y="18929"/>
                    <a:pt x="0" y="15769"/>
                    <a:pt x="0" y="12380"/>
                  </a:cubicBezTo>
                  <a:cubicBezTo>
                    <a:pt x="0" y="7554"/>
                    <a:pt x="8252" y="3188"/>
                    <a:pt x="21600" y="0"/>
                  </a:cubicBezTo>
                </a:path>
              </a:pathLst>
            </a:custGeom>
            <a:noFill/>
            <a:ln w="19050" cap="flat" cmpd="sng">
              <a:solidFill>
                <a:schemeClr val="bg1">
                  <a:lumMod val="75000"/>
                </a:schemeClr>
              </a:solidFill>
              <a:prstDash val="solid"/>
              <a:miter lim="8000"/>
              <a:headEnd type="stealth" w="lg" len="lg"/>
              <a:tailEnd type="stealth" w="lg" len="lg"/>
            </a:ln>
          </p:spPr>
          <p:txBody>
            <a:bodyPr spcFirstLastPara="1" wrap="square" lIns="91440" tIns="45720" rIns="91440" bIns="45720" anchor="t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ïSļîḑe">
              <a:extLst>
                <a:ext uri="{FF2B5EF4-FFF2-40B4-BE49-F238E27FC236}">
                  <a16:creationId xmlns:a16="http://schemas.microsoft.com/office/drawing/2014/main" id="{5482317C-6382-49B1-A88D-E6E8CC5D7732}"/>
                </a:ext>
              </a:extLst>
            </p:cNvPr>
            <p:cNvSpPr/>
            <p:nvPr/>
          </p:nvSpPr>
          <p:spPr>
            <a:xfrm>
              <a:off x="7838350" y="4612355"/>
              <a:ext cx="1519571" cy="632396"/>
            </a:xfrm>
            <a:custGeom>
              <a:avLst/>
              <a:gdLst/>
              <a:ahLst/>
              <a:cxnLst/>
              <a:rect l="l" t="t" r="r" b="b"/>
              <a:pathLst>
                <a:path w="21600" h="18027" extrusionOk="0">
                  <a:moveTo>
                    <a:pt x="0" y="0"/>
                  </a:moveTo>
                  <a:cubicBezTo>
                    <a:pt x="4470" y="15247"/>
                    <a:pt x="13609" y="21600"/>
                    <a:pt x="21600" y="16041"/>
                  </a:cubicBezTo>
                </a:path>
              </a:pathLst>
            </a:custGeom>
            <a:noFill/>
            <a:ln w="19050" cap="flat" cmpd="sng">
              <a:solidFill>
                <a:schemeClr val="bg1">
                  <a:lumMod val="75000"/>
                </a:schemeClr>
              </a:solidFill>
              <a:prstDash val="solid"/>
              <a:miter lim="8000"/>
              <a:headEnd type="stealth" w="lg" len="lg"/>
              <a:tailEnd type="stealth" w="lg" len="lg"/>
            </a:ln>
          </p:spPr>
          <p:txBody>
            <a:bodyPr spcFirstLastPara="1" wrap="square" lIns="91440" tIns="45720" rIns="91440" bIns="45720" anchor="t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</a:defRPr>
              </a:lvl9pPr>
            </a:lstStyle>
            <a:p>
              <a:endParaRPr/>
            </a:p>
          </p:txBody>
        </p:sp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F66C963B-F6BB-4858-B327-65F15E8A8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79325" y="1415562"/>
              <a:ext cx="1714831" cy="1714831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47D1A12A-5870-4F55-92AD-7E8E05D1EA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3010" y="4000983"/>
              <a:ext cx="1713600" cy="1713600"/>
            </a:xfrm>
            <a:prstGeom prst="rect">
              <a:avLst/>
            </a:prstGeom>
          </p:spPr>
        </p:pic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4D6B1E0F-F91D-468B-9804-BDCA78B9F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8267" y="3977429"/>
              <a:ext cx="1713600" cy="1713600"/>
            </a:xfrm>
            <a:prstGeom prst="rect">
              <a:avLst/>
            </a:prstGeom>
          </p:spPr>
        </p:pic>
      </p:grpSp>
      <p:sp>
        <p:nvSpPr>
          <p:cNvPr id="2" name="Rounded Rectangle 1"/>
          <p:cNvSpPr/>
          <p:nvPr/>
        </p:nvSpPr>
        <p:spPr>
          <a:xfrm>
            <a:off x="417061" y="1524861"/>
            <a:ext cx="8574245" cy="143403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592206" y="2008636"/>
            <a:ext cx="83509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Tìm những câu ứng với mỗi nội dung dưới đây:</a:t>
            </a:r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11527" y="3321848"/>
            <a:ext cx="10522762" cy="1953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a. Khuyên nông dân chăm chỉ cấy cày</a:t>
            </a:r>
          </a:p>
          <a:p>
            <a:pPr>
              <a:lnSpc>
                <a:spcPct val="150000"/>
              </a:lnSpc>
            </a:pP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b. Thể hiện quyết tâm lao động, sản xuất</a:t>
            </a:r>
          </a:p>
          <a:p>
            <a:pPr>
              <a:lnSpc>
                <a:spcPct val="150000"/>
              </a:lnSpc>
            </a:pP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c. Nhắc người ta nhớ ơn người làm ra hạt gạo</a:t>
            </a:r>
          </a:p>
        </p:txBody>
      </p:sp>
      <p:pic>
        <p:nvPicPr>
          <p:cNvPr id="22" name="图片 4">
            <a:extLst>
              <a:ext uri="{FF2B5EF4-FFF2-40B4-BE49-F238E27FC236}">
                <a16:creationId xmlns:a16="http://schemas.microsoft.com/office/drawing/2014/main" id="{3501C5D0-AB93-43E1-9A60-9833A0CCABF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>
            <a:off x="1110076" y="5908668"/>
            <a:ext cx="944155" cy="949332"/>
          </a:xfrm>
          <a:prstGeom prst="rect">
            <a:avLst/>
          </a:prstGeom>
        </p:spPr>
      </p:pic>
      <p:pic>
        <p:nvPicPr>
          <p:cNvPr id="23" name="图片 1">
            <a:extLst>
              <a:ext uri="{FF2B5EF4-FFF2-40B4-BE49-F238E27FC236}">
                <a16:creationId xmlns:a16="http://schemas.microsoft.com/office/drawing/2014/main" id="{63149776-FA27-47F3-8037-C60EBD93D8D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>
            <a:off x="-15291" y="5693839"/>
            <a:ext cx="1157812" cy="1164161"/>
          </a:xfrm>
          <a:prstGeom prst="rect">
            <a:avLst/>
          </a:prstGeom>
        </p:spPr>
      </p:pic>
      <p:pic>
        <p:nvPicPr>
          <p:cNvPr id="24" name="图片 4">
            <a:extLst>
              <a:ext uri="{FF2B5EF4-FFF2-40B4-BE49-F238E27FC236}">
                <a16:creationId xmlns:a16="http://schemas.microsoft.com/office/drawing/2014/main" id="{3501C5D0-AB93-43E1-9A60-9833A0CCABF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>
            <a:off x="2054231" y="5908668"/>
            <a:ext cx="944155" cy="949332"/>
          </a:xfrm>
          <a:prstGeom prst="rect">
            <a:avLst/>
          </a:prstGeom>
        </p:spPr>
      </p:pic>
      <p:pic>
        <p:nvPicPr>
          <p:cNvPr id="27" name="图片 12">
            <a:extLst>
              <a:ext uri="{FF2B5EF4-FFF2-40B4-BE49-F238E27FC236}">
                <a16:creationId xmlns:a16="http://schemas.microsoft.com/office/drawing/2014/main" id="{59E545FD-946D-4FEB-86A6-22301605AC9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4" t="51533" r="25887" b="14372"/>
          <a:stretch/>
        </p:blipFill>
        <p:spPr>
          <a:xfrm>
            <a:off x="9153768" y="4552955"/>
            <a:ext cx="3038232" cy="207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446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Tm="3000">
        <p14:glitter pattern="hexagon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7E47E5B9-D331-4A93-BD29-4A3F7C476A4D}"/>
              </a:ext>
            </a:extLst>
          </p:cNvPr>
          <p:cNvGrpSpPr/>
          <p:nvPr/>
        </p:nvGrpSpPr>
        <p:grpSpPr>
          <a:xfrm flipH="1">
            <a:off x="0" y="835741"/>
            <a:ext cx="5848613" cy="6022259"/>
            <a:chOff x="6343387" y="835741"/>
            <a:chExt cx="5848613" cy="6022259"/>
          </a:xfrm>
        </p:grpSpPr>
        <p:pic>
          <p:nvPicPr>
            <p:cNvPr id="2" name="图片 1" descr="图片包含 餐桌&#10;&#10;已生成高可信度的说明">
              <a:extLst>
                <a:ext uri="{FF2B5EF4-FFF2-40B4-BE49-F238E27FC236}">
                  <a16:creationId xmlns:a16="http://schemas.microsoft.com/office/drawing/2014/main" id="{CEACC9C8-CBEA-4FE7-8B41-187A252BA5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8859" y="835741"/>
              <a:ext cx="2847768" cy="5683046"/>
            </a:xfrm>
            <a:prstGeom prst="rect">
              <a:avLst/>
            </a:prstGeom>
          </p:spPr>
        </p:pic>
        <p:pic>
          <p:nvPicPr>
            <p:cNvPr id="3" name="图片 2" descr="图片包含 植物, 树叶&#10;&#10;已生成极高可信度的说明">
              <a:extLst>
                <a:ext uri="{FF2B5EF4-FFF2-40B4-BE49-F238E27FC236}">
                  <a16:creationId xmlns:a16="http://schemas.microsoft.com/office/drawing/2014/main" id="{F7A8FF7C-126C-47D7-A4C8-6F20E3144C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64" t="14911"/>
            <a:stretch/>
          </p:blipFill>
          <p:spPr>
            <a:xfrm>
              <a:off x="6343387" y="1022555"/>
              <a:ext cx="5848613" cy="5835445"/>
            </a:xfrm>
            <a:prstGeom prst="rect">
              <a:avLst/>
            </a:prstGeom>
          </p:spPr>
        </p:pic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2C93E18F-F8DB-4C06-9529-5467B7BBDAF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2" r="79776" b="73620"/>
          <a:stretch/>
        </p:blipFill>
        <p:spPr>
          <a:xfrm>
            <a:off x="8318514" y="0"/>
            <a:ext cx="2397491" cy="130769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3EE5F2F-FCE5-4160-A487-DA1DCA03F9A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 rot="13111569" flipH="1">
            <a:off x="10018205" y="-373850"/>
            <a:ext cx="2465596" cy="24791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3435" y="1083191"/>
            <a:ext cx="7901101" cy="518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909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">
        <p:blinds dir="vert"/>
      </p:transition>
    </mc:Choice>
    <mc:Fallback>
      <p:transition spd="slow" advTm="1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CB1080BB-5BC6-41E5-8EF8-010257A612EF}"/>
              </a:ext>
            </a:extLst>
          </p:cNvPr>
          <p:cNvGrpSpPr/>
          <p:nvPr/>
        </p:nvGrpSpPr>
        <p:grpSpPr>
          <a:xfrm>
            <a:off x="190494" y="-279190"/>
            <a:ext cx="9562532" cy="1521256"/>
            <a:chOff x="190494" y="-279190"/>
            <a:chExt cx="9562532" cy="1521256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E8EA0643-D197-49E2-B288-71917E7A10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94" y="0"/>
              <a:ext cx="1242066" cy="1242066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3C5DF8C9-B06B-4976-A059-61F800B8E907}"/>
                </a:ext>
              </a:extLst>
            </p:cNvPr>
            <p:cNvSpPr/>
            <p:nvPr/>
          </p:nvSpPr>
          <p:spPr>
            <a:xfrm>
              <a:off x="1334518" y="472443"/>
              <a:ext cx="841850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smtClean="0">
                  <a:ln>
                    <a:noFill/>
                  </a:ln>
                  <a:solidFill>
                    <a:srgbClr val="FC7F50"/>
                  </a:solidFill>
                  <a:effectLst/>
                  <a:uLnTx/>
                  <a:uFillTx/>
                  <a:latin typeface="Coiny" panose="02000903060500060000" pitchFamily="2" charset="0"/>
                  <a:ea typeface="思源黑体 CN Regular"/>
                </a:rPr>
                <a:t>Tìm</a:t>
              </a:r>
              <a:r>
                <a:rPr kumimoji="0" lang="en-US" altLang="zh-CN" sz="4400" b="1" i="0" u="none" strike="noStrike" kern="1200" cap="none" spc="0" normalizeH="0" noProof="0" smtClean="0">
                  <a:ln>
                    <a:noFill/>
                  </a:ln>
                  <a:solidFill>
                    <a:srgbClr val="FC7F50"/>
                  </a:solidFill>
                  <a:effectLst/>
                  <a:uLnTx/>
                  <a:uFillTx/>
                  <a:latin typeface="Coiny" panose="02000903060500060000" pitchFamily="2" charset="0"/>
                  <a:ea typeface="思源黑体 CN Regular"/>
                </a:rPr>
                <a:t> hiểu bài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C7F50"/>
                </a:solidFill>
                <a:effectLst/>
                <a:uLnTx/>
                <a:uFillTx/>
                <a:latin typeface="Coiny" panose="02000903060500060000" pitchFamily="2" charset="0"/>
                <a:ea typeface="思源黑体 CN Regular"/>
              </a:endParaRPr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5D84325B-890F-46D2-A9E4-01021B9EA7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039841">
              <a:off x="4855555" y="-279190"/>
              <a:ext cx="1474476" cy="1474476"/>
            </a:xfrm>
            <a:prstGeom prst="rect">
              <a:avLst/>
            </a:prstGeom>
          </p:spPr>
        </p:pic>
      </p:grpSp>
      <p:sp>
        <p:nvSpPr>
          <p:cNvPr id="2" name="Rounded Rectangle 1"/>
          <p:cNvSpPr/>
          <p:nvPr/>
        </p:nvSpPr>
        <p:spPr>
          <a:xfrm>
            <a:off x="1259898" y="1422471"/>
            <a:ext cx="8574245" cy="143403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1435043" y="1906246"/>
            <a:ext cx="83509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Tìm những câu ứng với mỗi nội dung dưới đây:</a:t>
            </a:r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图片 4">
            <a:extLst>
              <a:ext uri="{FF2B5EF4-FFF2-40B4-BE49-F238E27FC236}">
                <a16:creationId xmlns:a16="http://schemas.microsoft.com/office/drawing/2014/main" id="{3501C5D0-AB93-43E1-9A60-9833A0CCABF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>
            <a:off x="1110076" y="5908668"/>
            <a:ext cx="944155" cy="949332"/>
          </a:xfrm>
          <a:prstGeom prst="rect">
            <a:avLst/>
          </a:prstGeom>
        </p:spPr>
      </p:pic>
      <p:pic>
        <p:nvPicPr>
          <p:cNvPr id="23" name="图片 1">
            <a:extLst>
              <a:ext uri="{FF2B5EF4-FFF2-40B4-BE49-F238E27FC236}">
                <a16:creationId xmlns:a16="http://schemas.microsoft.com/office/drawing/2014/main" id="{63149776-FA27-47F3-8037-C60EBD93D8D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>
            <a:off x="-15291" y="5693839"/>
            <a:ext cx="1157812" cy="1164161"/>
          </a:xfrm>
          <a:prstGeom prst="rect">
            <a:avLst/>
          </a:prstGeom>
        </p:spPr>
      </p:pic>
      <p:pic>
        <p:nvPicPr>
          <p:cNvPr id="24" name="图片 4">
            <a:extLst>
              <a:ext uri="{FF2B5EF4-FFF2-40B4-BE49-F238E27FC236}">
                <a16:creationId xmlns:a16="http://schemas.microsoft.com/office/drawing/2014/main" id="{3501C5D0-AB93-43E1-9A60-9833A0CCABF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>
            <a:off x="2054231" y="5908668"/>
            <a:ext cx="944155" cy="949332"/>
          </a:xfrm>
          <a:prstGeom prst="rect">
            <a:avLst/>
          </a:prstGeom>
        </p:spPr>
      </p:pic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161057"/>
              </p:ext>
            </p:extLst>
          </p:nvPr>
        </p:nvGraphicFramePr>
        <p:xfrm>
          <a:off x="1432560" y="3118554"/>
          <a:ext cx="9139646" cy="2885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9566">
                  <a:extLst>
                    <a:ext uri="{9D8B030D-6E8A-4147-A177-3AD203B41FA5}">
                      <a16:colId xmlns:a16="http://schemas.microsoft.com/office/drawing/2014/main" val="1192274433"/>
                    </a:ext>
                  </a:extLst>
                </a:gridCol>
                <a:gridCol w="4450080">
                  <a:extLst>
                    <a:ext uri="{9D8B030D-6E8A-4147-A177-3AD203B41FA5}">
                      <a16:colId xmlns:a16="http://schemas.microsoft.com/office/drawing/2014/main" val="3455991984"/>
                    </a:ext>
                  </a:extLst>
                </a:gridCol>
              </a:tblGrid>
              <a:tr h="96189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EE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E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888133"/>
                  </a:ext>
                </a:extLst>
              </a:tr>
              <a:tr h="96189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7621432"/>
                  </a:ext>
                </a:extLst>
              </a:tr>
              <a:tr h="96189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5384048"/>
                  </a:ext>
                </a:extLst>
              </a:tr>
            </a:tbl>
          </a:graphicData>
        </a:graphic>
      </p:graphicFrame>
      <p:sp>
        <p:nvSpPr>
          <p:cNvPr id="19" name="Rectangle 18"/>
          <p:cNvSpPr/>
          <p:nvPr/>
        </p:nvSpPr>
        <p:spPr>
          <a:xfrm>
            <a:off x="1730091" y="3432541"/>
            <a:ext cx="38443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000">
                <a:latin typeface="Times New Roman" panose="02020603050405020304" pitchFamily="18" charset="0"/>
                <a:cs typeface="Times New Roman" panose="02020603050405020304" pitchFamily="18" charset="0"/>
              </a:rPr>
              <a:t>Khuyên nông dân chăm chỉ cấy cày</a:t>
            </a:r>
            <a:endParaRPr lang="en-GB" sz="2000"/>
          </a:p>
        </p:txBody>
      </p:sp>
      <p:sp>
        <p:nvSpPr>
          <p:cNvPr id="25" name="Rectangle 24"/>
          <p:cNvSpPr/>
          <p:nvPr/>
        </p:nvSpPr>
        <p:spPr>
          <a:xfrm>
            <a:off x="1715480" y="4281564"/>
            <a:ext cx="4097597" cy="498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000">
                <a:latin typeface="Times New Roman" panose="02020603050405020304" pitchFamily="18" charset="0"/>
                <a:cs typeface="Times New Roman" panose="02020603050405020304" pitchFamily="18" charset="0"/>
              </a:rPr>
              <a:t>Thể hiện quyết tâm lao động, sản xuất</a:t>
            </a:r>
            <a:endParaRPr lang="vi-VN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456595" y="5240994"/>
            <a:ext cx="4615366" cy="498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000">
                <a:latin typeface="Times New Roman" panose="02020603050405020304" pitchFamily="18" charset="0"/>
                <a:cs typeface="Times New Roman" panose="02020603050405020304" pitchFamily="18" charset="0"/>
              </a:rPr>
              <a:t>Nhắc người ta nhớ ơn người làm ra hạt gạo</a:t>
            </a:r>
            <a:endParaRPr lang="vi-VN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216434" y="3278653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vi-VN" sz="2000">
                <a:latin typeface="Times New Roman" panose="02020603050405020304" pitchFamily="18" charset="0"/>
                <a:cs typeface="Times New Roman" panose="02020603050405020304" pitchFamily="18" charset="0"/>
              </a:rPr>
              <a:t>Ai ơi, đừng bỏ ruộng hoang,</a:t>
            </a:r>
          </a:p>
          <a:p>
            <a:pPr algn="ctr"/>
            <a:r>
              <a:rPr lang="vi-VN" sz="2000">
                <a:latin typeface="Times New Roman" panose="02020603050405020304" pitchFamily="18" charset="0"/>
                <a:cs typeface="Times New Roman" panose="02020603050405020304" pitchFamily="18" charset="0"/>
              </a:rPr>
              <a:t>Bao nhiêu tấc đất, tấc vàng bấy nhiêu.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216434" y="4217636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2000">
                <a:latin typeface="Times New Roman" panose="02020603050405020304" pitchFamily="18" charset="0"/>
                <a:cs typeface="Times New Roman" panose="02020603050405020304" pitchFamily="18" charset="0"/>
              </a:rPr>
              <a:t>Trông cho chân cứng đá mềm,</a:t>
            </a:r>
          </a:p>
          <a:p>
            <a:pPr algn="ctr"/>
            <a:r>
              <a:rPr lang="en-GB" sz="2000">
                <a:latin typeface="Times New Roman" panose="02020603050405020304" pitchFamily="18" charset="0"/>
                <a:cs typeface="Times New Roman" panose="02020603050405020304" pitchFamily="18" charset="0"/>
              </a:rPr>
              <a:t>Trời yên, bể lặng mới yên tấm lòng.</a:t>
            </a:r>
            <a:endParaRPr lang="en-GB" sz="2000" b="0" i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274084" y="5133905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vi-VN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Ai ơi, bưng bát cơm đầy,</a:t>
            </a:r>
          </a:p>
          <a:p>
            <a:pPr algn="ctr"/>
            <a:r>
              <a:rPr lang="vi-VN" sz="2000">
                <a:latin typeface="Times New Roman" panose="02020603050405020304" pitchFamily="18" charset="0"/>
                <a:cs typeface="Times New Roman" panose="02020603050405020304" pitchFamily="18" charset="0"/>
              </a:rPr>
              <a:t>Dẻo thơm một hạt, đắng cay muôn phần!</a:t>
            </a:r>
          </a:p>
        </p:txBody>
      </p:sp>
    </p:spTree>
    <p:extLst>
      <p:ext uri="{BB962C8B-B14F-4D97-AF65-F5344CB8AC3E}">
        <p14:creationId xmlns:p14="http://schemas.microsoft.com/office/powerpoint/2010/main" val="827145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Tm="3000">
        <p14:glitter pattern="hexagon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  <p:bldP spid="3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7E47E5B9-D331-4A93-BD29-4A3F7C476A4D}"/>
              </a:ext>
            </a:extLst>
          </p:cNvPr>
          <p:cNvGrpSpPr/>
          <p:nvPr/>
        </p:nvGrpSpPr>
        <p:grpSpPr>
          <a:xfrm flipH="1">
            <a:off x="0" y="835741"/>
            <a:ext cx="5848613" cy="6022259"/>
            <a:chOff x="6343387" y="835741"/>
            <a:chExt cx="5848613" cy="6022259"/>
          </a:xfrm>
        </p:grpSpPr>
        <p:pic>
          <p:nvPicPr>
            <p:cNvPr id="2" name="图片 1" descr="图片包含 餐桌&#10;&#10;已生成高可信度的说明">
              <a:extLst>
                <a:ext uri="{FF2B5EF4-FFF2-40B4-BE49-F238E27FC236}">
                  <a16:creationId xmlns:a16="http://schemas.microsoft.com/office/drawing/2014/main" id="{CEACC9C8-CBEA-4FE7-8B41-187A252BA5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8859" y="835741"/>
              <a:ext cx="2847768" cy="5683046"/>
            </a:xfrm>
            <a:prstGeom prst="rect">
              <a:avLst/>
            </a:prstGeom>
          </p:spPr>
        </p:pic>
        <p:pic>
          <p:nvPicPr>
            <p:cNvPr id="3" name="图片 2" descr="图片包含 植物, 树叶&#10;&#10;已生成极高可信度的说明">
              <a:extLst>
                <a:ext uri="{FF2B5EF4-FFF2-40B4-BE49-F238E27FC236}">
                  <a16:creationId xmlns:a16="http://schemas.microsoft.com/office/drawing/2014/main" id="{F7A8FF7C-126C-47D7-A4C8-6F20E3144C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64" t="14911"/>
            <a:stretch/>
          </p:blipFill>
          <p:spPr>
            <a:xfrm>
              <a:off x="6343387" y="1022555"/>
              <a:ext cx="5848613" cy="5835445"/>
            </a:xfrm>
            <a:prstGeom prst="rect">
              <a:avLst/>
            </a:prstGeom>
          </p:spPr>
        </p:pic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2C93E18F-F8DB-4C06-9529-5467B7BBDA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2" r="79776" b="73620"/>
          <a:stretch/>
        </p:blipFill>
        <p:spPr>
          <a:xfrm>
            <a:off x="8318514" y="0"/>
            <a:ext cx="2397491" cy="130769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3EE5F2F-FCE5-4160-A487-DA1DCA03F9A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 rot="13111569" flipH="1">
            <a:off x="10018205" y="-373850"/>
            <a:ext cx="2465596" cy="24791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4088" y="1158842"/>
            <a:ext cx="7151228" cy="552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090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">
        <p:blinds dir="vert"/>
      </p:transition>
    </mc:Choice>
    <mc:Fallback>
      <p:transition spd="slow" advTm="1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501C5D0-AB93-43E1-9A60-9833A0CCAB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>
            <a:off x="1110076" y="5908668"/>
            <a:ext cx="944155" cy="949332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63149776-FA27-47F3-8037-C60EBD93D8D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>
            <a:off x="-15291" y="5693839"/>
            <a:ext cx="1157812" cy="1164161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955275" y="2771645"/>
            <a:ext cx="70143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ta đi cấy lấy công,</a:t>
            </a:r>
            <a:endParaRPr lang="vi-VN" sz="28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 nay đi cấy còn trông nhiều bề.</a:t>
            </a:r>
            <a:endParaRPr lang="vi-VN" sz="28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Trông trời, trông đất, trông mây</a:t>
            </a:r>
            <a:endParaRPr lang="vi-VN" sz="28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Trông mưa, trông nắng, trông ngày, trông đêm</a:t>
            </a:r>
            <a:endParaRPr lang="vi-VN" sz="28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Trông cho chân cứng đá mềm</a:t>
            </a:r>
            <a:endParaRPr lang="vi-VN" sz="28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 yên, biển lặng mới yên tấm lòng.</a:t>
            </a:r>
            <a:endParaRPr lang="vi-VN" sz="28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文本框 31">
            <a:extLst>
              <a:ext uri="{FF2B5EF4-FFF2-40B4-BE49-F238E27FC236}">
                <a16:creationId xmlns:a16="http://schemas.microsoft.com/office/drawing/2014/main" id="{9E0AB62C-D0D4-46FF-8B53-73157009CA69}"/>
              </a:ext>
            </a:extLst>
          </p:cNvPr>
          <p:cNvSpPr txBox="1"/>
          <p:nvPr/>
        </p:nvSpPr>
        <p:spPr>
          <a:xfrm>
            <a:off x="817624" y="859726"/>
            <a:ext cx="86914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600" smtClean="0">
                <a:solidFill>
                  <a:prstClr val="black">
                    <a:lumMod val="95000"/>
                    <a:lumOff val="5000"/>
                  </a:prst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UTM Silk Script" panose="02040603050506020204" pitchFamily="18" charset="0"/>
              </a:rPr>
              <a:t>Đọc diễn cảm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uLnTx/>
              <a:uFillTx/>
              <a:latin typeface="UTM Silk Script" panose="02040603050506020204" pitchFamily="18" charset="0"/>
              <a:cs typeface="+mn-cs"/>
            </a:endParaRPr>
          </a:p>
        </p:txBody>
      </p:sp>
      <p:pic>
        <p:nvPicPr>
          <p:cNvPr id="25" name="图片 37">
            <a:extLst>
              <a:ext uri="{FF2B5EF4-FFF2-40B4-BE49-F238E27FC236}">
                <a16:creationId xmlns:a16="http://schemas.microsoft.com/office/drawing/2014/main" id="{C3FCBDA9-9274-402E-AC35-84D24091C70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2" r="27335"/>
          <a:stretch/>
        </p:blipFill>
        <p:spPr>
          <a:xfrm>
            <a:off x="9094982" y="4277387"/>
            <a:ext cx="2990371" cy="2593171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 flipH="1">
            <a:off x="4851474" y="2862342"/>
            <a:ext cx="104173" cy="39599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4050145" y="3258335"/>
            <a:ext cx="104173" cy="39599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3794506" y="4578072"/>
            <a:ext cx="104173" cy="39599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4472277" y="4974065"/>
            <a:ext cx="104173" cy="39599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97390" y="3677987"/>
            <a:ext cx="82809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191882" y="4110473"/>
            <a:ext cx="82809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03751" y="4110473"/>
            <a:ext cx="82809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161853" y="4578072"/>
            <a:ext cx="82809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873507" y="4573879"/>
            <a:ext cx="82809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364717" y="4974065"/>
            <a:ext cx="82809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793687" y="5370058"/>
            <a:ext cx="1334699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1719804" y="5409973"/>
            <a:ext cx="1334699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583001" y="573886"/>
            <a:ext cx="11575" cy="9804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594576" y="573886"/>
            <a:ext cx="15973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5793687" y="1152532"/>
            <a:ext cx="11575" cy="9804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4209400" y="2132958"/>
            <a:ext cx="15973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1016" y="241028"/>
            <a:ext cx="5279594" cy="299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084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1000">
        <p14:honeycomb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27A445C1-2A80-425C-98A0-5CB54B74D4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 flipH="1">
            <a:off x="10266904" y="6118926"/>
            <a:ext cx="715168" cy="71908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501C5D0-AB93-43E1-9A60-9833A0CCABF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>
            <a:off x="1110076" y="5908668"/>
            <a:ext cx="944155" cy="949332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63149776-FA27-47F3-8037-C60EBD93D8D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>
            <a:off x="-15291" y="5693839"/>
            <a:ext cx="1157812" cy="1164161"/>
          </a:xfrm>
          <a:prstGeom prst="rect">
            <a:avLst/>
          </a:prstGeom>
        </p:spPr>
      </p:pic>
      <p:pic>
        <p:nvPicPr>
          <p:cNvPr id="3" name="图片 2" descr="图片包含 植物, 树叶&#10;&#10;已生成极高可信度的说明">
            <a:extLst>
              <a:ext uri="{FF2B5EF4-FFF2-40B4-BE49-F238E27FC236}">
                <a16:creationId xmlns:a16="http://schemas.microsoft.com/office/drawing/2014/main" id="{54DF42FE-8022-4AA9-AFA5-92C890D705A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64" t="14911"/>
          <a:stretch/>
        </p:blipFill>
        <p:spPr>
          <a:xfrm>
            <a:off x="10982072" y="5636871"/>
            <a:ext cx="1190054" cy="1187375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0" y="1954367"/>
            <a:ext cx="609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vi-VN" sz="25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Cày </a:t>
            </a:r>
            <a:r>
              <a:rPr lang="vi-VN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đang buổi ban trưa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Mồ hôi thánh thót như mưa ruộng cày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ơi bưng bát cơm đầy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Dẻo thơm một hạt đắng cay muôn phần</a:t>
            </a:r>
            <a:r>
              <a:rPr lang="vi-VN" sz="25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3817191"/>
            <a:ext cx="6096000" cy="240065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vi-VN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 trời mưa nắng phải thì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 thì bừa cạn, nơi thì cày sâu.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lênh chẳng quản lâu đâu,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 nay nước bạc, ngày sau cơm vàng.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ơi đừng bỏ ruộng hoang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 nhiêu tấc đất, tấc vàng bấy nhiêu</a:t>
            </a:r>
            <a:r>
              <a:rPr lang="vi-VN" sz="25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052732" y="3718269"/>
            <a:ext cx="6096000" cy="240065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vi-VN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ta đi cấy lấy công,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 nay đi cấy còn trông nhiều bề.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Trông trời, trông đất, trông mây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Trông mưa, trông nắng, trông ngày, trông đêm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Trông cho chân cứng đá mềm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 yên, biển lặng mới yên tấm lòng.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文本框 31">
            <a:extLst>
              <a:ext uri="{FF2B5EF4-FFF2-40B4-BE49-F238E27FC236}">
                <a16:creationId xmlns:a16="http://schemas.microsoft.com/office/drawing/2014/main" id="{9E0AB62C-D0D4-46FF-8B53-73157009CA69}"/>
              </a:ext>
            </a:extLst>
          </p:cNvPr>
          <p:cNvSpPr txBox="1"/>
          <p:nvPr/>
        </p:nvSpPr>
        <p:spPr>
          <a:xfrm>
            <a:off x="280282" y="278703"/>
            <a:ext cx="86914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UTM Silk Script" panose="02040603050506020204" pitchFamily="18" charset="0"/>
                <a:cs typeface="+mn-cs"/>
              </a:rPr>
              <a:t>Học</a:t>
            </a:r>
            <a:r>
              <a:rPr kumimoji="0" lang="en-US" altLang="zh-CN" sz="4800" b="0" i="0" u="none" strike="noStrike" kern="1200" cap="none" spc="0" normalizeH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UTM Silk Script" panose="02040603050506020204" pitchFamily="18" charset="0"/>
                <a:cs typeface="+mn-cs"/>
              </a:rPr>
              <a:t> thuộc lòng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uLnTx/>
              <a:uFillTx/>
              <a:latin typeface="UTM Silk Script" panose="02040603050506020204" pitchFamily="18" charset="0"/>
              <a:cs typeface="+mn-cs"/>
            </a:endParaRPr>
          </a:p>
        </p:txBody>
      </p:sp>
      <p:pic>
        <p:nvPicPr>
          <p:cNvPr id="25" name="图片 37">
            <a:extLst>
              <a:ext uri="{FF2B5EF4-FFF2-40B4-BE49-F238E27FC236}">
                <a16:creationId xmlns:a16="http://schemas.microsoft.com/office/drawing/2014/main" id="{C3FCBDA9-9274-402E-AC35-84D24091C70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2" r="27335"/>
          <a:stretch/>
        </p:blipFill>
        <p:spPr>
          <a:xfrm>
            <a:off x="8922540" y="859726"/>
            <a:ext cx="2990371" cy="2593171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-171691" y="3561885"/>
            <a:ext cx="6096000" cy="4770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5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-171691" y="6299397"/>
            <a:ext cx="6096000" cy="4770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5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90545" y="984023"/>
            <a:ext cx="5204022" cy="107609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98316" y="2403468"/>
            <a:ext cx="5341870" cy="361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398315" y="3168079"/>
            <a:ext cx="5341871" cy="361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398315" y="4283509"/>
            <a:ext cx="5341871" cy="361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377064" y="5465987"/>
            <a:ext cx="5341871" cy="361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6144278" y="4917782"/>
            <a:ext cx="5956176" cy="361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/>
          <p:cNvSpPr/>
          <p:nvPr/>
        </p:nvSpPr>
        <p:spPr>
          <a:xfrm>
            <a:off x="6111291" y="4159258"/>
            <a:ext cx="5956176" cy="361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6154110" y="5291466"/>
            <a:ext cx="5956176" cy="361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7503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1000">
        <p14:honeycomb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7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9FF438C-941C-4ECA-8654-12517E7117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3000"/>
            <a:ext cx="12192000" cy="4445000"/>
          </a:xfrm>
          <a:prstGeom prst="rect">
            <a:avLst/>
          </a:prstGeom>
        </p:spPr>
      </p:pic>
      <p:grpSp>
        <p:nvGrpSpPr>
          <p:cNvPr id="20" name="组合 19">
            <a:extLst>
              <a:ext uri="{FF2B5EF4-FFF2-40B4-BE49-F238E27FC236}">
                <a16:creationId xmlns:a16="http://schemas.microsoft.com/office/drawing/2014/main" id="{99A3BCA0-3286-43EB-AF6C-4A8C4F5C3F67}"/>
              </a:ext>
            </a:extLst>
          </p:cNvPr>
          <p:cNvGrpSpPr/>
          <p:nvPr/>
        </p:nvGrpSpPr>
        <p:grpSpPr>
          <a:xfrm>
            <a:off x="973395" y="344129"/>
            <a:ext cx="4660490" cy="3539613"/>
            <a:chOff x="5355588" y="635000"/>
            <a:chExt cx="1304292" cy="1735665"/>
          </a:xfrm>
        </p:grpSpPr>
        <p:sp>
          <p:nvSpPr>
            <p:cNvPr id="13" name="任意多边形: 形状 12">
              <a:extLst>
                <a:ext uri="{FF2B5EF4-FFF2-40B4-BE49-F238E27FC236}">
                  <a16:creationId xmlns:a16="http://schemas.microsoft.com/office/drawing/2014/main" id="{F591307C-DC1C-4C64-B403-DE73D7D6BCDB}"/>
                </a:ext>
              </a:extLst>
            </p:cNvPr>
            <p:cNvSpPr/>
            <p:nvPr/>
          </p:nvSpPr>
          <p:spPr>
            <a:xfrm>
              <a:off x="5355588" y="762845"/>
              <a:ext cx="1127760" cy="1607820"/>
            </a:xfrm>
            <a:custGeom>
              <a:avLst/>
              <a:gdLst>
                <a:gd name="connsiteX0" fmla="*/ 18706 w 1127760"/>
                <a:gd name="connsiteY0" fmla="*/ 16724 h 1607820"/>
                <a:gd name="connsiteX1" fmla="*/ 18706 w 1127760"/>
                <a:gd name="connsiteY1" fmla="*/ 1590677 h 1607820"/>
                <a:gd name="connsiteX2" fmla="*/ 1109053 w 1127760"/>
                <a:gd name="connsiteY2" fmla="*/ 1590677 h 1607820"/>
                <a:gd name="connsiteX3" fmla="*/ 1109053 w 1127760"/>
                <a:gd name="connsiteY3" fmla="*/ 16724 h 1607820"/>
                <a:gd name="connsiteX4" fmla="*/ 0 w 1127760"/>
                <a:gd name="connsiteY4" fmla="*/ 0 h 1607820"/>
                <a:gd name="connsiteX5" fmla="*/ 1127760 w 1127760"/>
                <a:gd name="connsiteY5" fmla="*/ 0 h 1607820"/>
                <a:gd name="connsiteX6" fmla="*/ 1127760 w 1127760"/>
                <a:gd name="connsiteY6" fmla="*/ 1607820 h 1607820"/>
                <a:gd name="connsiteX7" fmla="*/ 0 w 1127760"/>
                <a:gd name="connsiteY7" fmla="*/ 1607820 h 1607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27760" h="1607820">
                  <a:moveTo>
                    <a:pt x="18706" y="16724"/>
                  </a:moveTo>
                  <a:lnTo>
                    <a:pt x="18706" y="1590677"/>
                  </a:lnTo>
                  <a:lnTo>
                    <a:pt x="1109053" y="1590677"/>
                  </a:lnTo>
                  <a:lnTo>
                    <a:pt x="1109053" y="16724"/>
                  </a:lnTo>
                  <a:close/>
                  <a:moveTo>
                    <a:pt x="0" y="0"/>
                  </a:moveTo>
                  <a:lnTo>
                    <a:pt x="1127760" y="0"/>
                  </a:lnTo>
                  <a:lnTo>
                    <a:pt x="1127760" y="1607820"/>
                  </a:lnTo>
                  <a:lnTo>
                    <a:pt x="0" y="1607820"/>
                  </a:lnTo>
                  <a:close/>
                </a:path>
              </a:pathLst>
            </a:custGeom>
            <a:solidFill>
              <a:srgbClr val="F9AF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/>
                <a:ea typeface="思源黑体 CN Regular"/>
                <a:cs typeface="+mn-cs"/>
              </a:endParaRPr>
            </a:p>
          </p:txBody>
        </p:sp>
        <p:sp>
          <p:nvSpPr>
            <p:cNvPr id="10" name="任意多边形: 形状 9">
              <a:extLst>
                <a:ext uri="{FF2B5EF4-FFF2-40B4-BE49-F238E27FC236}">
                  <a16:creationId xmlns:a16="http://schemas.microsoft.com/office/drawing/2014/main" id="{7B9EFDB0-9536-4F9B-AD78-BF0545333CD5}"/>
                </a:ext>
              </a:extLst>
            </p:cNvPr>
            <p:cNvSpPr/>
            <p:nvPr/>
          </p:nvSpPr>
          <p:spPr>
            <a:xfrm>
              <a:off x="5532120" y="635000"/>
              <a:ext cx="1127760" cy="1607820"/>
            </a:xfrm>
            <a:custGeom>
              <a:avLst/>
              <a:gdLst>
                <a:gd name="connsiteX0" fmla="*/ 70819 w 1127760"/>
                <a:gd name="connsiteY0" fmla="*/ 69373 h 1607820"/>
                <a:gd name="connsiteX1" fmla="*/ 70819 w 1127760"/>
                <a:gd name="connsiteY1" fmla="*/ 1538447 h 1607820"/>
                <a:gd name="connsiteX2" fmla="*/ 1056941 w 1127760"/>
                <a:gd name="connsiteY2" fmla="*/ 1538447 h 1607820"/>
                <a:gd name="connsiteX3" fmla="*/ 1056941 w 1127760"/>
                <a:gd name="connsiteY3" fmla="*/ 69373 h 1607820"/>
                <a:gd name="connsiteX4" fmla="*/ 0 w 1127760"/>
                <a:gd name="connsiteY4" fmla="*/ 0 h 1607820"/>
                <a:gd name="connsiteX5" fmla="*/ 1127760 w 1127760"/>
                <a:gd name="connsiteY5" fmla="*/ 0 h 1607820"/>
                <a:gd name="connsiteX6" fmla="*/ 1127760 w 1127760"/>
                <a:gd name="connsiteY6" fmla="*/ 1607820 h 1607820"/>
                <a:gd name="connsiteX7" fmla="*/ 0 w 1127760"/>
                <a:gd name="connsiteY7" fmla="*/ 1607820 h 1607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27760" h="1607820">
                  <a:moveTo>
                    <a:pt x="70819" y="69373"/>
                  </a:moveTo>
                  <a:lnTo>
                    <a:pt x="70819" y="1538447"/>
                  </a:lnTo>
                  <a:lnTo>
                    <a:pt x="1056941" y="1538447"/>
                  </a:lnTo>
                  <a:lnTo>
                    <a:pt x="1056941" y="69373"/>
                  </a:lnTo>
                  <a:close/>
                  <a:moveTo>
                    <a:pt x="0" y="0"/>
                  </a:moveTo>
                  <a:lnTo>
                    <a:pt x="1127760" y="0"/>
                  </a:lnTo>
                  <a:lnTo>
                    <a:pt x="1127760" y="1607820"/>
                  </a:lnTo>
                  <a:lnTo>
                    <a:pt x="0" y="160782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/>
                <a:ea typeface="思源黑体 CN Regular"/>
                <a:cs typeface="+mn-cs"/>
              </a:endParaRPr>
            </a:p>
          </p:txBody>
        </p:sp>
      </p:grpSp>
      <p:sp>
        <p:nvSpPr>
          <p:cNvPr id="12" name="文本框 4">
            <a:extLst>
              <a:ext uri="{FF2B5EF4-FFF2-40B4-BE49-F238E27FC236}">
                <a16:creationId xmlns:a16="http://schemas.microsoft.com/office/drawing/2014/main" id="{B0B5F645-DB7C-4D5A-90BA-86031DEB0458}"/>
              </a:ext>
            </a:extLst>
          </p:cNvPr>
          <p:cNvSpPr txBox="1"/>
          <p:nvPr/>
        </p:nvSpPr>
        <p:spPr>
          <a:xfrm>
            <a:off x="-214426" y="1402580"/>
            <a:ext cx="71481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SVN-Bellico" panose="02000000000000000000" pitchFamily="50" charset="0"/>
                <a:ea typeface="思源黑体 Light" panose="020B0300000000000000" pitchFamily="34" charset="-122"/>
              </a:rPr>
              <a:t>Nội dung:</a:t>
            </a:r>
            <a:endParaRPr lang="zh-CN" altLang="en-US" sz="7200" dirty="0"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  <a:latin typeface="SVN-Bellico" panose="02000000000000000000" pitchFamily="50" charset="0"/>
              <a:ea typeface="思源黑体 Light" panose="020B0300000000000000" pitchFamily="34" charset="-122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371304" y="2430025"/>
            <a:ext cx="508327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 động vất vả trên ruộng đồng của người nông dân mang lại cuộc sống ấm no, hạnh phúc cho mọi người.</a:t>
            </a:r>
            <a:endParaRPr lang="en-GB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146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Tm="3000">
        <p14:glitter pattern="hexagon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9FF438C-941C-4ECA-8654-12517E7117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3000"/>
            <a:ext cx="12192000" cy="4445000"/>
          </a:xfrm>
          <a:prstGeom prst="rect">
            <a:avLst/>
          </a:prstGeom>
        </p:spPr>
      </p:pic>
      <p:grpSp>
        <p:nvGrpSpPr>
          <p:cNvPr id="20" name="组合 19">
            <a:extLst>
              <a:ext uri="{FF2B5EF4-FFF2-40B4-BE49-F238E27FC236}">
                <a16:creationId xmlns:a16="http://schemas.microsoft.com/office/drawing/2014/main" id="{99A3BCA0-3286-43EB-AF6C-4A8C4F5C3F67}"/>
              </a:ext>
            </a:extLst>
          </p:cNvPr>
          <p:cNvGrpSpPr/>
          <p:nvPr/>
        </p:nvGrpSpPr>
        <p:grpSpPr>
          <a:xfrm>
            <a:off x="294969" y="344129"/>
            <a:ext cx="4660490" cy="3539613"/>
            <a:chOff x="5355588" y="635000"/>
            <a:chExt cx="1304292" cy="1735665"/>
          </a:xfrm>
        </p:grpSpPr>
        <p:sp>
          <p:nvSpPr>
            <p:cNvPr id="13" name="任意多边形: 形状 12">
              <a:extLst>
                <a:ext uri="{FF2B5EF4-FFF2-40B4-BE49-F238E27FC236}">
                  <a16:creationId xmlns:a16="http://schemas.microsoft.com/office/drawing/2014/main" id="{F591307C-DC1C-4C64-B403-DE73D7D6BCDB}"/>
                </a:ext>
              </a:extLst>
            </p:cNvPr>
            <p:cNvSpPr/>
            <p:nvPr/>
          </p:nvSpPr>
          <p:spPr>
            <a:xfrm>
              <a:off x="5355588" y="762845"/>
              <a:ext cx="1127760" cy="1607820"/>
            </a:xfrm>
            <a:custGeom>
              <a:avLst/>
              <a:gdLst>
                <a:gd name="connsiteX0" fmla="*/ 18706 w 1127760"/>
                <a:gd name="connsiteY0" fmla="*/ 16724 h 1607820"/>
                <a:gd name="connsiteX1" fmla="*/ 18706 w 1127760"/>
                <a:gd name="connsiteY1" fmla="*/ 1590677 h 1607820"/>
                <a:gd name="connsiteX2" fmla="*/ 1109053 w 1127760"/>
                <a:gd name="connsiteY2" fmla="*/ 1590677 h 1607820"/>
                <a:gd name="connsiteX3" fmla="*/ 1109053 w 1127760"/>
                <a:gd name="connsiteY3" fmla="*/ 16724 h 1607820"/>
                <a:gd name="connsiteX4" fmla="*/ 0 w 1127760"/>
                <a:gd name="connsiteY4" fmla="*/ 0 h 1607820"/>
                <a:gd name="connsiteX5" fmla="*/ 1127760 w 1127760"/>
                <a:gd name="connsiteY5" fmla="*/ 0 h 1607820"/>
                <a:gd name="connsiteX6" fmla="*/ 1127760 w 1127760"/>
                <a:gd name="connsiteY6" fmla="*/ 1607820 h 1607820"/>
                <a:gd name="connsiteX7" fmla="*/ 0 w 1127760"/>
                <a:gd name="connsiteY7" fmla="*/ 1607820 h 1607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27760" h="1607820">
                  <a:moveTo>
                    <a:pt x="18706" y="16724"/>
                  </a:moveTo>
                  <a:lnTo>
                    <a:pt x="18706" y="1590677"/>
                  </a:lnTo>
                  <a:lnTo>
                    <a:pt x="1109053" y="1590677"/>
                  </a:lnTo>
                  <a:lnTo>
                    <a:pt x="1109053" y="16724"/>
                  </a:lnTo>
                  <a:close/>
                  <a:moveTo>
                    <a:pt x="0" y="0"/>
                  </a:moveTo>
                  <a:lnTo>
                    <a:pt x="1127760" y="0"/>
                  </a:lnTo>
                  <a:lnTo>
                    <a:pt x="1127760" y="1607820"/>
                  </a:lnTo>
                  <a:lnTo>
                    <a:pt x="0" y="1607820"/>
                  </a:lnTo>
                  <a:close/>
                </a:path>
              </a:pathLst>
            </a:custGeom>
            <a:solidFill>
              <a:srgbClr val="F9AF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/>
                <a:ea typeface="思源黑体 CN Regular"/>
                <a:cs typeface="+mn-cs"/>
              </a:endParaRPr>
            </a:p>
          </p:txBody>
        </p:sp>
        <p:sp>
          <p:nvSpPr>
            <p:cNvPr id="10" name="任意多边形: 形状 9">
              <a:extLst>
                <a:ext uri="{FF2B5EF4-FFF2-40B4-BE49-F238E27FC236}">
                  <a16:creationId xmlns:a16="http://schemas.microsoft.com/office/drawing/2014/main" id="{7B9EFDB0-9536-4F9B-AD78-BF0545333CD5}"/>
                </a:ext>
              </a:extLst>
            </p:cNvPr>
            <p:cNvSpPr/>
            <p:nvPr/>
          </p:nvSpPr>
          <p:spPr>
            <a:xfrm>
              <a:off x="5532120" y="635000"/>
              <a:ext cx="1127760" cy="1607820"/>
            </a:xfrm>
            <a:custGeom>
              <a:avLst/>
              <a:gdLst>
                <a:gd name="connsiteX0" fmla="*/ 70819 w 1127760"/>
                <a:gd name="connsiteY0" fmla="*/ 69373 h 1607820"/>
                <a:gd name="connsiteX1" fmla="*/ 70819 w 1127760"/>
                <a:gd name="connsiteY1" fmla="*/ 1538447 h 1607820"/>
                <a:gd name="connsiteX2" fmla="*/ 1056941 w 1127760"/>
                <a:gd name="connsiteY2" fmla="*/ 1538447 h 1607820"/>
                <a:gd name="connsiteX3" fmla="*/ 1056941 w 1127760"/>
                <a:gd name="connsiteY3" fmla="*/ 69373 h 1607820"/>
                <a:gd name="connsiteX4" fmla="*/ 0 w 1127760"/>
                <a:gd name="connsiteY4" fmla="*/ 0 h 1607820"/>
                <a:gd name="connsiteX5" fmla="*/ 1127760 w 1127760"/>
                <a:gd name="connsiteY5" fmla="*/ 0 h 1607820"/>
                <a:gd name="connsiteX6" fmla="*/ 1127760 w 1127760"/>
                <a:gd name="connsiteY6" fmla="*/ 1607820 h 1607820"/>
                <a:gd name="connsiteX7" fmla="*/ 0 w 1127760"/>
                <a:gd name="connsiteY7" fmla="*/ 1607820 h 1607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27760" h="1607820">
                  <a:moveTo>
                    <a:pt x="70819" y="69373"/>
                  </a:moveTo>
                  <a:lnTo>
                    <a:pt x="70819" y="1538447"/>
                  </a:lnTo>
                  <a:lnTo>
                    <a:pt x="1056941" y="1538447"/>
                  </a:lnTo>
                  <a:lnTo>
                    <a:pt x="1056941" y="69373"/>
                  </a:lnTo>
                  <a:close/>
                  <a:moveTo>
                    <a:pt x="0" y="0"/>
                  </a:moveTo>
                  <a:lnTo>
                    <a:pt x="1127760" y="0"/>
                  </a:lnTo>
                  <a:lnTo>
                    <a:pt x="1127760" y="1607820"/>
                  </a:lnTo>
                  <a:lnTo>
                    <a:pt x="0" y="160782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/>
                <a:ea typeface="思源黑体 CN Regular"/>
                <a:cs typeface="+mn-cs"/>
              </a:endParaRPr>
            </a:p>
          </p:txBody>
        </p:sp>
      </p:grpSp>
      <p:sp>
        <p:nvSpPr>
          <p:cNvPr id="12" name="文本框 4">
            <a:extLst>
              <a:ext uri="{FF2B5EF4-FFF2-40B4-BE49-F238E27FC236}">
                <a16:creationId xmlns:a16="http://schemas.microsoft.com/office/drawing/2014/main" id="{B0B5F645-DB7C-4D5A-90BA-86031DEB0458}"/>
              </a:ext>
            </a:extLst>
          </p:cNvPr>
          <p:cNvSpPr txBox="1"/>
          <p:nvPr/>
        </p:nvSpPr>
        <p:spPr>
          <a:xfrm>
            <a:off x="-804361" y="1471405"/>
            <a:ext cx="71481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SVN-Bellico" panose="02000000000000000000" pitchFamily="50" charset="0"/>
                <a:ea typeface="思源黑体 Light" panose="020B0300000000000000" pitchFamily="34" charset="-122"/>
              </a:rPr>
              <a:t>Củng cố</a:t>
            </a:r>
            <a:endParaRPr lang="zh-CN" altLang="en-US" sz="7200" dirty="0"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  <a:latin typeface="SVN-Bellico" panose="02000000000000000000" pitchFamily="50" charset="0"/>
              <a:ea typeface="思源黑体 Light" panose="020B0300000000000000" pitchFamily="34" charset="-122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47990" y="1138840"/>
            <a:ext cx="645147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 được ý nghĩa của bài đọc: </a:t>
            </a:r>
          </a:p>
          <a:p>
            <a:r>
              <a:rPr lang="vi-VN" sz="320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 </a:t>
            </a:r>
            <a:r>
              <a:rPr lang="vi-VN" sz="320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 vất vả trên ruộng đồng của người nông dân mang lại cuộc sống ấm no, hạnh phúc cho mọi người.</a:t>
            </a:r>
            <a:endParaRPr lang="en-GB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47990" y="3407285"/>
            <a:ext cx="64514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nhớ ơn người làm ra hạt gạo các em cần làm gì?</a:t>
            </a:r>
            <a:endParaRPr lang="en-GB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73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Tm="3000">
        <p14:glitter pattern="hexagon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9FF438C-941C-4ECA-8654-12517E7117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3000"/>
            <a:ext cx="12192000" cy="4445000"/>
          </a:xfrm>
          <a:prstGeom prst="rect">
            <a:avLst/>
          </a:prstGeom>
        </p:spPr>
      </p:pic>
      <p:sp>
        <p:nvSpPr>
          <p:cNvPr id="12" name="文本框 4">
            <a:extLst>
              <a:ext uri="{FF2B5EF4-FFF2-40B4-BE49-F238E27FC236}">
                <a16:creationId xmlns:a16="http://schemas.microsoft.com/office/drawing/2014/main" id="{B0B5F645-DB7C-4D5A-90BA-86031DEB0458}"/>
              </a:ext>
            </a:extLst>
          </p:cNvPr>
          <p:cNvSpPr txBox="1"/>
          <p:nvPr/>
        </p:nvSpPr>
        <p:spPr>
          <a:xfrm>
            <a:off x="650813" y="674993"/>
            <a:ext cx="111478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SVN-Bellico" panose="02000000000000000000" pitchFamily="50" charset="0"/>
                <a:ea typeface="思源黑体 Light" panose="020B0300000000000000" pitchFamily="34" charset="-122"/>
              </a:rPr>
              <a:t>Một số hình ảnh của người nông dân Việt Nam</a:t>
            </a:r>
            <a:endParaRPr lang="zh-CN" altLang="en-US" sz="6000" dirty="0"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  <a:latin typeface="SVN-Bellico" panose="02000000000000000000" pitchFamily="50" charset="0"/>
              <a:ea typeface="思源黑体 Light" panose="020B0300000000000000" pitchFamily="34" charset="-122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55" y="2239809"/>
            <a:ext cx="3874178" cy="2587830"/>
          </a:xfrm>
          <a:prstGeom prst="rect">
            <a:avLst/>
          </a:prstGeom>
        </p:spPr>
      </p:pic>
      <p:pic>
        <p:nvPicPr>
          <p:cNvPr id="1026" name="Picture 2" descr="Mơ thấy đi cấy là điềm báo gì, đánh đề con gì, Số mấy?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366" y="2239809"/>
            <a:ext cx="4040789" cy="2632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5071" y="2239809"/>
            <a:ext cx="3519334" cy="2639500"/>
          </a:xfrm>
          <a:prstGeom prst="rect">
            <a:avLst/>
          </a:prstGeom>
        </p:spPr>
      </p:pic>
      <p:sp>
        <p:nvSpPr>
          <p:cNvPr id="11" name="文本框 4">
            <a:extLst>
              <a:ext uri="{FF2B5EF4-FFF2-40B4-BE49-F238E27FC236}">
                <a16:creationId xmlns:a16="http://schemas.microsoft.com/office/drawing/2014/main" id="{B0B5F645-DB7C-4D5A-90BA-86031DEB0458}"/>
              </a:ext>
            </a:extLst>
          </p:cNvPr>
          <p:cNvSpPr txBox="1"/>
          <p:nvPr/>
        </p:nvSpPr>
        <p:spPr>
          <a:xfrm>
            <a:off x="867123" y="5267919"/>
            <a:ext cx="1085292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SVN-Bellico" panose="02000000000000000000" pitchFamily="50" charset="0"/>
                <a:ea typeface="思源黑体 Light" panose="020B0300000000000000" pitchFamily="34" charset="-122"/>
              </a:rPr>
              <a:t>Qua đây thấy được nỗi vất vả của người nông dân, mỗi chúng ta nên trân quý, tôn trọng công việc lớn lao này.</a:t>
            </a:r>
            <a:endParaRPr lang="zh-CN" altLang="en-US" sz="4400" dirty="0"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  <a:latin typeface="SVN-Bellico" panose="02000000000000000000" pitchFamily="50" charset="0"/>
              <a:ea typeface="思源黑体 Light" panose="020B03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24053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Tm="3000">
        <p14:glitter pattern="hexagon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CA5076A0-F26D-4BF1-99FE-D71E7DFB94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>
            <a:off x="2636015" y="5237673"/>
            <a:ext cx="1611490" cy="162032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DDD0580B-21FE-498C-9B97-393EC26782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>
            <a:off x="1160176" y="5029026"/>
            <a:ext cx="1818999" cy="1828973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6579413C-44A1-4FC6-A445-DF7A247604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>
            <a:off x="-1" y="4228278"/>
            <a:ext cx="2615381" cy="2629722"/>
          </a:xfrm>
          <a:prstGeom prst="rect">
            <a:avLst/>
          </a:prstGeom>
        </p:spPr>
      </p:pic>
      <p:pic>
        <p:nvPicPr>
          <p:cNvPr id="9" name="图片 8" descr="图片包含 餐桌&#10;&#10;已生成高可信度的说明">
            <a:extLst>
              <a:ext uri="{FF2B5EF4-FFF2-40B4-BE49-F238E27FC236}">
                <a16:creationId xmlns:a16="http://schemas.microsoft.com/office/drawing/2014/main" id="{A5F7BA51-6F7A-4A6C-A10E-C0C855B87F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859" y="835741"/>
            <a:ext cx="2847768" cy="5683046"/>
          </a:xfrm>
          <a:prstGeom prst="rect">
            <a:avLst/>
          </a:prstGeom>
        </p:spPr>
      </p:pic>
      <p:pic>
        <p:nvPicPr>
          <p:cNvPr id="7" name="图片 6" descr="图片包含 植物, 树叶&#10;&#10;已生成极高可信度的说明">
            <a:extLst>
              <a:ext uri="{FF2B5EF4-FFF2-40B4-BE49-F238E27FC236}">
                <a16:creationId xmlns:a16="http://schemas.microsoft.com/office/drawing/2014/main" id="{CFDBEFA9-B883-4F75-919E-E9DFFC7A1A7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64" t="14911"/>
          <a:stretch/>
        </p:blipFill>
        <p:spPr>
          <a:xfrm>
            <a:off x="6343387" y="1022555"/>
            <a:ext cx="5848613" cy="5835445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3CB1B775-FA08-4AD1-BF1F-DFA3D003AF5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2" r="79776" b="73620"/>
          <a:stretch/>
        </p:blipFill>
        <p:spPr>
          <a:xfrm>
            <a:off x="9290926" y="0"/>
            <a:ext cx="2397491" cy="130769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2ED3E75C-EE39-4B4F-84A6-535FA34D5C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 rot="13111569" flipH="1">
            <a:off x="10243676" y="-481781"/>
            <a:ext cx="1931281" cy="1941871"/>
          </a:xfrm>
          <a:prstGeom prst="rect">
            <a:avLst/>
          </a:prstGeom>
        </p:spPr>
      </p:pic>
      <p:sp>
        <p:nvSpPr>
          <p:cNvPr id="14" name="文本框 4">
            <a:extLst>
              <a:ext uri="{FF2B5EF4-FFF2-40B4-BE49-F238E27FC236}">
                <a16:creationId xmlns:a16="http://schemas.microsoft.com/office/drawing/2014/main" id="{B0B5F645-DB7C-4D5A-90BA-86031DEB0458}"/>
              </a:ext>
            </a:extLst>
          </p:cNvPr>
          <p:cNvSpPr txBox="1"/>
          <p:nvPr/>
        </p:nvSpPr>
        <p:spPr>
          <a:xfrm>
            <a:off x="102077" y="2441331"/>
            <a:ext cx="714815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80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SVN-Bellico" panose="02000000000000000000" pitchFamily="50" charset="0"/>
                <a:ea typeface="思源黑体 Light" panose="020B0300000000000000" pitchFamily="34" charset="-122"/>
              </a:rPr>
              <a:t>Tạm biệt các em!!!</a:t>
            </a:r>
            <a:endParaRPr lang="zh-CN" altLang="en-US" sz="8800" dirty="0"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  <a:latin typeface="SVN-Bellico" panose="02000000000000000000" pitchFamily="50" charset="0"/>
              <a:ea typeface="思源黑体 Light" panose="020B03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91687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Tm="1000">
        <p14:glitter pattern="hexagon"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004985" y="982402"/>
            <a:ext cx="7257326" cy="3025579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599" y="2778034"/>
            <a:ext cx="4079966" cy="40799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40495" y="1126927"/>
            <a:ext cx="678630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Chào các cháu, ta là Bác Hà. Bác</a:t>
            </a:r>
            <a:r>
              <a:rPr kumimoji="0" lang="en-GB" sz="2800" b="0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đang muốn thu hoạch lúa để giúp đỡ những người dân nghèo, gặp khó khăn trong đợt dịch này.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 cháu hãy giúp bác nhé!!!</a:t>
            </a: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522" y="4295779"/>
            <a:ext cx="2600817" cy="26008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831" y="4818017"/>
            <a:ext cx="2600817" cy="26008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323" y="4913811"/>
            <a:ext cx="2600817" cy="26008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/>
          <a:srcRect l="13548" t="19986" r="55968" b="17188"/>
          <a:stretch/>
        </p:blipFill>
        <p:spPr>
          <a:xfrm>
            <a:off x="6374091" y="4113599"/>
            <a:ext cx="2401765" cy="2782997"/>
          </a:xfrm>
          <a:prstGeom prst="rect">
            <a:avLst/>
          </a:prstGeom>
        </p:spPr>
      </p:pic>
      <p:pic>
        <p:nvPicPr>
          <p:cNvPr id="12" name="Picture 11">
            <a:hlinkClick r:id="rId7" action="ppaction://hlinksldjump"/>
            <a:extLst>
              <a:ext uri="{FF2B5EF4-FFF2-40B4-BE49-F238E27FC236}">
                <a16:creationId xmlns:a16="http://schemas.microsoft.com/office/drawing/2014/main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7000" y="4812156"/>
            <a:ext cx="1495945" cy="56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478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7" y="-1753317"/>
            <a:ext cx="9183153" cy="3935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6036" y="2730994"/>
            <a:ext cx="3894881" cy="3894881"/>
          </a:xfrm>
          <a:prstGeom prst="rect">
            <a:avLst/>
          </a:prstGeom>
        </p:spPr>
      </p:pic>
      <p:sp>
        <p:nvSpPr>
          <p:cNvPr id="53" name="Rectangle 52"/>
          <p:cNvSpPr/>
          <p:nvPr/>
        </p:nvSpPr>
        <p:spPr>
          <a:xfrm>
            <a:off x="1049851" y="837022"/>
            <a:ext cx="81296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Khách đến xã Trịnh Tường, huyện Bát Xát, tỉnh Lào Cai sẽ không khỏi ngỡ ngàng vì điều gì?</a:t>
            </a:r>
            <a:endParaRPr kumimoji="0" lang="vi-VN" sz="4000" b="0" i="0" u="none" strike="noStrike" kern="1200" cap="none" spc="0" normalizeH="0" baseline="0" noProof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6" name="Group 65"/>
          <p:cNvGrpSpPr/>
          <p:nvPr/>
        </p:nvGrpSpPr>
        <p:grpSpPr>
          <a:xfrm>
            <a:off x="1049851" y="2628845"/>
            <a:ext cx="7656043" cy="1197058"/>
            <a:chOff x="6706901" y="2996802"/>
            <a:chExt cx="3527540" cy="1048174"/>
          </a:xfrm>
        </p:grpSpPr>
        <p:sp>
          <p:nvSpPr>
            <p:cNvPr id="57" name="Rounded Rectangle 56"/>
            <p:cNvSpPr/>
            <p:nvPr/>
          </p:nvSpPr>
          <p:spPr>
            <a:xfrm>
              <a:off x="6706901" y="2996802"/>
              <a:ext cx="3436878" cy="1048174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787820" y="3198829"/>
              <a:ext cx="3446621" cy="6663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50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A. </a:t>
              </a:r>
              <a:r>
                <a:rPr lang="vi-VN" sz="250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Ngỡ </a:t>
              </a:r>
              <a:r>
                <a:rPr lang="vi-VN" sz="2500">
                  <a:latin typeface="Times New Roman" panose="02020603050405020304" pitchFamily="18" charset="0"/>
                  <a:cs typeface="Times New Roman" panose="02020603050405020304" pitchFamily="18" charset="0"/>
                </a:rPr>
                <a:t>ngàng vì sự phát triển kinh tế của người dân xã Trịnh Tường.</a:t>
              </a:r>
              <a:endParaRPr kumimoji="0" lang="en-GB" sz="2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1049851" y="4021275"/>
            <a:ext cx="7459274" cy="1198800"/>
            <a:chOff x="6764383" y="4354966"/>
            <a:chExt cx="3564481" cy="1198800"/>
          </a:xfrm>
        </p:grpSpPr>
        <p:sp>
          <p:nvSpPr>
            <p:cNvPr id="58" name="Rounded Rectangle 57"/>
            <p:cNvSpPr/>
            <p:nvPr/>
          </p:nvSpPr>
          <p:spPr>
            <a:xfrm>
              <a:off x="6764383" y="4354966"/>
              <a:ext cx="3564481" cy="11988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837757" y="4565850"/>
              <a:ext cx="3307373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vi-VN" sz="2500">
                  <a:latin typeface="Times New Roman" panose="02020603050405020304" pitchFamily="18" charset="0"/>
                  <a:cs typeface="Times New Roman" panose="02020603050405020304" pitchFamily="18" charset="0"/>
                </a:rPr>
                <a:t>B. Ngỡ ngàng vì thấy một dòng mương ngoằn nghoèo, vắt ngang những đồi cao.</a:t>
              </a:r>
              <a:endParaRPr kumimoji="0" lang="en-GB" sz="2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1049851" y="5430959"/>
            <a:ext cx="7459274" cy="1198800"/>
            <a:chOff x="6764383" y="5529848"/>
            <a:chExt cx="3387634" cy="868487"/>
          </a:xfrm>
        </p:grpSpPr>
        <p:sp>
          <p:nvSpPr>
            <p:cNvPr id="59" name="Rounded Rectangle 58"/>
            <p:cNvSpPr/>
            <p:nvPr/>
          </p:nvSpPr>
          <p:spPr>
            <a:xfrm>
              <a:off x="6764383" y="5529848"/>
              <a:ext cx="3387634" cy="868487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836546" y="5691102"/>
              <a:ext cx="3116826" cy="646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vi-VN" sz="2500">
                  <a:latin typeface="Times New Roman" panose="02020603050405020304" pitchFamily="18" charset="0"/>
                  <a:cs typeface="Times New Roman" panose="02020603050405020304" pitchFamily="18" charset="0"/>
                </a:rPr>
                <a:t>C. Ngỡ ngàng vì sự nhiệt tình, hiếu khách của người dân nơi đây.</a:t>
              </a:r>
              <a:endParaRPr kumimoji="0" lang="en-GB" sz="2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868" y="4848300"/>
            <a:ext cx="2441194" cy="2441194"/>
          </a:xfrm>
          <a:prstGeom prst="rect">
            <a:avLst/>
          </a:prstGeom>
        </p:spPr>
      </p:pic>
      <p:pic>
        <p:nvPicPr>
          <p:cNvPr id="19" name="Picture 2" descr="Premium Vector | Cartoon santa claus with right and wrong signs">
            <a:extLst>
              <a:ext uri="{FF2B5EF4-FFF2-40B4-BE49-F238E27FC236}">
                <a16:creationId xmlns:a16="http://schemas.microsoft.com/office/drawing/2014/main" id="{8BD9606E-48E6-4CDF-82AA-1AB154B93C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000" b="47000" l="11661" r="46006">
                        <a14:foregroundMark x1="21885" y1="24000" x2="31629" y2="34000"/>
                        <a14:foregroundMark x1="29872" y1="32200" x2="37859" y2="22000"/>
                        <a14:foregroundMark x1="19010" y1="20400" x2="20128" y2="37200"/>
                        <a14:foregroundMark x1="20128" y1="37200" x2="33866" y2="41800"/>
                        <a14:foregroundMark x1="33866" y1="41800" x2="38658" y2="37800"/>
                        <a14:foregroundMark x1="34345" y1="41800" x2="38658" y2="38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91" t="-44" r="50000" b="50000"/>
          <a:stretch/>
        </p:blipFill>
        <p:spPr bwMode="auto">
          <a:xfrm>
            <a:off x="7598225" y="4236055"/>
            <a:ext cx="784472" cy="833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9532433" y="434070"/>
            <a:ext cx="1880492" cy="1791823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2" name="5 Second Countdown Intro video   YouTube">
            <a:hlinkClick r:id="" action="ppaction://media"/>
            <a:extLst>
              <a:ext uri="{FF2B5EF4-FFF2-40B4-BE49-F238E27FC236}">
                <a16:creationId xmlns:a16="http://schemas.microsoft.com/office/drawing/2014/main" id="{98875278-9FBF-4967-B15C-341ED3275E5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1"/>
          <a:srcRect l="33582" t="19073" r="33194" b="21307"/>
          <a:stretch/>
        </p:blipFill>
        <p:spPr>
          <a:xfrm>
            <a:off x="9865131" y="746278"/>
            <a:ext cx="1215095" cy="1226454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25757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506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video>
              <p:cMediaNode vol="80000">
                <p:cTn id="33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7" y="-1753317"/>
            <a:ext cx="9183153" cy="3935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6036" y="2730994"/>
            <a:ext cx="3894881" cy="3894881"/>
          </a:xfrm>
          <a:prstGeom prst="rect">
            <a:avLst/>
          </a:prstGeom>
        </p:spPr>
      </p:pic>
      <p:sp>
        <p:nvSpPr>
          <p:cNvPr id="53" name="Rectangle 52"/>
          <p:cNvSpPr/>
          <p:nvPr/>
        </p:nvSpPr>
        <p:spPr>
          <a:xfrm>
            <a:off x="1359916" y="848847"/>
            <a:ext cx="76053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2800" b="1">
                <a:solidFill>
                  <a:schemeClr val="bg1"/>
                </a:solidFill>
                <a:latin typeface="Arial" panose="020B0604020202020204" pitchFamily="34" charset="0"/>
              </a:rPr>
              <a:t>Ông Lìn và vợ con đã đào con mương trong thời gian bao lâu?</a:t>
            </a:r>
            <a:endParaRPr kumimoji="0" lang="vi-VN" sz="4000" b="0" i="0" u="none" strike="noStrike" kern="1200" cap="none" spc="0" normalizeH="0" baseline="0" noProof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6" name="Group 65"/>
          <p:cNvGrpSpPr/>
          <p:nvPr/>
        </p:nvGrpSpPr>
        <p:grpSpPr>
          <a:xfrm>
            <a:off x="3352813" y="2661743"/>
            <a:ext cx="3986854" cy="1197058"/>
            <a:chOff x="6706901" y="2996802"/>
            <a:chExt cx="4086972" cy="1048174"/>
          </a:xfrm>
        </p:grpSpPr>
        <p:sp>
          <p:nvSpPr>
            <p:cNvPr id="57" name="Rounded Rectangle 56"/>
            <p:cNvSpPr/>
            <p:nvPr/>
          </p:nvSpPr>
          <p:spPr>
            <a:xfrm>
              <a:off x="6706901" y="2996802"/>
              <a:ext cx="3436878" cy="1048174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7347252" y="3312029"/>
              <a:ext cx="3446621" cy="4177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5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A. 1 tháng</a:t>
              </a:r>
              <a:endParaRPr kumimoji="0" lang="en-GB" sz="2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3352811" y="5390554"/>
            <a:ext cx="3861189" cy="1198800"/>
            <a:chOff x="6764383" y="4354966"/>
            <a:chExt cx="4105106" cy="1198800"/>
          </a:xfrm>
        </p:grpSpPr>
        <p:sp>
          <p:nvSpPr>
            <p:cNvPr id="58" name="Rounded Rectangle 57"/>
            <p:cNvSpPr/>
            <p:nvPr/>
          </p:nvSpPr>
          <p:spPr>
            <a:xfrm>
              <a:off x="6764383" y="4354966"/>
              <a:ext cx="3564481" cy="11988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7562116" y="4715839"/>
              <a:ext cx="3307373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50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 1 năm</a:t>
              </a:r>
              <a:endParaRPr kumimoji="0" lang="en-GB" sz="2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3352810" y="4026620"/>
            <a:ext cx="3709338" cy="1198800"/>
            <a:chOff x="6764383" y="5529848"/>
            <a:chExt cx="3748003" cy="868487"/>
          </a:xfrm>
        </p:grpSpPr>
        <p:sp>
          <p:nvSpPr>
            <p:cNvPr id="59" name="Rounded Rectangle 58"/>
            <p:cNvSpPr/>
            <p:nvPr/>
          </p:nvSpPr>
          <p:spPr>
            <a:xfrm>
              <a:off x="6764383" y="5529848"/>
              <a:ext cx="3387634" cy="868487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7395560" y="5782808"/>
              <a:ext cx="3116826" cy="345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5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B. Hơn</a:t>
              </a:r>
              <a:r>
                <a:rPr kumimoji="0" lang="en-US" sz="2500" b="0" i="0" u="none" strike="noStrike" kern="1200" cap="none" spc="0" normalizeH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1 năm</a:t>
              </a:r>
              <a:endParaRPr kumimoji="0" lang="en-GB" sz="2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868" y="4848300"/>
            <a:ext cx="2441194" cy="2441194"/>
          </a:xfrm>
          <a:prstGeom prst="rect">
            <a:avLst/>
          </a:prstGeom>
        </p:spPr>
      </p:pic>
      <p:pic>
        <p:nvPicPr>
          <p:cNvPr id="19" name="Picture 2" descr="Premium Vector | Cartoon santa claus with right and wrong signs">
            <a:extLst>
              <a:ext uri="{FF2B5EF4-FFF2-40B4-BE49-F238E27FC236}">
                <a16:creationId xmlns:a16="http://schemas.microsoft.com/office/drawing/2014/main" id="{8BD9606E-48E6-4CDF-82AA-1AB154B93C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000" b="47000" l="11661" r="46006">
                        <a14:foregroundMark x1="21885" y1="24000" x2="31629" y2="34000"/>
                        <a14:foregroundMark x1="29872" y1="32200" x2="37859" y2="22000"/>
                        <a14:foregroundMark x1="19010" y1="20400" x2="20128" y2="37200"/>
                        <a14:foregroundMark x1="20128" y1="37200" x2="33866" y2="41800"/>
                        <a14:foregroundMark x1="33866" y1="41800" x2="38658" y2="37800"/>
                        <a14:foregroundMark x1="34345" y1="41800" x2="38658" y2="38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91" t="-44" r="50000" b="50000"/>
          <a:stretch/>
        </p:blipFill>
        <p:spPr bwMode="auto">
          <a:xfrm>
            <a:off x="5722203" y="5573081"/>
            <a:ext cx="784472" cy="833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9532433" y="434070"/>
            <a:ext cx="1880492" cy="1791823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  <p:pic>
        <p:nvPicPr>
          <p:cNvPr id="22" name="5 Second Countdown Intro video   YouTube">
            <a:hlinkClick r:id="" action="ppaction://media"/>
            <a:extLst>
              <a:ext uri="{FF2B5EF4-FFF2-40B4-BE49-F238E27FC236}">
                <a16:creationId xmlns:a16="http://schemas.microsoft.com/office/drawing/2014/main" id="{98875278-9FBF-4967-B15C-341ED3275E5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1"/>
          <a:srcRect l="33582" t="19073" r="33194" b="21307"/>
          <a:stretch/>
        </p:blipFill>
        <p:spPr>
          <a:xfrm>
            <a:off x="9865131" y="746278"/>
            <a:ext cx="1215095" cy="1226454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10198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506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video>
              <p:cMediaNode vol="80000">
                <p:cTn id="33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7" y="-1753317"/>
            <a:ext cx="9183153" cy="3935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6036" y="2730994"/>
            <a:ext cx="3894881" cy="3894881"/>
          </a:xfrm>
          <a:prstGeom prst="rect">
            <a:avLst/>
          </a:prstGeom>
        </p:spPr>
      </p:pic>
      <p:sp>
        <p:nvSpPr>
          <p:cNvPr id="53" name="Rectangle 52"/>
          <p:cNvSpPr/>
          <p:nvPr/>
        </p:nvSpPr>
        <p:spPr>
          <a:xfrm>
            <a:off x="1425403" y="882451"/>
            <a:ext cx="757063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2800" b="1">
                <a:solidFill>
                  <a:schemeClr val="bg1"/>
                </a:solidFill>
                <a:latin typeface="Arial" panose="020B0604020202020204" pitchFamily="34" charset="0"/>
              </a:rPr>
              <a:t>Ông Lìn đã nghĩ ra cách gì để giữ rừng và bảo vệ dòng nước?</a:t>
            </a:r>
            <a:endParaRPr kumimoji="0" lang="vi-VN" sz="4000" b="0" i="0" u="none" strike="noStrike" kern="1200" cap="none" spc="0" normalizeH="0" baseline="0" noProof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6" name="Group 65"/>
          <p:cNvGrpSpPr/>
          <p:nvPr/>
        </p:nvGrpSpPr>
        <p:grpSpPr>
          <a:xfrm>
            <a:off x="1049850" y="3956009"/>
            <a:ext cx="7629102" cy="1197058"/>
            <a:chOff x="6706901" y="2996802"/>
            <a:chExt cx="3515127" cy="1048174"/>
          </a:xfrm>
        </p:grpSpPr>
        <p:sp>
          <p:nvSpPr>
            <p:cNvPr id="57" name="Rounded Rectangle 56"/>
            <p:cNvSpPr/>
            <p:nvPr/>
          </p:nvSpPr>
          <p:spPr>
            <a:xfrm>
              <a:off x="6706901" y="2996802"/>
              <a:ext cx="3436878" cy="1048174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775407" y="3325925"/>
              <a:ext cx="3446621" cy="4177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50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kumimoji="0" lang="en-US" sz="25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. Ông</a:t>
              </a:r>
              <a:r>
                <a:rPr kumimoji="0" lang="en-US" sz="2500" b="0" i="0" u="none" strike="noStrike" kern="1200" cap="none" spc="0" normalizeH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hướng dẫn bà con đắp đê giữ rừng</a:t>
              </a:r>
              <a:endParaRPr kumimoji="0" lang="en-GB" sz="2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1049851" y="2514905"/>
            <a:ext cx="7459274" cy="1198800"/>
            <a:chOff x="6764383" y="4354966"/>
            <a:chExt cx="3564481" cy="1198800"/>
          </a:xfrm>
        </p:grpSpPr>
        <p:sp>
          <p:nvSpPr>
            <p:cNvPr id="58" name="Rounded Rectangle 57"/>
            <p:cNvSpPr/>
            <p:nvPr/>
          </p:nvSpPr>
          <p:spPr>
            <a:xfrm>
              <a:off x="6764383" y="4354966"/>
              <a:ext cx="3564481" cy="11988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840313" y="4697281"/>
              <a:ext cx="3307373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50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A. </a:t>
              </a:r>
              <a:r>
                <a:rPr lang="vi-VN" sz="250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Ông </a:t>
              </a:r>
              <a:r>
                <a:rPr lang="vi-VN" sz="2500">
                  <a:latin typeface="Times New Roman" panose="02020603050405020304" pitchFamily="18" charset="0"/>
                  <a:cs typeface="Times New Roman" panose="02020603050405020304" pitchFamily="18" charset="0"/>
                </a:rPr>
                <a:t>hướng dẫn bà con trồng cây thảo quả</a:t>
              </a:r>
              <a:endParaRPr kumimoji="0" lang="en-GB" sz="2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1049851" y="5430959"/>
            <a:ext cx="7459274" cy="1198800"/>
            <a:chOff x="6764383" y="5529848"/>
            <a:chExt cx="3387634" cy="868487"/>
          </a:xfrm>
        </p:grpSpPr>
        <p:sp>
          <p:nvSpPr>
            <p:cNvPr id="59" name="Rounded Rectangle 58"/>
            <p:cNvSpPr/>
            <p:nvPr/>
          </p:nvSpPr>
          <p:spPr>
            <a:xfrm>
              <a:off x="6764383" y="5529848"/>
              <a:ext cx="3387634" cy="868487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836546" y="5691102"/>
              <a:ext cx="3116826" cy="624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kumimoji="0" lang="vi-VN" sz="25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C. </a:t>
              </a:r>
              <a:r>
                <a:rPr lang="vi-VN" sz="2500">
                  <a:latin typeface="Times New Roman" panose="02020603050405020304" pitchFamily="18" charset="0"/>
                  <a:cs typeface="Times New Roman" panose="02020603050405020304" pitchFamily="18" charset="0"/>
                </a:rPr>
                <a:t>Ông hướng dẫn bà con bảo vệ môi trường rừng, nhặt rác và chăm sóc các cây con trong rừng</a:t>
              </a:r>
              <a:r>
                <a:rPr kumimoji="0" lang="vi-VN" sz="25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kumimoji="0" lang="en-GB" sz="2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868" y="4848300"/>
            <a:ext cx="2441194" cy="2441194"/>
          </a:xfrm>
          <a:prstGeom prst="rect">
            <a:avLst/>
          </a:prstGeom>
        </p:spPr>
      </p:pic>
      <p:pic>
        <p:nvPicPr>
          <p:cNvPr id="19" name="Picture 2" descr="Premium Vector | Cartoon santa claus with right and wrong signs">
            <a:extLst>
              <a:ext uri="{FF2B5EF4-FFF2-40B4-BE49-F238E27FC236}">
                <a16:creationId xmlns:a16="http://schemas.microsoft.com/office/drawing/2014/main" id="{8BD9606E-48E6-4CDF-82AA-1AB154B93C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000" b="47000" l="11661" r="46006">
                        <a14:foregroundMark x1="21885" y1="24000" x2="31629" y2="34000"/>
                        <a14:foregroundMark x1="29872" y1="32200" x2="37859" y2="22000"/>
                        <a14:foregroundMark x1="19010" y1="20400" x2="20128" y2="37200"/>
                        <a14:foregroundMark x1="20128" y1="37200" x2="33866" y2="41800"/>
                        <a14:foregroundMark x1="33866" y1="41800" x2="38658" y2="37800"/>
                        <a14:foregroundMark x1="34345" y1="41800" x2="38658" y2="38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91" t="-44" r="50000" b="50000"/>
          <a:stretch/>
        </p:blipFill>
        <p:spPr bwMode="auto">
          <a:xfrm>
            <a:off x="7502244" y="2691048"/>
            <a:ext cx="784472" cy="833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9532433" y="434070"/>
            <a:ext cx="1880492" cy="1791823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ngMenZhengDao" panose="020F0502020204030204"/>
              <a:cs typeface="+mn-cs"/>
            </a:endParaRPr>
          </a:p>
        </p:txBody>
      </p:sp>
      <p:pic>
        <p:nvPicPr>
          <p:cNvPr id="22" name="5 Second Countdown Intro video   YouTube">
            <a:hlinkClick r:id="" action="ppaction://media"/>
            <a:extLst>
              <a:ext uri="{FF2B5EF4-FFF2-40B4-BE49-F238E27FC236}">
                <a16:creationId xmlns:a16="http://schemas.microsoft.com/office/drawing/2014/main" id="{98875278-9FBF-4967-B15C-341ED3275E5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1"/>
          <a:srcRect l="33582" t="19073" r="33194" b="21307"/>
          <a:stretch/>
        </p:blipFill>
        <p:spPr>
          <a:xfrm>
            <a:off x="9865131" y="746278"/>
            <a:ext cx="1215095" cy="1226454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00619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506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video>
              <p:cMediaNode vol="80000">
                <p:cTn id="33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CA5076A0-F26D-4BF1-99FE-D71E7DFB94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>
            <a:off x="2636015" y="5237673"/>
            <a:ext cx="1611490" cy="162032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DDD0580B-21FE-498C-9B97-393EC26782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>
            <a:off x="1160176" y="5029026"/>
            <a:ext cx="1818999" cy="1828973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6579413C-44A1-4FC6-A445-DF7A247604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>
            <a:off x="-1" y="4228278"/>
            <a:ext cx="2615381" cy="2629722"/>
          </a:xfrm>
          <a:prstGeom prst="rect">
            <a:avLst/>
          </a:prstGeom>
        </p:spPr>
      </p:pic>
      <p:pic>
        <p:nvPicPr>
          <p:cNvPr id="9" name="图片 8" descr="图片包含 餐桌&#10;&#10;已生成高可信度的说明">
            <a:extLst>
              <a:ext uri="{FF2B5EF4-FFF2-40B4-BE49-F238E27FC236}">
                <a16:creationId xmlns:a16="http://schemas.microsoft.com/office/drawing/2014/main" id="{A5F7BA51-6F7A-4A6C-A10E-C0C855B87F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859" y="835741"/>
            <a:ext cx="2847768" cy="5683046"/>
          </a:xfrm>
          <a:prstGeom prst="rect">
            <a:avLst/>
          </a:prstGeom>
        </p:spPr>
      </p:pic>
      <p:pic>
        <p:nvPicPr>
          <p:cNvPr id="7" name="图片 6" descr="图片包含 植物, 树叶&#10;&#10;已生成极高可信度的说明">
            <a:extLst>
              <a:ext uri="{FF2B5EF4-FFF2-40B4-BE49-F238E27FC236}">
                <a16:creationId xmlns:a16="http://schemas.microsoft.com/office/drawing/2014/main" id="{CFDBEFA9-B883-4F75-919E-E9DFFC7A1A7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64" t="14911"/>
          <a:stretch/>
        </p:blipFill>
        <p:spPr>
          <a:xfrm>
            <a:off x="6343387" y="1022555"/>
            <a:ext cx="5848613" cy="5835445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3CB1B775-FA08-4AD1-BF1F-DFA3D003AF5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2" r="79776" b="73620"/>
          <a:stretch/>
        </p:blipFill>
        <p:spPr>
          <a:xfrm>
            <a:off x="9290926" y="0"/>
            <a:ext cx="2397491" cy="130769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2ED3E75C-EE39-4B4F-84A6-535FA34D5C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 rot="13111569" flipH="1">
            <a:off x="10243676" y="-481781"/>
            <a:ext cx="1931281" cy="1941871"/>
          </a:xfrm>
          <a:prstGeom prst="rect">
            <a:avLst/>
          </a:prstGeom>
        </p:spPr>
      </p:pic>
      <p:pic>
        <p:nvPicPr>
          <p:cNvPr id="14" name="图片 19">
            <a:extLst>
              <a:ext uri="{FF2B5EF4-FFF2-40B4-BE49-F238E27FC236}">
                <a16:creationId xmlns:a16="http://schemas.microsoft.com/office/drawing/2014/main" id="{CA5076A0-F26D-4BF1-99FE-D71E7DFB94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>
            <a:off x="4139352" y="5237673"/>
            <a:ext cx="1611490" cy="1620326"/>
          </a:xfrm>
          <a:prstGeom prst="rect">
            <a:avLst/>
          </a:prstGeom>
        </p:spPr>
      </p:pic>
      <p:pic>
        <p:nvPicPr>
          <p:cNvPr id="15" name="图片 19">
            <a:extLst>
              <a:ext uri="{FF2B5EF4-FFF2-40B4-BE49-F238E27FC236}">
                <a16:creationId xmlns:a16="http://schemas.microsoft.com/office/drawing/2014/main" id="{CA5076A0-F26D-4BF1-99FE-D71E7DFB94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>
            <a:off x="5210569" y="5233121"/>
            <a:ext cx="1611490" cy="16203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15" y="1045469"/>
            <a:ext cx="5895343" cy="160948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743" y="957293"/>
            <a:ext cx="11888230" cy="424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945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9BCB404E-4A2B-49DE-88C1-9E317F3EE544}"/>
              </a:ext>
            </a:extLst>
          </p:cNvPr>
          <p:cNvGrpSpPr/>
          <p:nvPr/>
        </p:nvGrpSpPr>
        <p:grpSpPr>
          <a:xfrm>
            <a:off x="190494" y="0"/>
            <a:ext cx="5791206" cy="1774741"/>
            <a:chOff x="190494" y="0"/>
            <a:chExt cx="5791206" cy="1774741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8A258157-8E29-4404-89A0-3553A1CE27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94" y="0"/>
              <a:ext cx="1242066" cy="1242066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D6E69A80-D44F-40A2-B255-A485D1530F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039841">
              <a:off x="4507224" y="300265"/>
              <a:ext cx="1474476" cy="1474476"/>
            </a:xfrm>
            <a:prstGeom prst="rect">
              <a:avLst/>
            </a:prstGeom>
          </p:spPr>
        </p:pic>
      </p:grpSp>
      <p:pic>
        <p:nvPicPr>
          <p:cNvPr id="26" name="图片 25">
            <a:extLst>
              <a:ext uri="{FF2B5EF4-FFF2-40B4-BE49-F238E27FC236}">
                <a16:creationId xmlns:a16="http://schemas.microsoft.com/office/drawing/2014/main" id="{86FF3C41-2C53-4C09-B4E5-59F57200769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4390" y="1033200"/>
            <a:ext cx="1630905" cy="1630905"/>
          </a:xfrm>
          <a:prstGeom prst="rect">
            <a:avLst/>
          </a:prstGeom>
        </p:spPr>
      </p:pic>
      <p:grpSp>
        <p:nvGrpSpPr>
          <p:cNvPr id="30" name="组合 29">
            <a:extLst>
              <a:ext uri="{FF2B5EF4-FFF2-40B4-BE49-F238E27FC236}">
                <a16:creationId xmlns:a16="http://schemas.microsoft.com/office/drawing/2014/main" id="{C32C6D2C-F1BF-430B-B9A5-8C78DCE7D07A}"/>
              </a:ext>
            </a:extLst>
          </p:cNvPr>
          <p:cNvGrpSpPr/>
          <p:nvPr/>
        </p:nvGrpSpPr>
        <p:grpSpPr>
          <a:xfrm>
            <a:off x="574533" y="1645334"/>
            <a:ext cx="3269748" cy="3412803"/>
            <a:chOff x="881698" y="2556227"/>
            <a:chExt cx="2951088" cy="3350349"/>
          </a:xfrm>
        </p:grpSpPr>
        <p:sp>
          <p:nvSpPr>
            <p:cNvPr id="12" name="矩形: 对角圆角 11">
              <a:extLst>
                <a:ext uri="{FF2B5EF4-FFF2-40B4-BE49-F238E27FC236}">
                  <a16:creationId xmlns:a16="http://schemas.microsoft.com/office/drawing/2014/main" id="{BF46916D-6E98-404D-9E57-3AAB8727FCB1}"/>
                </a:ext>
              </a:extLst>
            </p:cNvPr>
            <p:cNvSpPr/>
            <p:nvPr/>
          </p:nvSpPr>
          <p:spPr>
            <a:xfrm>
              <a:off x="881698" y="2556227"/>
              <a:ext cx="2937475" cy="3350349"/>
            </a:xfrm>
            <a:prstGeom prst="round2DiagRect">
              <a:avLst/>
            </a:prstGeom>
            <a:noFill/>
            <a:ln w="76200">
              <a:solidFill>
                <a:srgbClr val="F9C9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9CB25764-DBFD-446C-BF27-DEFE8DF818CD}"/>
                </a:ext>
              </a:extLst>
            </p:cNvPr>
            <p:cNvSpPr txBox="1"/>
            <p:nvPr/>
          </p:nvSpPr>
          <p:spPr>
            <a:xfrm>
              <a:off x="986061" y="3491395"/>
              <a:ext cx="2846725" cy="1979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50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Đọc trôi chảy từng bài ca dao, ngắt nghỉ đúng sau các dấu câu giữa các cụm từ, nhấn giọng ở những từ gợi tả</a:t>
              </a:r>
              <a:endParaRPr lang="zh-CN" alt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椭圆 26">
              <a:extLst>
                <a:ext uri="{FF2B5EF4-FFF2-40B4-BE49-F238E27FC236}">
                  <a16:creationId xmlns:a16="http://schemas.microsoft.com/office/drawing/2014/main" id="{07FCF255-62C7-4195-9FD5-9C4507ECEA5A}"/>
                </a:ext>
              </a:extLst>
            </p:cNvPr>
            <p:cNvSpPr/>
            <p:nvPr/>
          </p:nvSpPr>
          <p:spPr>
            <a:xfrm>
              <a:off x="2212125" y="2842006"/>
              <a:ext cx="461665" cy="461665"/>
            </a:xfrm>
            <a:prstGeom prst="ellipse">
              <a:avLst/>
            </a:prstGeom>
            <a:solidFill>
              <a:srgbClr val="F9C949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1</a:t>
              </a:r>
              <a:endPara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B9BC94C7-3696-4274-A546-DC57CE29BE5D}"/>
              </a:ext>
            </a:extLst>
          </p:cNvPr>
          <p:cNvGrpSpPr/>
          <p:nvPr/>
        </p:nvGrpSpPr>
        <p:grpSpPr>
          <a:xfrm>
            <a:off x="4280039" y="2006329"/>
            <a:ext cx="3609339" cy="3765509"/>
            <a:chOff x="4334508" y="2218602"/>
            <a:chExt cx="3427685" cy="3427685"/>
          </a:xfrm>
        </p:grpSpPr>
        <p:sp>
          <p:nvSpPr>
            <p:cNvPr id="7" name="矩形: 对角圆角 6">
              <a:extLst>
                <a:ext uri="{FF2B5EF4-FFF2-40B4-BE49-F238E27FC236}">
                  <a16:creationId xmlns:a16="http://schemas.microsoft.com/office/drawing/2014/main" id="{5CED8744-A453-4170-A62C-7BB5100E056D}"/>
                </a:ext>
              </a:extLst>
            </p:cNvPr>
            <p:cNvSpPr/>
            <p:nvPr/>
          </p:nvSpPr>
          <p:spPr>
            <a:xfrm>
              <a:off x="4334508" y="2218602"/>
              <a:ext cx="3427685" cy="3427685"/>
            </a:xfrm>
            <a:prstGeom prst="round2DiagRect">
              <a:avLst/>
            </a:prstGeom>
            <a:noFill/>
            <a:ln w="76200">
              <a:solidFill>
                <a:srgbClr val="F9C9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FDF0115E-BEC4-40B3-AA8B-956BFDB78D7A}"/>
                </a:ext>
              </a:extLst>
            </p:cNvPr>
            <p:cNvSpPr txBox="1"/>
            <p:nvPr/>
          </p:nvSpPr>
          <p:spPr>
            <a:xfrm>
              <a:off x="4574152" y="2996542"/>
              <a:ext cx="2938640" cy="25354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500">
                  <a:latin typeface="Times New Roman" panose="02020603050405020304" pitchFamily="18" charset="0"/>
                  <a:cs typeface="Times New Roman" panose="02020603050405020304" pitchFamily="18" charset="0"/>
                </a:rPr>
                <a:t>Hiểu ý nghĩa của các bài ca dao: Lao động vất vả trên ruộng đồng của người nông dân đã mang lại cuộc sống ấm no, hạnh phúc cho mọi người.</a:t>
              </a:r>
              <a:endParaRPr lang="zh-CN" altLang="en-US" sz="25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椭圆 27">
              <a:extLst>
                <a:ext uri="{FF2B5EF4-FFF2-40B4-BE49-F238E27FC236}">
                  <a16:creationId xmlns:a16="http://schemas.microsoft.com/office/drawing/2014/main" id="{A3FDFFBA-25D9-43EC-98E1-9D410DAE5065}"/>
                </a:ext>
              </a:extLst>
            </p:cNvPr>
            <p:cNvSpPr/>
            <p:nvPr/>
          </p:nvSpPr>
          <p:spPr>
            <a:xfrm>
              <a:off x="5817517" y="2517126"/>
              <a:ext cx="461665" cy="461665"/>
            </a:xfrm>
            <a:prstGeom prst="ellipse">
              <a:avLst/>
            </a:prstGeom>
            <a:solidFill>
              <a:srgbClr val="F9C949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2</a:t>
              </a:r>
              <a:endPara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04F6D0A9-BA24-408F-9C58-5D6BF2C06E24}"/>
              </a:ext>
            </a:extLst>
          </p:cNvPr>
          <p:cNvGrpSpPr/>
          <p:nvPr/>
        </p:nvGrpSpPr>
        <p:grpSpPr>
          <a:xfrm>
            <a:off x="8507083" y="2544932"/>
            <a:ext cx="3205039" cy="3072162"/>
            <a:chOff x="8277528" y="2556228"/>
            <a:chExt cx="2752432" cy="2752432"/>
          </a:xfrm>
        </p:grpSpPr>
        <p:sp>
          <p:nvSpPr>
            <p:cNvPr id="17" name="矩形: 对角圆角 16">
              <a:extLst>
                <a:ext uri="{FF2B5EF4-FFF2-40B4-BE49-F238E27FC236}">
                  <a16:creationId xmlns:a16="http://schemas.microsoft.com/office/drawing/2014/main" id="{A0C8D0B1-AB9B-48C6-A952-D29852B384CF}"/>
                </a:ext>
              </a:extLst>
            </p:cNvPr>
            <p:cNvSpPr/>
            <p:nvPr/>
          </p:nvSpPr>
          <p:spPr>
            <a:xfrm>
              <a:off x="8277528" y="2556228"/>
              <a:ext cx="2752432" cy="2752432"/>
            </a:xfrm>
            <a:prstGeom prst="round2DiagRect">
              <a:avLst/>
            </a:prstGeom>
            <a:noFill/>
            <a:ln w="76200">
              <a:solidFill>
                <a:srgbClr val="F9C9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0D000D89-39F8-435C-8897-668BE5EF0287}"/>
                </a:ext>
              </a:extLst>
            </p:cNvPr>
            <p:cNvSpPr txBox="1"/>
            <p:nvPr/>
          </p:nvSpPr>
          <p:spPr>
            <a:xfrm>
              <a:off x="8478165" y="3506780"/>
              <a:ext cx="2351158" cy="7720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50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Biết đọc diễn cảm từng bài ca dao</a:t>
              </a:r>
              <a:endParaRPr lang="zh-CN" alt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椭圆 28">
              <a:extLst>
                <a:ext uri="{FF2B5EF4-FFF2-40B4-BE49-F238E27FC236}">
                  <a16:creationId xmlns:a16="http://schemas.microsoft.com/office/drawing/2014/main" id="{A198238E-4B05-4374-9E1B-1BEC6B334A61}"/>
                </a:ext>
              </a:extLst>
            </p:cNvPr>
            <p:cNvSpPr/>
            <p:nvPr/>
          </p:nvSpPr>
          <p:spPr>
            <a:xfrm>
              <a:off x="9422912" y="2836609"/>
              <a:ext cx="461665" cy="461665"/>
            </a:xfrm>
            <a:prstGeom prst="ellipse">
              <a:avLst/>
            </a:prstGeom>
            <a:solidFill>
              <a:srgbClr val="F9C949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3</a:t>
              </a:r>
              <a:endPara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pic>
        <p:nvPicPr>
          <p:cNvPr id="22" name="图片 21">
            <a:extLst>
              <a:ext uri="{FF2B5EF4-FFF2-40B4-BE49-F238E27FC236}">
                <a16:creationId xmlns:a16="http://schemas.microsoft.com/office/drawing/2014/main" id="{2FC8C401-465B-4C0C-BA2F-AD7071243D5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171" y="4157900"/>
            <a:ext cx="2325673" cy="232567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584" y="214620"/>
            <a:ext cx="4919898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34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27A445C1-2A80-425C-98A0-5CB54B74D45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 flipH="1">
            <a:off x="10266904" y="6118926"/>
            <a:ext cx="715168" cy="71908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501C5D0-AB93-43E1-9A60-9833A0CCABF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>
            <a:off x="1110076" y="5908668"/>
            <a:ext cx="944155" cy="949332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63149776-FA27-47F3-8037-C60EBD93D8D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95" r="82679"/>
          <a:stretch/>
        </p:blipFill>
        <p:spPr>
          <a:xfrm>
            <a:off x="-15291" y="5693839"/>
            <a:ext cx="1157812" cy="1164161"/>
          </a:xfrm>
          <a:prstGeom prst="rect">
            <a:avLst/>
          </a:prstGeom>
        </p:spPr>
      </p:pic>
      <p:pic>
        <p:nvPicPr>
          <p:cNvPr id="3" name="图片 2" descr="图片包含 植物, 树叶&#10;&#10;已生成极高可信度的说明">
            <a:extLst>
              <a:ext uri="{FF2B5EF4-FFF2-40B4-BE49-F238E27FC236}">
                <a16:creationId xmlns:a16="http://schemas.microsoft.com/office/drawing/2014/main" id="{54DF42FE-8022-4AA9-AFA5-92C890D705A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64" t="14911"/>
          <a:stretch/>
        </p:blipFill>
        <p:spPr>
          <a:xfrm>
            <a:off x="10982072" y="5636871"/>
            <a:ext cx="1190054" cy="1187375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0" y="1954367"/>
            <a:ext cx="609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vi-VN" sz="25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Cày </a:t>
            </a:r>
            <a:r>
              <a:rPr lang="vi-VN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đang buổi ban trưa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Mồ hôi thánh thót như mưa ruộng cày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ơi bưng bát cơm đầy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Dẻo thơm một hạt đắng cay muôn phần</a:t>
            </a:r>
            <a:r>
              <a:rPr lang="vi-VN" sz="25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3817191"/>
            <a:ext cx="6096000" cy="240065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vi-VN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 trời mưa nắng phải thì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 thì bừa cạn, nơi thì cày sâu.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lênh chẳng quản lâu đâu,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 nay nước bạc, ngày sau cơm vàng.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ơi đừng bỏ ruộng hoang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 nhiêu tấc đất, tấc vàng bấy nhiêu</a:t>
            </a:r>
            <a:r>
              <a:rPr lang="vi-VN" sz="25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052732" y="3718269"/>
            <a:ext cx="6096000" cy="240065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vi-VN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ta đi cấy lấy công,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 nay đi cấy còn trông nhiều bề.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Trông trời, trông đất, trông mây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Trông mưa, trông nắng, trông ngày, trông đêm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Trông cho chân cứng đá mềm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5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 yên, biển lặng mới yên tấm lòng.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图片 37">
            <a:extLst>
              <a:ext uri="{FF2B5EF4-FFF2-40B4-BE49-F238E27FC236}">
                <a16:creationId xmlns:a16="http://schemas.microsoft.com/office/drawing/2014/main" id="{C3FCBDA9-9274-402E-AC35-84D24091C70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2" r="27335"/>
          <a:stretch/>
        </p:blipFill>
        <p:spPr>
          <a:xfrm>
            <a:off x="8922540" y="859726"/>
            <a:ext cx="2990371" cy="2593171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-171691" y="3561885"/>
            <a:ext cx="6096000" cy="4770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5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-171691" y="6299397"/>
            <a:ext cx="6096000" cy="4770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5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vi-VN" sz="25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1706" y="301037"/>
            <a:ext cx="9169179" cy="189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45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1000">
        <p14:honeycomb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2"/>
  <p:tag name="ISPRING_FIRST_PUBLISH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DC8F50"/>
      </a:accent1>
      <a:accent2>
        <a:srgbClr val="B77F19"/>
      </a:accent2>
      <a:accent3>
        <a:srgbClr val="BE661E"/>
      </a:accent3>
      <a:accent4>
        <a:srgbClr val="C17817"/>
      </a:accent4>
      <a:accent5>
        <a:srgbClr val="C9761C"/>
      </a:accent5>
      <a:accent6>
        <a:srgbClr val="C56E2C"/>
      </a:accent6>
      <a:hlink>
        <a:srgbClr val="DC8F50"/>
      </a:hlink>
      <a:folHlink>
        <a:srgbClr val="BFBFBF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qu514k4q">
      <a:majorFont>
        <a:latin typeface="PangMenZhengDao" panose="020F0302020204030204"/>
        <a:ea typeface="PangMenZhengDao"/>
        <a:cs typeface=""/>
      </a:majorFont>
      <a:minorFont>
        <a:latin typeface="PangMenZhengDao" panose="020F0502020204030204"/>
        <a:ea typeface="PangMenZhengDa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【AliCloud-GP】">
      <a:dk1>
        <a:sysClr val="windowText" lastClr="000000"/>
      </a:dk1>
      <a:lt1>
        <a:sysClr val="window" lastClr="FFFFFF"/>
      </a:lt1>
      <a:dk2>
        <a:srgbClr val="F5C35A"/>
      </a:dk2>
      <a:lt2>
        <a:srgbClr val="AA7B51"/>
      </a:lt2>
      <a:accent1>
        <a:srgbClr val="F08C32"/>
      </a:accent1>
      <a:accent2>
        <a:srgbClr val="D44954"/>
      </a:accent2>
      <a:accent3>
        <a:srgbClr val="064F7B"/>
      </a:accent3>
      <a:accent4>
        <a:srgbClr val="3BA7D3"/>
      </a:accent4>
      <a:accent5>
        <a:srgbClr val="66C3CC"/>
      </a:accent5>
      <a:accent6>
        <a:srgbClr val="2A9FB1"/>
      </a:accent6>
      <a:hlink>
        <a:srgbClr val="9BBB40"/>
      </a:hlink>
      <a:folHlink>
        <a:srgbClr val="546E7A"/>
      </a:folHlink>
    </a:clrScheme>
    <a:fontScheme name="自定义 4">
      <a:majorFont>
        <a:latin typeface="思源黑体 CN Bold"/>
        <a:ea typeface="思源黑体 CN Bold"/>
        <a:cs typeface=""/>
      </a:majorFont>
      <a:minorFont>
        <a:latin typeface="思源黑体 CN Regular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DC8F50"/>
    </a:accent1>
    <a:accent2>
      <a:srgbClr val="B77F19"/>
    </a:accent2>
    <a:accent3>
      <a:srgbClr val="BE661E"/>
    </a:accent3>
    <a:accent4>
      <a:srgbClr val="C17817"/>
    </a:accent4>
    <a:accent5>
      <a:srgbClr val="C9761C"/>
    </a:accent5>
    <a:accent6>
      <a:srgbClr val="C56E2C"/>
    </a:accent6>
    <a:hlink>
      <a:srgbClr val="DC8F50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DC8F50"/>
    </a:accent1>
    <a:accent2>
      <a:srgbClr val="B77F19"/>
    </a:accent2>
    <a:accent3>
      <a:srgbClr val="BE661E"/>
    </a:accent3>
    <a:accent4>
      <a:srgbClr val="C17817"/>
    </a:accent4>
    <a:accent5>
      <a:srgbClr val="C9761C"/>
    </a:accent5>
    <a:accent6>
      <a:srgbClr val="C56E2C"/>
    </a:accent6>
    <a:hlink>
      <a:srgbClr val="DC8F50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DC8F50"/>
    </a:accent1>
    <a:accent2>
      <a:srgbClr val="B77F19"/>
    </a:accent2>
    <a:accent3>
      <a:srgbClr val="BE661E"/>
    </a:accent3>
    <a:accent4>
      <a:srgbClr val="C17817"/>
    </a:accent4>
    <a:accent5>
      <a:srgbClr val="C9761C"/>
    </a:accent5>
    <a:accent6>
      <a:srgbClr val="C56E2C"/>
    </a:accent6>
    <a:hlink>
      <a:srgbClr val="DC8F50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DC8F50"/>
    </a:accent1>
    <a:accent2>
      <a:srgbClr val="B77F19"/>
    </a:accent2>
    <a:accent3>
      <a:srgbClr val="BE661E"/>
    </a:accent3>
    <a:accent4>
      <a:srgbClr val="C17817"/>
    </a:accent4>
    <a:accent5>
      <a:srgbClr val="C9761C"/>
    </a:accent5>
    <a:accent6>
      <a:srgbClr val="C56E2C"/>
    </a:accent6>
    <a:hlink>
      <a:srgbClr val="DC8F50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DC8F50"/>
    </a:accent1>
    <a:accent2>
      <a:srgbClr val="B77F19"/>
    </a:accent2>
    <a:accent3>
      <a:srgbClr val="BE661E"/>
    </a:accent3>
    <a:accent4>
      <a:srgbClr val="C17817"/>
    </a:accent4>
    <a:accent5>
      <a:srgbClr val="C9761C"/>
    </a:accent5>
    <a:accent6>
      <a:srgbClr val="C56E2C"/>
    </a:accent6>
    <a:hlink>
      <a:srgbClr val="DC8F50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1180</Words>
  <Application>Microsoft Office PowerPoint</Application>
  <PresentationFormat>Widescreen</PresentationFormat>
  <Paragraphs>132</Paragraphs>
  <Slides>27</Slides>
  <Notes>13</Notes>
  <HiddenSlides>0</HiddenSlides>
  <MMClips>3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42" baseType="lpstr">
      <vt:lpstr>Arial</vt:lpstr>
      <vt:lpstr>Calibri</vt:lpstr>
      <vt:lpstr>Coiny</vt:lpstr>
      <vt:lpstr>等线</vt:lpstr>
      <vt:lpstr>等线 Light</vt:lpstr>
      <vt:lpstr>PangMenZhengDao</vt:lpstr>
      <vt:lpstr>SVN-Bellico</vt:lpstr>
      <vt:lpstr>Times New Roman</vt:lpstr>
      <vt:lpstr>UTM Silk Script</vt:lpstr>
      <vt:lpstr>思源黑体 CN Bold</vt:lpstr>
      <vt:lpstr>思源黑体 CN Regular</vt:lpstr>
      <vt:lpstr>思源黑体 Light</vt:lpstr>
      <vt:lpstr>Office 主题​​</vt:lpstr>
      <vt:lpstr>1_Office 主题​​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2</dc:title>
  <dc:creator>Wssc0816</dc:creator>
  <cp:lastModifiedBy>Uyen Uyen</cp:lastModifiedBy>
  <cp:revision>48</cp:revision>
  <dcterms:created xsi:type="dcterms:W3CDTF">2019-05-14T10:13:49Z</dcterms:created>
  <dcterms:modified xsi:type="dcterms:W3CDTF">2021-12-25T18:06:58Z</dcterms:modified>
</cp:coreProperties>
</file>