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62" r:id="rId2"/>
    <p:sldMasterId id="2147483691" r:id="rId3"/>
    <p:sldMasterId id="2147483695" r:id="rId4"/>
  </p:sldMasterIdLst>
  <p:notesMasterIdLst>
    <p:notesMasterId r:id="rId18"/>
  </p:notesMasterIdLst>
  <p:sldIdLst>
    <p:sldId id="256" r:id="rId5"/>
    <p:sldId id="257" r:id="rId6"/>
    <p:sldId id="290" r:id="rId7"/>
    <p:sldId id="260" r:id="rId8"/>
    <p:sldId id="293" r:id="rId9"/>
    <p:sldId id="258" r:id="rId10"/>
    <p:sldId id="291" r:id="rId11"/>
    <p:sldId id="259" r:id="rId12"/>
    <p:sldId id="263" r:id="rId13"/>
    <p:sldId id="265" r:id="rId14"/>
    <p:sldId id="261" r:id="rId15"/>
    <p:sldId id="267" r:id="rId16"/>
    <p:sldId id="295" r:id="rId17"/>
  </p:sldIdLst>
  <p:sldSz cx="9144000" cy="5143500" type="screen16x9"/>
  <p:notesSz cx="6858000" cy="9144000"/>
  <p:embeddedFontLst>
    <p:embeddedFont>
      <p:font typeface="等线" panose="02010600030101010101" pitchFamily="2" charset="-122"/>
      <p:regular r:id="rId19"/>
      <p:bold r:id="rId20"/>
    </p:embeddedFont>
    <p:embeddedFont>
      <p:font typeface="Jua" panose="020B0604020202020204" charset="-127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  <p:embeddedFont>
      <p:font typeface="Delius" panose="020B0604020202020204" charset="0"/>
      <p:regular r:id="rId32"/>
    </p:embeddedFont>
    <p:embeddedFont>
      <p:font typeface="Nunito" pitchFamily="2" charset="0"/>
      <p:regular r:id="rId33"/>
      <p:bold r:id="rId34"/>
      <p:italic r:id="rId35"/>
      <p:boldItalic r:id="rId36"/>
    </p:embeddedFont>
    <p:embeddedFont>
      <p:font typeface="Quicksand Medium" panose="020B0604020202020204" charset="0"/>
      <p:regular r:id="rId37"/>
      <p:bold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Roboto Condensed Light" panose="02000000000000000000" pitchFamily="2" charset="0"/>
      <p:regular r:id="rId43"/>
      <p:italic r:id="rId44"/>
    </p:embeddedFont>
    <p:embeddedFont>
      <p:font typeface="SVN-Newton" panose="02040603050506020204" pitchFamily="18" charset="0"/>
      <p:regular r:id="rId45"/>
    </p:embeddedFont>
    <p:embeddedFont>
      <p:font typeface="UTM Alpine KT" panose="02040603050506020204" pitchFamily="18" charset="0"/>
      <p:regular r:id="rId46"/>
    </p:embeddedFont>
    <p:embeddedFont>
      <p:font typeface="UTM Amerika Sans" panose="02040603050506020204" pitchFamily="18" charset="0"/>
      <p:regular r:id="rId47"/>
    </p:embeddedFont>
    <p:embeddedFont>
      <p:font typeface="UTM Androgyne" panose="02040603050506020204" pitchFamily="18" charset="0"/>
      <p:regular r:id="rId48"/>
    </p:embeddedFont>
    <p:embeddedFont>
      <p:font typeface="UTM French Vanilla" panose="02040603050506020204" pitchFamily="18" charset="0"/>
      <p:regular r:id="rId49"/>
    </p:embeddedFont>
    <p:embeddedFont>
      <p:font typeface="UTM Guanine" panose="02040603050506020204" pitchFamily="18" charset="0"/>
      <p:regular r:id="rId50"/>
    </p:embeddedFont>
    <p:embeddedFont>
      <p:font typeface="UTM Sharnay" panose="02040603050506020204" pitchFamily="18" charset="0"/>
      <p:italic r:id="rId51"/>
    </p:embeddedFont>
    <p:embeddedFont>
      <p:font typeface="UTM Showcard" panose="02040603050506020204" pitchFamily="18" charset="0"/>
      <p:regular r:id="rId52"/>
    </p:embeddedFont>
    <p:embeddedFont>
      <p:font typeface="UTM ViceroyJF" panose="02040603050506020204" pitchFamily="18" charset="0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39D"/>
    <a:srgbClr val="D63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E8F0DE4-5763-447A-BAB6-18D800B671E8}">
  <a:tblStyle styleId="{2E8F0DE4-5763-447A-BAB6-18D800B671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font" Target="fonts/font29.fntdata"/><Relationship Id="rId50" Type="http://schemas.openxmlformats.org/officeDocument/2006/relationships/font" Target="fonts/font32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11.fntdata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font" Target="fonts/font27.fntdata"/><Relationship Id="rId53" Type="http://schemas.openxmlformats.org/officeDocument/2006/relationships/font" Target="fonts/font35.fntdata"/><Relationship Id="rId5" Type="http://schemas.openxmlformats.org/officeDocument/2006/relationships/slide" Target="slides/slide1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font" Target="fonts/font25.fntdata"/><Relationship Id="rId48" Type="http://schemas.openxmlformats.org/officeDocument/2006/relationships/font" Target="fonts/font30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3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font" Target="fonts/font28.fntdata"/><Relationship Id="rId20" Type="http://schemas.openxmlformats.org/officeDocument/2006/relationships/font" Target="fonts/font2.fntdata"/><Relationship Id="rId41" Type="http://schemas.openxmlformats.org/officeDocument/2006/relationships/font" Target="fonts/font23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49" Type="http://schemas.openxmlformats.org/officeDocument/2006/relationships/font" Target="fonts/font31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font" Target="fonts/font13.fntdata"/><Relationship Id="rId44" Type="http://schemas.openxmlformats.org/officeDocument/2006/relationships/font" Target="fonts/font26.fntdata"/><Relationship Id="rId52" Type="http://schemas.openxmlformats.org/officeDocument/2006/relationships/font" Target="fonts/font3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1" name="Google Shape;99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gcb7d31b72f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7" name="Google Shape;1217;gcb7d31b72f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10086072fd5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10086072fd5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cb7d31b72f_1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cb7d31b72f_1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898feb88a6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898feb88a6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381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10086072fd5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10086072fd5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9138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10086072fd5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10086072fd5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10086072fd5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10086072fd5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3148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10086072fd5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10086072fd5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cb7d31b72f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1" name="Google Shape;1181;gcb7d31b72f_1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967700" y="1357900"/>
            <a:ext cx="7208700" cy="18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5900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138675" y="3058975"/>
            <a:ext cx="6866700" cy="5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7480525" y="1324125"/>
            <a:ext cx="444275" cy="398525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018050" y="1506975"/>
            <a:ext cx="291375" cy="281375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2"/>
          <p:cNvSpPr/>
          <p:nvPr/>
        </p:nvSpPr>
        <p:spPr>
          <a:xfrm>
            <a:off x="7643100" y="7600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904500" y="13297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1371200" y="125256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 rot="9553842">
            <a:off x="2005476" y="4403095"/>
            <a:ext cx="60324" cy="4304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7527700" y="418191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1142750" y="39773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" name="Google Shape;105;p2"/>
          <p:cNvGrpSpPr/>
          <p:nvPr/>
        </p:nvGrpSpPr>
        <p:grpSpPr>
          <a:xfrm>
            <a:off x="6684425" y="713275"/>
            <a:ext cx="291375" cy="281375"/>
            <a:chOff x="3243875" y="2372825"/>
            <a:chExt cx="291375" cy="281375"/>
          </a:xfrm>
        </p:grpSpPr>
        <p:sp>
          <p:nvSpPr>
            <p:cNvPr id="106" name="Google Shape;106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" name="Google Shape;116;p2"/>
          <p:cNvGrpSpPr/>
          <p:nvPr/>
        </p:nvGrpSpPr>
        <p:grpSpPr>
          <a:xfrm>
            <a:off x="1120500" y="4225350"/>
            <a:ext cx="444275" cy="398525"/>
            <a:chOff x="2495125" y="2142250"/>
            <a:chExt cx="444275" cy="398525"/>
          </a:xfrm>
        </p:grpSpPr>
        <p:sp>
          <p:nvSpPr>
            <p:cNvPr id="117" name="Google Shape;117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6975800" y="4368950"/>
            <a:ext cx="291375" cy="281375"/>
            <a:chOff x="3243875" y="2372825"/>
            <a:chExt cx="291375" cy="281375"/>
          </a:xfrm>
        </p:grpSpPr>
        <p:sp>
          <p:nvSpPr>
            <p:cNvPr id="120" name="Google Shape;120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4103975" y="405852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" name="Google Shape;131;p2"/>
          <p:cNvGrpSpPr/>
          <p:nvPr/>
        </p:nvGrpSpPr>
        <p:grpSpPr>
          <a:xfrm>
            <a:off x="4220700" y="4176388"/>
            <a:ext cx="166675" cy="168575"/>
            <a:chOff x="4954425" y="2036375"/>
            <a:chExt cx="166675" cy="168575"/>
          </a:xfrm>
        </p:grpSpPr>
        <p:sp>
          <p:nvSpPr>
            <p:cNvPr id="132" name="Google Shape;132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2"/>
          <p:cNvSpPr/>
          <p:nvPr/>
        </p:nvSpPr>
        <p:spPr>
          <a:xfrm>
            <a:off x="4454200" y="4058513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"/>
          <p:cNvSpPr/>
          <p:nvPr/>
        </p:nvSpPr>
        <p:spPr>
          <a:xfrm rot="9316661" flipH="1">
            <a:off x="4149295" y="875383"/>
            <a:ext cx="86996" cy="61922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" name="Google Shape;136;p2"/>
          <p:cNvGrpSpPr/>
          <p:nvPr/>
        </p:nvGrpSpPr>
        <p:grpSpPr>
          <a:xfrm rot="9316661" flipH="1">
            <a:off x="4179925" y="601313"/>
            <a:ext cx="166667" cy="168567"/>
            <a:chOff x="4954425" y="2036375"/>
            <a:chExt cx="166675" cy="168575"/>
          </a:xfrm>
        </p:grpSpPr>
        <p:sp>
          <p:nvSpPr>
            <p:cNvPr id="137" name="Google Shape;137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2"/>
          <p:cNvSpPr/>
          <p:nvPr/>
        </p:nvSpPr>
        <p:spPr>
          <a:xfrm rot="9316661" flipH="1">
            <a:off x="4461922" y="703812"/>
            <a:ext cx="119119" cy="81196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7" name="Google Shape;897;p11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898" name="Google Shape;898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9" name="Google Shape;899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00" name="Google Shape;900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2" name="Google Shape;902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03" name="Google Shape;903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04" name="Google Shape;904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6" name="Google Shape;906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907" name="Google Shape;907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9" name="Google Shape;909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910" name="Google Shape;910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2" name="Google Shape;912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913" name="Google Shape;913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5" name="Google Shape;915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916" name="Google Shape;916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18" name="Google Shape;918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0" name="Google Shape;920;p11"/>
          <p:cNvSpPr txBox="1">
            <a:spLocks noGrp="1"/>
          </p:cNvSpPr>
          <p:nvPr>
            <p:ph type="title" hasCustomPrompt="1"/>
          </p:nvPr>
        </p:nvSpPr>
        <p:spPr>
          <a:xfrm>
            <a:off x="1816863" y="1707588"/>
            <a:ext cx="5511600" cy="140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1" name="Google Shape;921;p11"/>
          <p:cNvSpPr txBox="1">
            <a:spLocks noGrp="1"/>
          </p:cNvSpPr>
          <p:nvPr>
            <p:ph type="subTitle" idx="1"/>
          </p:nvPr>
        </p:nvSpPr>
        <p:spPr>
          <a:xfrm>
            <a:off x="1815538" y="2971813"/>
            <a:ext cx="5511600" cy="4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11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11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11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11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11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11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11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11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11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11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11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11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11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11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11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11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11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11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11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11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11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11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11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11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11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11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11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11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11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11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11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11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11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11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11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11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11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11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11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11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11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11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11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11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11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11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11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11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11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11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2" name="Google Shape;972;p11"/>
          <p:cNvGrpSpPr/>
          <p:nvPr/>
        </p:nvGrpSpPr>
        <p:grpSpPr>
          <a:xfrm>
            <a:off x="1003800" y="852725"/>
            <a:ext cx="444275" cy="398525"/>
            <a:chOff x="2495125" y="2142250"/>
            <a:chExt cx="444275" cy="398525"/>
          </a:xfrm>
        </p:grpSpPr>
        <p:sp>
          <p:nvSpPr>
            <p:cNvPr id="973" name="Google Shape;973;p1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5" name="Google Shape;975;p11"/>
          <p:cNvSpPr/>
          <p:nvPr/>
        </p:nvSpPr>
        <p:spPr>
          <a:xfrm>
            <a:off x="1023475" y="14577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6" name="Google Shape;976;p11"/>
          <p:cNvGrpSpPr/>
          <p:nvPr/>
        </p:nvGrpSpPr>
        <p:grpSpPr>
          <a:xfrm>
            <a:off x="1788675" y="653175"/>
            <a:ext cx="166675" cy="168575"/>
            <a:chOff x="4954425" y="2036375"/>
            <a:chExt cx="166675" cy="168575"/>
          </a:xfrm>
        </p:grpSpPr>
        <p:sp>
          <p:nvSpPr>
            <p:cNvPr id="977" name="Google Shape;977;p1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" name="Google Shape;979;p11"/>
          <p:cNvGrpSpPr/>
          <p:nvPr/>
        </p:nvGrpSpPr>
        <p:grpSpPr>
          <a:xfrm>
            <a:off x="7879575" y="4260688"/>
            <a:ext cx="166675" cy="168575"/>
            <a:chOff x="4954425" y="2036375"/>
            <a:chExt cx="166675" cy="168575"/>
          </a:xfrm>
        </p:grpSpPr>
        <p:sp>
          <p:nvSpPr>
            <p:cNvPr id="980" name="Google Shape;980;p1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" name="Google Shape;982;p11"/>
          <p:cNvSpPr/>
          <p:nvPr/>
        </p:nvSpPr>
        <p:spPr>
          <a:xfrm>
            <a:off x="7879575" y="457076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11"/>
          <p:cNvSpPr/>
          <p:nvPr/>
        </p:nvSpPr>
        <p:spPr>
          <a:xfrm rot="4238894">
            <a:off x="287196" y="4383386"/>
            <a:ext cx="794710" cy="68675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864400" y="1287829"/>
            <a:ext cx="3410700" cy="17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49850" y="3562582"/>
            <a:ext cx="3447300" cy="9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6654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3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13" name="Google Shape;13;p3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3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3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5343575" y="1687525"/>
            <a:ext cx="25695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5343575" y="3603325"/>
            <a:ext cx="2763600" cy="7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title" idx="2" hasCustomPrompt="1"/>
          </p:nvPr>
        </p:nvSpPr>
        <p:spPr>
          <a:xfrm>
            <a:off x="5397275" y="952625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043924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713100" y="1248300"/>
            <a:ext cx="7717800" cy="33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3684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5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54" name="Google Shape;54;p5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7" name="Google Shape;87;p5"/>
          <p:cNvSpPr txBox="1">
            <a:spLocks noGrp="1"/>
          </p:cNvSpPr>
          <p:nvPr>
            <p:ph type="subTitle" idx="1"/>
          </p:nvPr>
        </p:nvSpPr>
        <p:spPr>
          <a:xfrm>
            <a:off x="713100" y="2969263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subTitle" idx="2"/>
          </p:nvPr>
        </p:nvSpPr>
        <p:spPr>
          <a:xfrm>
            <a:off x="713100" y="3372406"/>
            <a:ext cx="26151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3"/>
          </p:nvPr>
        </p:nvSpPr>
        <p:spPr>
          <a:xfrm>
            <a:off x="5176725" y="2969263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subTitle" idx="4"/>
          </p:nvPr>
        </p:nvSpPr>
        <p:spPr>
          <a:xfrm>
            <a:off x="5176725" y="3372406"/>
            <a:ext cx="26151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title" idx="5" hasCustomPrompt="1"/>
          </p:nvPr>
        </p:nvSpPr>
        <p:spPr>
          <a:xfrm>
            <a:off x="786375" y="22148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3" name="Google Shape;93;p5"/>
          <p:cNvSpPr txBox="1">
            <a:spLocks noGrp="1"/>
          </p:cNvSpPr>
          <p:nvPr>
            <p:ph type="title" idx="6" hasCustomPrompt="1"/>
          </p:nvPr>
        </p:nvSpPr>
        <p:spPr>
          <a:xfrm>
            <a:off x="5258675" y="22148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680418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6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96" name="Google Shape;96;p6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6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6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6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6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6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9" name="Google Shape;129;p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0967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7"/>
          <p:cNvGrpSpPr/>
          <p:nvPr/>
        </p:nvGrpSpPr>
        <p:grpSpPr>
          <a:xfrm rot="624426">
            <a:off x="5860490" y="2057758"/>
            <a:ext cx="4761844" cy="5092095"/>
            <a:chOff x="7567300" y="1541100"/>
            <a:chExt cx="3167100" cy="3386750"/>
          </a:xfrm>
        </p:grpSpPr>
        <p:sp>
          <p:nvSpPr>
            <p:cNvPr id="132" name="Google Shape;132;p7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7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7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p7"/>
          <p:cNvGrpSpPr/>
          <p:nvPr/>
        </p:nvGrpSpPr>
        <p:grpSpPr>
          <a:xfrm rot="-179539">
            <a:off x="147394" y="539643"/>
            <a:ext cx="5053805" cy="5778793"/>
            <a:chOff x="1732250" y="435101"/>
            <a:chExt cx="5053990" cy="5779004"/>
          </a:xfrm>
        </p:grpSpPr>
        <p:sp>
          <p:nvSpPr>
            <p:cNvPr id="153" name="Google Shape;153;p7"/>
            <p:cNvSpPr/>
            <p:nvPr/>
          </p:nvSpPr>
          <p:spPr>
            <a:xfrm>
              <a:off x="2124240" y="542605"/>
              <a:ext cx="4662000" cy="5671500"/>
            </a:xfrm>
            <a:prstGeom prst="roundRect">
              <a:avLst>
                <a:gd name="adj" fmla="val 1372"/>
              </a:avLst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2008462" y="435101"/>
              <a:ext cx="4662000" cy="5671500"/>
            </a:xfrm>
            <a:prstGeom prst="roundRect">
              <a:avLst>
                <a:gd name="adj" fmla="val 137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2258861" y="940350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2258861" y="1747713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7"/>
            <p:cNvSpPr/>
            <p:nvPr/>
          </p:nvSpPr>
          <p:spPr>
            <a:xfrm>
              <a:off x="2258861" y="2627818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7"/>
            <p:cNvSpPr/>
            <p:nvPr/>
          </p:nvSpPr>
          <p:spPr>
            <a:xfrm>
              <a:off x="2258861" y="3505348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7"/>
            <p:cNvSpPr/>
            <p:nvPr/>
          </p:nvSpPr>
          <p:spPr>
            <a:xfrm>
              <a:off x="2258861" y="4389077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2258861" y="5334720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7"/>
            <p:cNvSpPr/>
            <p:nvPr/>
          </p:nvSpPr>
          <p:spPr>
            <a:xfrm>
              <a:off x="1732250" y="1000167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1732250" y="180853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1732250" y="2689164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1732250" y="3566170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7"/>
            <p:cNvSpPr/>
            <p:nvPr/>
          </p:nvSpPr>
          <p:spPr>
            <a:xfrm>
              <a:off x="1732250" y="444937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1732250" y="5395541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7"/>
          <p:cNvSpPr txBox="1">
            <a:spLocks noGrp="1"/>
          </p:cNvSpPr>
          <p:nvPr>
            <p:ph type="title"/>
          </p:nvPr>
        </p:nvSpPr>
        <p:spPr>
          <a:xfrm rot="-180143">
            <a:off x="1328980" y="1530061"/>
            <a:ext cx="3127293" cy="14813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7"/>
          <p:cNvSpPr txBox="1">
            <a:spLocks noGrp="1"/>
          </p:cNvSpPr>
          <p:nvPr>
            <p:ph type="subTitle" idx="1"/>
          </p:nvPr>
        </p:nvSpPr>
        <p:spPr>
          <a:xfrm rot="-180143">
            <a:off x="1418315" y="3663009"/>
            <a:ext cx="3127293" cy="8594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5642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8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171" name="Google Shape;171;p8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04" name="Google Shape;204;p8"/>
          <p:cNvSpPr txBox="1">
            <a:spLocks noGrp="1"/>
          </p:cNvSpPr>
          <p:nvPr>
            <p:ph type="title"/>
          </p:nvPr>
        </p:nvSpPr>
        <p:spPr>
          <a:xfrm>
            <a:off x="3885000" y="1481500"/>
            <a:ext cx="3684900" cy="145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05" name="Google Shape;205;p8"/>
          <p:cNvSpPr txBox="1">
            <a:spLocks noGrp="1"/>
          </p:cNvSpPr>
          <p:nvPr>
            <p:ph type="subTitle" idx="1"/>
          </p:nvPr>
        </p:nvSpPr>
        <p:spPr>
          <a:xfrm>
            <a:off x="3887408" y="2971742"/>
            <a:ext cx="36849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3586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9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208" name="Google Shape;208;p9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9"/>
          <p:cNvSpPr txBox="1">
            <a:spLocks noGrp="1"/>
          </p:cNvSpPr>
          <p:nvPr>
            <p:ph type="title"/>
          </p:nvPr>
        </p:nvSpPr>
        <p:spPr>
          <a:xfrm>
            <a:off x="952797" y="1520863"/>
            <a:ext cx="29718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2" name="Google Shape;242;p9"/>
          <p:cNvSpPr txBox="1">
            <a:spLocks noGrp="1"/>
          </p:cNvSpPr>
          <p:nvPr>
            <p:ph type="subTitle" idx="1"/>
          </p:nvPr>
        </p:nvSpPr>
        <p:spPr>
          <a:xfrm>
            <a:off x="952675" y="2266831"/>
            <a:ext cx="2971800" cy="12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586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" name="Google Shape;142;p3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43" name="Google Shape;143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" name="Google Shape;144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" name="Google Shape;147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8" name="Google Shape;148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9" name="Google Shape;149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" name="Google Shape;151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52" name="Google Shape;152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55" name="Google Shape;155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" name="Google Shape;157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8" name="Google Shape;15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0" name="Google Shape;160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1" name="Google Shape;16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3" name="Google Shape;163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3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3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3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3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"/>
          <p:cNvSpPr txBox="1">
            <a:spLocks noGrp="1"/>
          </p:cNvSpPr>
          <p:nvPr>
            <p:ph type="title"/>
          </p:nvPr>
        </p:nvSpPr>
        <p:spPr>
          <a:xfrm>
            <a:off x="2497874" y="2156593"/>
            <a:ext cx="39681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16" name="Google Shape;216;p3"/>
          <p:cNvSpPr txBox="1">
            <a:spLocks noGrp="1"/>
          </p:cNvSpPr>
          <p:nvPr>
            <p:ph type="title" idx="2" hasCustomPrompt="1"/>
          </p:nvPr>
        </p:nvSpPr>
        <p:spPr>
          <a:xfrm>
            <a:off x="3965650" y="1122450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7" name="Google Shape;217;p3"/>
          <p:cNvSpPr txBox="1">
            <a:spLocks noGrp="1"/>
          </p:cNvSpPr>
          <p:nvPr>
            <p:ph type="subTitle" idx="1"/>
          </p:nvPr>
        </p:nvSpPr>
        <p:spPr>
          <a:xfrm>
            <a:off x="2233575" y="3144850"/>
            <a:ext cx="44967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18" name="Google Shape;218;p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19" name="Google Shape;219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" name="Google Shape;221;p3"/>
          <p:cNvGrpSpPr/>
          <p:nvPr/>
        </p:nvGrpSpPr>
        <p:grpSpPr>
          <a:xfrm>
            <a:off x="7353450" y="3955275"/>
            <a:ext cx="291375" cy="281375"/>
            <a:chOff x="3243875" y="2372825"/>
            <a:chExt cx="291375" cy="281375"/>
          </a:xfrm>
        </p:grpSpPr>
        <p:sp>
          <p:nvSpPr>
            <p:cNvPr id="222" name="Google Shape;222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" name="Google Shape;232;p3"/>
          <p:cNvGrpSpPr/>
          <p:nvPr/>
        </p:nvGrpSpPr>
        <p:grpSpPr>
          <a:xfrm>
            <a:off x="7510400" y="1254438"/>
            <a:ext cx="166675" cy="168575"/>
            <a:chOff x="4954425" y="2036375"/>
            <a:chExt cx="166675" cy="168575"/>
          </a:xfrm>
        </p:grpSpPr>
        <p:sp>
          <p:nvSpPr>
            <p:cNvPr id="233" name="Google Shape;233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Google Shape;235;p3"/>
          <p:cNvSpPr/>
          <p:nvPr/>
        </p:nvSpPr>
        <p:spPr>
          <a:xfrm>
            <a:off x="1531350" y="3017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"/>
          <p:cNvSpPr/>
          <p:nvPr/>
        </p:nvSpPr>
        <p:spPr>
          <a:xfrm>
            <a:off x="8069225" y="27083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" name="Google Shape;237;p3"/>
          <p:cNvGrpSpPr/>
          <p:nvPr/>
        </p:nvGrpSpPr>
        <p:grpSpPr>
          <a:xfrm>
            <a:off x="1168975" y="4065000"/>
            <a:ext cx="166675" cy="168575"/>
            <a:chOff x="4954425" y="2036375"/>
            <a:chExt cx="166675" cy="168575"/>
          </a:xfrm>
        </p:grpSpPr>
        <p:sp>
          <p:nvSpPr>
            <p:cNvPr id="238" name="Google Shape;238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"/>
          <p:cNvSpPr txBox="1">
            <a:spLocks noGrp="1"/>
          </p:cNvSpPr>
          <p:nvPr>
            <p:ph type="title"/>
          </p:nvPr>
        </p:nvSpPr>
        <p:spPr>
          <a:xfrm rot="-281821">
            <a:off x="817867" y="858276"/>
            <a:ext cx="2249454" cy="17738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255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1"/>
          <p:cNvSpPr txBox="1">
            <a:spLocks noGrp="1"/>
          </p:cNvSpPr>
          <p:nvPr>
            <p:ph type="title" hasCustomPrompt="1"/>
          </p:nvPr>
        </p:nvSpPr>
        <p:spPr>
          <a:xfrm>
            <a:off x="1338750" y="1597550"/>
            <a:ext cx="6464700" cy="147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r>
              <a:t>xx%</a:t>
            </a:r>
          </a:p>
        </p:txBody>
      </p:sp>
      <p:sp>
        <p:nvSpPr>
          <p:cNvPr id="247" name="Google Shape;247;p11"/>
          <p:cNvSpPr txBox="1">
            <a:spLocks noGrp="1"/>
          </p:cNvSpPr>
          <p:nvPr>
            <p:ph type="subTitle" idx="1"/>
          </p:nvPr>
        </p:nvSpPr>
        <p:spPr>
          <a:xfrm>
            <a:off x="1340550" y="3100436"/>
            <a:ext cx="6464700" cy="512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9650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543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3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251" name="Google Shape;251;p13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3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4" name="Google Shape;284;p13"/>
          <p:cNvSpPr txBox="1">
            <a:spLocks noGrp="1"/>
          </p:cNvSpPr>
          <p:nvPr>
            <p:ph type="title"/>
          </p:nvPr>
        </p:nvSpPr>
        <p:spPr>
          <a:xfrm>
            <a:off x="1513125" y="1893750"/>
            <a:ext cx="1993500" cy="11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subTitle" idx="1"/>
          </p:nvPr>
        </p:nvSpPr>
        <p:spPr>
          <a:xfrm>
            <a:off x="6119527" y="425358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 hasCustomPrompt="1"/>
          </p:nvPr>
        </p:nvSpPr>
        <p:spPr>
          <a:xfrm>
            <a:off x="5229300" y="7164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3"/>
          </p:nvPr>
        </p:nvSpPr>
        <p:spPr>
          <a:xfrm>
            <a:off x="6119527" y="79214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subTitle" idx="4"/>
          </p:nvPr>
        </p:nvSpPr>
        <p:spPr>
          <a:xfrm>
            <a:off x="6119527" y="1482252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title" idx="5" hasCustomPrompt="1"/>
          </p:nvPr>
        </p:nvSpPr>
        <p:spPr>
          <a:xfrm>
            <a:off x="5229300" y="178193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90" name="Google Shape;290;p13"/>
          <p:cNvSpPr txBox="1">
            <a:spLocks noGrp="1"/>
          </p:cNvSpPr>
          <p:nvPr>
            <p:ph type="subTitle" idx="6"/>
          </p:nvPr>
        </p:nvSpPr>
        <p:spPr>
          <a:xfrm>
            <a:off x="6119527" y="185390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7"/>
          </p:nvPr>
        </p:nvSpPr>
        <p:spPr>
          <a:xfrm>
            <a:off x="6119527" y="2539146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8" hasCustomPrompt="1"/>
          </p:nvPr>
        </p:nvSpPr>
        <p:spPr>
          <a:xfrm>
            <a:off x="5229300" y="284746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9"/>
          </p:nvPr>
        </p:nvSpPr>
        <p:spPr>
          <a:xfrm>
            <a:off x="6119527" y="291566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subTitle" idx="13"/>
          </p:nvPr>
        </p:nvSpPr>
        <p:spPr>
          <a:xfrm>
            <a:off x="6119527" y="3596040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title" idx="14" hasCustomPrompt="1"/>
          </p:nvPr>
        </p:nvSpPr>
        <p:spPr>
          <a:xfrm>
            <a:off x="5229300" y="3912989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96" name="Google Shape;296;p13"/>
          <p:cNvSpPr txBox="1">
            <a:spLocks noGrp="1"/>
          </p:cNvSpPr>
          <p:nvPr>
            <p:ph type="subTitle" idx="15"/>
          </p:nvPr>
        </p:nvSpPr>
        <p:spPr>
          <a:xfrm>
            <a:off x="6119527" y="397742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1770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4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299" name="Google Shape;299;p14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4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4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4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4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4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4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4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32" name="Google Shape;332;p14"/>
          <p:cNvSpPr txBox="1">
            <a:spLocks noGrp="1"/>
          </p:cNvSpPr>
          <p:nvPr>
            <p:ph type="title"/>
          </p:nvPr>
        </p:nvSpPr>
        <p:spPr>
          <a:xfrm>
            <a:off x="2715750" y="3894713"/>
            <a:ext cx="37125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33" name="Google Shape;333;p14"/>
          <p:cNvSpPr txBox="1">
            <a:spLocks noGrp="1"/>
          </p:cNvSpPr>
          <p:nvPr>
            <p:ph type="subTitle" idx="1"/>
          </p:nvPr>
        </p:nvSpPr>
        <p:spPr>
          <a:xfrm>
            <a:off x="2569500" y="1475992"/>
            <a:ext cx="4005000" cy="203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800">
                <a:latin typeface="Delius"/>
                <a:ea typeface="Delius"/>
                <a:cs typeface="Delius"/>
                <a:sym typeface="Deliu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80198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15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336" name="Google Shape;336;p15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5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5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5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5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5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1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15"/>
          <p:cNvSpPr txBox="1">
            <a:spLocks noGrp="1"/>
          </p:cNvSpPr>
          <p:nvPr>
            <p:ph type="subTitle" idx="1"/>
          </p:nvPr>
        </p:nvSpPr>
        <p:spPr>
          <a:xfrm>
            <a:off x="6019483" y="612134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371" name="Google Shape;371;p15"/>
          <p:cNvSpPr txBox="1">
            <a:spLocks noGrp="1"/>
          </p:cNvSpPr>
          <p:nvPr>
            <p:ph type="subTitle" idx="2"/>
          </p:nvPr>
        </p:nvSpPr>
        <p:spPr>
          <a:xfrm>
            <a:off x="6019483" y="981884"/>
            <a:ext cx="23226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15"/>
          <p:cNvSpPr txBox="1">
            <a:spLocks noGrp="1"/>
          </p:cNvSpPr>
          <p:nvPr>
            <p:ph type="subTitle" idx="3"/>
          </p:nvPr>
        </p:nvSpPr>
        <p:spPr>
          <a:xfrm>
            <a:off x="6019483" y="1929079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4"/>
          </p:nvPr>
        </p:nvSpPr>
        <p:spPr>
          <a:xfrm>
            <a:off x="6019483" y="2298829"/>
            <a:ext cx="23226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5"/>
          <p:cNvSpPr txBox="1">
            <a:spLocks noGrp="1"/>
          </p:cNvSpPr>
          <p:nvPr>
            <p:ph type="subTitle" idx="5"/>
          </p:nvPr>
        </p:nvSpPr>
        <p:spPr>
          <a:xfrm>
            <a:off x="6019483" y="3238729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375" name="Google Shape;375;p15"/>
          <p:cNvSpPr txBox="1">
            <a:spLocks noGrp="1"/>
          </p:cNvSpPr>
          <p:nvPr>
            <p:ph type="subTitle" idx="6"/>
          </p:nvPr>
        </p:nvSpPr>
        <p:spPr>
          <a:xfrm>
            <a:off x="6019483" y="3608479"/>
            <a:ext cx="23226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59035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Google Shape;377;p16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378" name="Google Shape;378;p16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6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6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6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6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6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6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6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6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6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6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6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6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6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6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6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6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6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6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6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1" name="Google Shape;411;p16"/>
          <p:cNvSpPr txBox="1">
            <a:spLocks noGrp="1"/>
          </p:cNvSpPr>
          <p:nvPr>
            <p:ph type="title"/>
          </p:nvPr>
        </p:nvSpPr>
        <p:spPr>
          <a:xfrm>
            <a:off x="713100" y="1807650"/>
            <a:ext cx="3438000" cy="15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6"/>
          <p:cNvSpPr txBox="1">
            <a:spLocks noGrp="1"/>
          </p:cNvSpPr>
          <p:nvPr>
            <p:ph type="subTitle" idx="1"/>
          </p:nvPr>
        </p:nvSpPr>
        <p:spPr>
          <a:xfrm>
            <a:off x="5038750" y="1970775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13" name="Google Shape;413;p16"/>
          <p:cNvSpPr txBox="1">
            <a:spLocks noGrp="1"/>
          </p:cNvSpPr>
          <p:nvPr>
            <p:ph type="subTitle" idx="2"/>
          </p:nvPr>
        </p:nvSpPr>
        <p:spPr>
          <a:xfrm>
            <a:off x="5038750" y="2340525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16"/>
          <p:cNvSpPr txBox="1">
            <a:spLocks noGrp="1"/>
          </p:cNvSpPr>
          <p:nvPr>
            <p:ph type="subTitle" idx="3"/>
          </p:nvPr>
        </p:nvSpPr>
        <p:spPr>
          <a:xfrm>
            <a:off x="5038750" y="3401850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15" name="Google Shape;415;p16"/>
          <p:cNvSpPr txBox="1">
            <a:spLocks noGrp="1"/>
          </p:cNvSpPr>
          <p:nvPr>
            <p:ph type="subTitle" idx="4"/>
          </p:nvPr>
        </p:nvSpPr>
        <p:spPr>
          <a:xfrm>
            <a:off x="5038750" y="3771600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6"/>
          <p:cNvSpPr txBox="1">
            <a:spLocks noGrp="1"/>
          </p:cNvSpPr>
          <p:nvPr>
            <p:ph type="subTitle" idx="5"/>
          </p:nvPr>
        </p:nvSpPr>
        <p:spPr>
          <a:xfrm>
            <a:off x="6848750" y="1970775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17" name="Google Shape;417;p16"/>
          <p:cNvSpPr txBox="1">
            <a:spLocks noGrp="1"/>
          </p:cNvSpPr>
          <p:nvPr>
            <p:ph type="subTitle" idx="6"/>
          </p:nvPr>
        </p:nvSpPr>
        <p:spPr>
          <a:xfrm>
            <a:off x="6848750" y="2340525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6"/>
          <p:cNvSpPr txBox="1">
            <a:spLocks noGrp="1"/>
          </p:cNvSpPr>
          <p:nvPr>
            <p:ph type="subTitle" idx="7"/>
          </p:nvPr>
        </p:nvSpPr>
        <p:spPr>
          <a:xfrm>
            <a:off x="6848750" y="3401850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19" name="Google Shape;419;p16"/>
          <p:cNvSpPr txBox="1">
            <a:spLocks noGrp="1"/>
          </p:cNvSpPr>
          <p:nvPr>
            <p:ph type="subTitle" idx="8"/>
          </p:nvPr>
        </p:nvSpPr>
        <p:spPr>
          <a:xfrm>
            <a:off x="6848750" y="3771600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6"/>
          <p:cNvSpPr txBox="1">
            <a:spLocks noGrp="1"/>
          </p:cNvSpPr>
          <p:nvPr>
            <p:ph type="subTitle" idx="9"/>
          </p:nvPr>
        </p:nvSpPr>
        <p:spPr>
          <a:xfrm>
            <a:off x="5038750" y="539700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21" name="Google Shape;421;p16"/>
          <p:cNvSpPr txBox="1">
            <a:spLocks noGrp="1"/>
          </p:cNvSpPr>
          <p:nvPr>
            <p:ph type="subTitle" idx="13"/>
          </p:nvPr>
        </p:nvSpPr>
        <p:spPr>
          <a:xfrm>
            <a:off x="5038750" y="909450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6"/>
          <p:cNvSpPr txBox="1">
            <a:spLocks noGrp="1"/>
          </p:cNvSpPr>
          <p:nvPr>
            <p:ph type="subTitle" idx="14"/>
          </p:nvPr>
        </p:nvSpPr>
        <p:spPr>
          <a:xfrm>
            <a:off x="6848750" y="539700"/>
            <a:ext cx="1516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23" name="Google Shape;423;p16"/>
          <p:cNvSpPr txBox="1">
            <a:spLocks noGrp="1"/>
          </p:cNvSpPr>
          <p:nvPr>
            <p:ph type="subTitle" idx="15"/>
          </p:nvPr>
        </p:nvSpPr>
        <p:spPr>
          <a:xfrm>
            <a:off x="6848750" y="909450"/>
            <a:ext cx="15165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66464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Google Shape;425;p17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426" name="Google Shape;426;p17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7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7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7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7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7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7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7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7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7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7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7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7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7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7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7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7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7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7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7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7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7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7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7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7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9" name="Google Shape;459;p17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17"/>
          <p:cNvSpPr txBox="1">
            <a:spLocks noGrp="1"/>
          </p:cNvSpPr>
          <p:nvPr>
            <p:ph type="subTitle" idx="1"/>
          </p:nvPr>
        </p:nvSpPr>
        <p:spPr>
          <a:xfrm>
            <a:off x="1099300" y="2052625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61" name="Google Shape;461;p17"/>
          <p:cNvSpPr txBox="1">
            <a:spLocks noGrp="1"/>
          </p:cNvSpPr>
          <p:nvPr>
            <p:ph type="subTitle" idx="2"/>
          </p:nvPr>
        </p:nvSpPr>
        <p:spPr>
          <a:xfrm>
            <a:off x="1099300" y="2459963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7"/>
          <p:cNvSpPr txBox="1">
            <a:spLocks noGrp="1"/>
          </p:cNvSpPr>
          <p:nvPr>
            <p:ph type="subTitle" idx="3"/>
          </p:nvPr>
        </p:nvSpPr>
        <p:spPr>
          <a:xfrm>
            <a:off x="1099300" y="3355538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63" name="Google Shape;463;p17"/>
          <p:cNvSpPr txBox="1">
            <a:spLocks noGrp="1"/>
          </p:cNvSpPr>
          <p:nvPr>
            <p:ph type="subTitle" idx="4"/>
          </p:nvPr>
        </p:nvSpPr>
        <p:spPr>
          <a:xfrm>
            <a:off x="1099300" y="3762875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17"/>
          <p:cNvSpPr txBox="1">
            <a:spLocks noGrp="1"/>
          </p:cNvSpPr>
          <p:nvPr>
            <p:ph type="subTitle" idx="5"/>
          </p:nvPr>
        </p:nvSpPr>
        <p:spPr>
          <a:xfrm>
            <a:off x="5429600" y="2052625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65" name="Google Shape;465;p17"/>
          <p:cNvSpPr txBox="1">
            <a:spLocks noGrp="1"/>
          </p:cNvSpPr>
          <p:nvPr>
            <p:ph type="subTitle" idx="6"/>
          </p:nvPr>
        </p:nvSpPr>
        <p:spPr>
          <a:xfrm>
            <a:off x="5429600" y="2459963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17"/>
          <p:cNvSpPr txBox="1">
            <a:spLocks noGrp="1"/>
          </p:cNvSpPr>
          <p:nvPr>
            <p:ph type="subTitle" idx="7"/>
          </p:nvPr>
        </p:nvSpPr>
        <p:spPr>
          <a:xfrm>
            <a:off x="5429600" y="3355538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467" name="Google Shape;467;p17"/>
          <p:cNvSpPr txBox="1">
            <a:spLocks noGrp="1"/>
          </p:cNvSpPr>
          <p:nvPr>
            <p:ph type="subTitle" idx="8"/>
          </p:nvPr>
        </p:nvSpPr>
        <p:spPr>
          <a:xfrm>
            <a:off x="5429600" y="3758677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73048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18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470" name="Google Shape;470;p18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8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8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8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8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8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8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8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8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8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8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8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8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8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8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8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8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8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8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8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8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8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8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8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8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8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03" name="Google Shape;503;p1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18"/>
          <p:cNvSpPr txBox="1">
            <a:spLocks noGrp="1"/>
          </p:cNvSpPr>
          <p:nvPr>
            <p:ph type="subTitle" idx="1"/>
          </p:nvPr>
        </p:nvSpPr>
        <p:spPr>
          <a:xfrm>
            <a:off x="1099300" y="3044850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05" name="Google Shape;505;p18"/>
          <p:cNvSpPr txBox="1">
            <a:spLocks noGrp="1"/>
          </p:cNvSpPr>
          <p:nvPr>
            <p:ph type="subTitle" idx="2"/>
          </p:nvPr>
        </p:nvSpPr>
        <p:spPr>
          <a:xfrm>
            <a:off x="1099300" y="3452188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18"/>
          <p:cNvSpPr txBox="1">
            <a:spLocks noGrp="1"/>
          </p:cNvSpPr>
          <p:nvPr>
            <p:ph type="subTitle" idx="3"/>
          </p:nvPr>
        </p:nvSpPr>
        <p:spPr>
          <a:xfrm>
            <a:off x="5386300" y="3044850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07" name="Google Shape;507;p18"/>
          <p:cNvSpPr txBox="1">
            <a:spLocks noGrp="1"/>
          </p:cNvSpPr>
          <p:nvPr>
            <p:ph type="subTitle" idx="4"/>
          </p:nvPr>
        </p:nvSpPr>
        <p:spPr>
          <a:xfrm>
            <a:off x="5386300" y="3452188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18"/>
          <p:cNvSpPr txBox="1">
            <a:spLocks noGrp="1"/>
          </p:cNvSpPr>
          <p:nvPr>
            <p:ph type="subTitle" idx="5"/>
          </p:nvPr>
        </p:nvSpPr>
        <p:spPr>
          <a:xfrm>
            <a:off x="5386300" y="1184425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09" name="Google Shape;509;p18"/>
          <p:cNvSpPr txBox="1">
            <a:spLocks noGrp="1"/>
          </p:cNvSpPr>
          <p:nvPr>
            <p:ph type="subTitle" idx="6"/>
          </p:nvPr>
        </p:nvSpPr>
        <p:spPr>
          <a:xfrm>
            <a:off x="5386300" y="1591763"/>
            <a:ext cx="2615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09199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9"/>
          <p:cNvSpPr txBox="1">
            <a:spLocks noGrp="1"/>
          </p:cNvSpPr>
          <p:nvPr>
            <p:ph type="title"/>
          </p:nvPr>
        </p:nvSpPr>
        <p:spPr>
          <a:xfrm>
            <a:off x="3752375" y="1600550"/>
            <a:ext cx="4368000" cy="13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2" name="Google Shape;512;p19"/>
          <p:cNvSpPr txBox="1">
            <a:spLocks noGrp="1"/>
          </p:cNvSpPr>
          <p:nvPr>
            <p:ph type="subTitle" idx="1"/>
          </p:nvPr>
        </p:nvSpPr>
        <p:spPr>
          <a:xfrm>
            <a:off x="4363550" y="2846125"/>
            <a:ext cx="3145500" cy="7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13" name="Google Shape;513;p19"/>
          <p:cNvSpPr txBox="1">
            <a:spLocks noGrp="1"/>
          </p:cNvSpPr>
          <p:nvPr>
            <p:ph type="title" idx="2" hasCustomPrompt="1"/>
          </p:nvPr>
        </p:nvSpPr>
        <p:spPr>
          <a:xfrm>
            <a:off x="5584250" y="935588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54250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4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4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4" name="Google Shape;244;p4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245" name="Google Shape;245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4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248" name="Google Shape;248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Google Shape;250;p4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251" name="Google Shape;251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253;p4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54" name="Google Shape;254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" name="Google Shape;256;p4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57" name="Google Shape;257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259;p4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60" name="Google Shape;26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2" name="Google Shape;262;p4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4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4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4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4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4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4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4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4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4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4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4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4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4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4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4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4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4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4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4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4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4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4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4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4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4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4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4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4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4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4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4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4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4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8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4"/>
          <p:cNvSpPr txBox="1">
            <a:spLocks noGrp="1"/>
          </p:cNvSpPr>
          <p:nvPr>
            <p:ph type="subTitle" idx="1"/>
          </p:nvPr>
        </p:nvSpPr>
        <p:spPr>
          <a:xfrm>
            <a:off x="1016300" y="1699575"/>
            <a:ext cx="6693300" cy="20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317" name="Google Shape;317;p4"/>
          <p:cNvSpPr/>
          <p:nvPr/>
        </p:nvSpPr>
        <p:spPr>
          <a:xfrm rot="4238894">
            <a:off x="287196" y="4383386"/>
            <a:ext cx="794710" cy="68675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4"/>
          <p:cNvSpPr/>
          <p:nvPr/>
        </p:nvSpPr>
        <p:spPr>
          <a:xfrm>
            <a:off x="7109750" y="7326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4"/>
          <p:cNvSpPr/>
          <p:nvPr/>
        </p:nvSpPr>
        <p:spPr>
          <a:xfrm>
            <a:off x="1324400" y="55106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0" name="Google Shape;320;p4"/>
          <p:cNvGrpSpPr/>
          <p:nvPr/>
        </p:nvGrpSpPr>
        <p:grpSpPr>
          <a:xfrm>
            <a:off x="7636900" y="441350"/>
            <a:ext cx="291375" cy="281375"/>
            <a:chOff x="3243875" y="2372825"/>
            <a:chExt cx="291375" cy="281375"/>
          </a:xfrm>
        </p:grpSpPr>
        <p:sp>
          <p:nvSpPr>
            <p:cNvPr id="321" name="Google Shape;321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1" name="Google Shape;331;p4"/>
          <p:cNvSpPr/>
          <p:nvPr/>
        </p:nvSpPr>
        <p:spPr>
          <a:xfrm>
            <a:off x="8088375" y="123213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4"/>
          <p:cNvSpPr/>
          <p:nvPr/>
        </p:nvSpPr>
        <p:spPr>
          <a:xfrm>
            <a:off x="1023000" y="1014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20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516" name="Google Shape;516;p20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0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0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0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0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0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0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0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0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0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0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0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0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0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0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0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0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0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0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0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0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0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0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0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0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0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0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0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0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0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0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0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9" name="Google Shape;549;p20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20"/>
          <p:cNvSpPr txBox="1">
            <a:spLocks noGrp="1"/>
          </p:cNvSpPr>
          <p:nvPr>
            <p:ph type="subTitle" idx="1"/>
          </p:nvPr>
        </p:nvSpPr>
        <p:spPr>
          <a:xfrm>
            <a:off x="1713050" y="1667800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51" name="Google Shape;551;p20"/>
          <p:cNvSpPr txBox="1">
            <a:spLocks noGrp="1"/>
          </p:cNvSpPr>
          <p:nvPr>
            <p:ph type="subTitle" idx="2"/>
          </p:nvPr>
        </p:nvSpPr>
        <p:spPr>
          <a:xfrm>
            <a:off x="1713050" y="2037550"/>
            <a:ext cx="2322600" cy="8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20"/>
          <p:cNvSpPr txBox="1">
            <a:spLocks noGrp="1"/>
          </p:cNvSpPr>
          <p:nvPr>
            <p:ph type="subTitle" idx="3"/>
          </p:nvPr>
        </p:nvSpPr>
        <p:spPr>
          <a:xfrm>
            <a:off x="1713050" y="3122375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53" name="Google Shape;553;p20"/>
          <p:cNvSpPr txBox="1">
            <a:spLocks noGrp="1"/>
          </p:cNvSpPr>
          <p:nvPr>
            <p:ph type="subTitle" idx="4"/>
          </p:nvPr>
        </p:nvSpPr>
        <p:spPr>
          <a:xfrm>
            <a:off x="1713050" y="3492125"/>
            <a:ext cx="2322600" cy="8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20"/>
          <p:cNvSpPr txBox="1">
            <a:spLocks noGrp="1"/>
          </p:cNvSpPr>
          <p:nvPr>
            <p:ph type="subTitle" idx="5"/>
          </p:nvPr>
        </p:nvSpPr>
        <p:spPr>
          <a:xfrm>
            <a:off x="5108350" y="1667800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55" name="Google Shape;555;p20"/>
          <p:cNvSpPr txBox="1">
            <a:spLocks noGrp="1"/>
          </p:cNvSpPr>
          <p:nvPr>
            <p:ph type="subTitle" idx="6"/>
          </p:nvPr>
        </p:nvSpPr>
        <p:spPr>
          <a:xfrm>
            <a:off x="5108350" y="2037550"/>
            <a:ext cx="2322600" cy="8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20"/>
          <p:cNvSpPr txBox="1">
            <a:spLocks noGrp="1"/>
          </p:cNvSpPr>
          <p:nvPr>
            <p:ph type="subTitle" idx="7"/>
          </p:nvPr>
        </p:nvSpPr>
        <p:spPr>
          <a:xfrm>
            <a:off x="5108350" y="3122375"/>
            <a:ext cx="23226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557" name="Google Shape;557;p20"/>
          <p:cNvSpPr txBox="1">
            <a:spLocks noGrp="1"/>
          </p:cNvSpPr>
          <p:nvPr>
            <p:ph type="subTitle" idx="8"/>
          </p:nvPr>
        </p:nvSpPr>
        <p:spPr>
          <a:xfrm>
            <a:off x="5108350" y="3492125"/>
            <a:ext cx="2322600" cy="8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25067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9" name="Google Shape;559;p21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560" name="Google Shape;560;p21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1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1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1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1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1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1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1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1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1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1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1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1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1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1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1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1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1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1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1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1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1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1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1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1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1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1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1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1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1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1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1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1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93" name="Google Shape;593;p21"/>
          <p:cNvSpPr txBox="1">
            <a:spLocks noGrp="1"/>
          </p:cNvSpPr>
          <p:nvPr>
            <p:ph type="title"/>
          </p:nvPr>
        </p:nvSpPr>
        <p:spPr>
          <a:xfrm>
            <a:off x="1119686" y="1250275"/>
            <a:ext cx="26883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21"/>
          <p:cNvSpPr txBox="1">
            <a:spLocks noGrp="1"/>
          </p:cNvSpPr>
          <p:nvPr>
            <p:ph type="subTitle" idx="1"/>
          </p:nvPr>
        </p:nvSpPr>
        <p:spPr>
          <a:xfrm>
            <a:off x="1119575" y="2701246"/>
            <a:ext cx="2688300" cy="107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78371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6" name="Google Shape;596;p22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597" name="Google Shape;597;p22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2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2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2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2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2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2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2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2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2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2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2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2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2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2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2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2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2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2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2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2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2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2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2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2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2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2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2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2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2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2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2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2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30" name="Google Shape;630;p22"/>
          <p:cNvSpPr txBox="1">
            <a:spLocks noGrp="1"/>
          </p:cNvSpPr>
          <p:nvPr>
            <p:ph type="title" hasCustomPrompt="1"/>
          </p:nvPr>
        </p:nvSpPr>
        <p:spPr>
          <a:xfrm>
            <a:off x="3737526" y="1250950"/>
            <a:ext cx="1664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31" name="Google Shape;631;p22"/>
          <p:cNvSpPr txBox="1">
            <a:spLocks noGrp="1"/>
          </p:cNvSpPr>
          <p:nvPr>
            <p:ph type="subTitle" idx="1"/>
          </p:nvPr>
        </p:nvSpPr>
        <p:spPr>
          <a:xfrm>
            <a:off x="3737526" y="1699147"/>
            <a:ext cx="16641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2" name="Google Shape;632;p22"/>
          <p:cNvSpPr txBox="1">
            <a:spLocks noGrp="1"/>
          </p:cNvSpPr>
          <p:nvPr>
            <p:ph type="title" idx="2" hasCustomPrompt="1"/>
          </p:nvPr>
        </p:nvSpPr>
        <p:spPr>
          <a:xfrm>
            <a:off x="6204228" y="2332888"/>
            <a:ext cx="1664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33" name="Google Shape;633;p22"/>
          <p:cNvSpPr txBox="1">
            <a:spLocks noGrp="1"/>
          </p:cNvSpPr>
          <p:nvPr>
            <p:ph type="subTitle" idx="3"/>
          </p:nvPr>
        </p:nvSpPr>
        <p:spPr>
          <a:xfrm>
            <a:off x="6204228" y="2781083"/>
            <a:ext cx="16641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22"/>
          <p:cNvSpPr txBox="1">
            <a:spLocks noGrp="1"/>
          </p:cNvSpPr>
          <p:nvPr>
            <p:ph type="title" idx="4" hasCustomPrompt="1"/>
          </p:nvPr>
        </p:nvSpPr>
        <p:spPr>
          <a:xfrm>
            <a:off x="1280116" y="2332888"/>
            <a:ext cx="1664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35" name="Google Shape;635;p22"/>
          <p:cNvSpPr txBox="1">
            <a:spLocks noGrp="1"/>
          </p:cNvSpPr>
          <p:nvPr>
            <p:ph type="subTitle" idx="5"/>
          </p:nvPr>
        </p:nvSpPr>
        <p:spPr>
          <a:xfrm>
            <a:off x="1280116" y="2781083"/>
            <a:ext cx="16641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59607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23"/>
          <p:cNvSpPr txBox="1">
            <a:spLocks noGrp="1"/>
          </p:cNvSpPr>
          <p:nvPr>
            <p:ph type="title"/>
          </p:nvPr>
        </p:nvSpPr>
        <p:spPr>
          <a:xfrm>
            <a:off x="713100" y="1307525"/>
            <a:ext cx="2185500" cy="9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23"/>
          <p:cNvSpPr txBox="1">
            <a:spLocks noGrp="1"/>
          </p:cNvSpPr>
          <p:nvPr>
            <p:ph type="subTitle" idx="1"/>
          </p:nvPr>
        </p:nvSpPr>
        <p:spPr>
          <a:xfrm>
            <a:off x="713100" y="2366300"/>
            <a:ext cx="2609400" cy="14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97721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4"/>
          <p:cNvSpPr txBox="1">
            <a:spLocks noGrp="1"/>
          </p:cNvSpPr>
          <p:nvPr>
            <p:ph type="title"/>
          </p:nvPr>
        </p:nvSpPr>
        <p:spPr>
          <a:xfrm>
            <a:off x="4938775" y="1738802"/>
            <a:ext cx="29628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24"/>
          <p:cNvSpPr txBox="1">
            <a:spLocks noGrp="1"/>
          </p:cNvSpPr>
          <p:nvPr>
            <p:ph type="subTitle" idx="1"/>
          </p:nvPr>
        </p:nvSpPr>
        <p:spPr>
          <a:xfrm>
            <a:off x="4938775" y="2369724"/>
            <a:ext cx="29628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79063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5"/>
          <p:cNvSpPr txBox="1">
            <a:spLocks noGrp="1"/>
          </p:cNvSpPr>
          <p:nvPr>
            <p:ph type="title"/>
          </p:nvPr>
        </p:nvSpPr>
        <p:spPr>
          <a:xfrm>
            <a:off x="3661725" y="660663"/>
            <a:ext cx="29628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25"/>
          <p:cNvSpPr txBox="1">
            <a:spLocks noGrp="1"/>
          </p:cNvSpPr>
          <p:nvPr>
            <p:ph type="subTitle" idx="1"/>
          </p:nvPr>
        </p:nvSpPr>
        <p:spPr>
          <a:xfrm>
            <a:off x="3657525" y="1291575"/>
            <a:ext cx="47733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25"/>
          <p:cNvSpPr txBox="1">
            <a:spLocks noGrp="1"/>
          </p:cNvSpPr>
          <p:nvPr>
            <p:ph type="subTitle" idx="2"/>
          </p:nvPr>
        </p:nvSpPr>
        <p:spPr>
          <a:xfrm>
            <a:off x="3660825" y="2169890"/>
            <a:ext cx="2231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646" name="Google Shape;646;p25"/>
          <p:cNvSpPr txBox="1">
            <a:spLocks noGrp="1"/>
          </p:cNvSpPr>
          <p:nvPr>
            <p:ph type="subTitle" idx="3"/>
          </p:nvPr>
        </p:nvSpPr>
        <p:spPr>
          <a:xfrm>
            <a:off x="3660825" y="2544139"/>
            <a:ext cx="22311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25"/>
          <p:cNvSpPr txBox="1">
            <a:spLocks noGrp="1"/>
          </p:cNvSpPr>
          <p:nvPr>
            <p:ph type="subTitle" idx="4"/>
          </p:nvPr>
        </p:nvSpPr>
        <p:spPr>
          <a:xfrm>
            <a:off x="6199725" y="2169890"/>
            <a:ext cx="2231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648" name="Google Shape;648;p25"/>
          <p:cNvSpPr txBox="1">
            <a:spLocks noGrp="1"/>
          </p:cNvSpPr>
          <p:nvPr>
            <p:ph type="subTitle" idx="5"/>
          </p:nvPr>
        </p:nvSpPr>
        <p:spPr>
          <a:xfrm>
            <a:off x="6199725" y="2544139"/>
            <a:ext cx="22311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25"/>
          <p:cNvSpPr txBox="1">
            <a:spLocks noGrp="1"/>
          </p:cNvSpPr>
          <p:nvPr>
            <p:ph type="subTitle" idx="6"/>
          </p:nvPr>
        </p:nvSpPr>
        <p:spPr>
          <a:xfrm>
            <a:off x="3660825" y="3450065"/>
            <a:ext cx="2231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650" name="Google Shape;650;p25"/>
          <p:cNvSpPr txBox="1">
            <a:spLocks noGrp="1"/>
          </p:cNvSpPr>
          <p:nvPr>
            <p:ph type="subTitle" idx="7"/>
          </p:nvPr>
        </p:nvSpPr>
        <p:spPr>
          <a:xfrm>
            <a:off x="3660825" y="3824314"/>
            <a:ext cx="22311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1" name="Google Shape;651;p25"/>
          <p:cNvSpPr txBox="1">
            <a:spLocks noGrp="1"/>
          </p:cNvSpPr>
          <p:nvPr>
            <p:ph type="subTitle" idx="8"/>
          </p:nvPr>
        </p:nvSpPr>
        <p:spPr>
          <a:xfrm>
            <a:off x="6199725" y="3450065"/>
            <a:ext cx="2231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652" name="Google Shape;652;p25"/>
          <p:cNvSpPr txBox="1">
            <a:spLocks noGrp="1"/>
          </p:cNvSpPr>
          <p:nvPr>
            <p:ph type="subTitle" idx="9"/>
          </p:nvPr>
        </p:nvSpPr>
        <p:spPr>
          <a:xfrm>
            <a:off x="6199725" y="3824314"/>
            <a:ext cx="22311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02422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4" name="Google Shape;654;p26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655" name="Google Shape;655;p26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88" name="Google Shape;688;p26"/>
          <p:cNvSpPr txBox="1">
            <a:spLocks noGrp="1"/>
          </p:cNvSpPr>
          <p:nvPr>
            <p:ph type="title"/>
          </p:nvPr>
        </p:nvSpPr>
        <p:spPr>
          <a:xfrm>
            <a:off x="713100" y="1718738"/>
            <a:ext cx="3291900" cy="17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89" name="Google Shape;689;p26"/>
          <p:cNvSpPr txBox="1"/>
          <p:nvPr/>
        </p:nvSpPr>
        <p:spPr>
          <a:xfrm>
            <a:off x="5528550" y="3048000"/>
            <a:ext cx="25875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2F1932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2F1932"/>
                </a:solidFill>
                <a:effectLst/>
                <a:uLnTx/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2F1932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2F1932"/>
                </a:solidFill>
                <a:effectLst/>
                <a:uLnTx/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2F1932"/>
                </a:solidFill>
                <a:effectLst/>
                <a:uLnTx/>
                <a:uFillTx/>
                <a:latin typeface="Nunito"/>
                <a:ea typeface="Nunito"/>
                <a:cs typeface="Nunito"/>
                <a:sym typeface="Nunito"/>
              </a:rPr>
              <a:t>, and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2F1932"/>
                </a:solidFill>
                <a:effectLst/>
                <a:uLnTx/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2F1932"/>
              </a:solidFill>
              <a:effectLst/>
              <a:uLnTx/>
              <a:uFillTx/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467964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27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692" name="Google Shape;692;p27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25" name="Google Shape;725;p27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27"/>
          <p:cNvSpPr txBox="1">
            <a:spLocks noGrp="1"/>
          </p:cNvSpPr>
          <p:nvPr>
            <p:ph type="subTitle" idx="1"/>
          </p:nvPr>
        </p:nvSpPr>
        <p:spPr>
          <a:xfrm>
            <a:off x="713100" y="1731875"/>
            <a:ext cx="3438000" cy="26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27"/>
          <p:cNvSpPr txBox="1">
            <a:spLocks noGrp="1"/>
          </p:cNvSpPr>
          <p:nvPr>
            <p:ph type="subTitle" idx="2"/>
          </p:nvPr>
        </p:nvSpPr>
        <p:spPr>
          <a:xfrm>
            <a:off x="4992900" y="1731875"/>
            <a:ext cx="3438000" cy="26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30444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oogle Shape;729;p28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730" name="Google Shape;730;p28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8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8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8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8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8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8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8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8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8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8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8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8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8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8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8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8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8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8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8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8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8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8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8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8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8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8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8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8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63" name="Google Shape;763;p2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4" name="Google Shape;764;p28"/>
          <p:cNvSpPr txBox="1">
            <a:spLocks noGrp="1"/>
          </p:cNvSpPr>
          <p:nvPr>
            <p:ph type="subTitle" idx="1"/>
          </p:nvPr>
        </p:nvSpPr>
        <p:spPr>
          <a:xfrm>
            <a:off x="6463350" y="622275"/>
            <a:ext cx="1965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765" name="Google Shape;765;p28"/>
          <p:cNvSpPr txBox="1">
            <a:spLocks noGrp="1"/>
          </p:cNvSpPr>
          <p:nvPr>
            <p:ph type="subTitle" idx="2"/>
          </p:nvPr>
        </p:nvSpPr>
        <p:spPr>
          <a:xfrm>
            <a:off x="6463350" y="1029613"/>
            <a:ext cx="19659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28"/>
          <p:cNvSpPr txBox="1">
            <a:spLocks noGrp="1"/>
          </p:cNvSpPr>
          <p:nvPr>
            <p:ph type="subTitle" idx="3"/>
          </p:nvPr>
        </p:nvSpPr>
        <p:spPr>
          <a:xfrm>
            <a:off x="6463350" y="2460733"/>
            <a:ext cx="19659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28"/>
          <p:cNvSpPr txBox="1">
            <a:spLocks noGrp="1"/>
          </p:cNvSpPr>
          <p:nvPr>
            <p:ph type="subTitle" idx="4"/>
          </p:nvPr>
        </p:nvSpPr>
        <p:spPr>
          <a:xfrm>
            <a:off x="6463350" y="2053395"/>
            <a:ext cx="1965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768" name="Google Shape;768;p28"/>
          <p:cNvSpPr txBox="1">
            <a:spLocks noGrp="1"/>
          </p:cNvSpPr>
          <p:nvPr>
            <p:ph type="subTitle" idx="5"/>
          </p:nvPr>
        </p:nvSpPr>
        <p:spPr>
          <a:xfrm>
            <a:off x="6463350" y="3891813"/>
            <a:ext cx="19659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28"/>
          <p:cNvSpPr txBox="1">
            <a:spLocks noGrp="1"/>
          </p:cNvSpPr>
          <p:nvPr>
            <p:ph type="subTitle" idx="6"/>
          </p:nvPr>
        </p:nvSpPr>
        <p:spPr>
          <a:xfrm>
            <a:off x="6463350" y="3484475"/>
            <a:ext cx="1965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24332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29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273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5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335" name="Google Shape;335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6" name="Google Shape;336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9" name="Google Shape;339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0" name="Google Shape;340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41" name="Google Shape;341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3" name="Google Shape;343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44" name="Google Shape;344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" name="Google Shape;346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7" name="Google Shape;347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50" name="Google Shape;35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" name="Google Shape;352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53" name="Google Shape;35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5" name="Google Shape;355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" name="Google Shape;357;p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5"/>
          <p:cNvSpPr txBox="1">
            <a:spLocks noGrp="1"/>
          </p:cNvSpPr>
          <p:nvPr>
            <p:ph type="subTitle" idx="1"/>
          </p:nvPr>
        </p:nvSpPr>
        <p:spPr>
          <a:xfrm>
            <a:off x="1979838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9" name="Google Shape;359;p5"/>
          <p:cNvSpPr txBox="1">
            <a:spLocks noGrp="1"/>
          </p:cNvSpPr>
          <p:nvPr>
            <p:ph type="subTitle" idx="2"/>
          </p:nvPr>
        </p:nvSpPr>
        <p:spPr>
          <a:xfrm>
            <a:off x="1979838" y="2603400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"/>
          <p:cNvSpPr txBox="1">
            <a:spLocks noGrp="1"/>
          </p:cNvSpPr>
          <p:nvPr>
            <p:ph type="subTitle" idx="3"/>
          </p:nvPr>
        </p:nvSpPr>
        <p:spPr>
          <a:xfrm>
            <a:off x="4821463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1" name="Google Shape;361;p5"/>
          <p:cNvSpPr txBox="1">
            <a:spLocks noGrp="1"/>
          </p:cNvSpPr>
          <p:nvPr>
            <p:ph type="subTitle" idx="4"/>
          </p:nvPr>
        </p:nvSpPr>
        <p:spPr>
          <a:xfrm>
            <a:off x="4821463" y="2603404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5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5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5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5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5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5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5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5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5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5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5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5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5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5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5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5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5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5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5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5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5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5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5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5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5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5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5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5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5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5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5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5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5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5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5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5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5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5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5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5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5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5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5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5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5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5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5"/>
          <p:cNvSpPr/>
          <p:nvPr/>
        </p:nvSpPr>
        <p:spPr>
          <a:xfrm rot="-9553842" flipH="1">
            <a:off x="7092523" y="4442645"/>
            <a:ext cx="60324" cy="4304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5"/>
          <p:cNvSpPr/>
          <p:nvPr/>
        </p:nvSpPr>
        <p:spPr>
          <a:xfrm flipH="1">
            <a:off x="7896448" y="40168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4" name="Google Shape;414;p5"/>
          <p:cNvGrpSpPr/>
          <p:nvPr/>
        </p:nvGrpSpPr>
        <p:grpSpPr>
          <a:xfrm flipH="1">
            <a:off x="7593548" y="4264900"/>
            <a:ext cx="444275" cy="398525"/>
            <a:chOff x="2495125" y="2142250"/>
            <a:chExt cx="444275" cy="398525"/>
          </a:xfrm>
        </p:grpSpPr>
        <p:sp>
          <p:nvSpPr>
            <p:cNvPr id="415" name="Google Shape;415;p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5"/>
          <p:cNvSpPr/>
          <p:nvPr/>
        </p:nvSpPr>
        <p:spPr>
          <a:xfrm rot="6561106" flipH="1">
            <a:off x="293796" y="109886"/>
            <a:ext cx="794710" cy="68675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792" y="4767561"/>
            <a:ext cx="2056835" cy="273206"/>
          </a:xfrm>
          <a:prstGeom prst="rect">
            <a:avLst/>
          </a:prstGeom>
        </p:spPr>
        <p:txBody>
          <a:bodyPr/>
          <a:lstStyle/>
          <a:p>
            <a:pPr defTabSz="457200">
              <a:buClrTx/>
            </a:pPr>
            <a:fld id="{53CC7D6B-739A-014E-AB2C-B05F182AE8E8}" type="datetime1">
              <a:rPr lang="en-CA" altLang="zh-CN" sz="900" kern="1200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  <a:cs typeface="+mn-cs"/>
              </a:rPr>
              <a:pPr defTabSz="457200">
                <a:buClrTx/>
              </a:pPr>
              <a:t>2023-07-23</a:t>
            </a:fld>
            <a:endParaRPr lang="zh-CN" altLang="en-US" sz="900" kern="1200">
              <a:solidFill>
                <a:prstClr val="black"/>
              </a:solidFill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8375" y="4767561"/>
            <a:ext cx="2056835" cy="273206"/>
          </a:xfrm>
          <a:prstGeom prst="rect">
            <a:avLst/>
          </a:prstGeom>
        </p:spPr>
        <p:txBody>
          <a:bodyPr/>
          <a:lstStyle/>
          <a:p>
            <a:pPr defTabSz="457200">
              <a:buClrTx/>
            </a:pPr>
            <a:r>
              <a:rPr lang="vi-VN" altLang="zh-CN" sz="900" kern="120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MĂNG NON</a:t>
            </a:r>
            <a:endParaRPr lang="zh-CN" altLang="en-US" sz="900" kern="1200" dirty="0">
              <a:solidFill>
                <a:prstClr val="black"/>
              </a:solidFill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9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" y="0"/>
            <a:ext cx="9143499" cy="51435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792" y="4767561"/>
            <a:ext cx="2056835" cy="2732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buClrTx/>
              <a:defRPr/>
            </a:pPr>
            <a:fld id="{C94FCCCF-CDB7-914A-9492-CA8937BB6688}" type="datetime1">
              <a:rPr lang="en-CA" altLang="zh-CN" sz="900" kern="1200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  <a:cs typeface="+mn-cs"/>
              </a:rPr>
              <a:pPr defTabSz="457200">
                <a:buClrTx/>
                <a:defRPr/>
              </a:pPr>
              <a:t>2023-07-23</a:t>
            </a:fld>
            <a:endParaRPr lang="zh-CN" altLang="en-US" sz="900" kern="1200">
              <a:solidFill>
                <a:prstClr val="black"/>
              </a:solidFill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810" y="4767561"/>
            <a:ext cx="3086383" cy="2732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buClrTx/>
              <a:defRPr/>
            </a:pPr>
            <a:endParaRPr lang="zh-CN" altLang="en-US" sz="900" kern="1200">
              <a:solidFill>
                <a:prstClr val="black"/>
              </a:solidFill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8375" y="4767561"/>
            <a:ext cx="2056835" cy="2732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buClrTx/>
            </a:pPr>
            <a:fld id="{48543BCF-C6F4-4F14-9138-E5ADE1A61F3D}" type="slidenum">
              <a:rPr lang="zh-CN" altLang="en-US" sz="900" kern="1200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  <a:cs typeface="+mn-cs"/>
              </a:rPr>
              <a:pPr defTabSz="457200">
                <a:buClrTx/>
              </a:pPr>
              <a:t>‹#›</a:t>
            </a:fld>
            <a:endParaRPr lang="zh-CN" altLang="en-US" sz="900" kern="1200">
              <a:solidFill>
                <a:prstClr val="black"/>
              </a:solidFill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06" tIns="32503" rIns="65006" bIns="32503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52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81684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9346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4892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09635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4050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584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16370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839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6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6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2" name="Google Shape;422;p6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423" name="Google Shape;423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5" name="Google Shape;425;p6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426" name="Google Shape;426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8" name="Google Shape;428;p6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429" name="Google Shape;429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1" name="Google Shape;431;p6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432" name="Google Shape;432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" name="Google Shape;434;p6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435" name="Google Shape;43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7" name="Google Shape;437;p6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438" name="Google Shape;438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6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6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6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6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6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6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6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6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6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6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6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6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6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6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6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6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6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6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6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6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6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6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6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6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6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6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6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6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6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6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6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6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6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6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6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6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6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6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6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6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6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6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6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6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6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6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6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6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93" name="Google Shape;493;p6"/>
          <p:cNvGrpSpPr/>
          <p:nvPr/>
        </p:nvGrpSpPr>
        <p:grpSpPr>
          <a:xfrm>
            <a:off x="726213" y="4500425"/>
            <a:ext cx="291375" cy="281375"/>
            <a:chOff x="3243875" y="2372825"/>
            <a:chExt cx="291375" cy="281375"/>
          </a:xfrm>
        </p:grpSpPr>
        <p:sp>
          <p:nvSpPr>
            <p:cNvPr id="494" name="Google Shape;494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4" name="Google Shape;504;p6"/>
          <p:cNvSpPr/>
          <p:nvPr/>
        </p:nvSpPr>
        <p:spPr>
          <a:xfrm>
            <a:off x="7963825" y="101827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5" name="Google Shape;505;p6"/>
          <p:cNvGrpSpPr/>
          <p:nvPr/>
        </p:nvGrpSpPr>
        <p:grpSpPr>
          <a:xfrm>
            <a:off x="1261275" y="339500"/>
            <a:ext cx="166675" cy="168575"/>
            <a:chOff x="4954425" y="2036375"/>
            <a:chExt cx="166675" cy="168575"/>
          </a:xfrm>
        </p:grpSpPr>
        <p:sp>
          <p:nvSpPr>
            <p:cNvPr id="506" name="Google Shape;506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" name="Google Shape;508;p6"/>
          <p:cNvSpPr/>
          <p:nvPr/>
        </p:nvSpPr>
        <p:spPr>
          <a:xfrm>
            <a:off x="1427950" y="47817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396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Google Shape;510;p7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511" name="Google Shape;511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2" name="Google Shape;512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13" name="Google Shape;513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5" name="Google Shape;515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6" name="Google Shape;516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20" name="Google Shape;520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2" name="Google Shape;522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23" name="Google Shape;523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5" name="Google Shape;525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26" name="Google Shape;526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8" name="Google Shape;528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29" name="Google Shape;529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1" name="Google Shape;531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3" name="Google Shape;533;p7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7"/>
          <p:cNvSpPr txBox="1">
            <a:spLocks noGrp="1"/>
          </p:cNvSpPr>
          <p:nvPr>
            <p:ph type="subTitle" idx="1"/>
          </p:nvPr>
        </p:nvSpPr>
        <p:spPr>
          <a:xfrm>
            <a:off x="837710" y="2109350"/>
            <a:ext cx="24174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35" name="Google Shape;535;p7"/>
          <p:cNvSpPr txBox="1">
            <a:spLocks noGrp="1"/>
          </p:cNvSpPr>
          <p:nvPr>
            <p:ph type="subTitle" idx="2"/>
          </p:nvPr>
        </p:nvSpPr>
        <p:spPr>
          <a:xfrm>
            <a:off x="835288" y="2463297"/>
            <a:ext cx="2417400" cy="13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536" name="Google Shape;536;p7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7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7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7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7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7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7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7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7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7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7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7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7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7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7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7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7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7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7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7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7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7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7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7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7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7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7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7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7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7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7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7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7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7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7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7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7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7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7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7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7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7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7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7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7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7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7"/>
          <p:cNvSpPr/>
          <p:nvPr/>
        </p:nvSpPr>
        <p:spPr>
          <a:xfrm>
            <a:off x="7956600" y="42187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7"/>
          <p:cNvSpPr/>
          <p:nvPr/>
        </p:nvSpPr>
        <p:spPr>
          <a:xfrm>
            <a:off x="7655200" y="46817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8" name="Google Shape;588;p7"/>
          <p:cNvGrpSpPr/>
          <p:nvPr/>
        </p:nvGrpSpPr>
        <p:grpSpPr>
          <a:xfrm>
            <a:off x="7385700" y="4109075"/>
            <a:ext cx="291375" cy="281375"/>
            <a:chOff x="3243875" y="2372825"/>
            <a:chExt cx="291375" cy="281375"/>
          </a:xfrm>
        </p:grpSpPr>
        <p:sp>
          <p:nvSpPr>
            <p:cNvPr id="589" name="Google Shape;589;p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7"/>
          <p:cNvGrpSpPr/>
          <p:nvPr/>
        </p:nvGrpSpPr>
        <p:grpSpPr>
          <a:xfrm>
            <a:off x="1010050" y="1155538"/>
            <a:ext cx="166675" cy="168575"/>
            <a:chOff x="4954425" y="2036375"/>
            <a:chExt cx="166675" cy="168575"/>
          </a:xfrm>
        </p:grpSpPr>
        <p:sp>
          <p:nvSpPr>
            <p:cNvPr id="600" name="Google Shape;600;p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2" name="Google Shape;602;p7"/>
          <p:cNvSpPr/>
          <p:nvPr/>
        </p:nvSpPr>
        <p:spPr>
          <a:xfrm>
            <a:off x="1010050" y="146561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7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" name="Google Shape;605;p8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606" name="Google Shape;60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7" name="Google Shape;60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08" name="Google Shape;60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0" name="Google Shape;61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1" name="Google Shape;61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12" name="Google Shape;61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4" name="Google Shape;61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15" name="Google Shape;61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7" name="Google Shape;61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18" name="Google Shape;61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0" name="Google Shape;62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21" name="Google Shape;62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3" name="Google Shape;62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24" name="Google Shape;62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6" name="Google Shape;62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8" name="Google Shape;628;p8"/>
          <p:cNvSpPr txBox="1">
            <a:spLocks noGrp="1"/>
          </p:cNvSpPr>
          <p:nvPr>
            <p:ph type="title"/>
          </p:nvPr>
        </p:nvSpPr>
        <p:spPr>
          <a:xfrm>
            <a:off x="1529550" y="1682550"/>
            <a:ext cx="60849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9" name="Google Shape;629;p8"/>
          <p:cNvSpPr txBox="1">
            <a:spLocks noGrp="1"/>
          </p:cNvSpPr>
          <p:nvPr>
            <p:ph type="subTitle" idx="1"/>
          </p:nvPr>
        </p:nvSpPr>
        <p:spPr>
          <a:xfrm>
            <a:off x="1534825" y="2405250"/>
            <a:ext cx="6084900" cy="10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8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8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8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8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8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8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8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8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8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8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8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8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8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8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8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8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8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8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8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8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8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8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8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8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8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8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8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8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8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8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8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8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8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8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8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8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8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8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8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8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8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8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8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8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8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0" name="Google Shape;680;p8"/>
          <p:cNvGrpSpPr/>
          <p:nvPr/>
        </p:nvGrpSpPr>
        <p:grpSpPr>
          <a:xfrm>
            <a:off x="891375" y="3475375"/>
            <a:ext cx="444275" cy="398525"/>
            <a:chOff x="2495125" y="2142250"/>
            <a:chExt cx="444275" cy="398525"/>
          </a:xfrm>
        </p:grpSpPr>
        <p:sp>
          <p:nvSpPr>
            <p:cNvPr id="681" name="Google Shape;681;p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" name="Google Shape;683;p8"/>
          <p:cNvGrpSpPr/>
          <p:nvPr/>
        </p:nvGrpSpPr>
        <p:grpSpPr>
          <a:xfrm>
            <a:off x="7353450" y="3955275"/>
            <a:ext cx="291375" cy="281375"/>
            <a:chOff x="3243875" y="2372825"/>
            <a:chExt cx="291375" cy="281375"/>
          </a:xfrm>
        </p:grpSpPr>
        <p:sp>
          <p:nvSpPr>
            <p:cNvPr id="684" name="Google Shape;684;p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" name="Google Shape;694;p8"/>
          <p:cNvGrpSpPr/>
          <p:nvPr/>
        </p:nvGrpSpPr>
        <p:grpSpPr>
          <a:xfrm>
            <a:off x="7510400" y="1254438"/>
            <a:ext cx="166675" cy="168575"/>
            <a:chOff x="4954425" y="2036375"/>
            <a:chExt cx="166675" cy="168575"/>
          </a:xfrm>
        </p:grpSpPr>
        <p:sp>
          <p:nvSpPr>
            <p:cNvPr id="695" name="Google Shape;695;p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7" name="Google Shape;697;p8"/>
          <p:cNvSpPr/>
          <p:nvPr/>
        </p:nvSpPr>
        <p:spPr>
          <a:xfrm>
            <a:off x="1415700" y="36829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8"/>
          <p:cNvSpPr/>
          <p:nvPr/>
        </p:nvSpPr>
        <p:spPr>
          <a:xfrm>
            <a:off x="8069225" y="27083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9" name="Google Shape;699;p8"/>
          <p:cNvGrpSpPr/>
          <p:nvPr/>
        </p:nvGrpSpPr>
        <p:grpSpPr>
          <a:xfrm>
            <a:off x="1168975" y="4065000"/>
            <a:ext cx="166675" cy="168575"/>
            <a:chOff x="4954425" y="2036375"/>
            <a:chExt cx="166675" cy="168575"/>
          </a:xfrm>
        </p:grpSpPr>
        <p:sp>
          <p:nvSpPr>
            <p:cNvPr id="700" name="Google Shape;700;p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2" name="Google Shape;702;p8"/>
          <p:cNvSpPr/>
          <p:nvPr/>
        </p:nvSpPr>
        <p:spPr>
          <a:xfrm rot="4238894">
            <a:off x="287196" y="4383386"/>
            <a:ext cx="794710" cy="68675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4" name="Google Shape;704;p9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705" name="Google Shape;705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6" name="Google Shape;706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07" name="Google Shape;70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9" name="Google Shape;709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0" name="Google Shape;710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11" name="Google Shape;711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3" name="Google Shape;713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14" name="Google Shape;714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6" name="Google Shape;716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17" name="Google Shape;717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9" name="Google Shape;719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20" name="Google Shape;72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2" name="Google Shape;722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23" name="Google Shape;723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5" name="Google Shape;725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7" name="Google Shape;727;p9"/>
          <p:cNvSpPr txBox="1">
            <a:spLocks noGrp="1"/>
          </p:cNvSpPr>
          <p:nvPr>
            <p:ph type="title"/>
          </p:nvPr>
        </p:nvSpPr>
        <p:spPr>
          <a:xfrm>
            <a:off x="2014800" y="1482700"/>
            <a:ext cx="51144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0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9"/>
          <p:cNvSpPr txBox="1">
            <a:spLocks noGrp="1"/>
          </p:cNvSpPr>
          <p:nvPr>
            <p:ph type="subTitle" idx="1"/>
          </p:nvPr>
        </p:nvSpPr>
        <p:spPr>
          <a:xfrm>
            <a:off x="2594250" y="2750800"/>
            <a:ext cx="3955500" cy="9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729" name="Google Shape;729;p9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9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9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9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9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9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9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9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9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9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9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9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9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9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9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9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9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9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9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9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9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9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9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9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9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9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9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9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9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9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9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9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9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9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9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9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9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9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9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9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9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9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9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9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9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9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9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9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9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9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9" name="Google Shape;779;p9"/>
          <p:cNvGrpSpPr/>
          <p:nvPr/>
        </p:nvGrpSpPr>
        <p:grpSpPr>
          <a:xfrm>
            <a:off x="7338975" y="606600"/>
            <a:ext cx="444275" cy="398525"/>
            <a:chOff x="2495125" y="2142250"/>
            <a:chExt cx="444275" cy="398525"/>
          </a:xfrm>
        </p:grpSpPr>
        <p:sp>
          <p:nvSpPr>
            <p:cNvPr id="780" name="Google Shape;780;p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2" name="Google Shape;782;p9"/>
          <p:cNvSpPr/>
          <p:nvPr/>
        </p:nvSpPr>
        <p:spPr>
          <a:xfrm>
            <a:off x="7863300" y="8141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3" name="Google Shape;783;p9"/>
          <p:cNvGrpSpPr/>
          <p:nvPr/>
        </p:nvGrpSpPr>
        <p:grpSpPr>
          <a:xfrm>
            <a:off x="7616575" y="1196225"/>
            <a:ext cx="166675" cy="168575"/>
            <a:chOff x="4954425" y="2036375"/>
            <a:chExt cx="166675" cy="168575"/>
          </a:xfrm>
        </p:grpSpPr>
        <p:sp>
          <p:nvSpPr>
            <p:cNvPr id="784" name="Google Shape;784;p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9"/>
          <p:cNvSpPr/>
          <p:nvPr/>
        </p:nvSpPr>
        <p:spPr>
          <a:xfrm rot="-9553842" flipH="1">
            <a:off x="941623" y="4407595"/>
            <a:ext cx="60324" cy="4304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9"/>
          <p:cNvSpPr/>
          <p:nvPr/>
        </p:nvSpPr>
        <p:spPr>
          <a:xfrm flipH="1">
            <a:off x="1468648" y="38625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9"/>
          <p:cNvGrpSpPr/>
          <p:nvPr/>
        </p:nvGrpSpPr>
        <p:grpSpPr>
          <a:xfrm flipH="1">
            <a:off x="908648" y="3189375"/>
            <a:ext cx="444275" cy="398525"/>
            <a:chOff x="2495125" y="2142250"/>
            <a:chExt cx="444275" cy="398525"/>
          </a:xfrm>
        </p:grpSpPr>
        <p:sp>
          <p:nvSpPr>
            <p:cNvPr id="789" name="Google Shape;789;p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" name="Google Shape;791;p9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3" name="Google Shape;793;p10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794" name="Google Shape;794;p1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5" name="Google Shape;795;p1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96" name="Google Shape;796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8" name="Google Shape;798;p1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9" name="Google Shape;799;p1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0" name="Google Shape;800;p1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1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2" name="Google Shape;802;p1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03" name="Google Shape;803;p1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1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5" name="Google Shape;805;p1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06" name="Google Shape;806;p1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1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8" name="Google Shape;808;p1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09" name="Google Shape;809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1" name="Google Shape;811;p1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12" name="Google Shape;812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4" name="Google Shape;814;p1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6" name="Google Shape;816;p10"/>
          <p:cNvSpPr txBox="1">
            <a:spLocks noGrp="1"/>
          </p:cNvSpPr>
          <p:nvPr>
            <p:ph type="title"/>
          </p:nvPr>
        </p:nvSpPr>
        <p:spPr>
          <a:xfrm>
            <a:off x="1032275" y="2009550"/>
            <a:ext cx="4979400" cy="11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7" name="Google Shape;817;p10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10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10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10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10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10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10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10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10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10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10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10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10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10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10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10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10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10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10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10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10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10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10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10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10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10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10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10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10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10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10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10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10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10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10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10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10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10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10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10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10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10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10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10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10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10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10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10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10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10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7" name="Google Shape;867;p10"/>
          <p:cNvGrpSpPr/>
          <p:nvPr/>
        </p:nvGrpSpPr>
        <p:grpSpPr>
          <a:xfrm>
            <a:off x="7353450" y="3955275"/>
            <a:ext cx="291375" cy="281375"/>
            <a:chOff x="3243875" y="2372825"/>
            <a:chExt cx="291375" cy="281375"/>
          </a:xfrm>
        </p:grpSpPr>
        <p:sp>
          <p:nvSpPr>
            <p:cNvPr id="868" name="Google Shape;868;p1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8" name="Google Shape;878;p10"/>
          <p:cNvGrpSpPr/>
          <p:nvPr/>
        </p:nvGrpSpPr>
        <p:grpSpPr>
          <a:xfrm>
            <a:off x="7563125" y="670213"/>
            <a:ext cx="166675" cy="168575"/>
            <a:chOff x="4954425" y="2036375"/>
            <a:chExt cx="166675" cy="168575"/>
          </a:xfrm>
        </p:grpSpPr>
        <p:sp>
          <p:nvSpPr>
            <p:cNvPr id="879" name="Google Shape;879;p1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1" name="Google Shape;881;p10"/>
          <p:cNvSpPr/>
          <p:nvPr/>
        </p:nvSpPr>
        <p:spPr>
          <a:xfrm>
            <a:off x="7026050" y="38625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10"/>
          <p:cNvSpPr/>
          <p:nvPr/>
        </p:nvSpPr>
        <p:spPr>
          <a:xfrm>
            <a:off x="7772550" y="98731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10"/>
          <p:cNvGrpSpPr/>
          <p:nvPr/>
        </p:nvGrpSpPr>
        <p:grpSpPr>
          <a:xfrm>
            <a:off x="726213" y="4500425"/>
            <a:ext cx="291375" cy="281375"/>
            <a:chOff x="3243875" y="2372825"/>
            <a:chExt cx="291375" cy="281375"/>
          </a:xfrm>
        </p:grpSpPr>
        <p:sp>
          <p:nvSpPr>
            <p:cNvPr id="884" name="Google Shape;884;p1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4" name="Google Shape;894;p10"/>
          <p:cNvSpPr/>
          <p:nvPr/>
        </p:nvSpPr>
        <p:spPr>
          <a:xfrm>
            <a:off x="1427950" y="47817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10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8610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92" y="274335"/>
            <a:ext cx="7886418" cy="993477"/>
          </a:xfrm>
          <a:prstGeom prst="rect">
            <a:avLst/>
          </a:prstGeom>
        </p:spPr>
        <p:txBody>
          <a:bodyPr vert="horz" lIns="86694" tIns="43347" rIns="86694" bIns="43347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92" y="1369418"/>
            <a:ext cx="7886418" cy="3263797"/>
          </a:xfrm>
          <a:prstGeom prst="rect">
            <a:avLst/>
          </a:prstGeom>
        </p:spPr>
        <p:txBody>
          <a:bodyPr vert="horz" lIns="86694" tIns="43347" rIns="86694" bIns="43347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764ED-D574-054C-B1CB-A7CCCABBB0FA}"/>
              </a:ext>
            </a:extLst>
          </p:cNvPr>
          <p:cNvSpPr txBox="1"/>
          <p:nvPr userDrawn="1"/>
        </p:nvSpPr>
        <p:spPr>
          <a:xfrm>
            <a:off x="7542717" y="4734820"/>
            <a:ext cx="27006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8367825" y="18840"/>
            <a:ext cx="7761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UTM Alpine KT" panose="02040603050506020204" pitchFamily="18" charset="0"/>
                <a:ea typeface="Arial"/>
                <a:cs typeface="Arial"/>
                <a:sym typeface="Arial"/>
              </a:rPr>
              <a:t>mangnon</a:t>
            </a:r>
            <a:endParaRPr kumimoji="0" lang="vi-VN" sz="14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1569303" y="-262967"/>
            <a:ext cx="1462897" cy="15307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D463A1-936E-4D9E-A61F-3AD25E5B909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48" y="4524407"/>
            <a:ext cx="1152128" cy="1959214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1585E6B-C945-4E60-9724-D4E03F074326}"/>
              </a:ext>
            </a:extLst>
          </p:cNvPr>
          <p:cNvSpPr txBox="1"/>
          <p:nvPr userDrawn="1"/>
        </p:nvSpPr>
        <p:spPr>
          <a:xfrm>
            <a:off x="1745604" y="5166423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87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650077" rtl="0" eaLnBrk="1" latinLnBrk="0" hangingPunct="1">
        <a:lnSpc>
          <a:spcPct val="90000"/>
        </a:lnSpc>
        <a:spcBef>
          <a:spcPct val="0"/>
        </a:spcBef>
        <a:buNone/>
        <a:defRPr sz="31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520" indent="-162520" algn="l" defTabSz="6500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487558" indent="-162520" algn="l" defTabSz="650077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725" kern="1200">
          <a:solidFill>
            <a:schemeClr val="tx1"/>
          </a:solidFill>
          <a:latin typeface="+mn-lt"/>
          <a:ea typeface="+mn-ea"/>
          <a:cs typeface="+mn-cs"/>
        </a:defRPr>
      </a:lvl2pPr>
      <a:lvl3pPr marL="812596" indent="-162520" algn="l" defTabSz="650077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137635" indent="-162520" algn="l" defTabSz="650077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462673" indent="-162520" algn="l" defTabSz="650077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787712" indent="-162520" algn="l" defTabSz="650077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12751" indent="-162520" algn="l" defTabSz="650077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37789" indent="-162520" algn="l" defTabSz="650077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62827" indent="-162520" algn="l" defTabSz="650077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0077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5038" algn="l" defTabSz="650077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50077" algn="l" defTabSz="650077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5116" algn="l" defTabSz="650077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300154" algn="l" defTabSz="650077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25193" algn="l" defTabSz="650077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50231" algn="l" defTabSz="650077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75269" algn="l" defTabSz="650077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600308" algn="l" defTabSz="650077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6214699" y="4909069"/>
            <a:ext cx="58135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www.1ppt.com/excel/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www.1ppt.com/shiti/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www.1ppt.com/jiaoan/  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9398795" y="-947837"/>
            <a:ext cx="1462897" cy="15307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9144000" y="3686237"/>
            <a:ext cx="1462897" cy="15307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1466007" y="-947837"/>
            <a:ext cx="1462897" cy="15307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1466006" y="3732233"/>
            <a:ext cx="1462897" cy="153077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37863" y="7003"/>
            <a:ext cx="14647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ViceroyJF" panose="02040603050506020204" pitchFamily="18" charset="0"/>
                <a:ea typeface="微软雅黑"/>
                <a:cs typeface="+mn-cs"/>
              </a:rPr>
              <a:t>Măng non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944566" y="4751085"/>
            <a:ext cx="14647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ViceroyJF" panose="02040603050506020204" pitchFamily="18" charset="0"/>
                <a:ea typeface="微软雅黑"/>
                <a:cs typeface="+mn-cs"/>
              </a:rPr>
              <a:t>Măng non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F2F467-3837-435F-B55C-DAB18C70483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26" y="4524407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8F84C883-44CB-40A3-94D0-2543EC633A6F}"/>
              </a:ext>
            </a:extLst>
          </p:cNvPr>
          <p:cNvSpPr txBox="1"/>
          <p:nvPr userDrawn="1"/>
        </p:nvSpPr>
        <p:spPr>
          <a:xfrm>
            <a:off x="1716382" y="5166423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650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5D97BF9-BDDC-4C01-8051-4BD09C849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049" y="-97971"/>
            <a:ext cx="7793218" cy="5073450"/>
          </a:xfrm>
          <a:prstGeom prst="rect">
            <a:avLst/>
          </a:prstGeom>
        </p:spPr>
      </p:pic>
      <p:sp>
        <p:nvSpPr>
          <p:cNvPr id="993" name="Google Shape;993;p15"/>
          <p:cNvSpPr txBox="1">
            <a:spLocks noGrp="1"/>
          </p:cNvSpPr>
          <p:nvPr>
            <p:ph type="ctrTitle"/>
          </p:nvPr>
        </p:nvSpPr>
        <p:spPr>
          <a:xfrm>
            <a:off x="997124" y="1095084"/>
            <a:ext cx="6817142" cy="18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TM Guanine" panose="02040603050506020204" pitchFamily="18" charset="0"/>
              </a:rPr>
              <a:t>TRẢ BÀI VĂN</a:t>
            </a:r>
            <a:br>
              <a:rPr lang="en-US" sz="4000" b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TM Guanine" panose="02040603050506020204" pitchFamily="18" charset="0"/>
              </a:rPr>
            </a:br>
            <a:r>
              <a:rPr lang="en-US" sz="4000" b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UTM Guanine" panose="02040603050506020204" pitchFamily="18" charset="0"/>
              </a:rPr>
              <a:t> </a:t>
            </a:r>
            <a:r>
              <a:rPr lang="en-US" sz="4000" b="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UTM Guanine" panose="02040603050506020204" pitchFamily="18" charset="0"/>
              </a:rPr>
              <a:t>MIÊU TẢ ĐỒ VẬT</a:t>
            </a:r>
            <a:endParaRPr sz="4000" b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UTM Guanine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73580" y="287251"/>
            <a:ext cx="311655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Tập</a:t>
            </a:r>
            <a:r>
              <a:rPr lang="en-US" sz="5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làm</a:t>
            </a:r>
            <a:r>
              <a:rPr lang="en-US" sz="5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văn</a:t>
            </a:r>
            <a:endParaRPr lang="en-US" sz="5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2" descr="Cute woman teacher in government uniform welcoming posture character cartoon art illustration Free Vector">
            <a:extLst>
              <a:ext uri="{FF2B5EF4-FFF2-40B4-BE49-F238E27FC236}">
                <a16:creationId xmlns:a16="http://schemas.microsoft.com/office/drawing/2014/main" id="{BF010E8F-77D6-41BD-8D6C-ADE37F78D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" b="98200" l="9744" r="89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085" y="2349032"/>
            <a:ext cx="3945068" cy="313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AD32CAF-29A9-46BB-8094-07B23708A19D}"/>
              </a:ext>
            </a:extLst>
          </p:cNvPr>
          <p:cNvGrpSpPr/>
          <p:nvPr/>
        </p:nvGrpSpPr>
        <p:grpSpPr>
          <a:xfrm>
            <a:off x="4895361" y="3271891"/>
            <a:ext cx="3421074" cy="1861796"/>
            <a:chOff x="5034674" y="3218073"/>
            <a:chExt cx="3421074" cy="1861796"/>
          </a:xfrm>
        </p:grpSpPr>
        <p:pic>
          <p:nvPicPr>
            <p:cNvPr id="10" name="Picture 2" descr="Cặp sách png | PNGEgg">
              <a:extLst>
                <a:ext uri="{FF2B5EF4-FFF2-40B4-BE49-F238E27FC236}">
                  <a16:creationId xmlns:a16="http://schemas.microsoft.com/office/drawing/2014/main" id="{57EAB29D-F51E-495C-AAB9-6BC042B475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87" b="99379" l="188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674" y="3218073"/>
              <a:ext cx="1796969" cy="1809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ách vẽ ba lô mới nhất 2022 - Vẽ.vn">
              <a:extLst>
                <a:ext uri="{FF2B5EF4-FFF2-40B4-BE49-F238E27FC236}">
                  <a16:creationId xmlns:a16="http://schemas.microsoft.com/office/drawing/2014/main" id="{6EA62742-5855-4511-95A8-735F2BEFD4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10830" y="3346500"/>
              <a:ext cx="1944918" cy="17333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9" name="Google Shape;1219;p24"/>
          <p:cNvGrpSpPr/>
          <p:nvPr/>
        </p:nvGrpSpPr>
        <p:grpSpPr>
          <a:xfrm>
            <a:off x="732810" y="3829341"/>
            <a:ext cx="7384491" cy="837946"/>
            <a:chOff x="656784" y="3439097"/>
            <a:chExt cx="7384491" cy="837946"/>
          </a:xfrm>
        </p:grpSpPr>
        <p:sp>
          <p:nvSpPr>
            <p:cNvPr id="1220" name="Google Shape;1220;p24"/>
            <p:cNvSpPr/>
            <p:nvPr/>
          </p:nvSpPr>
          <p:spPr>
            <a:xfrm>
              <a:off x="950175" y="3626300"/>
              <a:ext cx="7091100" cy="572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4"/>
            <p:cNvSpPr/>
            <p:nvPr/>
          </p:nvSpPr>
          <p:spPr>
            <a:xfrm rot="4965428">
              <a:off x="650411" y="3529229"/>
              <a:ext cx="761148" cy="657681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sp>
        <p:nvSpPr>
          <p:cNvPr id="1241" name="Google Shape;1241;p24"/>
          <p:cNvSpPr txBox="1"/>
          <p:nvPr/>
        </p:nvSpPr>
        <p:spPr>
          <a:xfrm>
            <a:off x="5876951" y="2321488"/>
            <a:ext cx="2240400" cy="142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2" name="Google Shape;1242;p24"/>
          <p:cNvSpPr txBox="1"/>
          <p:nvPr/>
        </p:nvSpPr>
        <p:spPr>
          <a:xfrm>
            <a:off x="3451603" y="2330344"/>
            <a:ext cx="2240400" cy="1419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3" name="Google Shape;1243;p24"/>
          <p:cNvSpPr txBox="1"/>
          <p:nvPr/>
        </p:nvSpPr>
        <p:spPr>
          <a:xfrm>
            <a:off x="1026375" y="2330344"/>
            <a:ext cx="2240400" cy="1419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82" name="Google Shape;1282;p24"/>
          <p:cNvGrpSpPr/>
          <p:nvPr/>
        </p:nvGrpSpPr>
        <p:grpSpPr>
          <a:xfrm>
            <a:off x="7740051" y="4302894"/>
            <a:ext cx="274300" cy="274337"/>
            <a:chOff x="4464775" y="3806475"/>
            <a:chExt cx="477625" cy="481800"/>
          </a:xfrm>
        </p:grpSpPr>
        <p:sp>
          <p:nvSpPr>
            <p:cNvPr id="1283" name="Google Shape;1283;p24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84" name="Google Shape;1284;p24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85" name="Google Shape;1285;p24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86" name="Google Shape;1286;p24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87" name="Google Shape;1287;p24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88" name="Google Shape;1288;p24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289" name="Google Shape;1289;p24"/>
          <p:cNvSpPr/>
          <p:nvPr/>
        </p:nvSpPr>
        <p:spPr>
          <a:xfrm rot="-675506">
            <a:off x="7675820" y="3243010"/>
            <a:ext cx="761160" cy="657663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D9E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EB4D9917-A12B-49EA-9A58-9C1C26383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53" y="-241381"/>
            <a:ext cx="4243429" cy="2488832"/>
          </a:xfrm>
          <a:prstGeom prst="rect">
            <a:avLst/>
          </a:prstGeom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id="{FEAA4852-9B7C-4DCA-991F-23EC26F94983}"/>
              </a:ext>
            </a:extLst>
          </p:cNvPr>
          <p:cNvSpPr txBox="1"/>
          <p:nvPr/>
        </p:nvSpPr>
        <p:spPr>
          <a:xfrm>
            <a:off x="1279508" y="385254"/>
            <a:ext cx="3224634" cy="86177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chemeClr val="accent1">
                    <a:lumMod val="75000"/>
                  </a:schemeClr>
                </a:solidFill>
                <a:latin typeface="UTM Sharnay" panose="02040603050506020204" pitchFamily="18" charset="0"/>
              </a:rPr>
              <a:t>Lỗi</a:t>
            </a:r>
            <a:r>
              <a:rPr lang="en-US" sz="5000" dirty="0">
                <a:solidFill>
                  <a:schemeClr val="accent1">
                    <a:lumMod val="75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5000" dirty="0" err="1">
                <a:solidFill>
                  <a:schemeClr val="accent1">
                    <a:lumMod val="75000"/>
                  </a:schemeClr>
                </a:solidFill>
                <a:latin typeface="UTM Sharnay" panose="02040603050506020204" pitchFamily="18" charset="0"/>
              </a:rPr>
              <a:t>về</a:t>
            </a:r>
            <a:r>
              <a:rPr lang="en-US" sz="5000" dirty="0">
                <a:solidFill>
                  <a:schemeClr val="accent1">
                    <a:lumMod val="75000"/>
                  </a:schemeClr>
                </a:solidFill>
                <a:latin typeface="UTM Sharnay" panose="02040603050506020204" pitchFamily="18" charset="0"/>
              </a:rPr>
              <a:t> ý</a:t>
            </a:r>
            <a:endParaRPr lang="vi-VN" sz="5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8" name="图片 22">
            <a:extLst>
              <a:ext uri="{FF2B5EF4-FFF2-40B4-BE49-F238E27FC236}">
                <a16:creationId xmlns:a16="http://schemas.microsoft.com/office/drawing/2014/main" id="{619BC375-7FC7-41C9-A846-45B533415F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75" y="3585480"/>
            <a:ext cx="9061450" cy="1510386"/>
          </a:xfrm>
          <a:prstGeom prst="rect">
            <a:avLst/>
          </a:prstGeom>
        </p:spPr>
      </p:pic>
      <p:pic>
        <p:nvPicPr>
          <p:cNvPr id="119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552" y="1334734"/>
            <a:ext cx="39751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20"/>
          <p:cNvSpPr/>
          <p:nvPr/>
        </p:nvSpPr>
        <p:spPr>
          <a:xfrm>
            <a:off x="2449938" y="344658"/>
            <a:ext cx="4119750" cy="15194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20"/>
          <p:cNvSpPr/>
          <p:nvPr/>
        </p:nvSpPr>
        <p:spPr>
          <a:xfrm>
            <a:off x="1016301" y="1248025"/>
            <a:ext cx="2535000" cy="156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20"/>
          <p:cNvSpPr/>
          <p:nvPr/>
        </p:nvSpPr>
        <p:spPr>
          <a:xfrm>
            <a:off x="5592551" y="2939950"/>
            <a:ext cx="2535000" cy="156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20"/>
          <p:cNvSpPr/>
          <p:nvPr/>
        </p:nvSpPr>
        <p:spPr>
          <a:xfrm>
            <a:off x="1016301" y="2939950"/>
            <a:ext cx="2535000" cy="156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20"/>
          <p:cNvSpPr/>
          <p:nvPr/>
        </p:nvSpPr>
        <p:spPr>
          <a:xfrm>
            <a:off x="5592551" y="1248025"/>
            <a:ext cx="2535000" cy="156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20"/>
          <p:cNvSpPr txBox="1"/>
          <p:nvPr/>
        </p:nvSpPr>
        <p:spPr>
          <a:xfrm>
            <a:off x="3778274" y="2649650"/>
            <a:ext cx="15873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accent6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1143" name="Google Shape;1143;p20"/>
          <p:cNvSpPr/>
          <p:nvPr/>
        </p:nvSpPr>
        <p:spPr>
          <a:xfrm rot="-2196668" flipH="1">
            <a:off x="5589362" y="928364"/>
            <a:ext cx="761146" cy="65771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5A8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1144" name="Google Shape;1144;p20"/>
          <p:cNvSpPr/>
          <p:nvPr/>
        </p:nvSpPr>
        <p:spPr>
          <a:xfrm rot="3539357">
            <a:off x="3405971" y="3908526"/>
            <a:ext cx="1088274" cy="940421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9C3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3" name="Rectangle 2"/>
          <p:cNvSpPr/>
          <p:nvPr/>
        </p:nvSpPr>
        <p:spPr>
          <a:xfrm>
            <a:off x="2628630" y="521257"/>
            <a:ext cx="3589290" cy="7694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rgbClr val="C00000"/>
                </a:solidFill>
                <a:latin typeface="UTM Showcard" panose="02040603050506020204" pitchFamily="18" charset="0"/>
              </a:rPr>
              <a:t>Lỗi</a:t>
            </a:r>
            <a:r>
              <a:rPr lang="en-US" sz="4400" dirty="0">
                <a:solidFill>
                  <a:srgbClr val="C00000"/>
                </a:solidFill>
                <a:latin typeface="UTM Showcard" panose="020406030505060202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Showcard" panose="02040603050506020204" pitchFamily="18" charset="0"/>
              </a:rPr>
              <a:t>dùng</a:t>
            </a:r>
            <a:r>
              <a:rPr lang="en-US" sz="4400" dirty="0">
                <a:solidFill>
                  <a:srgbClr val="C00000"/>
                </a:solidFill>
                <a:latin typeface="UTM Showcard" panose="020406030505060202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Showcard" panose="02040603050506020204" pitchFamily="18" charset="0"/>
              </a:rPr>
              <a:t>từ</a:t>
            </a:r>
            <a:endParaRPr lang="en-US" sz="4400" dirty="0">
              <a:solidFill>
                <a:srgbClr val="C00000"/>
              </a:solidFill>
              <a:latin typeface="UTM Showcard" panose="02040603050506020204" pitchFamily="18" charset="0"/>
            </a:endParaRPr>
          </a:p>
        </p:txBody>
      </p:sp>
      <p:pic>
        <p:nvPicPr>
          <p:cNvPr id="36" name="图片 22">
            <a:extLst>
              <a:ext uri="{FF2B5EF4-FFF2-40B4-BE49-F238E27FC236}">
                <a16:creationId xmlns:a16="http://schemas.microsoft.com/office/drawing/2014/main" id="{619BC375-7FC7-41C9-A846-45B533415F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75" y="3585480"/>
            <a:ext cx="9061450" cy="1510386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938" y="2708266"/>
            <a:ext cx="39751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4" name="Google Shape;1364;p26"/>
          <p:cNvGrpSpPr/>
          <p:nvPr/>
        </p:nvGrpSpPr>
        <p:grpSpPr>
          <a:xfrm>
            <a:off x="5847875" y="1581050"/>
            <a:ext cx="2287627" cy="3009713"/>
            <a:chOff x="5811025" y="1504850"/>
            <a:chExt cx="2287627" cy="3009713"/>
          </a:xfrm>
        </p:grpSpPr>
        <p:sp>
          <p:nvSpPr>
            <p:cNvPr id="1365" name="Google Shape;1365;p26"/>
            <p:cNvSpPr/>
            <p:nvPr/>
          </p:nvSpPr>
          <p:spPr>
            <a:xfrm>
              <a:off x="5811025" y="1504850"/>
              <a:ext cx="1859100" cy="2593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6"/>
            <p:cNvSpPr/>
            <p:nvPr/>
          </p:nvSpPr>
          <p:spPr>
            <a:xfrm rot="-535295">
              <a:off x="6944032" y="3495426"/>
              <a:ext cx="1088284" cy="940439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rgbClr val="F9C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grpSp>
        <p:nvGrpSpPr>
          <p:cNvPr id="1367" name="Google Shape;1367;p26"/>
          <p:cNvGrpSpPr/>
          <p:nvPr/>
        </p:nvGrpSpPr>
        <p:grpSpPr>
          <a:xfrm>
            <a:off x="1008504" y="1234686"/>
            <a:ext cx="2361171" cy="2939864"/>
            <a:chOff x="971654" y="1158486"/>
            <a:chExt cx="2361171" cy="2939864"/>
          </a:xfrm>
        </p:grpSpPr>
        <p:sp>
          <p:nvSpPr>
            <p:cNvPr id="1368" name="Google Shape;1368;p26"/>
            <p:cNvSpPr/>
            <p:nvPr/>
          </p:nvSpPr>
          <p:spPr>
            <a:xfrm>
              <a:off x="1473725" y="1504850"/>
              <a:ext cx="1859100" cy="259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6"/>
            <p:cNvSpPr/>
            <p:nvPr/>
          </p:nvSpPr>
          <p:spPr>
            <a:xfrm rot="-135875">
              <a:off x="989815" y="1179620"/>
              <a:ext cx="1088272" cy="940432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sp>
        <p:nvSpPr>
          <p:cNvPr id="1371" name="Google Shape;1371;p26"/>
          <p:cNvSpPr/>
          <p:nvPr/>
        </p:nvSpPr>
        <p:spPr>
          <a:xfrm>
            <a:off x="3679225" y="1581050"/>
            <a:ext cx="1859100" cy="259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B4D9917-A12B-49EA-9A58-9C1C26383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663" y="398727"/>
            <a:ext cx="5899125" cy="275962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EAA4852-9B7C-4DCA-991F-23EC26F94983}"/>
              </a:ext>
            </a:extLst>
          </p:cNvPr>
          <p:cNvSpPr txBox="1"/>
          <p:nvPr/>
        </p:nvSpPr>
        <p:spPr>
          <a:xfrm>
            <a:off x="2798309" y="1134475"/>
            <a:ext cx="40813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Lỗi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đặt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câu</a:t>
            </a:r>
            <a:endParaRPr kumimoji="0" lang="vi-VN" sz="50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图片 22">
            <a:extLst>
              <a:ext uri="{FF2B5EF4-FFF2-40B4-BE49-F238E27FC236}">
                <a16:creationId xmlns:a16="http://schemas.microsoft.com/office/drawing/2014/main" id="{619BC375-7FC7-41C9-A846-45B533415F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75" y="3585480"/>
            <a:ext cx="9061450" cy="1510386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466" y="2708266"/>
            <a:ext cx="39751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7BFE3EC-53D3-4D09-9CA9-AAC098B60B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56" b="93333" l="2100" r="97500">
                        <a14:foregroundMark x1="13100" y1="51296" x2="7200" y2="75926"/>
                        <a14:foregroundMark x1="7200" y1="75926" x2="9700" y2="91296"/>
                        <a14:foregroundMark x1="9700" y1="91296" x2="18500" y2="89074"/>
                        <a14:foregroundMark x1="18500" y1="89074" x2="23600" y2="85463"/>
                        <a14:foregroundMark x1="2600" y1="77315" x2="89900" y2="79815"/>
                        <a14:foregroundMark x1="87000" y1="51759" x2="91400" y2="90648"/>
                        <a14:foregroundMark x1="49700" y1="49074" x2="48900" y2="85926"/>
                        <a14:foregroundMark x1="48900" y1="85926" x2="49400" y2="87685"/>
                        <a14:foregroundMark x1="24300" y1="7870" x2="64000" y2="8333"/>
                        <a14:foregroundMark x1="64000" y1="8333" x2="71900" y2="8148"/>
                        <a14:foregroundMark x1="84300" y1="44074" x2="80900" y2="54907"/>
                        <a14:foregroundMark x1="79500" y1="45833" x2="78700" y2="57130"/>
                        <a14:foregroundMark x1="22600" y1="64815" x2="25500" y2="73148"/>
                        <a14:foregroundMark x1="25500" y1="73148" x2="25300" y2="73241"/>
                        <a14:foregroundMark x1="27700" y1="64630" x2="19700" y2="68056"/>
                        <a14:foregroundMark x1="2100" y1="76574" x2="2100" y2="89537"/>
                        <a14:foregroundMark x1="34100" y1="77963" x2="32600" y2="91759"/>
                        <a14:foregroundMark x1="34500" y1="88796" x2="84700" y2="90185"/>
                        <a14:foregroundMark x1="84700" y1="90185" x2="94100" y2="88704"/>
                        <a14:foregroundMark x1="94100" y1="88704" x2="96200" y2="81111"/>
                        <a14:foregroundMark x1="96200" y1="81111" x2="83500" y2="88611"/>
                        <a14:foregroundMark x1="83500" y1="88611" x2="54800" y2="86296"/>
                        <a14:foregroundMark x1="61400" y1="67778" x2="61900" y2="72315"/>
                        <a14:foregroundMark x1="46917" y1="59277" x2="50699" y2="59368"/>
                        <a14:foregroundMark x1="45184" y1="59235" x2="46230" y2="59260"/>
                        <a14:foregroundMark x1="51600" y1="62870" x2="54638" y2="61805"/>
                        <a14:foregroundMark x1="42456" y1="64091" x2="42400" y2="64630"/>
                        <a14:foregroundMark x1="50699" y1="58627" x2="46901" y2="58334"/>
                        <a14:foregroundMark x1="73100" y1="67593" x2="74300" y2="73241"/>
                        <a14:foregroundMark x1="82600" y1="63241" x2="79900" y2="69167"/>
                        <a14:foregroundMark x1="78000" y1="66019" x2="78000" y2="66019"/>
                        <a14:foregroundMark x1="77300" y1="66019" x2="81900" y2="66019"/>
                        <a14:foregroundMark x1="75800" y1="65556" x2="80400" y2="65556"/>
                        <a14:foregroundMark x1="79900" y1="72778" x2="77500" y2="77315"/>
                        <a14:foregroundMark x1="39900" y1="73704" x2="39900" y2="73704"/>
                        <a14:foregroundMark x1="21600" y1="72963" x2="22300" y2="72963"/>
                        <a14:foregroundMark x1="25800" y1="62593" x2="25800" y2="62593"/>
                        <a14:foregroundMark x1="97500" y1="77778" x2="97300" y2="89722"/>
                        <a14:foregroundMark x1="16500" y1="84074" x2="12600" y2="93333"/>
                        <a14:foregroundMark x1="11400" y1="83148" x2="11400" y2="83148"/>
                        <a14:foregroundMark x1="38200" y1="67778" x2="38200" y2="67778"/>
                        <a14:foregroundMark x1="28700" y1="62407" x2="28700" y2="62407"/>
                        <a14:foregroundMark x1="26300" y1="62222" x2="26300" y2="62222"/>
                        <a14:foregroundMark x1="24800" y1="62222" x2="24800" y2="62222"/>
                        <a14:foregroundMark x1="83000" y1="31759" x2="83000" y2="31759"/>
                        <a14:foregroundMark x1="83900" y1="25093" x2="83300" y2="30370"/>
                        <a14:foregroundMark x1="71300" y1="35093" x2="72400" y2="35833"/>
                        <a14:foregroundMark x1="39700" y1="72500" x2="39700" y2="72500"/>
                        <a14:foregroundMark x1="63700" y1="75000" x2="63700" y2="75000"/>
                        <a14:foregroundMark x1="57123" y1="63592" x2="57400" y2="64074"/>
                        <a14:foregroundMark x1="13700" y1="85741" x2="13700" y2="85741"/>
                        <a14:foregroundMark x1="16700" y1="86019" x2="16700" y2="86019"/>
                        <a14:foregroundMark x1="47000" y1="61852" x2="47000" y2="61852"/>
                        <a14:foregroundMark x1="44300" y1="63056" x2="44300" y2="63056"/>
                        <a14:foregroundMark x1="46300" y1="61389" x2="47800" y2="64444"/>
                        <a14:foregroundMark x1="44000" y1="62963" x2="53000" y2="61481"/>
                        <a14:foregroundMark x1="53000" y1="61481" x2="53500" y2="61852"/>
                        <a14:foregroundMark x1="53600" y1="61019" x2="45900" y2="60833"/>
                        <a14:foregroundMark x1="45900" y1="60833" x2="43400" y2="63241"/>
                        <a14:foregroundMark x1="46000" y1="60833" x2="53200" y2="60556"/>
                        <a14:foregroundMark x1="53300" y1="60278" x2="52600" y2="60278"/>
                        <a14:foregroundMark x1="50400" y1="59630" x2="55900" y2="63611"/>
                        <a14:foregroundMark x1="50600" y1="59907" x2="55300" y2="62778"/>
                        <a14:foregroundMark x1="56600" y1="62407" x2="51000" y2="59907"/>
                        <a14:foregroundMark x1="50700" y1="59352" x2="56300" y2="63889"/>
                        <a14:foregroundMark x1="50300" y1="59167" x2="42700" y2="62963"/>
                        <a14:foregroundMark x1="42700" y1="62963" x2="42700" y2="63241"/>
                        <a14:foregroundMark x1="47500" y1="59722" x2="41200" y2="64722"/>
                        <a14:foregroundMark x1="41200" y1="64722" x2="41200" y2="64722"/>
                        <a14:foregroundMark x1="85700" y1="82407" x2="85700" y2="82407"/>
                        <a14:backgroundMark x1="53800" y1="57407" x2="53800" y2="57407"/>
                        <a14:backgroundMark x1="52900" y1="57685" x2="52900" y2="57685"/>
                        <a14:backgroundMark x1="45400" y1="57407" x2="45400" y2="57407"/>
                        <a14:backgroundMark x1="56600" y1="58611" x2="56600" y2="58611"/>
                        <a14:backgroundMark x1="53000" y1="58519" x2="58100" y2="60278"/>
                        <a14:backgroundMark x1="58000" y1="61667" x2="58400" y2="63333"/>
                        <a14:backgroundMark x1="56000" y1="60833" x2="56188" y2="61149"/>
                        <a14:backgroundMark x1="57100" y1="63889" x2="57100" y2="63889"/>
                        <a14:backgroundMark x1="58000" y1="58519" x2="57700" y2="63241"/>
                        <a14:backgroundMark x1="57763" y1="62736" x2="58700" y2="57963"/>
                        <a14:backgroundMark x1="57500" y1="64074" x2="57717" y2="62967"/>
                        <a14:backgroundMark x1="58600" y1="58056" x2="59900" y2="58333"/>
                        <a14:backgroundMark x1="56600" y1="58611" x2="59800" y2="58241"/>
                        <a14:backgroundMark x1="41000" y1="58889" x2="46300" y2="58056"/>
                        <a14:backgroundMark x1="46600" y1="58056" x2="46679" y2="58323"/>
                        <a14:backgroundMark x1="41900" y1="58241" x2="42117" y2="61522"/>
                        <a14:backgroundMark x1="40100" y1="58611" x2="41600" y2="59907"/>
                        <a14:backgroundMark x1="40000" y1="57685" x2="44000" y2="60000"/>
                        <a14:backgroundMark x1="46900" y1="58333" x2="46423" y2="58863"/>
                        <a14:backgroundMark x1="44300" y1="60000" x2="43970" y2="605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32"/>
          <a:stretch/>
        </p:blipFill>
        <p:spPr>
          <a:xfrm>
            <a:off x="885214" y="74836"/>
            <a:ext cx="7373571" cy="49613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6489" y="461889"/>
            <a:ext cx="58277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Androgyne" panose="02040603050506020204" pitchFamily="18" charset="0"/>
              </a:rPr>
              <a:t>NHỮNG </a:t>
            </a:r>
          </a:p>
          <a:p>
            <a:pPr algn="ctr"/>
            <a:r>
              <a:rPr lang="en-US" sz="5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Androgyne" panose="02040603050506020204" pitchFamily="18" charset="0"/>
              </a:rPr>
              <a:t>BÀI VĂN HAY </a:t>
            </a:r>
            <a:endParaRPr lang="en-US" sz="5000" b="1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97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6"/>
          <p:cNvSpPr txBox="1">
            <a:spLocks noGrp="1"/>
          </p:cNvSpPr>
          <p:nvPr>
            <p:ph type="title"/>
          </p:nvPr>
        </p:nvSpPr>
        <p:spPr>
          <a:xfrm>
            <a:off x="717414" y="393224"/>
            <a:ext cx="7691400" cy="8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dirty="0">
                <a:solidFill>
                  <a:schemeClr val="accent1">
                    <a:lumMod val="75000"/>
                  </a:schemeClr>
                </a:solidFill>
                <a:latin typeface="UTM Guanine" panose="02040603050506020204" pitchFamily="18" charset="0"/>
              </a:rPr>
              <a:t>YÊU CẦU CẦN ĐẠT</a:t>
            </a:r>
            <a:endParaRPr sz="5000" dirty="0">
              <a:solidFill>
                <a:schemeClr val="accent1">
                  <a:lumMod val="75000"/>
                </a:schemeClr>
              </a:solidFill>
              <a:latin typeface="UTM Guanine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7414" y="1103520"/>
            <a:ext cx="77964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200" b="1" dirty="0">
                <a:solidFill>
                  <a:srgbClr val="002060"/>
                </a:solidFill>
                <a:latin typeface="UTM Androgyne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en-US" sz="2200" dirty="0">
              <a:solidFill>
                <a:srgbClr val="002060"/>
              </a:solidFill>
              <a:latin typeface="UTM Androgyne" panose="02040603050506020204" pitchFamily="18" charset="0"/>
              <a:ea typeface="Times New Roman" panose="02020603050405020304" pitchFamily="18" charset="0"/>
            </a:endParaRPr>
          </a:p>
          <a:p>
            <a:r>
              <a:rPr lang="nl-NL" sz="2200" dirty="0">
                <a:latin typeface="UTM Androgyne" panose="02040603050506020204" pitchFamily="18" charset="0"/>
                <a:ea typeface="Times New Roman" panose="02020603050405020304" pitchFamily="18" charset="0"/>
              </a:rPr>
              <a:t>- Biết rút kinh nghiệm về vài TLV tả đồ vật (đúng ý, bố cục rõ, dùng từ, đặt câu và viết đúng chính tả,…); tự sửa được các lỗi đã mắc trong bài viết theo sự hướng dẫn của GV.</a:t>
            </a:r>
            <a:endParaRPr lang="en-US" sz="2200" dirty="0">
              <a:latin typeface="UTM Androgyne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200" b="1" dirty="0">
                <a:solidFill>
                  <a:srgbClr val="002060"/>
                </a:solidFill>
                <a:latin typeface="UTM Androgyne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en-US" sz="2200" dirty="0">
              <a:solidFill>
                <a:srgbClr val="002060"/>
              </a:solidFill>
              <a:latin typeface="UTM Androgyne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200" dirty="0">
                <a:latin typeface="UTM Androgyne" panose="02040603050506020204" pitchFamily="18" charset="0"/>
                <a:ea typeface="Times New Roman" panose="02020603050405020304" pitchFamily="18" charset="0"/>
              </a:rPr>
              <a:t>-  HS biết nhận xét và sửa lỗi để có câu văn hay.</a:t>
            </a:r>
            <a:endParaRPr lang="en-US" sz="2200" dirty="0">
              <a:latin typeface="UTM Androgyne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200" b="1" dirty="0">
                <a:solidFill>
                  <a:srgbClr val="002060"/>
                </a:solidFill>
                <a:latin typeface="UTM Androgyne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en-US" sz="2200" dirty="0">
              <a:solidFill>
                <a:srgbClr val="002060"/>
              </a:solidFill>
              <a:latin typeface="UTM Androgyne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200" dirty="0">
                <a:latin typeface="UTM Androgyne" panose="02040603050506020204" pitchFamily="18" charset="0"/>
                <a:ea typeface="Times New Roman" panose="02020603050405020304" pitchFamily="18" charset="0"/>
              </a:rPr>
              <a:t>- Giữ gìn, yêu quý đồ vật trong gia đình.</a:t>
            </a:r>
            <a:endParaRPr lang="en-US" sz="2200" dirty="0">
              <a:latin typeface="UTM Androgyne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200" b="1" dirty="0">
                <a:solidFill>
                  <a:srgbClr val="002060"/>
                </a:solidFill>
                <a:latin typeface="UTM Androgyne" panose="02040603050506020204" pitchFamily="18" charset="0"/>
                <a:ea typeface="Times New Roman" panose="02020603050405020304" pitchFamily="18" charset="0"/>
              </a:rPr>
              <a:t>4. Góp phần phát triển NL:</a:t>
            </a:r>
            <a:endParaRPr lang="en-US" sz="2200" dirty="0">
              <a:solidFill>
                <a:srgbClr val="002060"/>
              </a:solidFill>
              <a:latin typeface="UTM Androgyne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200" b="1" dirty="0">
                <a:latin typeface="UTM Androgyne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nl-NL" sz="2200" dirty="0">
                <a:latin typeface="UTM Androgyne" panose="02040603050506020204" pitchFamily="18" charset="0"/>
                <a:ea typeface="Times New Roman" panose="02020603050405020304" pitchFamily="18" charset="0"/>
              </a:rPr>
              <a:t>NL giải quyết vấn đề và sáng tạo, NL ngôn ngữ, NL tự học, NL giao tiếp.</a:t>
            </a:r>
            <a:endParaRPr lang="en-US" sz="2200" dirty="0">
              <a:effectLst/>
              <a:latin typeface="UTM Androgyne" panose="020406030505060202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9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0" name="Google Shape;780;p32"/>
          <p:cNvGrpSpPr/>
          <p:nvPr/>
        </p:nvGrpSpPr>
        <p:grpSpPr>
          <a:xfrm rot="-523570">
            <a:off x="358921" y="438226"/>
            <a:ext cx="4551417" cy="4438769"/>
            <a:chOff x="7567300" y="1541100"/>
            <a:chExt cx="3167100" cy="3386750"/>
          </a:xfrm>
        </p:grpSpPr>
        <p:sp>
          <p:nvSpPr>
            <p:cNvPr id="781" name="Google Shape;781;p32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32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32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2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32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2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2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2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32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32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32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2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2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2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2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2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32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32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2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05" name="Google Shape;805;p32"/>
          <p:cNvGrpSpPr/>
          <p:nvPr/>
        </p:nvGrpSpPr>
        <p:grpSpPr>
          <a:xfrm rot="624426">
            <a:off x="4374298" y="476557"/>
            <a:ext cx="4337020" cy="4282479"/>
            <a:chOff x="7567300" y="1541100"/>
            <a:chExt cx="3167100" cy="3386750"/>
          </a:xfrm>
        </p:grpSpPr>
        <p:sp>
          <p:nvSpPr>
            <p:cNvPr id="806" name="Google Shape;806;p32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32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32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2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2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32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32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2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2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32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32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2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2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2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2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2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2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2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2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32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42" name="Google Shape;842;p32"/>
          <p:cNvSpPr/>
          <p:nvPr/>
        </p:nvSpPr>
        <p:spPr>
          <a:xfrm>
            <a:off x="1270011" y="691005"/>
            <a:ext cx="6217231" cy="3070146"/>
          </a:xfrm>
          <a:custGeom>
            <a:avLst/>
            <a:gdLst/>
            <a:ahLst/>
            <a:cxnLst/>
            <a:rect l="l" t="t" r="r" b="b"/>
            <a:pathLst>
              <a:path w="72713" h="41029" extrusionOk="0">
                <a:moveTo>
                  <a:pt x="3478" y="0"/>
                </a:moveTo>
                <a:lnTo>
                  <a:pt x="1251" y="905"/>
                </a:lnTo>
                <a:lnTo>
                  <a:pt x="1" y="417"/>
                </a:lnTo>
                <a:lnTo>
                  <a:pt x="1" y="39433"/>
                </a:lnTo>
                <a:lnTo>
                  <a:pt x="1" y="40207"/>
                </a:lnTo>
                <a:lnTo>
                  <a:pt x="215" y="40124"/>
                </a:lnTo>
                <a:lnTo>
                  <a:pt x="2442" y="41029"/>
                </a:lnTo>
                <a:lnTo>
                  <a:pt x="4668" y="40124"/>
                </a:lnTo>
                <a:lnTo>
                  <a:pt x="6895" y="41029"/>
                </a:lnTo>
                <a:lnTo>
                  <a:pt x="9121" y="40124"/>
                </a:lnTo>
                <a:lnTo>
                  <a:pt x="11348" y="41029"/>
                </a:lnTo>
                <a:lnTo>
                  <a:pt x="13574" y="40124"/>
                </a:lnTo>
                <a:lnTo>
                  <a:pt x="15801" y="41029"/>
                </a:lnTo>
                <a:lnTo>
                  <a:pt x="18027" y="40124"/>
                </a:lnTo>
                <a:lnTo>
                  <a:pt x="20253" y="41029"/>
                </a:lnTo>
                <a:lnTo>
                  <a:pt x="22480" y="40124"/>
                </a:lnTo>
                <a:lnTo>
                  <a:pt x="24706" y="41029"/>
                </a:lnTo>
                <a:lnTo>
                  <a:pt x="26933" y="40124"/>
                </a:lnTo>
                <a:lnTo>
                  <a:pt x="29159" y="41029"/>
                </a:lnTo>
                <a:lnTo>
                  <a:pt x="31386" y="40124"/>
                </a:lnTo>
                <a:lnTo>
                  <a:pt x="33612" y="41029"/>
                </a:lnTo>
                <a:lnTo>
                  <a:pt x="35851" y="40124"/>
                </a:lnTo>
                <a:lnTo>
                  <a:pt x="38077" y="41029"/>
                </a:lnTo>
                <a:lnTo>
                  <a:pt x="40304" y="40124"/>
                </a:lnTo>
                <a:lnTo>
                  <a:pt x="42530" y="41029"/>
                </a:lnTo>
                <a:lnTo>
                  <a:pt x="44757" y="40124"/>
                </a:lnTo>
                <a:lnTo>
                  <a:pt x="46983" y="41029"/>
                </a:lnTo>
                <a:lnTo>
                  <a:pt x="49209" y="40124"/>
                </a:lnTo>
                <a:lnTo>
                  <a:pt x="51436" y="41029"/>
                </a:lnTo>
                <a:lnTo>
                  <a:pt x="53662" y="40124"/>
                </a:lnTo>
                <a:lnTo>
                  <a:pt x="55889" y="41029"/>
                </a:lnTo>
                <a:lnTo>
                  <a:pt x="58115" y="40124"/>
                </a:lnTo>
                <a:lnTo>
                  <a:pt x="60342" y="41029"/>
                </a:lnTo>
                <a:lnTo>
                  <a:pt x="62568" y="40124"/>
                </a:lnTo>
                <a:lnTo>
                  <a:pt x="64795" y="41029"/>
                </a:lnTo>
                <a:lnTo>
                  <a:pt x="67021" y="40124"/>
                </a:lnTo>
                <a:lnTo>
                  <a:pt x="69248" y="41029"/>
                </a:lnTo>
                <a:lnTo>
                  <a:pt x="71474" y="40124"/>
                </a:lnTo>
                <a:lnTo>
                  <a:pt x="72712" y="40612"/>
                </a:lnTo>
                <a:lnTo>
                  <a:pt x="72712" y="822"/>
                </a:lnTo>
                <a:lnTo>
                  <a:pt x="72510" y="905"/>
                </a:lnTo>
                <a:lnTo>
                  <a:pt x="70284" y="0"/>
                </a:lnTo>
                <a:lnTo>
                  <a:pt x="68057" y="905"/>
                </a:lnTo>
                <a:lnTo>
                  <a:pt x="65831" y="0"/>
                </a:lnTo>
                <a:lnTo>
                  <a:pt x="63604" y="905"/>
                </a:lnTo>
                <a:lnTo>
                  <a:pt x="61378" y="0"/>
                </a:lnTo>
                <a:lnTo>
                  <a:pt x="59151" y="905"/>
                </a:lnTo>
                <a:lnTo>
                  <a:pt x="56925" y="0"/>
                </a:lnTo>
                <a:lnTo>
                  <a:pt x="54698" y="905"/>
                </a:lnTo>
                <a:lnTo>
                  <a:pt x="52460" y="0"/>
                </a:lnTo>
                <a:lnTo>
                  <a:pt x="50233" y="905"/>
                </a:lnTo>
                <a:lnTo>
                  <a:pt x="48007" y="0"/>
                </a:lnTo>
                <a:lnTo>
                  <a:pt x="45780" y="905"/>
                </a:lnTo>
                <a:lnTo>
                  <a:pt x="43554" y="0"/>
                </a:lnTo>
                <a:lnTo>
                  <a:pt x="41328" y="905"/>
                </a:lnTo>
                <a:lnTo>
                  <a:pt x="39101" y="0"/>
                </a:lnTo>
                <a:lnTo>
                  <a:pt x="36875" y="905"/>
                </a:lnTo>
                <a:lnTo>
                  <a:pt x="34648" y="0"/>
                </a:lnTo>
                <a:lnTo>
                  <a:pt x="32422" y="905"/>
                </a:lnTo>
                <a:lnTo>
                  <a:pt x="30195" y="0"/>
                </a:lnTo>
                <a:lnTo>
                  <a:pt x="27969" y="905"/>
                </a:lnTo>
                <a:lnTo>
                  <a:pt x="25742" y="0"/>
                </a:lnTo>
                <a:lnTo>
                  <a:pt x="23516" y="905"/>
                </a:lnTo>
                <a:lnTo>
                  <a:pt x="21289" y="0"/>
                </a:lnTo>
                <a:lnTo>
                  <a:pt x="19063" y="905"/>
                </a:lnTo>
                <a:lnTo>
                  <a:pt x="16836" y="0"/>
                </a:lnTo>
                <a:lnTo>
                  <a:pt x="14610" y="905"/>
                </a:lnTo>
                <a:lnTo>
                  <a:pt x="12383" y="0"/>
                </a:lnTo>
                <a:lnTo>
                  <a:pt x="10157" y="905"/>
                </a:lnTo>
                <a:lnTo>
                  <a:pt x="7930" y="0"/>
                </a:lnTo>
                <a:lnTo>
                  <a:pt x="5704" y="905"/>
                </a:lnTo>
                <a:lnTo>
                  <a:pt x="3478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3" name="Google Shape;843;p32"/>
          <p:cNvSpPr txBox="1">
            <a:spLocks noGrp="1"/>
          </p:cNvSpPr>
          <p:nvPr>
            <p:ph type="ctrTitle"/>
          </p:nvPr>
        </p:nvSpPr>
        <p:spPr>
          <a:xfrm>
            <a:off x="1257481" y="1250363"/>
            <a:ext cx="6185035" cy="17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ndrogyne" panose="02040603050506020204" pitchFamily="18" charset="0"/>
              </a:rPr>
              <a:t>TRẢ BÀI </a:t>
            </a:r>
            <a:br>
              <a:rPr lang="en-US" sz="8000" dirty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ndrogyne" panose="02040603050506020204" pitchFamily="18" charset="0"/>
              </a:rPr>
            </a:br>
            <a:r>
              <a:rPr lang="en-US" sz="8000" dirty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ndrogyne" panose="02040603050506020204" pitchFamily="18" charset="0"/>
              </a:rPr>
              <a:t>HỌC SINH</a:t>
            </a:r>
            <a:endParaRPr sz="800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latin typeface="UTM Androgyne" panose="02040603050506020204" pitchFamily="18" charset="0"/>
            </a:endParaRPr>
          </a:p>
        </p:txBody>
      </p:sp>
      <p:grpSp>
        <p:nvGrpSpPr>
          <p:cNvPr id="844" name="Google Shape;844;p32"/>
          <p:cNvGrpSpPr/>
          <p:nvPr/>
        </p:nvGrpSpPr>
        <p:grpSpPr>
          <a:xfrm>
            <a:off x="7061810" y="112591"/>
            <a:ext cx="2035471" cy="2047056"/>
            <a:chOff x="2005600" y="1271425"/>
            <a:chExt cx="1165950" cy="1261475"/>
          </a:xfrm>
        </p:grpSpPr>
        <p:sp>
          <p:nvSpPr>
            <p:cNvPr id="845" name="Google Shape;845;p32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2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2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2"/>
            <p:cNvSpPr/>
            <p:nvPr/>
          </p:nvSpPr>
          <p:spPr>
            <a:xfrm>
              <a:off x="2050550" y="1271425"/>
              <a:ext cx="132775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026" name="Picture 2" descr="Cặp sách png | PNGEg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87" b="99379" l="18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810" y="3106103"/>
            <a:ext cx="1972083" cy="198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ute woman teacher in government uniform writing character cartoon art illustration Free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9904" r="89936">
                        <a14:foregroundMark x1="48882" y1="76800" x2="58307" y2="89000"/>
                        <a14:foregroundMark x1="43291" y1="87400" x2="40096" y2="89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229" y="2352384"/>
            <a:ext cx="3761279" cy="30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128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8" name="Google Shape;1058;p19"/>
          <p:cNvCxnSpPr/>
          <p:nvPr/>
        </p:nvCxnSpPr>
        <p:spPr>
          <a:xfrm>
            <a:off x="5311650" y="1936350"/>
            <a:ext cx="5052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059" name="Google Shape;1059;p19"/>
          <p:cNvCxnSpPr/>
          <p:nvPr/>
        </p:nvCxnSpPr>
        <p:spPr>
          <a:xfrm>
            <a:off x="5311650" y="2592221"/>
            <a:ext cx="512100" cy="60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060" name="Google Shape;1060;p19"/>
          <p:cNvCxnSpPr/>
          <p:nvPr/>
        </p:nvCxnSpPr>
        <p:spPr>
          <a:xfrm>
            <a:off x="5311650" y="3230930"/>
            <a:ext cx="5025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061" name="Google Shape;1061;p19"/>
          <p:cNvCxnSpPr/>
          <p:nvPr/>
        </p:nvCxnSpPr>
        <p:spPr>
          <a:xfrm>
            <a:off x="5311650" y="3876975"/>
            <a:ext cx="5052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oval" w="med" len="med"/>
            <a:tailEnd type="none" w="med" len="med"/>
          </a:ln>
        </p:spPr>
      </p:cxnSp>
      <p:grpSp>
        <p:nvGrpSpPr>
          <p:cNvPr id="1062" name="Google Shape;1062;p19"/>
          <p:cNvGrpSpPr/>
          <p:nvPr/>
        </p:nvGrpSpPr>
        <p:grpSpPr>
          <a:xfrm>
            <a:off x="6693061" y="1540042"/>
            <a:ext cx="1725062" cy="2982900"/>
            <a:chOff x="6188862" y="1282991"/>
            <a:chExt cx="1725062" cy="3143180"/>
          </a:xfrm>
        </p:grpSpPr>
        <p:sp>
          <p:nvSpPr>
            <p:cNvPr id="1063" name="Google Shape;1063;p19"/>
            <p:cNvSpPr/>
            <p:nvPr/>
          </p:nvSpPr>
          <p:spPr>
            <a:xfrm>
              <a:off x="6268074" y="1282991"/>
              <a:ext cx="1645850" cy="2859723"/>
            </a:xfrm>
            <a:custGeom>
              <a:avLst/>
              <a:gdLst/>
              <a:ahLst/>
              <a:cxnLst/>
              <a:rect l="l" t="t" r="r" b="b"/>
              <a:pathLst>
                <a:path w="28099" h="17995" extrusionOk="0">
                  <a:moveTo>
                    <a:pt x="1" y="1"/>
                  </a:moveTo>
                  <a:lnTo>
                    <a:pt x="28098" y="1"/>
                  </a:lnTo>
                  <a:lnTo>
                    <a:pt x="28098" y="17995"/>
                  </a:lnTo>
                  <a:lnTo>
                    <a:pt x="1" y="1799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9"/>
            <p:cNvSpPr/>
            <p:nvPr/>
          </p:nvSpPr>
          <p:spPr>
            <a:xfrm rot="9372838" flipH="1">
              <a:off x="6188862" y="3768496"/>
              <a:ext cx="761121" cy="657675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rgbClr val="B7E1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sp>
        <p:nvSpPr>
          <p:cNvPr id="1065" name="Google Shape;1065;p19"/>
          <p:cNvSpPr txBox="1"/>
          <p:nvPr/>
        </p:nvSpPr>
        <p:spPr>
          <a:xfrm>
            <a:off x="1062749" y="1588402"/>
            <a:ext cx="5116669" cy="569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FFFFFF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1067" name="Google Shape;1067;p19"/>
          <p:cNvSpPr txBox="1"/>
          <p:nvPr/>
        </p:nvSpPr>
        <p:spPr>
          <a:xfrm>
            <a:off x="1033918" y="2346149"/>
            <a:ext cx="5145500" cy="6523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FFFFFF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1068" name="Google Shape;1068;p19"/>
          <p:cNvSpPr/>
          <p:nvPr/>
        </p:nvSpPr>
        <p:spPr>
          <a:xfrm>
            <a:off x="1023349" y="3219977"/>
            <a:ext cx="5333631" cy="6289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19"/>
          <p:cNvSpPr txBox="1"/>
          <p:nvPr/>
        </p:nvSpPr>
        <p:spPr>
          <a:xfrm flipH="1">
            <a:off x="1271278" y="3187942"/>
            <a:ext cx="4565963" cy="5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Tả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bút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chì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.</a:t>
            </a:r>
            <a:endParaRPr sz="2800" dirty="0">
              <a:solidFill>
                <a:srgbClr val="002060"/>
              </a:solidFill>
              <a:latin typeface="UTM Androgyne" panose="02040603050506020204" pitchFamily="18" charset="0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1072" name="Google Shape;1072;p19"/>
          <p:cNvSpPr/>
          <p:nvPr/>
        </p:nvSpPr>
        <p:spPr>
          <a:xfrm>
            <a:off x="932266" y="4043666"/>
            <a:ext cx="5543580" cy="797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19"/>
          <p:cNvSpPr txBox="1"/>
          <p:nvPr/>
        </p:nvSpPr>
        <p:spPr>
          <a:xfrm flipH="1">
            <a:off x="964492" y="3989671"/>
            <a:ext cx="6744947" cy="87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Tả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cái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bàn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ở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hoặc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ở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nhà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.</a:t>
            </a:r>
            <a:endParaRPr sz="2800" dirty="0">
              <a:solidFill>
                <a:srgbClr val="002060"/>
              </a:solidFill>
              <a:latin typeface="UTM Androgyne" panose="02040603050506020204" pitchFamily="18" charset="0"/>
              <a:ea typeface="Quicksand Medium"/>
              <a:cs typeface="Quicksand Medium"/>
              <a:sym typeface="Quicksand Medium"/>
            </a:endParaRPr>
          </a:p>
        </p:txBody>
      </p:sp>
      <p:grpSp>
        <p:nvGrpSpPr>
          <p:cNvPr id="1076" name="Google Shape;1076;p19"/>
          <p:cNvGrpSpPr/>
          <p:nvPr/>
        </p:nvGrpSpPr>
        <p:grpSpPr>
          <a:xfrm>
            <a:off x="6856623" y="1977431"/>
            <a:ext cx="1530151" cy="191526"/>
            <a:chOff x="6171574" y="1831199"/>
            <a:chExt cx="1705600" cy="210300"/>
          </a:xfrm>
        </p:grpSpPr>
        <p:sp>
          <p:nvSpPr>
            <p:cNvPr id="1077" name="Google Shape;1077;p19"/>
            <p:cNvSpPr/>
            <p:nvPr/>
          </p:nvSpPr>
          <p:spPr>
            <a:xfrm rot="-5400000">
              <a:off x="6171574" y="1831199"/>
              <a:ext cx="210300" cy="21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9"/>
            <p:cNvSpPr/>
            <p:nvPr/>
          </p:nvSpPr>
          <p:spPr>
            <a:xfrm rot="-5400000">
              <a:off x="6541724" y="1831199"/>
              <a:ext cx="210300" cy="210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9"/>
            <p:cNvSpPr/>
            <p:nvPr/>
          </p:nvSpPr>
          <p:spPr>
            <a:xfrm rot="-5400000">
              <a:off x="6911874" y="1831199"/>
              <a:ext cx="210300" cy="210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9"/>
            <p:cNvSpPr/>
            <p:nvPr/>
          </p:nvSpPr>
          <p:spPr>
            <a:xfrm rot="-5400000">
              <a:off x="7296724" y="1831199"/>
              <a:ext cx="210300" cy="21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9"/>
            <p:cNvSpPr/>
            <p:nvPr/>
          </p:nvSpPr>
          <p:spPr>
            <a:xfrm rot="-5400000">
              <a:off x="7666874" y="1831199"/>
              <a:ext cx="210300" cy="210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2" name="Google Shape;1082;p19"/>
          <p:cNvGrpSpPr/>
          <p:nvPr/>
        </p:nvGrpSpPr>
        <p:grpSpPr>
          <a:xfrm>
            <a:off x="6846505" y="2440772"/>
            <a:ext cx="1559092" cy="227336"/>
            <a:chOff x="6171574" y="2487374"/>
            <a:chExt cx="1705600" cy="210300"/>
          </a:xfrm>
        </p:grpSpPr>
        <p:sp>
          <p:nvSpPr>
            <p:cNvPr id="1083" name="Google Shape;1083;p19"/>
            <p:cNvSpPr/>
            <p:nvPr/>
          </p:nvSpPr>
          <p:spPr>
            <a:xfrm rot="-5400000">
              <a:off x="6171574" y="2487374"/>
              <a:ext cx="210300" cy="210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9"/>
            <p:cNvSpPr/>
            <p:nvPr/>
          </p:nvSpPr>
          <p:spPr>
            <a:xfrm rot="-5400000">
              <a:off x="6541724" y="2487374"/>
              <a:ext cx="210300" cy="210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9"/>
            <p:cNvSpPr/>
            <p:nvPr/>
          </p:nvSpPr>
          <p:spPr>
            <a:xfrm rot="-5400000">
              <a:off x="6911874" y="2487374"/>
              <a:ext cx="210300" cy="21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9"/>
            <p:cNvSpPr/>
            <p:nvPr/>
          </p:nvSpPr>
          <p:spPr>
            <a:xfrm rot="-5400000">
              <a:off x="7296724" y="2487374"/>
              <a:ext cx="210300" cy="210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9"/>
            <p:cNvSpPr/>
            <p:nvPr/>
          </p:nvSpPr>
          <p:spPr>
            <a:xfrm rot="-5400000">
              <a:off x="7666874" y="2487374"/>
              <a:ext cx="210300" cy="21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19"/>
          <p:cNvGrpSpPr/>
          <p:nvPr/>
        </p:nvGrpSpPr>
        <p:grpSpPr>
          <a:xfrm>
            <a:off x="6835672" y="3108571"/>
            <a:ext cx="1530151" cy="235151"/>
            <a:chOff x="6171574" y="3125774"/>
            <a:chExt cx="1705600" cy="210300"/>
          </a:xfrm>
        </p:grpSpPr>
        <p:sp>
          <p:nvSpPr>
            <p:cNvPr id="1089" name="Google Shape;1089;p19"/>
            <p:cNvSpPr/>
            <p:nvPr/>
          </p:nvSpPr>
          <p:spPr>
            <a:xfrm rot="-5400000">
              <a:off x="6171574" y="3125774"/>
              <a:ext cx="210300" cy="21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9"/>
            <p:cNvSpPr/>
            <p:nvPr/>
          </p:nvSpPr>
          <p:spPr>
            <a:xfrm rot="-5400000">
              <a:off x="6541724" y="3125774"/>
              <a:ext cx="210300" cy="21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9"/>
            <p:cNvSpPr/>
            <p:nvPr/>
          </p:nvSpPr>
          <p:spPr>
            <a:xfrm rot="-5400000">
              <a:off x="6911874" y="3125774"/>
              <a:ext cx="210300" cy="210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9"/>
            <p:cNvSpPr/>
            <p:nvPr/>
          </p:nvSpPr>
          <p:spPr>
            <a:xfrm rot="-5400000">
              <a:off x="7296724" y="3125774"/>
              <a:ext cx="210300" cy="210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9"/>
            <p:cNvSpPr/>
            <p:nvPr/>
          </p:nvSpPr>
          <p:spPr>
            <a:xfrm rot="-5400000">
              <a:off x="7666874" y="3125774"/>
              <a:ext cx="210300" cy="210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4" name="Google Shape;1094;p19"/>
          <p:cNvGrpSpPr/>
          <p:nvPr/>
        </p:nvGrpSpPr>
        <p:grpSpPr>
          <a:xfrm>
            <a:off x="6741355" y="3771825"/>
            <a:ext cx="1705600" cy="210300"/>
            <a:chOff x="6171575" y="3764175"/>
            <a:chExt cx="1705600" cy="210300"/>
          </a:xfrm>
        </p:grpSpPr>
        <p:sp>
          <p:nvSpPr>
            <p:cNvPr id="1095" name="Google Shape;1095;p19"/>
            <p:cNvSpPr/>
            <p:nvPr/>
          </p:nvSpPr>
          <p:spPr>
            <a:xfrm rot="-5400000">
              <a:off x="6171575" y="3764175"/>
              <a:ext cx="210300" cy="210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19"/>
            <p:cNvSpPr/>
            <p:nvPr/>
          </p:nvSpPr>
          <p:spPr>
            <a:xfrm rot="-5400000">
              <a:off x="6541725" y="3764175"/>
              <a:ext cx="210300" cy="210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19"/>
            <p:cNvSpPr/>
            <p:nvPr/>
          </p:nvSpPr>
          <p:spPr>
            <a:xfrm rot="-5400000">
              <a:off x="6911875" y="3764175"/>
              <a:ext cx="210300" cy="21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19"/>
            <p:cNvSpPr/>
            <p:nvPr/>
          </p:nvSpPr>
          <p:spPr>
            <a:xfrm rot="-5400000">
              <a:off x="7296725" y="3764175"/>
              <a:ext cx="210300" cy="21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19"/>
            <p:cNvSpPr/>
            <p:nvPr/>
          </p:nvSpPr>
          <p:spPr>
            <a:xfrm rot="-5400000">
              <a:off x="7666875" y="3764175"/>
              <a:ext cx="210300" cy="210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6" name="Google Shape;1106;p19"/>
          <p:cNvSpPr txBox="1"/>
          <p:nvPr/>
        </p:nvSpPr>
        <p:spPr>
          <a:xfrm flipH="1">
            <a:off x="1332976" y="1547666"/>
            <a:ext cx="5171781" cy="5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Tả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thước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kẻ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.</a:t>
            </a:r>
            <a:endParaRPr sz="2800" dirty="0">
              <a:solidFill>
                <a:srgbClr val="002060"/>
              </a:solidFill>
              <a:latin typeface="UTM Androgyne" panose="02040603050506020204" pitchFamily="18" charset="0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1109" name="Google Shape;1109;p19"/>
          <p:cNvSpPr txBox="1"/>
          <p:nvPr/>
        </p:nvSpPr>
        <p:spPr>
          <a:xfrm flipH="1">
            <a:off x="1249942" y="2347218"/>
            <a:ext cx="5370061" cy="5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Tả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UTM Androgyne" panose="02040603050506020204" pitchFamily="18" charset="0"/>
                <a:ea typeface="Quicksand Medium"/>
                <a:cs typeface="Quicksand Medium"/>
                <a:sym typeface="Quicksand Medium"/>
              </a:rPr>
              <a:t>.</a:t>
            </a:r>
            <a:endParaRPr sz="2800" dirty="0">
              <a:solidFill>
                <a:srgbClr val="002060"/>
              </a:solidFill>
              <a:latin typeface="UTM Androgyne" panose="02040603050506020204" pitchFamily="18" charset="0"/>
              <a:ea typeface="Quicksand Medium"/>
              <a:cs typeface="Quicksand Medium"/>
              <a:sym typeface="Quicksand Medium"/>
            </a:endParaRPr>
          </a:p>
        </p:txBody>
      </p:sp>
      <p:sp>
        <p:nvSpPr>
          <p:cNvPr id="1111" name="Google Shape;1111;p19"/>
          <p:cNvSpPr/>
          <p:nvPr/>
        </p:nvSpPr>
        <p:spPr>
          <a:xfrm rot="-675506">
            <a:off x="783070" y="1356272"/>
            <a:ext cx="761160" cy="657663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D9E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57" name="TextBox 56"/>
          <p:cNvSpPr txBox="1"/>
          <p:nvPr/>
        </p:nvSpPr>
        <p:spPr>
          <a:xfrm>
            <a:off x="0" y="370273"/>
            <a:ext cx="4144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</a:rPr>
              <a:t>ĐỀ BÀI</a:t>
            </a:r>
          </a:p>
        </p:txBody>
      </p:sp>
      <p:pic>
        <p:nvPicPr>
          <p:cNvPr id="1026" name="Picture 2" descr="Cặp Sách PNG hình ảnh với nền trong suốt | Tải xuống miễn phí trên  Lovepik.com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6667" y1="70000" x2="53667" y2="79667"/>
                        <a14:foregroundMark x1="44000" y1="71333" x2="46667" y2="81000"/>
                        <a14:foregroundMark x1="35667" y1="43333" x2="27667" y2="6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572" y="3271186"/>
            <a:ext cx="2024297" cy="202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1" grpId="0"/>
      <p:bldP spid="110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2">
            <a:extLst>
              <a:ext uri="{FF2B5EF4-FFF2-40B4-BE49-F238E27FC236}">
                <a16:creationId xmlns:a16="http://schemas.microsoft.com/office/drawing/2014/main" id="{38A5E686-151F-4905-8C0D-DEAC878FF8B7}"/>
              </a:ext>
            </a:extLst>
          </p:cNvPr>
          <p:cNvSpPr/>
          <p:nvPr/>
        </p:nvSpPr>
        <p:spPr>
          <a:xfrm>
            <a:off x="247641" y="223085"/>
            <a:ext cx="8702010" cy="478770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zh-CN" altLang="en-US" sz="1350" kern="1200" dirty="0">
              <a:solidFill>
                <a:prstClr val="white"/>
              </a:solidFill>
              <a:latin typeface="UTM Androgyne" panose="02040603050506020204" pitchFamily="18" charset="0"/>
              <a:ea typeface="字魂59号-创粗黑" panose="00000500000000000000" pitchFamily="2" charset="-122"/>
            </a:endParaRPr>
          </a:p>
        </p:txBody>
      </p:sp>
      <p:grpSp>
        <p:nvGrpSpPr>
          <p:cNvPr id="12" name="Group 8"/>
          <p:cNvGrpSpPr/>
          <p:nvPr/>
        </p:nvGrpSpPr>
        <p:grpSpPr>
          <a:xfrm>
            <a:off x="2361823" y="98995"/>
            <a:ext cx="4294601" cy="951362"/>
            <a:chOff x="0" y="-1270"/>
            <a:chExt cx="1760937" cy="1348039"/>
          </a:xfrm>
        </p:grpSpPr>
        <p:sp>
          <p:nvSpPr>
            <p:cNvPr id="13" name="Freeform 9"/>
            <p:cNvSpPr/>
            <p:nvPr/>
          </p:nvSpPr>
          <p:spPr>
            <a:xfrm>
              <a:off x="14604" y="11430"/>
              <a:ext cx="1731727" cy="1322639"/>
            </a:xfrm>
            <a:custGeom>
              <a:avLst/>
              <a:gdLst/>
              <a:ahLst/>
              <a:cxnLst/>
              <a:rect l="l" t="t" r="r" b="b"/>
              <a:pathLst>
                <a:path w="1731727" h="1322639">
                  <a:moveTo>
                    <a:pt x="1270" y="0"/>
                  </a:moveTo>
                  <a:lnTo>
                    <a:pt x="1731727" y="15240"/>
                  </a:lnTo>
                  <a:lnTo>
                    <a:pt x="1699977" y="1322639"/>
                  </a:lnTo>
                  <a:lnTo>
                    <a:pt x="623433" y="1322639"/>
                  </a:lnTo>
                  <a:lnTo>
                    <a:pt x="0" y="1295969"/>
                  </a:lnTo>
                  <a:lnTo>
                    <a:pt x="11430" y="436028"/>
                  </a:lnTo>
                  <a:close/>
                </a:path>
              </a:pathLst>
            </a:custGeom>
            <a:solidFill>
              <a:srgbClr val="A4EBE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0"/>
            <p:cNvSpPr/>
            <p:nvPr/>
          </p:nvSpPr>
          <p:spPr>
            <a:xfrm>
              <a:off x="0" y="-1270"/>
              <a:ext cx="1760937" cy="1348039"/>
            </a:xfrm>
            <a:custGeom>
              <a:avLst/>
              <a:gdLst/>
              <a:ahLst/>
              <a:cxnLst/>
              <a:rect l="l" t="t" r="r" b="b"/>
              <a:pathLst>
                <a:path w="1760937" h="1348039">
                  <a:moveTo>
                    <a:pt x="1726647" y="1322639"/>
                  </a:moveTo>
                  <a:cubicBezTo>
                    <a:pt x="1724107" y="1326449"/>
                    <a:pt x="1720297" y="1331529"/>
                    <a:pt x="1716487" y="1335339"/>
                  </a:cubicBezTo>
                  <a:cubicBezTo>
                    <a:pt x="1712677" y="1337879"/>
                    <a:pt x="1707597" y="1340419"/>
                    <a:pt x="1703787" y="1340419"/>
                  </a:cubicBezTo>
                  <a:cubicBezTo>
                    <a:pt x="1632402" y="1339149"/>
                    <a:pt x="1561229" y="1345499"/>
                    <a:pt x="1488739" y="1348039"/>
                  </a:cubicBezTo>
                  <a:cubicBezTo>
                    <a:pt x="1466333" y="1348039"/>
                    <a:pt x="1442609" y="1346769"/>
                    <a:pt x="1420203" y="1346769"/>
                  </a:cubicBezTo>
                  <a:cubicBezTo>
                    <a:pt x="1370119" y="1345499"/>
                    <a:pt x="1320034" y="1344229"/>
                    <a:pt x="1269950" y="1344229"/>
                  </a:cubicBezTo>
                  <a:lnTo>
                    <a:pt x="1106517" y="1344229"/>
                  </a:lnTo>
                  <a:cubicBezTo>
                    <a:pt x="1069613" y="1344229"/>
                    <a:pt x="1034027" y="1342959"/>
                    <a:pt x="997123" y="1342959"/>
                  </a:cubicBezTo>
                  <a:cubicBezTo>
                    <a:pt x="965491" y="1342959"/>
                    <a:pt x="932541" y="1342959"/>
                    <a:pt x="900908" y="1344229"/>
                  </a:cubicBezTo>
                  <a:lnTo>
                    <a:pt x="881138" y="1344229"/>
                  </a:lnTo>
                  <a:cubicBezTo>
                    <a:pt x="835008" y="1342959"/>
                    <a:pt x="320986" y="1341689"/>
                    <a:pt x="274856" y="1339149"/>
                  </a:cubicBezTo>
                  <a:cubicBezTo>
                    <a:pt x="247178" y="1337879"/>
                    <a:pt x="219500" y="1332799"/>
                    <a:pt x="191821" y="1330259"/>
                  </a:cubicBezTo>
                  <a:cubicBezTo>
                    <a:pt x="141737" y="1325179"/>
                    <a:pt x="91653" y="1321369"/>
                    <a:pt x="41910" y="1316289"/>
                  </a:cubicBezTo>
                  <a:cubicBezTo>
                    <a:pt x="33020" y="1315019"/>
                    <a:pt x="24130" y="1312479"/>
                    <a:pt x="16510" y="1308669"/>
                  </a:cubicBezTo>
                  <a:cubicBezTo>
                    <a:pt x="5080" y="1303589"/>
                    <a:pt x="0" y="1292159"/>
                    <a:pt x="1270" y="1278188"/>
                  </a:cubicBezTo>
                  <a:cubicBezTo>
                    <a:pt x="2540" y="1221523"/>
                    <a:pt x="3810" y="1163880"/>
                    <a:pt x="3810" y="1107215"/>
                  </a:cubicBezTo>
                  <a:cubicBezTo>
                    <a:pt x="5080" y="1049573"/>
                    <a:pt x="17780" y="444820"/>
                    <a:pt x="17780" y="387178"/>
                  </a:cubicBezTo>
                  <a:cubicBezTo>
                    <a:pt x="19050" y="331490"/>
                    <a:pt x="20320" y="275801"/>
                    <a:pt x="19050" y="219136"/>
                  </a:cubicBezTo>
                  <a:cubicBezTo>
                    <a:pt x="17780" y="163448"/>
                    <a:pt x="16510" y="108737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63975" y="5080"/>
                    <a:pt x="92971" y="3810"/>
                  </a:cubicBezTo>
                  <a:cubicBezTo>
                    <a:pt x="133829" y="1270"/>
                    <a:pt x="176005" y="1270"/>
                    <a:pt x="216864" y="1270"/>
                  </a:cubicBezTo>
                  <a:cubicBezTo>
                    <a:pt x="268266" y="2540"/>
                    <a:pt x="787560" y="5080"/>
                    <a:pt x="838962" y="6350"/>
                  </a:cubicBezTo>
                  <a:cubicBezTo>
                    <a:pt x="889047" y="7620"/>
                    <a:pt x="939131" y="7620"/>
                    <a:pt x="989215" y="7620"/>
                  </a:cubicBezTo>
                  <a:cubicBezTo>
                    <a:pt x="1016893" y="7620"/>
                    <a:pt x="1044571" y="7620"/>
                    <a:pt x="1072249" y="8890"/>
                  </a:cubicBezTo>
                  <a:cubicBezTo>
                    <a:pt x="1126288" y="11430"/>
                    <a:pt x="1181644" y="10160"/>
                    <a:pt x="1235682" y="2540"/>
                  </a:cubicBezTo>
                  <a:cubicBezTo>
                    <a:pt x="1258088" y="0"/>
                    <a:pt x="1280494" y="2540"/>
                    <a:pt x="1302900" y="2540"/>
                  </a:cubicBezTo>
                  <a:cubicBezTo>
                    <a:pt x="1352984" y="2540"/>
                    <a:pt x="1403069" y="1270"/>
                    <a:pt x="1453153" y="3810"/>
                  </a:cubicBezTo>
                  <a:cubicBezTo>
                    <a:pt x="1516417" y="6350"/>
                    <a:pt x="1578363" y="13970"/>
                    <a:pt x="1641628" y="17780"/>
                  </a:cubicBezTo>
                  <a:cubicBezTo>
                    <a:pt x="1669306" y="20320"/>
                    <a:pt x="1694897" y="19050"/>
                    <a:pt x="1721567" y="21590"/>
                  </a:cubicBezTo>
                  <a:cubicBezTo>
                    <a:pt x="1730457" y="22860"/>
                    <a:pt x="1739347" y="25400"/>
                    <a:pt x="1748237" y="27940"/>
                  </a:cubicBezTo>
                  <a:cubicBezTo>
                    <a:pt x="1755857" y="30480"/>
                    <a:pt x="1759667" y="36830"/>
                    <a:pt x="1759667" y="46990"/>
                  </a:cubicBezTo>
                  <a:cubicBezTo>
                    <a:pt x="1760937" y="82358"/>
                    <a:pt x="1757127" y="111668"/>
                    <a:pt x="1753317" y="140977"/>
                  </a:cubicBezTo>
                  <a:cubicBezTo>
                    <a:pt x="1749507" y="165402"/>
                    <a:pt x="1748237" y="190804"/>
                    <a:pt x="1746967" y="215228"/>
                  </a:cubicBezTo>
                  <a:cubicBezTo>
                    <a:pt x="1744427" y="256262"/>
                    <a:pt x="1743157" y="297295"/>
                    <a:pt x="1741887" y="338328"/>
                  </a:cubicBezTo>
                  <a:cubicBezTo>
                    <a:pt x="1740617" y="376431"/>
                    <a:pt x="1739347" y="414533"/>
                    <a:pt x="1739347" y="452636"/>
                  </a:cubicBezTo>
                  <a:cubicBezTo>
                    <a:pt x="1739347" y="516140"/>
                    <a:pt x="1727917" y="1125778"/>
                    <a:pt x="1726647" y="1189282"/>
                  </a:cubicBezTo>
                  <a:cubicBezTo>
                    <a:pt x="1729187" y="1230315"/>
                    <a:pt x="1727917" y="1271349"/>
                    <a:pt x="1726647" y="1322639"/>
                  </a:cubicBezTo>
                  <a:close/>
                  <a:moveTo>
                    <a:pt x="17780" y="1292159"/>
                  </a:moveTo>
                  <a:cubicBezTo>
                    <a:pt x="22860" y="1293429"/>
                    <a:pt x="29210" y="1295969"/>
                    <a:pt x="36830" y="1295969"/>
                  </a:cubicBezTo>
                  <a:cubicBezTo>
                    <a:pt x="90335" y="1301049"/>
                    <a:pt x="144373" y="1306129"/>
                    <a:pt x="197093" y="1309939"/>
                  </a:cubicBezTo>
                  <a:cubicBezTo>
                    <a:pt x="222136" y="1312479"/>
                    <a:pt x="247178" y="1316289"/>
                    <a:pt x="273538" y="1317559"/>
                  </a:cubicBezTo>
                  <a:cubicBezTo>
                    <a:pt x="290672" y="1318829"/>
                    <a:pt x="775698" y="1315019"/>
                    <a:pt x="791514" y="1316289"/>
                  </a:cubicBezTo>
                  <a:cubicBezTo>
                    <a:pt x="819192" y="1317559"/>
                    <a:pt x="846870" y="1320099"/>
                    <a:pt x="874548" y="1321369"/>
                  </a:cubicBezTo>
                  <a:cubicBezTo>
                    <a:pt x="887728" y="1322639"/>
                    <a:pt x="899591" y="1322639"/>
                    <a:pt x="912771" y="1322639"/>
                  </a:cubicBezTo>
                  <a:cubicBezTo>
                    <a:pt x="972081" y="1322639"/>
                    <a:pt x="1030073" y="1321369"/>
                    <a:pt x="1089383" y="1322639"/>
                  </a:cubicBezTo>
                  <a:cubicBezTo>
                    <a:pt x="1111789" y="1322639"/>
                    <a:pt x="1135514" y="1325179"/>
                    <a:pt x="1157920" y="1325179"/>
                  </a:cubicBezTo>
                  <a:cubicBezTo>
                    <a:pt x="1192188" y="1325179"/>
                    <a:pt x="1225138" y="1321369"/>
                    <a:pt x="1259406" y="1321369"/>
                  </a:cubicBezTo>
                  <a:cubicBezTo>
                    <a:pt x="1300264" y="1321369"/>
                    <a:pt x="1339804" y="1322639"/>
                    <a:pt x="1380663" y="1322639"/>
                  </a:cubicBezTo>
                  <a:cubicBezTo>
                    <a:pt x="1434701" y="1322639"/>
                    <a:pt x="1490057" y="1322639"/>
                    <a:pt x="1544095" y="1321369"/>
                  </a:cubicBezTo>
                  <a:cubicBezTo>
                    <a:pt x="1592861" y="1320099"/>
                    <a:pt x="1640310" y="1317559"/>
                    <a:pt x="1688547" y="1315019"/>
                  </a:cubicBezTo>
                  <a:cubicBezTo>
                    <a:pt x="1693627" y="1315019"/>
                    <a:pt x="1698707" y="1312479"/>
                    <a:pt x="1705057" y="1311209"/>
                  </a:cubicBezTo>
                  <a:cubicBezTo>
                    <a:pt x="1705057" y="1298509"/>
                    <a:pt x="1706327" y="1285809"/>
                    <a:pt x="1706327" y="1275257"/>
                  </a:cubicBezTo>
                  <a:lnTo>
                    <a:pt x="1706327" y="1244970"/>
                  </a:lnTo>
                  <a:cubicBezTo>
                    <a:pt x="1707597" y="1195144"/>
                    <a:pt x="1710137" y="1144341"/>
                    <a:pt x="1708867" y="1094514"/>
                  </a:cubicBezTo>
                  <a:cubicBezTo>
                    <a:pt x="1707597" y="1024172"/>
                    <a:pt x="1720297" y="408671"/>
                    <a:pt x="1724107" y="338328"/>
                  </a:cubicBezTo>
                  <a:cubicBezTo>
                    <a:pt x="1726647" y="297295"/>
                    <a:pt x="1729187" y="256262"/>
                    <a:pt x="1729187" y="215228"/>
                  </a:cubicBezTo>
                  <a:cubicBezTo>
                    <a:pt x="1729187" y="181034"/>
                    <a:pt x="1730457" y="147816"/>
                    <a:pt x="1738077" y="114599"/>
                  </a:cubicBezTo>
                  <a:cubicBezTo>
                    <a:pt x="1741887" y="95059"/>
                    <a:pt x="1744427" y="75519"/>
                    <a:pt x="1739347" y="49530"/>
                  </a:cubicBezTo>
                  <a:cubicBezTo>
                    <a:pt x="1731727" y="49530"/>
                    <a:pt x="1725377" y="48260"/>
                    <a:pt x="1717757" y="48260"/>
                  </a:cubicBezTo>
                  <a:cubicBezTo>
                    <a:pt x="1684737" y="45720"/>
                    <a:pt x="1650854" y="45720"/>
                    <a:pt x="1615268" y="40640"/>
                  </a:cubicBezTo>
                  <a:cubicBezTo>
                    <a:pt x="1549367" y="33020"/>
                    <a:pt x="1482149" y="27940"/>
                    <a:pt x="1416249" y="27940"/>
                  </a:cubicBezTo>
                  <a:cubicBezTo>
                    <a:pt x="1370119" y="27940"/>
                    <a:pt x="1322670" y="31750"/>
                    <a:pt x="1276540" y="24130"/>
                  </a:cubicBezTo>
                  <a:lnTo>
                    <a:pt x="1263360" y="24130"/>
                  </a:lnTo>
                  <a:cubicBezTo>
                    <a:pt x="1225138" y="27940"/>
                    <a:pt x="1184280" y="33020"/>
                    <a:pt x="1144740" y="34290"/>
                  </a:cubicBezTo>
                  <a:cubicBezTo>
                    <a:pt x="1101245" y="35560"/>
                    <a:pt x="1059069" y="31750"/>
                    <a:pt x="1015575" y="30480"/>
                  </a:cubicBezTo>
                  <a:cubicBezTo>
                    <a:pt x="974717" y="29210"/>
                    <a:pt x="933859" y="27940"/>
                    <a:pt x="894318" y="27940"/>
                  </a:cubicBezTo>
                  <a:cubicBezTo>
                    <a:pt x="879820" y="27940"/>
                    <a:pt x="866640" y="29210"/>
                    <a:pt x="852142" y="27940"/>
                  </a:cubicBezTo>
                  <a:cubicBezTo>
                    <a:pt x="802058" y="26670"/>
                    <a:pt x="284082" y="24130"/>
                    <a:pt x="232680" y="24130"/>
                  </a:cubicBezTo>
                  <a:cubicBezTo>
                    <a:pt x="187867" y="22860"/>
                    <a:pt x="143055" y="24130"/>
                    <a:pt x="98243" y="24130"/>
                  </a:cubicBezTo>
                  <a:cubicBezTo>
                    <a:pt x="74519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79427"/>
                    <a:pt x="31750" y="110691"/>
                    <a:pt x="34290" y="140977"/>
                  </a:cubicBezTo>
                  <a:cubicBezTo>
                    <a:pt x="36830" y="195689"/>
                    <a:pt x="38100" y="250400"/>
                    <a:pt x="38100" y="305111"/>
                  </a:cubicBezTo>
                  <a:cubicBezTo>
                    <a:pt x="38100" y="340282"/>
                    <a:pt x="36830" y="374477"/>
                    <a:pt x="35560" y="409648"/>
                  </a:cubicBezTo>
                  <a:cubicBezTo>
                    <a:pt x="34290" y="443843"/>
                    <a:pt x="22860" y="1023195"/>
                    <a:pt x="21590" y="1056412"/>
                  </a:cubicBezTo>
                  <a:lnTo>
                    <a:pt x="21590" y="1120893"/>
                  </a:lnTo>
                  <a:cubicBezTo>
                    <a:pt x="21590" y="1169742"/>
                    <a:pt x="20320" y="1219568"/>
                    <a:pt x="20320" y="1268418"/>
                  </a:cubicBezTo>
                  <a:cubicBezTo>
                    <a:pt x="20320" y="1275257"/>
                    <a:pt x="19050" y="1281118"/>
                    <a:pt x="17780" y="1292159"/>
                  </a:cubicBezTo>
                  <a:close/>
                </a:path>
              </a:pathLst>
            </a:custGeom>
            <a:solidFill>
              <a:srgbClr val="2F2325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57128907-567C-4A95-8C01-D5D978849F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641" y="1243617"/>
            <a:ext cx="551330" cy="4323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2F61C26-8161-45C4-BBDE-3001092B29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3856" y="191012"/>
            <a:ext cx="823633" cy="64585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70603B-DF64-45BF-82B3-D531D3211A7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7390" y="98994"/>
            <a:ext cx="3058446" cy="11114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72418" y="118064"/>
            <a:ext cx="5969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700" kern="1200" dirty="0">
                <a:solidFill>
                  <a:srgbClr val="FF000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DÀN Ý</a:t>
            </a:r>
            <a:r>
              <a:rPr lang="en-US" sz="2700" kern="1200" dirty="0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 </a:t>
            </a:r>
          </a:p>
          <a:p>
            <a:pPr algn="ctr" defTabSz="685800">
              <a:buClrTx/>
            </a:pPr>
            <a:r>
              <a:rPr lang="en-US" sz="2700" kern="1200" dirty="0" err="1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Bài</a:t>
            </a:r>
            <a:r>
              <a:rPr lang="en-US" sz="2700" kern="1200" dirty="0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 </a:t>
            </a:r>
            <a:r>
              <a:rPr lang="en-US" sz="2700" kern="1200" dirty="0" err="1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văn</a:t>
            </a:r>
            <a:r>
              <a:rPr lang="en-US" sz="2700" kern="1200" dirty="0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 </a:t>
            </a:r>
            <a:r>
              <a:rPr lang="en-US" sz="2700" kern="1200" dirty="0" err="1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miêu</a:t>
            </a:r>
            <a:r>
              <a:rPr lang="en-US" sz="2700" kern="1200" dirty="0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 </a:t>
            </a:r>
            <a:r>
              <a:rPr lang="en-US" sz="2700" kern="1200" dirty="0" err="1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tả</a:t>
            </a:r>
            <a:r>
              <a:rPr lang="en-US" sz="2700" kern="1200" dirty="0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 </a:t>
            </a:r>
            <a:r>
              <a:rPr lang="en-US" sz="2700" kern="1200" dirty="0" err="1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đồ</a:t>
            </a:r>
            <a:r>
              <a:rPr lang="en-US" sz="2700" kern="1200" dirty="0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 </a:t>
            </a:r>
            <a:r>
              <a:rPr lang="en-US" sz="2700" kern="1200" dirty="0" err="1">
                <a:solidFill>
                  <a:srgbClr val="0070C0"/>
                </a:solidFill>
                <a:latin typeface="UTM Amerika Sans" panose="02040603050506020204" pitchFamily="18" charset="0"/>
                <a:ea typeface="微软雅黑"/>
                <a:cs typeface="+mn-cs"/>
              </a:rPr>
              <a:t>vật</a:t>
            </a:r>
            <a:endParaRPr lang="en-US" sz="2700" kern="1200" dirty="0">
              <a:solidFill>
                <a:srgbClr val="0070C0"/>
              </a:solidFill>
              <a:latin typeface="UTM Amerika Sans" panose="02040603050506020204" pitchFamily="18" charset="0"/>
              <a:ea typeface="微软雅黑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277" y="1356505"/>
            <a:ext cx="5332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Tx/>
              <a:buFontTx/>
              <a:buAutoNum type="arabicPeriod"/>
            </a:pPr>
            <a:r>
              <a:rPr lang="en-US" sz="2400" kern="1200" dirty="0" err="1">
                <a:solidFill>
                  <a:srgbClr val="FF0066"/>
                </a:solidFill>
                <a:latin typeface="UTM Androgyne" panose="02040603050506020204" pitchFamily="18" charset="0"/>
                <a:ea typeface="微软雅黑"/>
                <a:cs typeface="+mn-cs"/>
              </a:rPr>
              <a:t>Mở</a:t>
            </a:r>
            <a:r>
              <a:rPr lang="en-US" sz="2400" kern="1200" dirty="0">
                <a:solidFill>
                  <a:srgbClr val="FF0066"/>
                </a:solidFill>
                <a:latin typeface="UTM Androgyne" panose="02040603050506020204" pitchFamily="18" charset="0"/>
                <a:ea typeface="微软雅黑"/>
                <a:cs typeface="+mn-cs"/>
              </a:rPr>
              <a:t> </a:t>
            </a:r>
            <a:r>
              <a:rPr lang="en-US" sz="2400" kern="1200" dirty="0" err="1">
                <a:solidFill>
                  <a:srgbClr val="FF0066"/>
                </a:solidFill>
                <a:latin typeface="UTM Androgyne" panose="02040603050506020204" pitchFamily="18" charset="0"/>
                <a:ea typeface="微软雅黑"/>
                <a:cs typeface="+mn-cs"/>
              </a:rPr>
              <a:t>bài</a:t>
            </a:r>
            <a:r>
              <a:rPr lang="en-US" sz="2400" kern="12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: </a:t>
            </a:r>
            <a:r>
              <a:rPr lang="en-US" sz="2400" kern="1200" dirty="0" err="1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Giới</a:t>
            </a:r>
            <a:r>
              <a:rPr lang="en-US" sz="2400" kern="12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thiệu</a:t>
            </a:r>
            <a:r>
              <a:rPr lang="en-US" sz="2400" kern="12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đồ</a:t>
            </a:r>
            <a:r>
              <a:rPr lang="en-US" sz="2400" kern="12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vật</a:t>
            </a:r>
            <a:r>
              <a:rPr lang="en-US" sz="2400" kern="12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định</a:t>
            </a:r>
            <a:r>
              <a:rPr lang="en-US" sz="2400" kern="12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tả</a:t>
            </a:r>
            <a:r>
              <a:rPr lang="en-US" sz="2400" kern="1200" dirty="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2276" y="1816337"/>
            <a:ext cx="79863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400" kern="1200">
                <a:solidFill>
                  <a:srgbClr val="FF0066"/>
                </a:solidFill>
                <a:latin typeface="UTM Androgyne" panose="02040603050506020204" pitchFamily="18" charset="0"/>
                <a:ea typeface="微软雅黑"/>
                <a:cs typeface="+mn-cs"/>
              </a:rPr>
              <a:t>2. Thân bài:</a:t>
            </a:r>
          </a:p>
          <a:p>
            <a:pPr marL="342900" indent="-342900" defTabSz="685800">
              <a:buClrTx/>
              <a:buFontTx/>
              <a:buChar char="-"/>
            </a:pPr>
            <a:r>
              <a:rPr lang="en-US" sz="2400" kern="120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Tả bao quát toàn bộ đồ vật (hình dáng, kích thước, màu sắc, chất liệu, cấu tạo,…)</a:t>
            </a:r>
          </a:p>
          <a:p>
            <a:pPr marL="342900" indent="-342900" defTabSz="685800">
              <a:buClrTx/>
              <a:buFontTx/>
              <a:buChar char="-"/>
            </a:pPr>
            <a:r>
              <a:rPr lang="en-US" sz="2400" kern="120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Tả những bộ phận có đặc điểm nổi bật (có thể kết hợp thể hiện tình cảm, thái độ của người viết với đồ vật.</a:t>
            </a:r>
            <a:endParaRPr lang="en-US" sz="2100" kern="1200">
              <a:solidFill>
                <a:prstClr val="black"/>
              </a:solidFill>
              <a:latin typeface="UTM Androgyne" panose="02040603050506020204" pitchFamily="18" charset="0"/>
              <a:ea typeface="微软雅黑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794" y="3748228"/>
            <a:ext cx="6756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400" kern="1200">
                <a:solidFill>
                  <a:srgbClr val="FF0066"/>
                </a:solidFill>
                <a:latin typeface="UTM Androgyne" panose="02040603050506020204" pitchFamily="18" charset="0"/>
                <a:ea typeface="微软雅黑"/>
                <a:cs typeface="+mn-cs"/>
              </a:rPr>
              <a:t>3. Kết bài</a:t>
            </a:r>
            <a:r>
              <a:rPr lang="en-US" sz="2400" kern="1200">
                <a:solidFill>
                  <a:prstClr val="black"/>
                </a:solidFill>
                <a:latin typeface="UTM Androgyne" panose="02040603050506020204" pitchFamily="18" charset="0"/>
                <a:ea typeface="微软雅黑"/>
                <a:cs typeface="+mn-cs"/>
              </a:rPr>
              <a:t>: Nêu cảm nghĩ đối với đồ vật đã tả.</a:t>
            </a:r>
          </a:p>
        </p:txBody>
      </p:sp>
      <p:pic>
        <p:nvPicPr>
          <p:cNvPr id="15" name="图片 35">
            <a:extLst>
              <a:ext uri="{FF2B5EF4-FFF2-40B4-BE49-F238E27FC236}">
                <a16:creationId xmlns:a16="http://schemas.microsoft.com/office/drawing/2014/main" id="{D21FDD29-661A-4D5A-AF6D-33869E2C3CC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43" t="67937"/>
          <a:stretch/>
        </p:blipFill>
        <p:spPr>
          <a:xfrm>
            <a:off x="-118187" y="4018573"/>
            <a:ext cx="1694739" cy="109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7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842;p32"/>
          <p:cNvSpPr/>
          <p:nvPr/>
        </p:nvSpPr>
        <p:spPr>
          <a:xfrm>
            <a:off x="2340432" y="309878"/>
            <a:ext cx="5767507" cy="1197775"/>
          </a:xfrm>
          <a:custGeom>
            <a:avLst/>
            <a:gdLst/>
            <a:ahLst/>
            <a:cxnLst/>
            <a:rect l="l" t="t" r="r" b="b"/>
            <a:pathLst>
              <a:path w="72713" h="41029" extrusionOk="0">
                <a:moveTo>
                  <a:pt x="3478" y="0"/>
                </a:moveTo>
                <a:lnTo>
                  <a:pt x="1251" y="905"/>
                </a:lnTo>
                <a:lnTo>
                  <a:pt x="1" y="417"/>
                </a:lnTo>
                <a:lnTo>
                  <a:pt x="1" y="39433"/>
                </a:lnTo>
                <a:lnTo>
                  <a:pt x="1" y="40207"/>
                </a:lnTo>
                <a:lnTo>
                  <a:pt x="215" y="40124"/>
                </a:lnTo>
                <a:lnTo>
                  <a:pt x="2442" y="41029"/>
                </a:lnTo>
                <a:lnTo>
                  <a:pt x="4668" y="40124"/>
                </a:lnTo>
                <a:lnTo>
                  <a:pt x="6895" y="41029"/>
                </a:lnTo>
                <a:lnTo>
                  <a:pt x="9121" y="40124"/>
                </a:lnTo>
                <a:lnTo>
                  <a:pt x="11348" y="41029"/>
                </a:lnTo>
                <a:lnTo>
                  <a:pt x="13574" y="40124"/>
                </a:lnTo>
                <a:lnTo>
                  <a:pt x="15801" y="41029"/>
                </a:lnTo>
                <a:lnTo>
                  <a:pt x="18027" y="40124"/>
                </a:lnTo>
                <a:lnTo>
                  <a:pt x="20253" y="41029"/>
                </a:lnTo>
                <a:lnTo>
                  <a:pt x="22480" y="40124"/>
                </a:lnTo>
                <a:lnTo>
                  <a:pt x="24706" y="41029"/>
                </a:lnTo>
                <a:lnTo>
                  <a:pt x="26933" y="40124"/>
                </a:lnTo>
                <a:lnTo>
                  <a:pt x="29159" y="41029"/>
                </a:lnTo>
                <a:lnTo>
                  <a:pt x="31386" y="40124"/>
                </a:lnTo>
                <a:lnTo>
                  <a:pt x="33612" y="41029"/>
                </a:lnTo>
                <a:lnTo>
                  <a:pt x="35851" y="40124"/>
                </a:lnTo>
                <a:lnTo>
                  <a:pt x="38077" y="41029"/>
                </a:lnTo>
                <a:lnTo>
                  <a:pt x="40304" y="40124"/>
                </a:lnTo>
                <a:lnTo>
                  <a:pt x="42530" y="41029"/>
                </a:lnTo>
                <a:lnTo>
                  <a:pt x="44757" y="40124"/>
                </a:lnTo>
                <a:lnTo>
                  <a:pt x="46983" y="41029"/>
                </a:lnTo>
                <a:lnTo>
                  <a:pt x="49209" y="40124"/>
                </a:lnTo>
                <a:lnTo>
                  <a:pt x="51436" y="41029"/>
                </a:lnTo>
                <a:lnTo>
                  <a:pt x="53662" y="40124"/>
                </a:lnTo>
                <a:lnTo>
                  <a:pt x="55889" y="41029"/>
                </a:lnTo>
                <a:lnTo>
                  <a:pt x="58115" y="40124"/>
                </a:lnTo>
                <a:lnTo>
                  <a:pt x="60342" y="41029"/>
                </a:lnTo>
                <a:lnTo>
                  <a:pt x="62568" y="40124"/>
                </a:lnTo>
                <a:lnTo>
                  <a:pt x="64795" y="41029"/>
                </a:lnTo>
                <a:lnTo>
                  <a:pt x="67021" y="40124"/>
                </a:lnTo>
                <a:lnTo>
                  <a:pt x="69248" y="41029"/>
                </a:lnTo>
                <a:lnTo>
                  <a:pt x="71474" y="40124"/>
                </a:lnTo>
                <a:lnTo>
                  <a:pt x="72712" y="40612"/>
                </a:lnTo>
                <a:lnTo>
                  <a:pt x="72712" y="822"/>
                </a:lnTo>
                <a:lnTo>
                  <a:pt x="72510" y="905"/>
                </a:lnTo>
                <a:lnTo>
                  <a:pt x="70284" y="0"/>
                </a:lnTo>
                <a:lnTo>
                  <a:pt x="68057" y="905"/>
                </a:lnTo>
                <a:lnTo>
                  <a:pt x="65831" y="0"/>
                </a:lnTo>
                <a:lnTo>
                  <a:pt x="63604" y="905"/>
                </a:lnTo>
                <a:lnTo>
                  <a:pt x="61378" y="0"/>
                </a:lnTo>
                <a:lnTo>
                  <a:pt x="59151" y="905"/>
                </a:lnTo>
                <a:lnTo>
                  <a:pt x="56925" y="0"/>
                </a:lnTo>
                <a:lnTo>
                  <a:pt x="54698" y="905"/>
                </a:lnTo>
                <a:lnTo>
                  <a:pt x="52460" y="0"/>
                </a:lnTo>
                <a:lnTo>
                  <a:pt x="50233" y="905"/>
                </a:lnTo>
                <a:lnTo>
                  <a:pt x="48007" y="0"/>
                </a:lnTo>
                <a:lnTo>
                  <a:pt x="45780" y="905"/>
                </a:lnTo>
                <a:lnTo>
                  <a:pt x="43554" y="0"/>
                </a:lnTo>
                <a:lnTo>
                  <a:pt x="41328" y="905"/>
                </a:lnTo>
                <a:lnTo>
                  <a:pt x="39101" y="0"/>
                </a:lnTo>
                <a:lnTo>
                  <a:pt x="36875" y="905"/>
                </a:lnTo>
                <a:lnTo>
                  <a:pt x="34648" y="0"/>
                </a:lnTo>
                <a:lnTo>
                  <a:pt x="32422" y="905"/>
                </a:lnTo>
                <a:lnTo>
                  <a:pt x="30195" y="0"/>
                </a:lnTo>
                <a:lnTo>
                  <a:pt x="27969" y="905"/>
                </a:lnTo>
                <a:lnTo>
                  <a:pt x="25742" y="0"/>
                </a:lnTo>
                <a:lnTo>
                  <a:pt x="23516" y="905"/>
                </a:lnTo>
                <a:lnTo>
                  <a:pt x="21289" y="0"/>
                </a:lnTo>
                <a:lnTo>
                  <a:pt x="19063" y="905"/>
                </a:lnTo>
                <a:lnTo>
                  <a:pt x="16836" y="0"/>
                </a:lnTo>
                <a:lnTo>
                  <a:pt x="14610" y="905"/>
                </a:lnTo>
                <a:lnTo>
                  <a:pt x="12383" y="0"/>
                </a:lnTo>
                <a:lnTo>
                  <a:pt x="10157" y="905"/>
                </a:lnTo>
                <a:lnTo>
                  <a:pt x="7930" y="0"/>
                </a:lnTo>
                <a:lnTo>
                  <a:pt x="5704" y="905"/>
                </a:lnTo>
                <a:lnTo>
                  <a:pt x="3478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05" name="Google Shape;1005;p17"/>
          <p:cNvGrpSpPr/>
          <p:nvPr/>
        </p:nvGrpSpPr>
        <p:grpSpPr>
          <a:xfrm>
            <a:off x="5587443" y="1757664"/>
            <a:ext cx="2279526" cy="2910872"/>
            <a:chOff x="5493400" y="1459975"/>
            <a:chExt cx="2279526" cy="2910872"/>
          </a:xfrm>
        </p:grpSpPr>
        <p:sp>
          <p:nvSpPr>
            <p:cNvPr id="1006" name="Google Shape;1006;p17"/>
            <p:cNvSpPr/>
            <p:nvPr/>
          </p:nvSpPr>
          <p:spPr>
            <a:xfrm>
              <a:off x="5493400" y="1459975"/>
              <a:ext cx="1859100" cy="2580300"/>
            </a:xfrm>
            <a:prstGeom prst="rect">
              <a:avLst/>
            </a:prstGeom>
            <a:solidFill>
              <a:srgbClr val="FAE3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7"/>
            <p:cNvSpPr/>
            <p:nvPr/>
          </p:nvSpPr>
          <p:spPr>
            <a:xfrm rot="-426035">
              <a:off x="6630690" y="3366757"/>
              <a:ext cx="1088284" cy="940434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rgbClr val="85A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grpSp>
        <p:nvGrpSpPr>
          <p:cNvPr id="1008" name="Google Shape;1008;p17"/>
          <p:cNvGrpSpPr/>
          <p:nvPr/>
        </p:nvGrpSpPr>
        <p:grpSpPr>
          <a:xfrm>
            <a:off x="649926" y="613083"/>
            <a:ext cx="2490571" cy="3732464"/>
            <a:chOff x="829429" y="307811"/>
            <a:chExt cx="2490571" cy="3732464"/>
          </a:xfrm>
        </p:grpSpPr>
        <p:sp>
          <p:nvSpPr>
            <p:cNvPr id="1009" name="Google Shape;1009;p17"/>
            <p:cNvSpPr/>
            <p:nvPr/>
          </p:nvSpPr>
          <p:spPr>
            <a:xfrm>
              <a:off x="1460900" y="1459975"/>
              <a:ext cx="1859100" cy="2580300"/>
            </a:xfrm>
            <a:prstGeom prst="rect">
              <a:avLst/>
            </a:prstGeom>
            <a:solidFill>
              <a:srgbClr val="FAE3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7"/>
            <p:cNvSpPr/>
            <p:nvPr/>
          </p:nvSpPr>
          <p:spPr>
            <a:xfrm rot="2153968">
              <a:off x="829429" y="307811"/>
              <a:ext cx="2468639" cy="1950064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rgbClr val="F9C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sp>
        <p:nvSpPr>
          <p:cNvPr id="1012" name="Google Shape;1012;p17"/>
          <p:cNvSpPr/>
          <p:nvPr/>
        </p:nvSpPr>
        <p:spPr>
          <a:xfrm>
            <a:off x="3383786" y="1747244"/>
            <a:ext cx="1859100" cy="2580300"/>
          </a:xfrm>
          <a:prstGeom prst="rect">
            <a:avLst/>
          </a:prstGeom>
          <a:solidFill>
            <a:srgbClr val="FAE3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843;p32"/>
          <p:cNvSpPr txBox="1">
            <a:spLocks/>
          </p:cNvSpPr>
          <p:nvPr/>
        </p:nvSpPr>
        <p:spPr>
          <a:xfrm>
            <a:off x="2500189" y="276804"/>
            <a:ext cx="6048848" cy="1509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z="700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UTM Androgyne" panose="02040603050506020204" pitchFamily="18" charset="0"/>
              </a:rPr>
              <a:t>NHẬN XÉT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FCD470-B901-41FE-A4C8-B99E66F5BD58}"/>
              </a:ext>
            </a:extLst>
          </p:cNvPr>
          <p:cNvSpPr txBox="1"/>
          <p:nvPr/>
        </p:nvSpPr>
        <p:spPr>
          <a:xfrm>
            <a:off x="754766" y="926199"/>
            <a:ext cx="348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chemeClr val="accent5">
                    <a:lumMod val="50000"/>
                  </a:schemeClr>
                </a:solidFill>
                <a:latin typeface="UVN Hai Long" panose="020D0800030108070604" pitchFamily="34" charset="0"/>
              </a:rPr>
              <a:t>Ưu</a:t>
            </a:r>
            <a:r>
              <a:rPr lang="en-US" sz="6000" dirty="0">
                <a:solidFill>
                  <a:schemeClr val="accent5">
                    <a:lumMod val="50000"/>
                  </a:schemeClr>
                </a:solidFill>
                <a:latin typeface="UVN Hai Long" panose="020D0800030108070604" pitchFamily="34" charset="0"/>
              </a:rPr>
              <a:t> </a:t>
            </a:r>
            <a:r>
              <a:rPr lang="en-US" sz="6000" dirty="0" err="1">
                <a:solidFill>
                  <a:schemeClr val="accent5">
                    <a:lumMod val="50000"/>
                  </a:schemeClr>
                </a:solidFill>
                <a:latin typeface="UVN Hai Long" panose="020D0800030108070604" pitchFamily="34" charset="0"/>
              </a:rPr>
              <a:t>điểm</a:t>
            </a:r>
            <a:endParaRPr lang="vi-VN" sz="6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Cách vẽ ba lô mới nhất 2022 - Vẽ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517" y="3213100"/>
            <a:ext cx="1930400" cy="181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ute woman teacher in government uniform welcoming posture character cartoon art illustration Free Vector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98200" l="9744" r="89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734" y="2729999"/>
            <a:ext cx="3021703" cy="241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842;p32"/>
          <p:cNvSpPr/>
          <p:nvPr/>
        </p:nvSpPr>
        <p:spPr>
          <a:xfrm>
            <a:off x="2340432" y="309878"/>
            <a:ext cx="5767507" cy="1197775"/>
          </a:xfrm>
          <a:custGeom>
            <a:avLst/>
            <a:gdLst/>
            <a:ahLst/>
            <a:cxnLst/>
            <a:rect l="l" t="t" r="r" b="b"/>
            <a:pathLst>
              <a:path w="72713" h="41029" extrusionOk="0">
                <a:moveTo>
                  <a:pt x="3478" y="0"/>
                </a:moveTo>
                <a:lnTo>
                  <a:pt x="1251" y="905"/>
                </a:lnTo>
                <a:lnTo>
                  <a:pt x="1" y="417"/>
                </a:lnTo>
                <a:lnTo>
                  <a:pt x="1" y="39433"/>
                </a:lnTo>
                <a:lnTo>
                  <a:pt x="1" y="40207"/>
                </a:lnTo>
                <a:lnTo>
                  <a:pt x="215" y="40124"/>
                </a:lnTo>
                <a:lnTo>
                  <a:pt x="2442" y="41029"/>
                </a:lnTo>
                <a:lnTo>
                  <a:pt x="4668" y="40124"/>
                </a:lnTo>
                <a:lnTo>
                  <a:pt x="6895" y="41029"/>
                </a:lnTo>
                <a:lnTo>
                  <a:pt x="9121" y="40124"/>
                </a:lnTo>
                <a:lnTo>
                  <a:pt x="11348" y="41029"/>
                </a:lnTo>
                <a:lnTo>
                  <a:pt x="13574" y="40124"/>
                </a:lnTo>
                <a:lnTo>
                  <a:pt x="15801" y="41029"/>
                </a:lnTo>
                <a:lnTo>
                  <a:pt x="18027" y="40124"/>
                </a:lnTo>
                <a:lnTo>
                  <a:pt x="20253" y="41029"/>
                </a:lnTo>
                <a:lnTo>
                  <a:pt x="22480" y="40124"/>
                </a:lnTo>
                <a:lnTo>
                  <a:pt x="24706" y="41029"/>
                </a:lnTo>
                <a:lnTo>
                  <a:pt x="26933" y="40124"/>
                </a:lnTo>
                <a:lnTo>
                  <a:pt x="29159" y="41029"/>
                </a:lnTo>
                <a:lnTo>
                  <a:pt x="31386" y="40124"/>
                </a:lnTo>
                <a:lnTo>
                  <a:pt x="33612" y="41029"/>
                </a:lnTo>
                <a:lnTo>
                  <a:pt x="35851" y="40124"/>
                </a:lnTo>
                <a:lnTo>
                  <a:pt x="38077" y="41029"/>
                </a:lnTo>
                <a:lnTo>
                  <a:pt x="40304" y="40124"/>
                </a:lnTo>
                <a:lnTo>
                  <a:pt x="42530" y="41029"/>
                </a:lnTo>
                <a:lnTo>
                  <a:pt x="44757" y="40124"/>
                </a:lnTo>
                <a:lnTo>
                  <a:pt x="46983" y="41029"/>
                </a:lnTo>
                <a:lnTo>
                  <a:pt x="49209" y="40124"/>
                </a:lnTo>
                <a:lnTo>
                  <a:pt x="51436" y="41029"/>
                </a:lnTo>
                <a:lnTo>
                  <a:pt x="53662" y="40124"/>
                </a:lnTo>
                <a:lnTo>
                  <a:pt x="55889" y="41029"/>
                </a:lnTo>
                <a:lnTo>
                  <a:pt x="58115" y="40124"/>
                </a:lnTo>
                <a:lnTo>
                  <a:pt x="60342" y="41029"/>
                </a:lnTo>
                <a:lnTo>
                  <a:pt x="62568" y="40124"/>
                </a:lnTo>
                <a:lnTo>
                  <a:pt x="64795" y="41029"/>
                </a:lnTo>
                <a:lnTo>
                  <a:pt x="67021" y="40124"/>
                </a:lnTo>
                <a:lnTo>
                  <a:pt x="69248" y="41029"/>
                </a:lnTo>
                <a:lnTo>
                  <a:pt x="71474" y="40124"/>
                </a:lnTo>
                <a:lnTo>
                  <a:pt x="72712" y="40612"/>
                </a:lnTo>
                <a:lnTo>
                  <a:pt x="72712" y="822"/>
                </a:lnTo>
                <a:lnTo>
                  <a:pt x="72510" y="905"/>
                </a:lnTo>
                <a:lnTo>
                  <a:pt x="70284" y="0"/>
                </a:lnTo>
                <a:lnTo>
                  <a:pt x="68057" y="905"/>
                </a:lnTo>
                <a:lnTo>
                  <a:pt x="65831" y="0"/>
                </a:lnTo>
                <a:lnTo>
                  <a:pt x="63604" y="905"/>
                </a:lnTo>
                <a:lnTo>
                  <a:pt x="61378" y="0"/>
                </a:lnTo>
                <a:lnTo>
                  <a:pt x="59151" y="905"/>
                </a:lnTo>
                <a:lnTo>
                  <a:pt x="56925" y="0"/>
                </a:lnTo>
                <a:lnTo>
                  <a:pt x="54698" y="905"/>
                </a:lnTo>
                <a:lnTo>
                  <a:pt x="52460" y="0"/>
                </a:lnTo>
                <a:lnTo>
                  <a:pt x="50233" y="905"/>
                </a:lnTo>
                <a:lnTo>
                  <a:pt x="48007" y="0"/>
                </a:lnTo>
                <a:lnTo>
                  <a:pt x="45780" y="905"/>
                </a:lnTo>
                <a:lnTo>
                  <a:pt x="43554" y="0"/>
                </a:lnTo>
                <a:lnTo>
                  <a:pt x="41328" y="905"/>
                </a:lnTo>
                <a:lnTo>
                  <a:pt x="39101" y="0"/>
                </a:lnTo>
                <a:lnTo>
                  <a:pt x="36875" y="905"/>
                </a:lnTo>
                <a:lnTo>
                  <a:pt x="34648" y="0"/>
                </a:lnTo>
                <a:lnTo>
                  <a:pt x="32422" y="905"/>
                </a:lnTo>
                <a:lnTo>
                  <a:pt x="30195" y="0"/>
                </a:lnTo>
                <a:lnTo>
                  <a:pt x="27969" y="905"/>
                </a:lnTo>
                <a:lnTo>
                  <a:pt x="25742" y="0"/>
                </a:lnTo>
                <a:lnTo>
                  <a:pt x="23516" y="905"/>
                </a:lnTo>
                <a:lnTo>
                  <a:pt x="21289" y="0"/>
                </a:lnTo>
                <a:lnTo>
                  <a:pt x="19063" y="905"/>
                </a:lnTo>
                <a:lnTo>
                  <a:pt x="16836" y="0"/>
                </a:lnTo>
                <a:lnTo>
                  <a:pt x="14610" y="905"/>
                </a:lnTo>
                <a:lnTo>
                  <a:pt x="12383" y="0"/>
                </a:lnTo>
                <a:lnTo>
                  <a:pt x="10157" y="905"/>
                </a:lnTo>
                <a:lnTo>
                  <a:pt x="7930" y="0"/>
                </a:lnTo>
                <a:lnTo>
                  <a:pt x="5704" y="905"/>
                </a:lnTo>
                <a:lnTo>
                  <a:pt x="3478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05" name="Google Shape;1005;p17"/>
          <p:cNvGrpSpPr/>
          <p:nvPr/>
        </p:nvGrpSpPr>
        <p:grpSpPr>
          <a:xfrm>
            <a:off x="5588394" y="1819447"/>
            <a:ext cx="2279526" cy="2910872"/>
            <a:chOff x="5493400" y="1459975"/>
            <a:chExt cx="2279526" cy="2910872"/>
          </a:xfrm>
        </p:grpSpPr>
        <p:sp>
          <p:nvSpPr>
            <p:cNvPr id="1006" name="Google Shape;1006;p17"/>
            <p:cNvSpPr/>
            <p:nvPr/>
          </p:nvSpPr>
          <p:spPr>
            <a:xfrm>
              <a:off x="5493400" y="1459975"/>
              <a:ext cx="1859100" cy="2580300"/>
            </a:xfrm>
            <a:prstGeom prst="rect">
              <a:avLst/>
            </a:prstGeom>
            <a:solidFill>
              <a:srgbClr val="FAE3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 rot="-426035">
              <a:off x="6630690" y="3366757"/>
              <a:ext cx="1088284" cy="940434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rgbClr val="85A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08" name="Google Shape;1008;p17"/>
          <p:cNvGrpSpPr/>
          <p:nvPr/>
        </p:nvGrpSpPr>
        <p:grpSpPr>
          <a:xfrm>
            <a:off x="654048" y="590591"/>
            <a:ext cx="2490571" cy="3732464"/>
            <a:chOff x="829429" y="307811"/>
            <a:chExt cx="2490571" cy="3732464"/>
          </a:xfrm>
        </p:grpSpPr>
        <p:sp>
          <p:nvSpPr>
            <p:cNvPr id="1009" name="Google Shape;1009;p17"/>
            <p:cNvSpPr/>
            <p:nvPr/>
          </p:nvSpPr>
          <p:spPr>
            <a:xfrm>
              <a:off x="1460900" y="1459975"/>
              <a:ext cx="1859100" cy="2580300"/>
            </a:xfrm>
            <a:prstGeom prst="rect">
              <a:avLst/>
            </a:prstGeom>
            <a:solidFill>
              <a:srgbClr val="FAE3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 rot="2153968">
              <a:off x="829429" y="307811"/>
              <a:ext cx="2468639" cy="1950064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rgbClr val="F9C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12" name="Google Shape;1012;p17"/>
          <p:cNvSpPr/>
          <p:nvPr/>
        </p:nvSpPr>
        <p:spPr>
          <a:xfrm>
            <a:off x="3495010" y="1789057"/>
            <a:ext cx="1859100" cy="2580300"/>
          </a:xfrm>
          <a:prstGeom prst="rect">
            <a:avLst/>
          </a:prstGeom>
          <a:solidFill>
            <a:srgbClr val="FAE3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843;p32"/>
          <p:cNvSpPr txBox="1">
            <a:spLocks/>
          </p:cNvSpPr>
          <p:nvPr/>
        </p:nvSpPr>
        <p:spPr>
          <a:xfrm>
            <a:off x="2500189" y="276804"/>
            <a:ext cx="6048848" cy="1509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5A8CE"/>
              </a:buClr>
              <a:buSzPts val="2800"/>
              <a:buFont typeface="Jua"/>
              <a:buNone/>
              <a:tabLst/>
              <a:defRPr/>
            </a:pPr>
            <a:r>
              <a:rPr kumimoji="0" lang="en-US" sz="7000" b="1" i="0" u="none" strike="noStrike" kern="0" cap="none" spc="0" normalizeH="0" baseline="0" noProof="0" dirty="0">
                <a:ln w="12700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UTM Androgyne" panose="02040603050506020204" pitchFamily="18" charset="0"/>
                <a:ea typeface="Jua"/>
                <a:sym typeface="Jua"/>
              </a:rPr>
              <a:t>NHẬN XÉT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FCD470-B901-41FE-A4C8-B99E66F5BD58}"/>
              </a:ext>
            </a:extLst>
          </p:cNvPr>
          <p:cNvSpPr txBox="1"/>
          <p:nvPr/>
        </p:nvSpPr>
        <p:spPr>
          <a:xfrm>
            <a:off x="679227" y="995475"/>
            <a:ext cx="348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6000" dirty="0" err="1">
                <a:solidFill>
                  <a:srgbClr val="92CAD6">
                    <a:lumMod val="50000"/>
                  </a:srgbClr>
                </a:solidFill>
                <a:latin typeface="UVN Hai Long" panose="020D0800030108070604" pitchFamily="34" charset="0"/>
              </a:rPr>
              <a:t>Hạn</a:t>
            </a:r>
            <a:r>
              <a:rPr lang="en-US" sz="6000" dirty="0">
                <a:solidFill>
                  <a:srgbClr val="92CAD6">
                    <a:lumMod val="50000"/>
                  </a:srgbClr>
                </a:solidFill>
                <a:latin typeface="UVN Hai Long" panose="020D0800030108070604" pitchFamily="34" charset="0"/>
              </a:rPr>
              <a:t> </a:t>
            </a:r>
            <a:r>
              <a:rPr lang="en-US" sz="6000" dirty="0" err="1">
                <a:solidFill>
                  <a:srgbClr val="92CAD6">
                    <a:lumMod val="50000"/>
                  </a:srgbClr>
                </a:solidFill>
                <a:latin typeface="UVN Hai Long" panose="020D0800030108070604" pitchFamily="34" charset="0"/>
              </a:rPr>
              <a:t>chế</a:t>
            </a:r>
            <a:endParaRPr kumimoji="0" lang="vi-VN" sz="6000" b="0" i="0" u="none" strike="noStrike" kern="0" cap="none" spc="0" normalizeH="0" baseline="0" noProof="0" dirty="0">
              <a:ln>
                <a:noFill/>
              </a:ln>
              <a:solidFill>
                <a:srgbClr val="92CAD6">
                  <a:lumMod val="50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076" name="Picture 4" descr="Cheerful happy cute girl holding clover leaves logo hand drawn cartoon art illustration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201">
                        <a14:foregroundMark x1="32109" y1="17600" x2="36102" y2="33800"/>
                        <a14:foregroundMark x1="77476" y1="29800" x2="80032" y2="36600"/>
                        <a14:foregroundMark x1="54313" y1="69000" x2="61502" y2="80600"/>
                        <a14:foregroundMark x1="52556" y1="72200" x2="36741" y2="72800"/>
                        <a14:foregroundMark x1="34665" y1="69600" x2="33866" y2="79200"/>
                        <a14:foregroundMark x1="47923" y1="77600" x2="44728" y2="83400"/>
                        <a14:foregroundMark x1="27636" y1="80200" x2="26837" y2="83800"/>
                        <a14:foregroundMark x1="15335" y1="62600" x2="16613" y2="67800"/>
                        <a14:foregroundMark x1="18530" y1="44200" x2="19489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709" y="2367923"/>
            <a:ext cx="3717925" cy="296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32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18"/>
          <p:cNvSpPr/>
          <p:nvPr/>
        </p:nvSpPr>
        <p:spPr>
          <a:xfrm>
            <a:off x="6102777" y="1507175"/>
            <a:ext cx="2021400" cy="3060000"/>
          </a:xfrm>
          <a:prstGeom prst="rect">
            <a:avLst/>
          </a:prstGeom>
          <a:solidFill>
            <a:srgbClr val="FAE3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18"/>
          <p:cNvSpPr/>
          <p:nvPr/>
        </p:nvSpPr>
        <p:spPr>
          <a:xfrm rot="2153968">
            <a:off x="6638571" y="1033997"/>
            <a:ext cx="1088263" cy="940443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5A8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aphicFrame>
        <p:nvGraphicFramePr>
          <p:cNvPr id="1042" name="Google Shape;1042;p18"/>
          <p:cNvGraphicFramePr/>
          <p:nvPr>
            <p:extLst>
              <p:ext uri="{D42A27DB-BD31-4B8C-83A1-F6EECF244321}">
                <p14:modId xmlns:p14="http://schemas.microsoft.com/office/powerpoint/2010/main" val="2475433663"/>
              </p:ext>
            </p:extLst>
          </p:nvPr>
        </p:nvGraphicFramePr>
        <p:xfrm>
          <a:off x="5375234" y="1431787"/>
          <a:ext cx="4828425" cy="2714825"/>
        </p:xfrm>
        <a:graphic>
          <a:graphicData uri="http://schemas.openxmlformats.org/drawingml/2006/table">
            <a:tbl>
              <a:tblPr>
                <a:noFill/>
                <a:tableStyleId>{2E8F0DE4-5763-447A-BAB6-18D800B671E8}</a:tableStyleId>
              </a:tblPr>
              <a:tblGrid>
                <a:gridCol w="68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9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9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9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9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09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7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7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7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7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7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52" name="Google Shape;1052;p18"/>
          <p:cNvSpPr/>
          <p:nvPr/>
        </p:nvSpPr>
        <p:spPr>
          <a:xfrm rot="4965428">
            <a:off x="5697111" y="4161379"/>
            <a:ext cx="761148" cy="657681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D9E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4098" name="Picture 2" descr="Cute kid student character with text box hand drawn cartoon art illustration Free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78" y="266700"/>
            <a:ext cx="7912101" cy="464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21648" y="1549688"/>
            <a:ext cx="490070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ndrogyne" panose="02040603050506020204" pitchFamily="18" charset="0"/>
              </a:rPr>
              <a:t>HƯỚNG DẪN </a:t>
            </a:r>
          </a:p>
          <a:p>
            <a:pPr algn="ctr"/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ndrogyne" panose="02040603050506020204" pitchFamily="18" charset="0"/>
              </a:rPr>
              <a:t>SỬA BÀI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3" name="Google Shape;1183;p22"/>
          <p:cNvGrpSpPr/>
          <p:nvPr/>
        </p:nvGrpSpPr>
        <p:grpSpPr>
          <a:xfrm>
            <a:off x="3009169" y="1613006"/>
            <a:ext cx="5492361" cy="2972014"/>
            <a:chOff x="2877475" y="1610050"/>
            <a:chExt cx="5492361" cy="2972014"/>
          </a:xfrm>
        </p:grpSpPr>
        <p:sp>
          <p:nvSpPr>
            <p:cNvPr id="1184" name="Google Shape;1184;p22"/>
            <p:cNvSpPr/>
            <p:nvPr/>
          </p:nvSpPr>
          <p:spPr>
            <a:xfrm>
              <a:off x="2877475" y="1610050"/>
              <a:ext cx="5256000" cy="2822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2"/>
            <p:cNvSpPr/>
            <p:nvPr/>
          </p:nvSpPr>
          <p:spPr>
            <a:xfrm rot="-675506">
              <a:off x="7551820" y="3856422"/>
              <a:ext cx="761160" cy="657663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grpSp>
        <p:nvGrpSpPr>
          <p:cNvPr id="1186" name="Google Shape;1186;p22"/>
          <p:cNvGrpSpPr/>
          <p:nvPr/>
        </p:nvGrpSpPr>
        <p:grpSpPr>
          <a:xfrm>
            <a:off x="1024225" y="1610047"/>
            <a:ext cx="1854300" cy="2822403"/>
            <a:chOff x="948025" y="1610047"/>
            <a:chExt cx="1854300" cy="2822403"/>
          </a:xfrm>
        </p:grpSpPr>
        <p:sp>
          <p:nvSpPr>
            <p:cNvPr id="1187" name="Google Shape;1187;p22"/>
            <p:cNvSpPr/>
            <p:nvPr/>
          </p:nvSpPr>
          <p:spPr>
            <a:xfrm>
              <a:off x="948025" y="2193550"/>
              <a:ext cx="1854300" cy="2238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2"/>
            <p:cNvSpPr/>
            <p:nvPr/>
          </p:nvSpPr>
          <p:spPr>
            <a:xfrm rot="4965428">
              <a:off x="1462686" y="1700179"/>
              <a:ext cx="761148" cy="657681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rgbClr val="FD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sp>
        <p:nvSpPr>
          <p:cNvPr id="1202" name="Google Shape;1202;p22"/>
          <p:cNvSpPr/>
          <p:nvPr/>
        </p:nvSpPr>
        <p:spPr>
          <a:xfrm>
            <a:off x="1065545" y="4895080"/>
            <a:ext cx="1854300" cy="94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22"/>
          <p:cNvSpPr/>
          <p:nvPr/>
        </p:nvSpPr>
        <p:spPr>
          <a:xfrm>
            <a:off x="7035219" y="4902410"/>
            <a:ext cx="1236300" cy="94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22"/>
          <p:cNvSpPr/>
          <p:nvPr/>
        </p:nvSpPr>
        <p:spPr>
          <a:xfrm>
            <a:off x="4458319" y="4891380"/>
            <a:ext cx="2271000" cy="94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22"/>
          <p:cNvSpPr/>
          <p:nvPr/>
        </p:nvSpPr>
        <p:spPr>
          <a:xfrm>
            <a:off x="3051120" y="4889870"/>
            <a:ext cx="1101300" cy="94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B4D9917-A12B-49EA-9A58-9C1C26383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298" y="-211181"/>
            <a:ext cx="5471404" cy="257973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EAA4852-9B7C-4DCA-991F-23EC26F94983}"/>
              </a:ext>
            </a:extLst>
          </p:cNvPr>
          <p:cNvSpPr txBox="1"/>
          <p:nvPr/>
        </p:nvSpPr>
        <p:spPr>
          <a:xfrm>
            <a:off x="2698513" y="459469"/>
            <a:ext cx="4900225" cy="86177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D634B7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Lỗi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D634B7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D634B7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bố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D634B7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D634B7"/>
                </a:solidFill>
                <a:effectLst/>
                <a:uLnTx/>
                <a:uFillTx/>
                <a:latin typeface="UTM Sharnay" panose="02040603050506020204" pitchFamily="18" charset="0"/>
                <a:ea typeface="+mn-ea"/>
                <a:cs typeface="+mn-cs"/>
              </a:rPr>
              <a:t>cục</a:t>
            </a:r>
            <a:endParaRPr kumimoji="0" lang="vi-VN" sz="5000" b="0" i="0" u="none" strike="noStrike" kern="1200" cap="none" spc="0" normalizeH="0" baseline="0" noProof="0" dirty="0">
              <a:ln>
                <a:noFill/>
              </a:ln>
              <a:solidFill>
                <a:srgbClr val="D634B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8" name="图片 22">
            <a:extLst>
              <a:ext uri="{FF2B5EF4-FFF2-40B4-BE49-F238E27FC236}">
                <a16:creationId xmlns:a16="http://schemas.microsoft.com/office/drawing/2014/main" id="{619BC375-7FC7-41C9-A846-45B533415F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75" y="3585480"/>
            <a:ext cx="9061450" cy="1510386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561" y="2105809"/>
            <a:ext cx="3975100" cy="2375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theme/theme1.xml><?xml version="1.0" encoding="utf-8"?>
<a:theme xmlns:a="http://schemas.openxmlformats.org/drawingml/2006/main" name="Nature Activities Binder by Slidesgo">
  <a:themeElements>
    <a:clrScheme name="Simple Light">
      <a:dk1>
        <a:srgbClr val="000000"/>
      </a:dk1>
      <a:lt1>
        <a:srgbClr val="FFFFFF"/>
      </a:lt1>
      <a:dk2>
        <a:srgbClr val="D9D9D9"/>
      </a:dk2>
      <a:lt2>
        <a:srgbClr val="FEC9A1"/>
      </a:lt2>
      <a:accent1>
        <a:srgbClr val="FD9E66"/>
      </a:accent1>
      <a:accent2>
        <a:srgbClr val="B7E1E0"/>
      </a:accent2>
      <a:accent3>
        <a:srgbClr val="FAE39D"/>
      </a:accent3>
      <a:accent4>
        <a:srgbClr val="F9C357"/>
      </a:accent4>
      <a:accent5>
        <a:srgbClr val="92CAD6"/>
      </a:accent5>
      <a:accent6>
        <a:srgbClr val="85A8CE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acher Binder by Slidesgo">
  <a:themeElements>
    <a:clrScheme name="Simple Light">
      <a:dk1>
        <a:srgbClr val="2F1932"/>
      </a:dk1>
      <a:lt1>
        <a:srgbClr val="FFFFFF"/>
      </a:lt1>
      <a:dk2>
        <a:srgbClr val="4F476F"/>
      </a:dk2>
      <a:lt2>
        <a:srgbClr val="F3EEE3"/>
      </a:lt2>
      <a:accent1>
        <a:srgbClr val="E2DAC7"/>
      </a:accent1>
      <a:accent2>
        <a:srgbClr val="918C7F"/>
      </a:accent2>
      <a:accent3>
        <a:srgbClr val="FFAC58"/>
      </a:accent3>
      <a:accent4>
        <a:srgbClr val="FF866A"/>
      </a:accent4>
      <a:accent5>
        <a:srgbClr val="40BFBF"/>
      </a:accent5>
      <a:accent6>
        <a:srgbClr val="BA9EC5"/>
      </a:accent6>
      <a:hlink>
        <a:srgbClr val="2F19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289</Words>
  <Application>Microsoft Office PowerPoint</Application>
  <PresentationFormat>On-screen Show (16:9)</PresentationFormat>
  <Paragraphs>38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39" baseType="lpstr">
      <vt:lpstr>UVN Hai Long</vt:lpstr>
      <vt:lpstr>UTM Showcard</vt:lpstr>
      <vt:lpstr>UTM Amerika Sans</vt:lpstr>
      <vt:lpstr>SVN-Newton</vt:lpstr>
      <vt:lpstr>Roboto</vt:lpstr>
      <vt:lpstr>等线</vt:lpstr>
      <vt:lpstr>Quicksand Medium</vt:lpstr>
      <vt:lpstr>Calibri Light</vt:lpstr>
      <vt:lpstr>Cambria</vt:lpstr>
      <vt:lpstr>Arial</vt:lpstr>
      <vt:lpstr>Jua</vt:lpstr>
      <vt:lpstr>Delius</vt:lpstr>
      <vt:lpstr>UTM Androgyne</vt:lpstr>
      <vt:lpstr>UTM Sharnay</vt:lpstr>
      <vt:lpstr>Nunito</vt:lpstr>
      <vt:lpstr>Roboto Condensed Light</vt:lpstr>
      <vt:lpstr>UTM Guanine</vt:lpstr>
      <vt:lpstr>UTM ViceroyJF</vt:lpstr>
      <vt:lpstr>UTM French Vanilla</vt:lpstr>
      <vt:lpstr>UTM Alpine KT</vt:lpstr>
      <vt:lpstr>Calibri</vt:lpstr>
      <vt:lpstr>Times New Roman</vt:lpstr>
      <vt:lpstr>Nature Activities Binder by Slidesgo</vt:lpstr>
      <vt:lpstr>Teacher Binder by Slidesgo</vt:lpstr>
      <vt:lpstr>自定义设计方案</vt:lpstr>
      <vt:lpstr>第一PPT，www.1ppt.com</vt:lpstr>
      <vt:lpstr>TRẢ BÀI VĂN  MIÊU TẢ ĐỒ VẬT</vt:lpstr>
      <vt:lpstr>YÊU CẦU CẦN ĐẠT</vt:lpstr>
      <vt:lpstr>TRẢ BÀI  HỌC SINH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TRẢ BÀI VĂN MIÊU TẢ ĐỒ VẬT</dc:title>
  <dc:creator>Tu Bui</dc:creator>
  <cp:keywords>MĂNG NON TEAM</cp:keywords>
  <cp:lastModifiedBy>Lan Anh Dương</cp:lastModifiedBy>
  <cp:revision>25</cp:revision>
  <dcterms:modified xsi:type="dcterms:W3CDTF">2023-07-23T13:17:07Z</dcterms:modified>
</cp:coreProperties>
</file>