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5"/>
  </p:notesMasterIdLst>
  <p:sldIdLst>
    <p:sldId id="284" r:id="rId2"/>
    <p:sldId id="258" r:id="rId3"/>
    <p:sldId id="299" r:id="rId4"/>
    <p:sldId id="298" r:id="rId5"/>
    <p:sldId id="261" r:id="rId6"/>
    <p:sldId id="281" r:id="rId7"/>
    <p:sldId id="282" r:id="rId8"/>
    <p:sldId id="283" r:id="rId9"/>
    <p:sldId id="301" r:id="rId10"/>
    <p:sldId id="297" r:id="rId11"/>
    <p:sldId id="267" r:id="rId12"/>
    <p:sldId id="287" r:id="rId13"/>
    <p:sldId id="289" r:id="rId14"/>
    <p:sldId id="290" r:id="rId15"/>
    <p:sldId id="291" r:id="rId16"/>
    <p:sldId id="292" r:id="rId17"/>
    <p:sldId id="288" r:id="rId18"/>
    <p:sldId id="293" r:id="rId19"/>
    <p:sldId id="286" r:id="rId20"/>
    <p:sldId id="294" r:id="rId21"/>
    <p:sldId id="278" r:id="rId22"/>
    <p:sldId id="296" r:id="rId23"/>
    <p:sldId id="276" r:id="rId24"/>
  </p:sldIdLst>
  <p:sldSz cx="12192000" cy="6858000"/>
  <p:notesSz cx="6858000" cy="9144000"/>
  <p:embeddedFontLst>
    <p:embeddedFont>
      <p:font typeface="等线" panose="02010600030101010101" pitchFamily="2" charset="-122"/>
      <p:regular r:id="rId26"/>
      <p:bold r:id="rId27"/>
    </p:embeddedFont>
    <p:embeddedFont>
      <p:font typeface="等线 Light" panose="02010600030101010101" pitchFamily="2" charset="-122"/>
      <p:regular r:id="rId28"/>
    </p:embeddedFont>
    <p:embeddedFont>
      <p:font typeface="Calibri" panose="020F0502020204030204" pitchFamily="34" charset="0"/>
      <p:regular r:id="rId29"/>
      <p:bold r:id="rId30"/>
      <p:italic r:id="rId31"/>
      <p:boldItalic r:id="rId32"/>
    </p:embeddedFont>
    <p:embeddedFont>
      <p:font typeface="SVN-Yahoo" panose="02040603050506020204" pitchFamily="18" charset="0"/>
      <p:regular r:id="rId33"/>
    </p:embeddedFont>
    <p:embeddedFont>
      <p:font typeface="UTM Loko" panose="02040603050506020204" pitchFamily="18" charset="0"/>
      <p:regular r:id="rId34"/>
    </p:embeddedFont>
    <p:embeddedFont>
      <p:font typeface="UTM Silk Script" panose="02040603050506020204" pitchFamily="18" charset="0"/>
      <p:regular r:id="rId35"/>
    </p:embeddedFont>
    <p:embeddedFont>
      <p:font typeface="UVN Moi Hong" panose="03050602040405050B04" pitchFamily="66" charset="0"/>
      <p:regular r:id="rId36"/>
    </p:embeddedFont>
    <p:embeddedFont>
      <p:font typeface="UVN Saigon" panose="00000400000000000000" pitchFamily="2" charset="0"/>
      <p:italic r:id="rId37"/>
    </p:embeddedFont>
  </p:embeddedFontLst>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16A"/>
    <a:srgbClr val="939B61"/>
    <a:srgbClr val="86AA7F"/>
    <a:srgbClr val="FF7A53"/>
    <a:srgbClr val="986D4B"/>
    <a:srgbClr val="CE8124"/>
    <a:srgbClr val="FFA1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249" autoAdjust="0"/>
  </p:normalViewPr>
  <p:slideViewPr>
    <p:cSldViewPr snapToGrid="0">
      <p:cViewPr varScale="1">
        <p:scale>
          <a:sx n="72" d="100"/>
          <a:sy n="72" d="100"/>
        </p:scale>
        <p:origin x="57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F50F52-4105-4B22-ACB7-9C72175ACED4}"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D1315-F7BD-4F80-847D-DAEB954D8BE1}" type="slidenum">
              <a:rPr lang="en-US" smtClean="0"/>
              <a:t>‹#›</a:t>
            </a:fld>
            <a:endParaRPr lang="en-US"/>
          </a:p>
        </p:txBody>
      </p:sp>
    </p:spTree>
    <p:extLst>
      <p:ext uri="{BB962C8B-B14F-4D97-AF65-F5344CB8AC3E}">
        <p14:creationId xmlns:p14="http://schemas.microsoft.com/office/powerpoint/2010/main" val="1319395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2D1315-F7BD-4F80-847D-DAEB954D8BE1}" type="slidenum">
              <a:rPr lang="en-US" smtClean="0"/>
              <a:t>20</a:t>
            </a:fld>
            <a:endParaRPr lang="en-US"/>
          </a:p>
        </p:txBody>
      </p:sp>
    </p:spTree>
    <p:extLst>
      <p:ext uri="{BB962C8B-B14F-4D97-AF65-F5344CB8AC3E}">
        <p14:creationId xmlns:p14="http://schemas.microsoft.com/office/powerpoint/2010/main" val="851421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2D1315-F7BD-4F80-847D-DAEB954D8BE1}" type="slidenum">
              <a:rPr lang="en-US" smtClean="0"/>
              <a:t>21</a:t>
            </a:fld>
            <a:endParaRPr lang="en-US"/>
          </a:p>
        </p:txBody>
      </p:sp>
    </p:spTree>
    <p:extLst>
      <p:ext uri="{BB962C8B-B14F-4D97-AF65-F5344CB8AC3E}">
        <p14:creationId xmlns:p14="http://schemas.microsoft.com/office/powerpoint/2010/main" val="2817816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2D1315-F7BD-4F80-847D-DAEB954D8BE1}" type="slidenum">
              <a:rPr lang="en-US" smtClean="0"/>
              <a:t>22</a:t>
            </a:fld>
            <a:endParaRPr lang="en-US"/>
          </a:p>
        </p:txBody>
      </p:sp>
    </p:spTree>
    <p:extLst>
      <p:ext uri="{BB962C8B-B14F-4D97-AF65-F5344CB8AC3E}">
        <p14:creationId xmlns:p14="http://schemas.microsoft.com/office/powerpoint/2010/main" val="3329843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2D1315-F7BD-4F80-847D-DAEB954D8BE1}" type="slidenum">
              <a:rPr lang="en-US" smtClean="0"/>
              <a:t>23</a:t>
            </a:fld>
            <a:endParaRPr lang="en-US"/>
          </a:p>
        </p:txBody>
      </p:sp>
    </p:spTree>
    <p:extLst>
      <p:ext uri="{BB962C8B-B14F-4D97-AF65-F5344CB8AC3E}">
        <p14:creationId xmlns:p14="http://schemas.microsoft.com/office/powerpoint/2010/main" val="1539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979BED-96DF-4FB5-B4B5-4DDE0DBBFCB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74758BC-04D9-415C-B5FC-DF91EAA8975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6C971AA-D516-4776-98E6-E28E597CB05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0A69D504-F649-48FF-B945-CE3486CD998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6B4E0EA5-AD6E-40D2-A210-73F66965A51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23680859"/>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5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08438245"/>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5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006221637"/>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5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728476700"/>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5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808126337"/>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5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002622742"/>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5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041638385"/>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5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839845076"/>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4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48021874"/>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4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973724922"/>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4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528591096"/>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8642BD-9A53-4333-BF94-F7C153BB71D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910AECA-9D21-42AA-B3D9-7B431E632D00}"/>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241FFAA-3874-4C08-BB4E-70C5379DDAF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0D895AA3-EBEB-4CBB-81F5-4FAC558583CA}"/>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F6561082-BBA8-45EC-8A9D-9EB5135B6DF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937587244"/>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4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181205250"/>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4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095401108"/>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4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87061542"/>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4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176199526"/>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4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417066575"/>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4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889284526"/>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4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124832300"/>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3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789581425"/>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3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701884613"/>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3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56262235"/>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32AD23-511A-4BC2-AAB7-579E3EAB918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50F3A56-A605-427A-BEEC-1E01360480E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1FF6312-8CFB-4E8D-BBF2-E2402EE1606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44C6ECE6-FAD7-4C6E-ADD5-04BC596C4E1C}"/>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03AD9C29-1A94-40D9-9A7F-AF85C445E3F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484858894"/>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3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384186991"/>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3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89359410"/>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3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095107095"/>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3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122193990"/>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3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151009305"/>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3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798674896"/>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3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91730578"/>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2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921262950"/>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2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112268389"/>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2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05741255"/>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CA4389-A652-4F06-9A3A-A8A3AE1BBCE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45EA542-6F94-4182-BB97-2300398460BF}"/>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F82DBBE-3086-4D33-BDB5-B5BE2D44F289}"/>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A310B33-0DA2-4C15-B3B4-775C7C85A7F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4A5EAC30-0D84-44AC-8ADD-2E37A558F1B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4FF681A0-BB69-4ECB-90C7-7BD64B8515E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343179174"/>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2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522965361"/>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2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377044653"/>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02700703"/>
      </p:ext>
    </p:extLst>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44108427"/>
      </p:ext>
    </p:extLst>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836865"/>
      </p:ext>
    </p:extLst>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077718690"/>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35392445"/>
      </p:ext>
    </p:extLst>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572732427"/>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91110620"/>
      </p:ext>
    </p:extLst>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105463478"/>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4178E1-06D9-4522-82FD-08C81D38BBDC}"/>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964D91-A737-4F36-903E-3E5ECE1130A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D34696D-4F91-4C3F-9FE3-31515D428943}"/>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5D7358-A43E-46F3-B643-70E227B4E73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0C17DF0-C0FE-4B9A-B425-B0DC2D446F4E}"/>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DDBD091-5E83-4AB8-A786-F38D52FA503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8" name="页脚占位符 7">
            <a:extLst>
              <a:ext uri="{FF2B5EF4-FFF2-40B4-BE49-F238E27FC236}">
                <a16:creationId xmlns:a16="http://schemas.microsoft.com/office/drawing/2014/main" id="{EA7FB3BB-E24A-4B3C-BDF5-428CB3CAABF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9" name="灯片编号占位符 8">
            <a:extLst>
              <a:ext uri="{FF2B5EF4-FFF2-40B4-BE49-F238E27FC236}">
                <a16:creationId xmlns:a16="http://schemas.microsoft.com/office/drawing/2014/main" id="{8A8C9B07-0A01-4DDE-B7EA-E05F6B12716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043547672"/>
      </p:ext>
    </p:extLst>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86591838"/>
      </p:ext>
    </p:extLst>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500523189"/>
      </p:ext>
    </p:extLst>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3307608"/>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163224927"/>
      </p:ext>
    </p:extLst>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724602555"/>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791740189"/>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404970924"/>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88070023"/>
      </p:ext>
    </p:extLst>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14926994"/>
      </p:ext>
    </p:extLst>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806525902"/>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95A554-71A9-4971-B61E-676BB2F0223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ABCCE52-70DF-473E-B1E3-6CB73666A1F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页脚占位符 3">
            <a:extLst>
              <a:ext uri="{FF2B5EF4-FFF2-40B4-BE49-F238E27FC236}">
                <a16:creationId xmlns:a16="http://schemas.microsoft.com/office/drawing/2014/main" id="{97BE61D8-10D4-4978-B5CF-15147B5FF20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灯片编号占位符 4">
            <a:extLst>
              <a:ext uri="{FF2B5EF4-FFF2-40B4-BE49-F238E27FC236}">
                <a16:creationId xmlns:a16="http://schemas.microsoft.com/office/drawing/2014/main" id="{3A71DC9F-311A-4B14-8D72-27BBE2B90C8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861273639"/>
      </p:ext>
    </p:extLst>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79720238"/>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293906389"/>
      </p:ext>
    </p:extLst>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265671773"/>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450966540"/>
      </p:ext>
    </p:extLst>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194151099"/>
      </p:ext>
    </p:extLst>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787028815"/>
      </p:ext>
    </p:extLst>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850A0B-612A-4BC1-96ED-30F639A292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5525E9A-8801-4ED7-95A2-7E17B61A1A7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DB672D8-F724-4E42-A964-97AA6016DD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218B8E3-8BC6-42CC-8F73-7809129116B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61333712-CD16-4B5C-95E1-3EDBB436FCC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8155367A-7B3D-4DC8-A05E-9B04B2406F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62933905"/>
      </p:ext>
    </p:extLst>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37D425-9E8A-492B-B1D5-6BD7580E87F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4B29332-3B3A-46D9-B39B-C8BAAB92219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D17182B-3DF0-4F22-AB28-1ABEE7411DF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663D5FB-73F6-4CE7-A8B2-4DD3FA0F6A9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0BF46417-34DC-4202-B4E5-4F1BF130478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740102F3-824C-49ED-8DDC-67A4D4C354B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877032457"/>
      </p:ext>
    </p:extLst>
  </p:cSld>
  <p:clrMapOvr>
    <a:masterClrMapping/>
  </p:clrMapOvr>
  <p:transition spd="slow">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C36EA7-F0F7-479B-AED6-8B0841DD416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11F7EA5-BC21-4D40-A225-C11B80CD4FE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35DF871-94F4-4A59-A4E6-1CC9650417E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9D2E4DD1-BBFC-4332-A449-FD8C9C80B2F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DC938E69-B955-45F9-A456-8EABAD1FF34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047597921"/>
      </p:ext>
    </p:extLst>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8ED0DA-C8E5-41ED-B953-350B67DAF159}"/>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434ED3E-0779-4AD1-A0B1-8873B40A3C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4FF790D-D4FB-4ACA-AE9C-388D3089C0E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80B9086F-DD40-4D43-8114-1572FC208D4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959B74E9-C78F-42DF-9E01-34B86CAF832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970500229"/>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019447027"/>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5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150774110"/>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5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AE48E8-AD3F-4902-9AE5-DD2D6AF228D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46C8FB-7DA4-4785-A1BE-345456535D9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6DADF958-E5E4-496C-8BDC-A09503FB614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D0115D67-04A3-4EBF-8F89-1891F570818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193E7F-A047-4D90-A7BB-7F2E541BDBC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696055753"/>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4739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754" r:id="rId8"/>
    <p:sldLayoutId id="2147483753" r:id="rId9"/>
    <p:sldLayoutId id="2147483752" r:id="rId10"/>
    <p:sldLayoutId id="2147483751" r:id="rId11"/>
    <p:sldLayoutId id="2147483750" r:id="rId12"/>
    <p:sldLayoutId id="2147483749" r:id="rId13"/>
    <p:sldLayoutId id="2147483748" r:id="rId14"/>
    <p:sldLayoutId id="2147483747" r:id="rId15"/>
    <p:sldLayoutId id="2147483746" r:id="rId16"/>
    <p:sldLayoutId id="2147483745" r:id="rId17"/>
    <p:sldLayoutId id="2147483744" r:id="rId18"/>
    <p:sldLayoutId id="2147483743" r:id="rId19"/>
    <p:sldLayoutId id="2147483742" r:id="rId20"/>
    <p:sldLayoutId id="2147483741" r:id="rId21"/>
    <p:sldLayoutId id="2147483740" r:id="rId22"/>
    <p:sldLayoutId id="2147483739" r:id="rId23"/>
    <p:sldLayoutId id="2147483738" r:id="rId24"/>
    <p:sldLayoutId id="2147483737" r:id="rId25"/>
    <p:sldLayoutId id="2147483736" r:id="rId26"/>
    <p:sldLayoutId id="2147483735" r:id="rId27"/>
    <p:sldLayoutId id="2147483734" r:id="rId28"/>
    <p:sldLayoutId id="2147483733" r:id="rId29"/>
    <p:sldLayoutId id="2147483732" r:id="rId30"/>
    <p:sldLayoutId id="2147483731" r:id="rId31"/>
    <p:sldLayoutId id="2147483730" r:id="rId32"/>
    <p:sldLayoutId id="2147483729" r:id="rId33"/>
    <p:sldLayoutId id="2147483728" r:id="rId34"/>
    <p:sldLayoutId id="2147483727" r:id="rId35"/>
    <p:sldLayoutId id="2147483726" r:id="rId36"/>
    <p:sldLayoutId id="2147483725" r:id="rId37"/>
    <p:sldLayoutId id="2147483712" r:id="rId38"/>
    <p:sldLayoutId id="2147483711" r:id="rId39"/>
    <p:sldLayoutId id="2147483710" r:id="rId40"/>
    <p:sldLayoutId id="2147483709" r:id="rId41"/>
    <p:sldLayoutId id="2147483708" r:id="rId42"/>
    <p:sldLayoutId id="2147483707" r:id="rId43"/>
    <p:sldLayoutId id="2147483706" r:id="rId44"/>
    <p:sldLayoutId id="2147483705" r:id="rId45"/>
    <p:sldLayoutId id="2147483704" r:id="rId46"/>
    <p:sldLayoutId id="2147483703" r:id="rId47"/>
    <p:sldLayoutId id="2147483702" r:id="rId48"/>
    <p:sldLayoutId id="2147483701" r:id="rId49"/>
    <p:sldLayoutId id="2147483700" r:id="rId50"/>
    <p:sldLayoutId id="2147483699" r:id="rId51"/>
    <p:sldLayoutId id="2147483698" r:id="rId52"/>
    <p:sldLayoutId id="2147483697" r:id="rId53"/>
    <p:sldLayoutId id="2147483696" r:id="rId54"/>
    <p:sldLayoutId id="2147483695" r:id="rId55"/>
    <p:sldLayoutId id="2147483694" r:id="rId56"/>
    <p:sldLayoutId id="2147483693" r:id="rId57"/>
    <p:sldLayoutId id="2147483692" r:id="rId58"/>
    <p:sldLayoutId id="2147483691" r:id="rId59"/>
    <p:sldLayoutId id="2147483678" r:id="rId60"/>
    <p:sldLayoutId id="2147483677" r:id="rId61"/>
    <p:sldLayoutId id="2147483676" r:id="rId62"/>
    <p:sldLayoutId id="2147483675" r:id="rId63"/>
    <p:sldLayoutId id="2147483674" r:id="rId64"/>
    <p:sldLayoutId id="2147483673" r:id="rId65"/>
    <p:sldLayoutId id="2147483668" r:id="rId66"/>
    <p:sldLayoutId id="2147483669" r:id="rId67"/>
    <p:sldLayoutId id="2147483670" r:id="rId68"/>
    <p:sldLayoutId id="2147483671" r:id="rId69"/>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7.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8000"/>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F934464-66E2-4DA7-8DE9-EC42E91EDE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2785"/>
          <a:stretch/>
        </p:blipFill>
        <p:spPr>
          <a:xfrm>
            <a:off x="6236873" y="2062854"/>
            <a:ext cx="6384861" cy="5251967"/>
          </a:xfrm>
          <a:prstGeom prst="rect">
            <a:avLst/>
          </a:prstGeom>
        </p:spPr>
      </p:pic>
      <p:sp>
        <p:nvSpPr>
          <p:cNvPr id="7" name="文本框 6">
            <a:extLst>
              <a:ext uri="{FF2B5EF4-FFF2-40B4-BE49-F238E27FC236}">
                <a16:creationId xmlns:a16="http://schemas.microsoft.com/office/drawing/2014/main" id="{9E13FF02-9C7F-4687-A17B-930B212ED7E8}"/>
              </a:ext>
            </a:extLst>
          </p:cNvPr>
          <p:cNvSpPr txBox="1"/>
          <p:nvPr/>
        </p:nvSpPr>
        <p:spPr>
          <a:xfrm>
            <a:off x="1932470" y="365944"/>
            <a:ext cx="9118010" cy="29238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1" u="none" strike="noStrike" kern="1200" cap="none" spc="0" normalizeH="0" baseline="0" noProof="0" dirty="0" err="1">
                <a:ln>
                  <a:noFill/>
                </a:ln>
                <a:solidFill>
                  <a:srgbClr val="86AA7F"/>
                </a:solidFill>
                <a:effectLst/>
                <a:uLnTx/>
                <a:uFillTx/>
                <a:latin typeface="SVN-Yahoo" panose="02040603050506020204" pitchFamily="18" charset="0"/>
                <a:ea typeface="字魂151号-联盟综艺体" panose="00000500000000000000" pitchFamily="2" charset="-122"/>
              </a:rPr>
              <a:t>Câu</a:t>
            </a:r>
            <a:r>
              <a:rPr kumimoji="0" lang="en-US" altLang="zh-CN" sz="8800" b="1" i="1" u="none" strike="noStrike" kern="1200" cap="none" spc="0" normalizeH="0" noProof="0" dirty="0">
                <a:ln>
                  <a:noFill/>
                </a:ln>
                <a:solidFill>
                  <a:srgbClr val="86AA7F"/>
                </a:solidFill>
                <a:effectLst/>
                <a:uLnTx/>
                <a:uFillTx/>
                <a:latin typeface="SVN-Yahoo" panose="02040603050506020204" pitchFamily="18" charset="0"/>
                <a:ea typeface="字魂151号-联盟综艺体" panose="00000500000000000000" pitchFamily="2" charset="-122"/>
              </a:rPr>
              <a:t> </a:t>
            </a:r>
            <a:r>
              <a:rPr kumimoji="0" lang="en-US" altLang="zh-CN" sz="8800" b="1" i="1" u="none" strike="noStrike" kern="1200" cap="none" spc="0" normalizeH="0" noProof="0" dirty="0" err="1">
                <a:ln>
                  <a:noFill/>
                </a:ln>
                <a:solidFill>
                  <a:srgbClr val="86AA7F"/>
                </a:solidFill>
                <a:effectLst/>
                <a:uLnTx/>
                <a:uFillTx/>
                <a:latin typeface="SVN-Yahoo" panose="02040603050506020204" pitchFamily="18" charset="0"/>
                <a:ea typeface="字魂151号-联盟综艺体" panose="00000500000000000000" pitchFamily="2" charset="-122"/>
              </a:rPr>
              <a:t>kể</a:t>
            </a:r>
            <a:endParaRPr kumimoji="0" lang="en-US" altLang="zh-CN" sz="8800" b="1" i="1" u="none" strike="noStrike" kern="1200" cap="none" spc="0" normalizeH="0" noProof="0" dirty="0">
              <a:ln>
                <a:noFill/>
              </a:ln>
              <a:solidFill>
                <a:srgbClr val="86AA7F"/>
              </a:solidFill>
              <a:effectLst/>
              <a:uLnTx/>
              <a:uFillTx/>
              <a:latin typeface="SVN-Yahoo" panose="02040603050506020204" pitchFamily="18" charset="0"/>
              <a:ea typeface="字魂151号-联盟综艺体" panose="00000500000000000000" pitchFamily="2"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600" baseline="0" dirty="0">
                <a:ln>
                  <a:solidFill>
                    <a:schemeClr val="tx1"/>
                  </a:solidFill>
                </a:ln>
                <a:solidFill>
                  <a:srgbClr val="FFA16E"/>
                </a:solidFill>
                <a:effectLst>
                  <a:glow rad="139700">
                    <a:schemeClr val="accent3">
                      <a:satMod val="175000"/>
                      <a:alpha val="40000"/>
                    </a:schemeClr>
                  </a:glow>
                </a:effectLst>
                <a:latin typeface="SVN-Yahoo" panose="02040603050506020204" pitchFamily="18" charset="0"/>
                <a:ea typeface="字魂151号-联盟综艺体" panose="00000500000000000000" pitchFamily="2" charset="-122"/>
              </a:rPr>
              <a:t>AI</a:t>
            </a:r>
            <a:r>
              <a:rPr lang="en-US" altLang="zh-CN" sz="9600" dirty="0">
                <a:ln>
                  <a:solidFill>
                    <a:schemeClr val="tx1"/>
                  </a:solidFill>
                </a:ln>
                <a:solidFill>
                  <a:srgbClr val="FFA16E"/>
                </a:solidFill>
                <a:effectLst>
                  <a:glow rad="139700">
                    <a:schemeClr val="accent3">
                      <a:satMod val="175000"/>
                      <a:alpha val="40000"/>
                    </a:schemeClr>
                  </a:glow>
                </a:effectLst>
                <a:latin typeface="SVN-Yahoo" panose="02040603050506020204" pitchFamily="18" charset="0"/>
                <a:ea typeface="字魂151号-联盟综艺体" panose="00000500000000000000" pitchFamily="2" charset="-122"/>
              </a:rPr>
              <a:t> THẾ NÀO?</a:t>
            </a:r>
            <a:endParaRPr kumimoji="0" lang="en-US" altLang="zh-CN" sz="9600" b="0" i="0" u="none" strike="noStrike" kern="1200" cap="none" spc="0" normalizeH="0" baseline="0" noProof="0" dirty="0">
              <a:ln>
                <a:solidFill>
                  <a:schemeClr val="tx1"/>
                </a:solidFill>
              </a:ln>
              <a:solidFill>
                <a:srgbClr val="FFA16E"/>
              </a:solidFill>
              <a:effectLst>
                <a:glow rad="139700">
                  <a:schemeClr val="accent3">
                    <a:satMod val="175000"/>
                    <a:alpha val="40000"/>
                  </a:schemeClr>
                </a:glow>
              </a:effectLst>
              <a:uLnTx/>
              <a:uFillTx/>
              <a:latin typeface="SVN-Yahoo" panose="02040603050506020204" pitchFamily="18" charset="0"/>
              <a:ea typeface="字魂151号-联盟综艺体" panose="00000500000000000000" pitchFamily="2" charset="-122"/>
            </a:endParaRPr>
          </a:p>
        </p:txBody>
      </p:sp>
      <p:pic>
        <p:nvPicPr>
          <p:cNvPr id="15" name="图片 14">
            <a:extLst>
              <a:ext uri="{FF2B5EF4-FFF2-40B4-BE49-F238E27FC236}">
                <a16:creationId xmlns:a16="http://schemas.microsoft.com/office/drawing/2014/main" id="{EC28165C-ADAB-44CF-BBBD-00D8F821CAC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56" t="38983" r="6955" b="41111"/>
          <a:stretch/>
        </p:blipFill>
        <p:spPr>
          <a:xfrm flipV="1">
            <a:off x="356190" y="103649"/>
            <a:ext cx="3152562" cy="1447168"/>
          </a:xfrm>
          <a:prstGeom prst="rect">
            <a:avLst/>
          </a:prstGeom>
        </p:spPr>
      </p:pic>
      <p:sp>
        <p:nvSpPr>
          <p:cNvPr id="16" name="文本框 15">
            <a:extLst>
              <a:ext uri="{FF2B5EF4-FFF2-40B4-BE49-F238E27FC236}">
                <a16:creationId xmlns:a16="http://schemas.microsoft.com/office/drawing/2014/main" id="{33B12B36-86F8-43B7-89B9-B45CD4A5F299}"/>
              </a:ext>
            </a:extLst>
          </p:cNvPr>
          <p:cNvSpPr txBox="1"/>
          <p:nvPr/>
        </p:nvSpPr>
        <p:spPr>
          <a:xfrm>
            <a:off x="994145" y="632122"/>
            <a:ext cx="187665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srgbClr val="683900"/>
                </a:solidFill>
                <a:effectLst/>
                <a:uLnTx/>
                <a:uFillTx/>
                <a:latin typeface="UTM Loko" panose="02040603050506020204" pitchFamily="18" charset="0"/>
                <a:ea typeface="字魂151号-联盟综艺体" panose="00000500000000000000" pitchFamily="2" charset="-122"/>
              </a:rPr>
              <a:t>LTVC 4</a:t>
            </a:r>
          </a:p>
        </p:txBody>
      </p:sp>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100000" l="2000" r="98500"/>
                    </a14:imgEffect>
                  </a14:imgLayer>
                </a14:imgProps>
              </a:ext>
              <a:ext uri="{28A0092B-C50C-407E-A947-70E740481C1C}">
                <a14:useLocalDpi xmlns:a14="http://schemas.microsoft.com/office/drawing/2010/main" val="0"/>
              </a:ext>
            </a:extLst>
          </a:blip>
          <a:stretch>
            <a:fillRect/>
          </a:stretch>
        </p:blipFill>
        <p:spPr>
          <a:xfrm>
            <a:off x="-3391344" y="3555999"/>
            <a:ext cx="3302001" cy="3302001"/>
          </a:xfrm>
          <a:prstGeom prst="rect">
            <a:avLst/>
          </a:prstGeom>
        </p:spPr>
      </p:pic>
    </p:spTree>
    <p:extLst>
      <p:ext uri="{BB962C8B-B14F-4D97-AF65-F5344CB8AC3E}">
        <p14:creationId xmlns:p14="http://schemas.microsoft.com/office/powerpoint/2010/main" val="23359770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7.40741E-7 L 0.3349 0.00185 " pathEditMode="relative" rAng="0" ptsTypes="AA">
                                      <p:cBhvr>
                                        <p:cTn id="6" dur="2000" fill="hold"/>
                                        <p:tgtEl>
                                          <p:spTgt spid="4"/>
                                        </p:tgtEl>
                                        <p:attrNameLst>
                                          <p:attrName>ppt_x</p:attrName>
                                          <p:attrName>ppt_y</p:attrName>
                                        </p:attrNameLst>
                                      </p:cBhvr>
                                      <p:rCtr x="16745" y="93"/>
                                    </p:animMotion>
                                  </p:childTnLst>
                                </p:cTn>
                              </p:par>
                              <p:par>
                                <p:cTn id="7" presetID="2" presetClass="entr" presetSubtype="2"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1000" fill="hold"/>
                                        <p:tgtEl>
                                          <p:spTgt spid="6"/>
                                        </p:tgtEl>
                                        <p:attrNameLst>
                                          <p:attrName>ppt_x</p:attrName>
                                        </p:attrNameLst>
                                      </p:cBhvr>
                                      <p:tavLst>
                                        <p:tav tm="0">
                                          <p:val>
                                            <p:strVal val="1+#ppt_w/2"/>
                                          </p:val>
                                        </p:tav>
                                        <p:tav tm="100000">
                                          <p:val>
                                            <p:strVal val="#ppt_x"/>
                                          </p:val>
                                        </p:tav>
                                      </p:tavLst>
                                    </p:anim>
                                    <p:anim calcmode="lin" valueType="num">
                                      <p:cBhvr additive="base">
                                        <p:cTn id="10" dur="1000" fill="hold"/>
                                        <p:tgtEl>
                                          <p:spTgt spid="6"/>
                                        </p:tgtEl>
                                        <p:attrNameLst>
                                          <p:attrName>ppt_y</p:attrName>
                                        </p:attrNameLst>
                                      </p:cBhvr>
                                      <p:tavLst>
                                        <p:tav tm="0">
                                          <p:val>
                                            <p:strVal val="#ppt_y"/>
                                          </p:val>
                                        </p:tav>
                                        <p:tav tm="100000">
                                          <p:val>
                                            <p:strVal val="#ppt_y"/>
                                          </p:val>
                                        </p:tav>
                                      </p:tavLst>
                                    </p:anim>
                                  </p:childTnLst>
                                </p:cTn>
                              </p:par>
                            </p:childTnLst>
                          </p:cTn>
                        </p:par>
                        <p:par>
                          <p:cTn id="11" fill="hold">
                            <p:stCondLst>
                              <p:cond delay="2000"/>
                            </p:stCondLst>
                            <p:childTnLst>
                              <p:par>
                                <p:cTn id="12" presetID="16" presetClass="entr" presetSubtype="21"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par>
                          <p:cTn id="18" fill="hold">
                            <p:stCondLst>
                              <p:cond delay="2500"/>
                            </p:stCondLst>
                            <p:childTnLst>
                              <p:par>
                                <p:cTn id="19" presetID="42"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476500" y="3048000"/>
            <a:ext cx="7032694" cy="1107996"/>
          </a:xfrm>
          <a:prstGeom prst="rect">
            <a:avLst/>
          </a:prstGeom>
          <a:solidFill>
            <a:schemeClr val="accent1">
              <a:lumMod val="40000"/>
              <a:lumOff val="60000"/>
            </a:schemeClr>
          </a:solidFill>
          <a:ln>
            <a:solidFill>
              <a:schemeClr val="tx1"/>
            </a:solidFill>
            <a:prstDash val="dashDot"/>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solidFill>
                    <a:prstClr val="black"/>
                  </a:solidFill>
                </a:ln>
                <a:solidFill>
                  <a:prstClr val="white"/>
                </a:solidFill>
                <a:effectLst/>
                <a:uLnTx/>
                <a:uFillTx/>
                <a:latin typeface="SVN-Yahoo" panose="02040603050506020204" pitchFamily="18" charset="0"/>
                <a:ea typeface="+mn-ea"/>
                <a:cs typeface="+mn-cs"/>
              </a:rPr>
              <a:t>2 – </a:t>
            </a:r>
            <a:r>
              <a:rPr kumimoji="0" lang="en-US" sz="6600" b="0" i="0" u="none" strike="noStrike" kern="1200" cap="none" spc="0" normalizeH="0" baseline="0" noProof="0" dirty="0" err="1">
                <a:ln>
                  <a:solidFill>
                    <a:prstClr val="black"/>
                  </a:solidFill>
                </a:ln>
                <a:solidFill>
                  <a:prstClr val="white"/>
                </a:solidFill>
                <a:effectLst/>
                <a:uLnTx/>
                <a:uFillTx/>
                <a:latin typeface="SVN-Yahoo" panose="02040603050506020204" pitchFamily="18" charset="0"/>
                <a:ea typeface="+mn-ea"/>
                <a:cs typeface="+mn-cs"/>
              </a:rPr>
              <a:t>Nhận</a:t>
            </a:r>
            <a:r>
              <a:rPr kumimoji="0" lang="en-US" sz="6600" b="0" i="0" u="none" strike="noStrike" kern="1200" cap="none" spc="0" normalizeH="0" baseline="0" noProof="0" dirty="0">
                <a:ln>
                  <a:solidFill>
                    <a:prstClr val="black"/>
                  </a:solidFill>
                </a:ln>
                <a:solidFill>
                  <a:prstClr val="white"/>
                </a:solidFill>
                <a:effectLst/>
                <a:uLnTx/>
                <a:uFillTx/>
                <a:latin typeface="SVN-Yahoo" panose="02040603050506020204" pitchFamily="18" charset="0"/>
                <a:ea typeface="+mn-ea"/>
                <a:cs typeface="+mn-cs"/>
              </a:rPr>
              <a:t> </a:t>
            </a:r>
            <a:r>
              <a:rPr kumimoji="0" lang="en-US" sz="6600" b="0" i="0" u="none" strike="noStrike" kern="1200" cap="none" spc="0" normalizeH="0" baseline="0" noProof="0" dirty="0" err="1">
                <a:ln>
                  <a:solidFill>
                    <a:prstClr val="black"/>
                  </a:solidFill>
                </a:ln>
                <a:solidFill>
                  <a:prstClr val="white"/>
                </a:solidFill>
                <a:effectLst/>
                <a:uLnTx/>
                <a:uFillTx/>
                <a:latin typeface="SVN-Yahoo" panose="02040603050506020204" pitchFamily="18" charset="0"/>
                <a:ea typeface="+mn-ea"/>
                <a:cs typeface="+mn-cs"/>
              </a:rPr>
              <a:t>xét</a:t>
            </a:r>
            <a:endParaRPr kumimoji="0" lang="en-US" sz="6600" b="0" i="0" u="none" strike="noStrike" kern="1200" cap="none" spc="0" normalizeH="0" baseline="0" noProof="0" dirty="0">
              <a:ln>
                <a:solidFill>
                  <a:prstClr val="black"/>
                </a:solidFill>
              </a:ln>
              <a:solidFill>
                <a:prstClr val="white"/>
              </a:solidFill>
              <a:effectLst/>
              <a:uLnTx/>
              <a:uFillTx/>
              <a:latin typeface="SVN-Yahoo" panose="02040603050506020204" pitchFamily="18" charset="0"/>
              <a:ea typeface="+mn-ea"/>
              <a:cs typeface="+mn-cs"/>
            </a:endParaRPr>
          </a:p>
        </p:txBody>
      </p:sp>
    </p:spTree>
    <p:extLst>
      <p:ext uri="{BB962C8B-B14F-4D97-AF65-F5344CB8AC3E}">
        <p14:creationId xmlns:p14="http://schemas.microsoft.com/office/powerpoint/2010/main" val="3340999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6966858" y="360797"/>
            <a:ext cx="5109028" cy="6001643"/>
          </a:xfrm>
          <a:prstGeom prst="rect">
            <a:avLst/>
          </a:prstGeom>
          <a:solidFill>
            <a:schemeClr val="bg1">
              <a:alpha val="75000"/>
            </a:schemeClr>
          </a:solidFill>
          <a:ln w="38100">
            <a:solidFill>
              <a:srgbClr val="986D4B"/>
            </a:solidFill>
            <a:prstDash val="sysDash"/>
          </a:ln>
        </p:spPr>
        <p:txBody>
          <a:bodyPr wrap="square">
            <a:spAutoFit/>
          </a:bodyPr>
          <a:lstStyle/>
          <a:p>
            <a:pPr algn="just"/>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Bên</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đường</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cây</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cối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xanh</a:t>
            </a:r>
            <a:r>
              <a:rPr lang="en-US" altLang="vi-VN" sz="3200" dirty="0">
                <a:latin typeface="Arial" panose="020B0604020202020204" pitchFamily="34" charset="0"/>
                <a:cs typeface="Arial" panose="020B0604020202020204" pitchFamily="34" charset="0"/>
              </a:rPr>
              <a:t> um. </a:t>
            </a:r>
            <a:r>
              <a:rPr lang="en-US" altLang="vi-VN" sz="3200" dirty="0" err="1">
                <a:latin typeface="Arial" panose="020B0604020202020204" pitchFamily="34" charset="0"/>
                <a:cs typeface="Arial" panose="020B0604020202020204" pitchFamily="34" charset="0"/>
              </a:rPr>
              <a:t>Nhà</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cửa</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thưa</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thớt</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dần</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Đàn</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voi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bước</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đi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chậm</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rãi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Chúng</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thật</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hiền</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lành</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Người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quản</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tượng</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ngồi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vắt</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vẻo</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trên</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chú</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voi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đi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đầu</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Anh</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trẻ</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và</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thật</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khỏe</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mạnh</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Thỉnh</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thoảng</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anh</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lại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cúi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xuống</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như</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nói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điều</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gì</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đó</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với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chú</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voi</a:t>
            </a:r>
            <a:r>
              <a:rPr lang="en-US" altLang="vi-VN" sz="3200" dirty="0">
                <a:latin typeface="Arial" panose="020B0604020202020204" pitchFamily="34" charset="0"/>
                <a:cs typeface="Arial" panose="020B0604020202020204" pitchFamily="34" charset="0"/>
              </a:rPr>
              <a:t>.   </a:t>
            </a:r>
          </a:p>
          <a:p>
            <a:pPr algn="r"/>
            <a:r>
              <a:rPr lang="en-US" altLang="vi-VN" sz="3200" dirty="0">
                <a:latin typeface="Arial" panose="020B0604020202020204" pitchFamily="34" charset="0"/>
                <a:cs typeface="Arial" panose="020B0604020202020204" pitchFamily="34" charset="0"/>
              </a:rPr>
              <a:t>                                                                 </a:t>
            </a:r>
            <a:r>
              <a:rPr lang="en-US" altLang="vi-VN" sz="3200" i="1" dirty="0">
                <a:latin typeface="Arial" panose="020B0604020202020204" pitchFamily="34" charset="0"/>
                <a:cs typeface="Arial" panose="020B0604020202020204" pitchFamily="34" charset="0"/>
              </a:rPr>
              <a:t>Theo</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Hữu</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Trị</a:t>
            </a:r>
            <a:endParaRPr lang="en-US" altLang="vi-VN" sz="3200" dirty="0">
              <a:latin typeface="Arial" panose="020B0604020202020204" pitchFamily="34" charset="0"/>
              <a:cs typeface="Arial" panose="020B0604020202020204" pitchFamily="34" charset="0"/>
            </a:endParaRPr>
          </a:p>
        </p:txBody>
      </p:sp>
      <p:sp>
        <p:nvSpPr>
          <p:cNvPr id="10" name="Round Single Corner Rectangle 9"/>
          <p:cNvSpPr/>
          <p:nvPr/>
        </p:nvSpPr>
        <p:spPr>
          <a:xfrm>
            <a:off x="3715657" y="360797"/>
            <a:ext cx="3004457" cy="1200329"/>
          </a:xfrm>
          <a:prstGeom prst="round1Rect">
            <a:avLst>
              <a:gd name="adj" fmla="val 42060"/>
            </a:avLst>
          </a:prstGeom>
          <a:solidFill>
            <a:srgbClr val="986D4B">
              <a:alpha val="67000"/>
            </a:srgbClr>
          </a:solidFill>
          <a:ln>
            <a:noFill/>
            <a:prstDash val="dashDot"/>
          </a:ln>
        </p:spPr>
        <p:txBody>
          <a:bodyPr wrap="square">
            <a:spAutoFit/>
          </a:bodyPr>
          <a:lstStyle/>
          <a:p>
            <a:pPr algn="ctr"/>
            <a:r>
              <a:rPr lang="en-US" altLang="vi-VN" sz="3600" b="1" dirty="0">
                <a:solidFill>
                  <a:schemeClr val="bg1"/>
                </a:solidFill>
                <a:latin typeface="Arial" panose="020B0604020202020204" pitchFamily="34" charset="0"/>
                <a:cs typeface="Arial" panose="020B0604020202020204" pitchFamily="34" charset="0"/>
              </a:rPr>
              <a:t>1. </a:t>
            </a:r>
            <a:r>
              <a:rPr lang="en-US" altLang="vi-VN" sz="3600" b="1" dirty="0" err="1">
                <a:solidFill>
                  <a:schemeClr val="bg1"/>
                </a:solidFill>
                <a:latin typeface="Arial" panose="020B0604020202020204" pitchFamily="34" charset="0"/>
                <a:cs typeface="Arial" panose="020B0604020202020204" pitchFamily="34" charset="0"/>
              </a:rPr>
              <a:t>Đọc</a:t>
            </a:r>
            <a:r>
              <a:rPr lang="en-US" altLang="vi-VN" sz="3600" b="1" dirty="0">
                <a:solidFill>
                  <a:schemeClr val="bg1"/>
                </a:solidFill>
                <a:latin typeface="Arial" panose="020B0604020202020204" pitchFamily="34" charset="0"/>
                <a:cs typeface="Arial" panose="020B0604020202020204" pitchFamily="34" charset="0"/>
              </a:rPr>
              <a:t> </a:t>
            </a:r>
            <a:r>
              <a:rPr lang="en-US" altLang="vi-VN" sz="3600" b="1" dirty="0" err="1">
                <a:solidFill>
                  <a:schemeClr val="bg1"/>
                </a:solidFill>
                <a:latin typeface="Arial" panose="020B0604020202020204" pitchFamily="34" charset="0"/>
                <a:cs typeface="Arial" panose="020B0604020202020204" pitchFamily="34" charset="0"/>
              </a:rPr>
              <a:t>đoạn</a:t>
            </a:r>
            <a:r>
              <a:rPr lang="en-US" altLang="vi-VN" sz="3600" b="1" dirty="0">
                <a:solidFill>
                  <a:schemeClr val="bg1"/>
                </a:solidFill>
                <a:latin typeface="Arial" panose="020B0604020202020204" pitchFamily="34" charset="0"/>
                <a:cs typeface="Arial" panose="020B0604020202020204" pitchFamily="34" charset="0"/>
              </a:rPr>
              <a:t> </a:t>
            </a:r>
            <a:r>
              <a:rPr lang="en-US" altLang="vi-VN" sz="3600" b="1" dirty="0" err="1">
                <a:solidFill>
                  <a:schemeClr val="bg1"/>
                </a:solidFill>
                <a:latin typeface="Arial" panose="020B0604020202020204" pitchFamily="34" charset="0"/>
                <a:cs typeface="Arial" panose="020B0604020202020204" pitchFamily="34" charset="0"/>
              </a:rPr>
              <a:t>văn</a:t>
            </a:r>
            <a:r>
              <a:rPr lang="en-US" altLang="vi-VN" sz="3600" b="1" dirty="0">
                <a:solidFill>
                  <a:schemeClr val="bg1"/>
                </a:solidFill>
                <a:latin typeface="Arial" panose="020B0604020202020204" pitchFamily="34" charset="0"/>
                <a:cs typeface="Arial" panose="020B0604020202020204" pitchFamily="34" charset="0"/>
              </a:rPr>
              <a:t> </a:t>
            </a:r>
            <a:r>
              <a:rPr lang="en-US" altLang="vi-VN" sz="3600" b="1" dirty="0" err="1">
                <a:solidFill>
                  <a:schemeClr val="bg1"/>
                </a:solidFill>
                <a:latin typeface="Arial" panose="020B0604020202020204" pitchFamily="34" charset="0"/>
                <a:cs typeface="Arial" panose="020B0604020202020204" pitchFamily="34" charset="0"/>
              </a:rPr>
              <a:t>sau</a:t>
            </a:r>
            <a:r>
              <a:rPr lang="en-US" altLang="vi-VN" sz="36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451827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0" r="100000">
                        <a14:foregroundMark x1="26587" y1="45758" x2="26119" y2="45515"/>
                      </a14:backgroundRemoval>
                    </a14:imgEffect>
                  </a14:imgLayer>
                </a14:imgProps>
              </a:ext>
              <a:ext uri="{28A0092B-C50C-407E-A947-70E740481C1C}">
                <a14:useLocalDpi xmlns:a14="http://schemas.microsoft.com/office/drawing/2010/main" val="0"/>
              </a:ext>
            </a:extLst>
          </a:blip>
          <a:stretch>
            <a:fillRect/>
          </a:stretch>
        </p:blipFill>
        <p:spPr>
          <a:xfrm>
            <a:off x="4511103" y="6021334"/>
            <a:ext cx="4339166" cy="3723588"/>
          </a:xfrm>
          <a:prstGeom prst="rect">
            <a:avLst/>
          </a:prstGeom>
        </p:spPr>
      </p:pic>
      <p:sp>
        <p:nvSpPr>
          <p:cNvPr id="10" name="Rectangle 9"/>
          <p:cNvSpPr/>
          <p:nvPr/>
        </p:nvSpPr>
        <p:spPr>
          <a:xfrm>
            <a:off x="8840320" y="7258618"/>
            <a:ext cx="5437697" cy="2062103"/>
          </a:xfrm>
          <a:prstGeom prst="rect">
            <a:avLst/>
          </a:prstGeom>
          <a:solidFill>
            <a:srgbClr val="986D4B"/>
          </a:solidFill>
          <a:ln>
            <a:solidFill>
              <a:schemeClr val="tx1"/>
            </a:solidFill>
            <a:prstDash val="dashDot"/>
          </a:ln>
        </p:spPr>
        <p:txBody>
          <a:bodyPr wrap="square">
            <a:spAutoFit/>
          </a:bodyPr>
          <a:lstStyle/>
          <a:p>
            <a:pPr algn="just"/>
            <a:r>
              <a:rPr lang="en-US" altLang="vi-VN" sz="3200" b="1" dirty="0">
                <a:solidFill>
                  <a:schemeClr val="bg1"/>
                </a:solidFill>
                <a:latin typeface="Arial" panose="020B0604020202020204" pitchFamily="34" charset="0"/>
                <a:cs typeface="Arial" panose="020B0604020202020204" pitchFamily="34" charset="0"/>
              </a:rPr>
              <a:t>2. </a:t>
            </a:r>
            <a:r>
              <a:rPr lang="en-US" altLang="vi-VN" sz="3200" b="1" dirty="0" err="1">
                <a:solidFill>
                  <a:schemeClr val="bg1"/>
                </a:solidFill>
                <a:latin typeface="Arial" panose="020B0604020202020204" pitchFamily="34" charset="0"/>
                <a:cs typeface="Arial" panose="020B0604020202020204" pitchFamily="34" charset="0"/>
              </a:rPr>
              <a:t>Tìm</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những</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từ</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ngữ</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chỉ</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đặc</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điểm</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tính</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chất</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hoặc</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trạng</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thái</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của</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sự</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vật</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trong</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các</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câu</a:t>
            </a:r>
            <a:r>
              <a:rPr lang="en-US" altLang="vi-VN" sz="3200" b="1" dirty="0">
                <a:solidFill>
                  <a:schemeClr val="bg1"/>
                </a:solidFill>
                <a:latin typeface="Arial" panose="020B0604020202020204" pitchFamily="34" charset="0"/>
                <a:cs typeface="Arial" panose="020B0604020202020204" pitchFamily="34" charset="0"/>
              </a:rPr>
              <a:t> ở </a:t>
            </a:r>
            <a:r>
              <a:rPr lang="en-US" altLang="vi-VN" sz="3200" b="1" dirty="0" err="1">
                <a:solidFill>
                  <a:schemeClr val="bg1"/>
                </a:solidFill>
                <a:latin typeface="Arial" panose="020B0604020202020204" pitchFamily="34" charset="0"/>
                <a:cs typeface="Arial" panose="020B0604020202020204" pitchFamily="34" charset="0"/>
              </a:rPr>
              <a:t>đoạn</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văn</a:t>
            </a:r>
            <a:r>
              <a:rPr lang="en-US" altLang="vi-VN" sz="3200" b="1" dirty="0">
                <a:solidFill>
                  <a:schemeClr val="bg1"/>
                </a:solidFill>
                <a:latin typeface="Arial" panose="020B0604020202020204" pitchFamily="34" charset="0"/>
                <a:cs typeface="Arial" panose="020B0604020202020204" pitchFamily="34" charset="0"/>
              </a:rPr>
              <a:t> </a:t>
            </a:r>
            <a:r>
              <a:rPr lang="en-US" altLang="vi-VN" sz="3200" b="1" dirty="0" err="1">
                <a:solidFill>
                  <a:schemeClr val="bg1"/>
                </a:solidFill>
                <a:latin typeface="Arial" panose="020B0604020202020204" pitchFamily="34" charset="0"/>
                <a:cs typeface="Arial" panose="020B0604020202020204" pitchFamily="34" charset="0"/>
              </a:rPr>
              <a:t>trên</a:t>
            </a:r>
            <a:r>
              <a:rPr lang="en-US" altLang="vi-VN" sz="3200" b="1" dirty="0">
                <a:solidFill>
                  <a:schemeClr val="bg1"/>
                </a:solidFill>
                <a:latin typeface="Arial" panose="020B0604020202020204" pitchFamily="34" charset="0"/>
                <a:cs typeface="Arial" panose="020B0604020202020204" pitchFamily="34" charset="0"/>
              </a:rPr>
              <a:t>.</a:t>
            </a:r>
          </a:p>
        </p:txBody>
      </p:sp>
      <p:sp>
        <p:nvSpPr>
          <p:cNvPr id="5" name="Rectangle 4"/>
          <p:cNvSpPr/>
          <p:nvPr/>
        </p:nvSpPr>
        <p:spPr>
          <a:xfrm>
            <a:off x="174172" y="346282"/>
            <a:ext cx="11916228" cy="3416320"/>
          </a:xfrm>
          <a:prstGeom prst="rect">
            <a:avLst/>
          </a:prstGeom>
          <a:solidFill>
            <a:schemeClr val="bg1">
              <a:alpha val="93000"/>
            </a:schemeClr>
          </a:solidFill>
          <a:ln w="38100">
            <a:solidFill>
              <a:srgbClr val="986D4B"/>
            </a:solidFill>
            <a:prstDash val="sysDash"/>
          </a:ln>
        </p:spPr>
        <p:txBody>
          <a:bodyPr wrap="square">
            <a:spAutoFit/>
          </a:bodyPr>
          <a:lstStyle/>
          <a:p>
            <a:pPr algn="just"/>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Bên</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đường</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cây</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cối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xanh</a:t>
            </a:r>
            <a:r>
              <a:rPr lang="en-US" altLang="vi-VN" sz="3600" dirty="0">
                <a:latin typeface="Arial" panose="020B0604020202020204" pitchFamily="34" charset="0"/>
                <a:cs typeface="Arial" panose="020B0604020202020204" pitchFamily="34" charset="0"/>
              </a:rPr>
              <a:t> um. </a:t>
            </a:r>
            <a:r>
              <a:rPr lang="en-US" altLang="vi-VN" sz="3600" dirty="0" err="1">
                <a:latin typeface="Arial" panose="020B0604020202020204" pitchFamily="34" charset="0"/>
                <a:cs typeface="Arial" panose="020B0604020202020204" pitchFamily="34" charset="0"/>
              </a:rPr>
              <a:t>Nhà</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cửa</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thưa</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thớt</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dần</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Đàn</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voi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bước</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đi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chậm</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rãi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Chúng</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thật</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hiền</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lành</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Người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quản</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tượng</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ngồi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vắt</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vẻo</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trên</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chú</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voi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đi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đầu</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Anh</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trẻ</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và</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thật</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khỏe</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mạnh</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Thỉnh</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thoảng</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anh</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lại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cúi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xuống</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như</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nói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điều</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gì</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đó</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với</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chú</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voi</a:t>
            </a:r>
            <a:r>
              <a:rPr lang="en-US" altLang="vi-VN" sz="3600" dirty="0">
                <a:latin typeface="Arial" panose="020B0604020202020204" pitchFamily="34" charset="0"/>
                <a:cs typeface="Arial" panose="020B0604020202020204" pitchFamily="34" charset="0"/>
              </a:rPr>
              <a:t>.   </a:t>
            </a:r>
          </a:p>
          <a:p>
            <a:pPr algn="r"/>
            <a:r>
              <a:rPr lang="en-US" altLang="vi-VN" sz="3600" dirty="0">
                <a:latin typeface="Arial" panose="020B0604020202020204" pitchFamily="34" charset="0"/>
                <a:cs typeface="Arial" panose="020B0604020202020204" pitchFamily="34" charset="0"/>
              </a:rPr>
              <a:t>                                                                 </a:t>
            </a:r>
            <a:r>
              <a:rPr lang="en-US" altLang="vi-VN" sz="3600" i="1" dirty="0">
                <a:latin typeface="Arial" panose="020B0604020202020204" pitchFamily="34" charset="0"/>
                <a:cs typeface="Arial" panose="020B0604020202020204" pitchFamily="34" charset="0"/>
              </a:rPr>
              <a:t>Theo</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Hữu</a:t>
            </a:r>
            <a:r>
              <a:rPr lang="en-US" altLang="vi-VN" sz="3600" dirty="0">
                <a:latin typeface="Arial" panose="020B0604020202020204" pitchFamily="34" charset="0"/>
                <a:cs typeface="Arial" panose="020B0604020202020204" pitchFamily="34" charset="0"/>
              </a:rPr>
              <a:t> </a:t>
            </a:r>
            <a:r>
              <a:rPr lang="en-US" altLang="vi-VN" sz="3600" dirty="0" err="1">
                <a:latin typeface="Arial" panose="020B0604020202020204" pitchFamily="34" charset="0"/>
                <a:cs typeface="Arial" panose="020B0604020202020204" pitchFamily="34" charset="0"/>
              </a:rPr>
              <a:t>Trị</a:t>
            </a:r>
            <a:endParaRPr lang="en-US" altLang="vi-VN" sz="3600" dirty="0">
              <a:latin typeface="Arial" panose="020B0604020202020204" pitchFamily="34" charset="0"/>
              <a:cs typeface="Arial" panose="020B0604020202020204" pitchFamily="34" charset="0"/>
            </a:endParaRPr>
          </a:p>
        </p:txBody>
      </p:sp>
      <p:cxnSp>
        <p:nvCxnSpPr>
          <p:cNvPr id="3" name="Straight Connector 2"/>
          <p:cNvCxnSpPr/>
          <p:nvPr/>
        </p:nvCxnSpPr>
        <p:spPr>
          <a:xfrm flipV="1">
            <a:off x="4992915" y="928914"/>
            <a:ext cx="1920240" cy="0"/>
          </a:xfrm>
          <a:prstGeom prst="line">
            <a:avLst/>
          </a:pr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078686" y="928914"/>
            <a:ext cx="2852057" cy="0"/>
          </a:xfrm>
          <a:prstGeom prst="line">
            <a:avLst/>
          </a:pr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889829" y="1494971"/>
            <a:ext cx="1814285" cy="7257"/>
          </a:xfrm>
          <a:prstGeom prst="line">
            <a:avLst/>
          </a:pr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8483600" y="1494971"/>
            <a:ext cx="1992086" cy="1"/>
          </a:xfrm>
          <a:prstGeom prst="line">
            <a:avLst/>
          </a:pr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0755086" y="2054442"/>
            <a:ext cx="1175657" cy="1"/>
          </a:xfrm>
          <a:prstGeom prst="line">
            <a:avLst/>
          </a:pr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174172" y="2569029"/>
            <a:ext cx="3280228" cy="29701"/>
          </a:xfrm>
          <a:prstGeom prst="line">
            <a:avLst/>
          </a:pr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0722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32" presetClass="emph" presetSubtype="0" repeatCount="indefinite" fill="hold" nodeType="afterEffect">
                                  <p:stCondLst>
                                    <p:cond delay="0"/>
                                  </p:stCondLst>
                                  <p:endCondLst>
                                    <p:cond evt="onNext" delay="0">
                                      <p:tgtEl>
                                        <p:sldTgt/>
                                      </p:tgtEl>
                                    </p:cond>
                                  </p:endCondLst>
                                  <p:childTnLst>
                                    <p:animRot by="120000">
                                      <p:cBhvr>
                                        <p:cTn id="10" dur="100" fill="hold">
                                          <p:stCondLst>
                                            <p:cond delay="0"/>
                                          </p:stCondLst>
                                        </p:cTn>
                                        <p:tgtEl>
                                          <p:spTgt spid="8"/>
                                        </p:tgtEl>
                                        <p:attrNameLst>
                                          <p:attrName>r</p:attrName>
                                        </p:attrNameLst>
                                      </p:cBhvr>
                                    </p:animRot>
                                    <p:animRot by="-240000">
                                      <p:cBhvr>
                                        <p:cTn id="11" dur="200" fill="hold">
                                          <p:stCondLst>
                                            <p:cond delay="200"/>
                                          </p:stCondLst>
                                        </p:cTn>
                                        <p:tgtEl>
                                          <p:spTgt spid="8"/>
                                        </p:tgtEl>
                                        <p:attrNameLst>
                                          <p:attrName>r</p:attrName>
                                        </p:attrNameLst>
                                      </p:cBhvr>
                                    </p:animRot>
                                    <p:animRot by="240000">
                                      <p:cBhvr>
                                        <p:cTn id="12" dur="200" fill="hold">
                                          <p:stCondLst>
                                            <p:cond delay="400"/>
                                          </p:stCondLst>
                                        </p:cTn>
                                        <p:tgtEl>
                                          <p:spTgt spid="8"/>
                                        </p:tgtEl>
                                        <p:attrNameLst>
                                          <p:attrName>r</p:attrName>
                                        </p:attrNameLst>
                                      </p:cBhvr>
                                    </p:animRot>
                                    <p:animRot by="-240000">
                                      <p:cBhvr>
                                        <p:cTn id="13" dur="200" fill="hold">
                                          <p:stCondLst>
                                            <p:cond delay="600"/>
                                          </p:stCondLst>
                                        </p:cTn>
                                        <p:tgtEl>
                                          <p:spTgt spid="8"/>
                                        </p:tgtEl>
                                        <p:attrNameLst>
                                          <p:attrName>r</p:attrName>
                                        </p:attrNameLst>
                                      </p:cBhvr>
                                    </p:animRot>
                                    <p:animRot by="120000">
                                      <p:cBhvr>
                                        <p:cTn id="14" dur="200" fill="hold">
                                          <p:stCondLst>
                                            <p:cond delay="800"/>
                                          </p:stCondLst>
                                        </p:cTn>
                                        <p:tgtEl>
                                          <p:spTgt spid="8"/>
                                        </p:tgtEl>
                                        <p:attrNameLst>
                                          <p:attrName>r</p:attrName>
                                        </p:attrNameLst>
                                      </p:cBhvr>
                                    </p:animRot>
                                  </p:childTnLst>
                                </p:cTn>
                              </p:par>
                              <p:par>
                                <p:cTn id="15" presetID="42" presetClass="path" presetSubtype="0" accel="50000" decel="50000" fill="hold" nodeType="withEffect">
                                  <p:stCondLst>
                                    <p:cond delay="0"/>
                                  </p:stCondLst>
                                  <p:childTnLst>
                                    <p:animMotion origin="layout" path="M 0.01757 0.10347 L -0.23008 -0.36644 " pathEditMode="relative" rAng="0" ptsTypes="AA">
                                      <p:cBhvr>
                                        <p:cTn id="16" dur="2000" fill="hold"/>
                                        <p:tgtEl>
                                          <p:spTgt spid="8"/>
                                        </p:tgtEl>
                                        <p:attrNameLst>
                                          <p:attrName>ppt_x</p:attrName>
                                          <p:attrName>ppt_y</p:attrName>
                                        </p:attrNameLst>
                                      </p:cBhvr>
                                      <p:rCtr x="-12383" y="-23495"/>
                                    </p:animMotion>
                                  </p:childTnLst>
                                </p:cTn>
                              </p:par>
                            </p:childTnLst>
                          </p:cTn>
                        </p:par>
                        <p:par>
                          <p:cTn id="17" fill="hold">
                            <p:stCondLst>
                              <p:cond delay="2500"/>
                            </p:stCondLst>
                            <p:childTnLst>
                              <p:par>
                                <p:cTn id="18" presetID="42" presetClass="path" presetSubtype="0" accel="50000" decel="50000" fill="hold" grpId="0" nodeType="afterEffect">
                                  <p:stCondLst>
                                    <p:cond delay="0"/>
                                  </p:stCondLst>
                                  <p:childTnLst>
                                    <p:animMotion origin="layout" path="M 3.125E-6 -4.81481E-6 L -0.21354 -0.41712 " pathEditMode="relative" rAng="0" ptsTypes="AA">
                                      <p:cBhvr>
                                        <p:cTn id="19" dur="2000" fill="hold"/>
                                        <p:tgtEl>
                                          <p:spTgt spid="10"/>
                                        </p:tgtEl>
                                        <p:attrNameLst>
                                          <p:attrName>ppt_x</p:attrName>
                                          <p:attrName>ppt_y</p:attrName>
                                        </p:attrNameLst>
                                      </p:cBhvr>
                                      <p:rCtr x="-10677" y="-20856"/>
                                    </p:animMotion>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par>
                          <p:cTn id="25" fill="hold">
                            <p:stCondLst>
                              <p:cond delay="500"/>
                            </p:stCondLst>
                            <p:childTnLst>
                              <p:par>
                                <p:cTn id="26" presetID="9" presetClass="emph" presetSubtype="0" nodeType="afterEffect">
                                  <p:stCondLst>
                                    <p:cond delay="0"/>
                                  </p:stCondLst>
                                  <p:childTnLst>
                                    <p:set>
                                      <p:cBhvr rctx="PPT">
                                        <p:cTn id="27" dur="indefinite"/>
                                        <p:tgtEl>
                                          <p:spTgt spid="3"/>
                                        </p:tgtEl>
                                        <p:attrNameLst>
                                          <p:attrName>style.opacity</p:attrName>
                                        </p:attrNameLst>
                                      </p:cBhvr>
                                      <p:to>
                                        <p:strVal val="0.5"/>
                                      </p:to>
                                    </p:set>
                                    <p:animEffect filter="image" prLst="opacity: 0.5">
                                      <p:cBhvr rctx="IE">
                                        <p:cTn id="28" dur="indefinite"/>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par>
                          <p:cTn id="34" fill="hold">
                            <p:stCondLst>
                              <p:cond delay="500"/>
                            </p:stCondLst>
                            <p:childTnLst>
                              <p:par>
                                <p:cTn id="35" presetID="9" presetClass="emph" presetSubtype="0" nodeType="afterEffect">
                                  <p:stCondLst>
                                    <p:cond delay="0"/>
                                  </p:stCondLst>
                                  <p:childTnLst>
                                    <p:set>
                                      <p:cBhvr rctx="PPT">
                                        <p:cTn id="36" dur="indefinite"/>
                                        <p:tgtEl>
                                          <p:spTgt spid="9"/>
                                        </p:tgtEl>
                                        <p:attrNameLst>
                                          <p:attrName>style.opacity</p:attrName>
                                        </p:attrNameLst>
                                      </p:cBhvr>
                                      <p:to>
                                        <p:strVal val="0.5"/>
                                      </p:to>
                                    </p:set>
                                    <p:animEffect filter="image" prLst="opacity: 0.5">
                                      <p:cBhvr rctx="IE">
                                        <p:cTn id="37" dur="indefinite"/>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par>
                          <p:cTn id="43" fill="hold">
                            <p:stCondLst>
                              <p:cond delay="500"/>
                            </p:stCondLst>
                            <p:childTnLst>
                              <p:par>
                                <p:cTn id="44" presetID="9" presetClass="emph" presetSubtype="0" nodeType="afterEffect">
                                  <p:stCondLst>
                                    <p:cond delay="0"/>
                                  </p:stCondLst>
                                  <p:childTnLst>
                                    <p:set>
                                      <p:cBhvr rctx="PPT">
                                        <p:cTn id="45" dur="indefinite"/>
                                        <p:tgtEl>
                                          <p:spTgt spid="11"/>
                                        </p:tgtEl>
                                        <p:attrNameLst>
                                          <p:attrName>style.opacity</p:attrName>
                                        </p:attrNameLst>
                                      </p:cBhvr>
                                      <p:to>
                                        <p:strVal val="0.5"/>
                                      </p:to>
                                    </p:set>
                                    <p:animEffect filter="image" prLst="opacity: 0.5">
                                      <p:cBhvr rctx="IE">
                                        <p:cTn id="46" dur="indefinite"/>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barn(inVertical)">
                                      <p:cBhvr>
                                        <p:cTn id="51" dur="500"/>
                                        <p:tgtEl>
                                          <p:spTgt spid="12"/>
                                        </p:tgtEl>
                                      </p:cBhvr>
                                    </p:animEffect>
                                  </p:childTnLst>
                                </p:cTn>
                              </p:par>
                            </p:childTnLst>
                          </p:cTn>
                        </p:par>
                        <p:par>
                          <p:cTn id="52" fill="hold">
                            <p:stCondLst>
                              <p:cond delay="500"/>
                            </p:stCondLst>
                            <p:childTnLst>
                              <p:par>
                                <p:cTn id="53" presetID="9" presetClass="emph" presetSubtype="0" nodeType="afterEffect">
                                  <p:stCondLst>
                                    <p:cond delay="0"/>
                                  </p:stCondLst>
                                  <p:childTnLst>
                                    <p:set>
                                      <p:cBhvr rctx="PPT">
                                        <p:cTn id="54" dur="indefinite"/>
                                        <p:tgtEl>
                                          <p:spTgt spid="12"/>
                                        </p:tgtEl>
                                        <p:attrNameLst>
                                          <p:attrName>style.opacity</p:attrName>
                                        </p:attrNameLst>
                                      </p:cBhvr>
                                      <p:to>
                                        <p:strVal val="0.5"/>
                                      </p:to>
                                    </p:set>
                                    <p:animEffect filter="image" prLst="opacity: 0.5">
                                      <p:cBhvr rctx="IE">
                                        <p:cTn id="55" dur="indefinite"/>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barn(inVertical)">
                                      <p:cBhvr>
                                        <p:cTn id="60" dur="500"/>
                                        <p:tgtEl>
                                          <p:spTgt spid="14"/>
                                        </p:tgtEl>
                                      </p:cBhvr>
                                    </p:animEffect>
                                  </p:childTnLst>
                                </p:cTn>
                              </p:par>
                              <p:par>
                                <p:cTn id="61" presetID="16" presetClass="entr" presetSubtype="21" fill="hold" nodeType="with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barn(inVertical)">
                                      <p:cBhvr>
                                        <p:cTn id="63" dur="500"/>
                                        <p:tgtEl>
                                          <p:spTgt spid="16"/>
                                        </p:tgtEl>
                                      </p:cBhvr>
                                    </p:animEffect>
                                  </p:childTnLst>
                                </p:cTn>
                              </p:par>
                            </p:childTnLst>
                          </p:cTn>
                        </p:par>
                        <p:par>
                          <p:cTn id="64" fill="hold">
                            <p:stCondLst>
                              <p:cond delay="500"/>
                            </p:stCondLst>
                            <p:childTnLst>
                              <p:par>
                                <p:cTn id="65" presetID="9" presetClass="emph" presetSubtype="0" nodeType="afterEffect">
                                  <p:stCondLst>
                                    <p:cond delay="0"/>
                                  </p:stCondLst>
                                  <p:childTnLst>
                                    <p:set>
                                      <p:cBhvr rctx="PPT">
                                        <p:cTn id="66" dur="indefinite"/>
                                        <p:tgtEl>
                                          <p:spTgt spid="14"/>
                                        </p:tgtEl>
                                        <p:attrNameLst>
                                          <p:attrName>style.opacity</p:attrName>
                                        </p:attrNameLst>
                                      </p:cBhvr>
                                      <p:to>
                                        <p:strVal val="0.5"/>
                                      </p:to>
                                    </p:set>
                                    <p:animEffect filter="image" prLst="opacity: 0.5">
                                      <p:cBhvr rctx="IE">
                                        <p:cTn id="67" dur="indefinite"/>
                                        <p:tgtEl>
                                          <p:spTgt spid="14"/>
                                        </p:tgtEl>
                                      </p:cBhvr>
                                    </p:animEffect>
                                  </p:childTnLst>
                                </p:cTn>
                              </p:par>
                              <p:par>
                                <p:cTn id="68" presetID="9" presetClass="emph" presetSubtype="0" nodeType="withEffect">
                                  <p:stCondLst>
                                    <p:cond delay="0"/>
                                  </p:stCondLst>
                                  <p:childTnLst>
                                    <p:set>
                                      <p:cBhvr rctx="PPT">
                                        <p:cTn id="69" dur="indefinite"/>
                                        <p:tgtEl>
                                          <p:spTgt spid="16"/>
                                        </p:tgtEl>
                                        <p:attrNameLst>
                                          <p:attrName>style.opacity</p:attrName>
                                        </p:attrNameLst>
                                      </p:cBhvr>
                                      <p:to>
                                        <p:strVal val="0.5"/>
                                      </p:to>
                                    </p:set>
                                    <p:animEffect filter="image" prLst="opacity: 0.5">
                                      <p:cBhvr rctx="IE">
                                        <p:cTn id="70" dur="indefinite"/>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Rectangle 1"/>
          <p:cNvSpPr/>
          <p:nvPr/>
        </p:nvSpPr>
        <p:spPr>
          <a:xfrm>
            <a:off x="5907317" y="725713"/>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rgbClr val="002060"/>
                </a:solidFill>
                <a:latin typeface="Arial" panose="020B0604020202020204" pitchFamily="34" charset="0"/>
                <a:cs typeface="Arial" panose="020B0604020202020204" pitchFamily="34" charset="0"/>
              </a:rPr>
              <a:t>Cây</a:t>
            </a:r>
            <a:r>
              <a:rPr lang="en-US" altLang="vi-VN" sz="3600" dirty="0">
                <a:solidFill>
                  <a:srgbClr val="002060"/>
                </a:solidFill>
                <a:latin typeface="Arial" panose="020B0604020202020204" pitchFamily="34" charset="0"/>
                <a:cs typeface="Arial" panose="020B0604020202020204" pitchFamily="34" charset="0"/>
              </a:rPr>
              <a:t> </a:t>
            </a:r>
            <a:r>
              <a:rPr lang="en-US" altLang="vi-VN" sz="3600" dirty="0" err="1">
                <a:solidFill>
                  <a:srgbClr val="002060"/>
                </a:solidFill>
                <a:latin typeface="Arial" panose="020B0604020202020204" pitchFamily="34" charset="0"/>
                <a:cs typeface="Arial" panose="020B0604020202020204" pitchFamily="34" charset="0"/>
              </a:rPr>
              <a:t>cối</a:t>
            </a:r>
            <a:r>
              <a:rPr lang="en-US" altLang="vi-VN" sz="3600"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xanh</a:t>
            </a:r>
            <a:r>
              <a:rPr lang="en-US" altLang="vi-VN" sz="3600" b="1" dirty="0">
                <a:solidFill>
                  <a:srgbClr val="002060"/>
                </a:solidFill>
                <a:latin typeface="Arial" panose="020B0604020202020204" pitchFamily="34" charset="0"/>
                <a:cs typeface="Arial" panose="020B0604020202020204" pitchFamily="34" charset="0"/>
              </a:rPr>
              <a:t> um.</a:t>
            </a:r>
            <a:endParaRPr lang="en-US" sz="3600" b="1" dirty="0">
              <a:solidFill>
                <a:srgbClr val="002060"/>
              </a:solidFill>
            </a:endParaRPr>
          </a:p>
        </p:txBody>
      </p:sp>
      <p:sp>
        <p:nvSpPr>
          <p:cNvPr id="3" name="Rectangle 2"/>
          <p:cNvSpPr/>
          <p:nvPr/>
        </p:nvSpPr>
        <p:spPr>
          <a:xfrm>
            <a:off x="5907315" y="1914070"/>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rgbClr val="002060"/>
                </a:solidFill>
                <a:latin typeface="Arial" panose="020B0604020202020204" pitchFamily="34" charset="0"/>
                <a:cs typeface="Arial" panose="020B0604020202020204" pitchFamily="34" charset="0"/>
              </a:rPr>
              <a:t>Nhà</a:t>
            </a:r>
            <a:r>
              <a:rPr lang="en-US" altLang="vi-VN" sz="3600" dirty="0">
                <a:solidFill>
                  <a:srgbClr val="002060"/>
                </a:solidFill>
                <a:latin typeface="Arial" panose="020B0604020202020204" pitchFamily="34" charset="0"/>
                <a:cs typeface="Arial" panose="020B0604020202020204" pitchFamily="34" charset="0"/>
              </a:rPr>
              <a:t> </a:t>
            </a:r>
            <a:r>
              <a:rPr lang="en-US" altLang="vi-VN" sz="3600" dirty="0" err="1">
                <a:solidFill>
                  <a:srgbClr val="002060"/>
                </a:solidFill>
                <a:latin typeface="Arial" panose="020B0604020202020204" pitchFamily="34" charset="0"/>
                <a:cs typeface="Arial" panose="020B0604020202020204" pitchFamily="34" charset="0"/>
              </a:rPr>
              <a:t>cửa</a:t>
            </a:r>
            <a:r>
              <a:rPr lang="en-US" altLang="vi-VN" sz="3600"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thưa</a:t>
            </a:r>
            <a:r>
              <a:rPr lang="en-US" altLang="vi-VN" sz="3600" b="1"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thớt</a:t>
            </a:r>
            <a:r>
              <a:rPr lang="en-US" altLang="vi-VN" sz="3600" b="1"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dần</a:t>
            </a:r>
            <a:r>
              <a:rPr lang="en-US" altLang="vi-VN" sz="3600" b="1" dirty="0">
                <a:solidFill>
                  <a:srgbClr val="002060"/>
                </a:solidFill>
                <a:latin typeface="Arial" panose="020B0604020202020204" pitchFamily="34" charset="0"/>
                <a:cs typeface="Arial" panose="020B0604020202020204" pitchFamily="34" charset="0"/>
              </a:rPr>
              <a:t>.</a:t>
            </a:r>
            <a:endParaRPr lang="en-US" sz="3600" b="1" dirty="0">
              <a:solidFill>
                <a:srgbClr val="002060"/>
              </a:solidFill>
            </a:endParaRPr>
          </a:p>
        </p:txBody>
      </p:sp>
      <p:sp>
        <p:nvSpPr>
          <p:cNvPr id="4" name="Rectangle 3"/>
          <p:cNvSpPr/>
          <p:nvPr/>
        </p:nvSpPr>
        <p:spPr>
          <a:xfrm>
            <a:off x="5907316" y="3102427"/>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rgbClr val="002060"/>
                </a:solidFill>
                <a:latin typeface="Arial" panose="020B0604020202020204" pitchFamily="34" charset="0"/>
                <a:cs typeface="Arial" panose="020B0604020202020204" pitchFamily="34" charset="0"/>
              </a:rPr>
              <a:t>Chúng</a:t>
            </a:r>
            <a:r>
              <a:rPr lang="en-US" altLang="vi-VN" sz="3600" dirty="0">
                <a:solidFill>
                  <a:srgbClr val="002060"/>
                </a:solidFill>
                <a:latin typeface="Arial" panose="020B0604020202020204" pitchFamily="34" charset="0"/>
                <a:cs typeface="Arial" panose="020B0604020202020204" pitchFamily="34" charset="0"/>
              </a:rPr>
              <a:t> </a:t>
            </a:r>
            <a:r>
              <a:rPr lang="en-US" altLang="vi-VN" sz="3600" dirty="0" err="1">
                <a:solidFill>
                  <a:srgbClr val="002060"/>
                </a:solidFill>
                <a:latin typeface="Arial" panose="020B0604020202020204" pitchFamily="34" charset="0"/>
                <a:cs typeface="Arial" panose="020B0604020202020204" pitchFamily="34" charset="0"/>
              </a:rPr>
              <a:t>thật</a:t>
            </a:r>
            <a:r>
              <a:rPr lang="en-US" altLang="vi-VN" sz="3600"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hiền</a:t>
            </a:r>
            <a:r>
              <a:rPr lang="en-US" altLang="vi-VN" sz="3600" b="1"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lành</a:t>
            </a:r>
            <a:r>
              <a:rPr lang="en-US" altLang="vi-VN" sz="3600" b="1" dirty="0">
                <a:solidFill>
                  <a:srgbClr val="002060"/>
                </a:solidFill>
                <a:latin typeface="Arial" panose="020B0604020202020204" pitchFamily="34" charset="0"/>
                <a:cs typeface="Arial" panose="020B0604020202020204" pitchFamily="34" charset="0"/>
              </a:rPr>
              <a:t>.</a:t>
            </a:r>
            <a:r>
              <a:rPr lang="en-US" altLang="vi-VN" sz="3600" dirty="0">
                <a:solidFill>
                  <a:srgbClr val="002060"/>
                </a:solidFill>
                <a:latin typeface="Arial" panose="020B0604020202020204" pitchFamily="34" charset="0"/>
                <a:cs typeface="Arial" panose="020B0604020202020204" pitchFamily="34" charset="0"/>
              </a:rPr>
              <a:t> </a:t>
            </a:r>
            <a:endParaRPr lang="en-US" sz="3600" dirty="0">
              <a:solidFill>
                <a:srgbClr val="002060"/>
              </a:solidFill>
            </a:endParaRPr>
          </a:p>
        </p:txBody>
      </p:sp>
      <p:sp>
        <p:nvSpPr>
          <p:cNvPr id="5" name="Rectangle 4"/>
          <p:cNvSpPr/>
          <p:nvPr/>
        </p:nvSpPr>
        <p:spPr>
          <a:xfrm>
            <a:off x="5907315" y="4290784"/>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200" dirty="0" err="1">
                <a:solidFill>
                  <a:srgbClr val="002060"/>
                </a:solidFill>
                <a:latin typeface="Arial" panose="020B0604020202020204" pitchFamily="34" charset="0"/>
                <a:cs typeface="Arial" panose="020B0604020202020204" pitchFamily="34" charset="0"/>
              </a:rPr>
              <a:t>Anh</a:t>
            </a:r>
            <a:r>
              <a:rPr lang="en-US" altLang="vi-VN" sz="3200"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trẻ</a:t>
            </a:r>
            <a:r>
              <a:rPr lang="en-US" altLang="vi-VN" sz="3200" b="1"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và</a:t>
            </a:r>
            <a:r>
              <a:rPr lang="en-US" altLang="vi-VN" sz="3200" b="1"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thật</a:t>
            </a:r>
            <a:r>
              <a:rPr lang="en-US" altLang="vi-VN" sz="3200" b="1"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khỏe</a:t>
            </a:r>
            <a:r>
              <a:rPr lang="en-US" altLang="vi-VN" sz="3200" b="1"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mạnh</a:t>
            </a:r>
            <a:r>
              <a:rPr lang="en-US" altLang="vi-VN" sz="3200" b="1" dirty="0">
                <a:solidFill>
                  <a:srgbClr val="002060"/>
                </a:solidFill>
                <a:latin typeface="Arial" panose="020B0604020202020204" pitchFamily="34" charset="0"/>
                <a:cs typeface="Arial" panose="020B0604020202020204" pitchFamily="34" charset="0"/>
              </a:rPr>
              <a:t>.</a:t>
            </a:r>
            <a:endParaRPr lang="en-US" sz="3200" b="1" dirty="0">
              <a:solidFill>
                <a:srgbClr val="002060"/>
              </a:solidFill>
            </a:endParaRPr>
          </a:p>
        </p:txBody>
      </p:sp>
      <p:sp>
        <p:nvSpPr>
          <p:cNvPr id="6" name="Rounded Rectangle 5"/>
          <p:cNvSpPr/>
          <p:nvPr/>
        </p:nvSpPr>
        <p:spPr>
          <a:xfrm>
            <a:off x="1988456" y="3693582"/>
            <a:ext cx="3657600" cy="1736646"/>
          </a:xfrm>
          <a:prstGeom prst="roundRect">
            <a:avLst/>
          </a:prstGeom>
          <a:solidFill>
            <a:schemeClr val="tx1"/>
          </a:solidFill>
          <a:ln>
            <a:solidFill>
              <a:schemeClr val="bg1"/>
            </a:solidFill>
          </a:ln>
        </p:spPr>
        <p:txBody>
          <a:bodyPr wrap="square">
            <a:spAutoFit/>
          </a:bodyPr>
          <a:lstStyle/>
          <a:p>
            <a:pPr algn="ctr"/>
            <a:r>
              <a:rPr lang="nl-NL" sz="3200" i="1" dirty="0">
                <a:solidFill>
                  <a:schemeClr val="bg1"/>
                </a:solidFill>
                <a:latin typeface="Arial" panose="020B0604020202020204" pitchFamily="34" charset="0"/>
                <a:cs typeface="Arial" panose="020B0604020202020204" pitchFamily="34" charset="0"/>
              </a:rPr>
              <a:t>Các từ chỉ trạng thái là bộ phận nào trong câu kể? </a:t>
            </a:r>
            <a:endParaRPr lang="en-US" sz="3200" dirty="0">
              <a:solidFill>
                <a:schemeClr val="bg1"/>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182" b="98182" l="9856" r="89856"/>
                    </a14:imgEffect>
                  </a14:imgLayer>
                </a14:imgProps>
              </a:ext>
              <a:ext uri="{28A0092B-C50C-407E-A947-70E740481C1C}">
                <a14:useLocalDpi xmlns:a14="http://schemas.microsoft.com/office/drawing/2010/main" val="0"/>
              </a:ext>
            </a:extLst>
          </a:blip>
          <a:stretch>
            <a:fillRect/>
          </a:stretch>
        </p:blipFill>
        <p:spPr>
          <a:xfrm>
            <a:off x="-357346" y="2714170"/>
            <a:ext cx="2623370" cy="4143829"/>
          </a:xfrm>
          <a:prstGeom prst="rect">
            <a:avLst/>
          </a:prstGeom>
        </p:spPr>
      </p:pic>
      <p:sp>
        <p:nvSpPr>
          <p:cNvPr id="8" name="Rounded Rectangle 7"/>
          <p:cNvSpPr/>
          <p:nvPr/>
        </p:nvSpPr>
        <p:spPr>
          <a:xfrm>
            <a:off x="1988456" y="4453520"/>
            <a:ext cx="3657600" cy="919401"/>
          </a:xfrm>
          <a:prstGeom prst="roundRect">
            <a:avLst/>
          </a:prstGeom>
          <a:solidFill>
            <a:schemeClr val="accent4">
              <a:lumMod val="60000"/>
              <a:lumOff val="40000"/>
            </a:schemeClr>
          </a:solidFill>
          <a:ln>
            <a:solidFill>
              <a:schemeClr val="bg1"/>
            </a:solidFill>
          </a:ln>
        </p:spPr>
        <p:txBody>
          <a:bodyPr wrap="square">
            <a:spAutoFit/>
          </a:bodyPr>
          <a:lstStyle/>
          <a:p>
            <a:pPr algn="ctr"/>
            <a:r>
              <a:rPr lang="nl-NL" sz="4800" i="1" dirty="0">
                <a:latin typeface="Arial" panose="020B0604020202020204" pitchFamily="34" charset="0"/>
                <a:cs typeface="Arial" panose="020B0604020202020204" pitchFamily="34" charset="0"/>
              </a:rPr>
              <a:t>Là vị ngữ</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35702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2"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Scale>
                                      <p:cBhvr>
                                        <p:cTn id="32"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7"/>
                                        </p:tgtEl>
                                        <p:attrNameLst>
                                          <p:attrName>ppt_x</p:attrName>
                                          <p:attrName>ppt_y</p:attrName>
                                        </p:attrNameLst>
                                      </p:cBhvr>
                                    </p:animMotion>
                                    <p:animEffect transition="in" filter="fade">
                                      <p:cBhvr>
                                        <p:cTn id="34" dur="1000"/>
                                        <p:tgtEl>
                                          <p:spTgt spid="7"/>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Scale>
                                      <p:cBhvr>
                                        <p:cTn id="3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6"/>
                                        </p:tgtEl>
                                        <p:attrNameLst>
                                          <p:attrName>ppt_x</p:attrName>
                                          <p:attrName>ppt_y</p:attrName>
                                        </p:attrNameLst>
                                      </p:cBhvr>
                                    </p:animMotion>
                                    <p:animEffect transition="in" filter="fade">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grpId="1" nodeType="clickEffect">
                                  <p:stCondLst>
                                    <p:cond delay="0"/>
                                  </p:stCondLst>
                                  <p:childTnLst>
                                    <p:animMotion origin="layout" path="M -1.04167E-6 2.22222E-6 L 0.00352 -0.29283 " pathEditMode="relative" rAng="0" ptsTypes="AA">
                                      <p:cBhvr>
                                        <p:cTn id="43" dur="2000" fill="hold"/>
                                        <p:tgtEl>
                                          <p:spTgt spid="6"/>
                                        </p:tgtEl>
                                        <p:attrNameLst>
                                          <p:attrName>ppt_x</p:attrName>
                                          <p:attrName>ppt_y</p:attrName>
                                        </p:attrNameLst>
                                      </p:cBhvr>
                                      <p:rCtr x="169" y="-14653"/>
                                    </p:animMotion>
                                  </p:childTnLst>
                                </p:cTn>
                              </p:par>
                              <p:par>
                                <p:cTn id="44" presetID="52"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Scale>
                                      <p:cBhvr>
                                        <p:cTn id="46"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7" dur="1000" decel="50000" fill="hold">
                                          <p:stCondLst>
                                            <p:cond delay="0"/>
                                          </p:stCondLst>
                                        </p:cTn>
                                        <p:tgtEl>
                                          <p:spTgt spid="8"/>
                                        </p:tgtEl>
                                        <p:attrNameLst>
                                          <p:attrName>ppt_x</p:attrName>
                                          <p:attrName>ppt_y</p:attrName>
                                        </p:attrNameLst>
                                      </p:cBhvr>
                                    </p:animMotion>
                                    <p:animEffect transition="in" filter="fade">
                                      <p:cBhvr>
                                        <p:cTn id="4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6" grpId="1"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grpSp>
        <p:nvGrpSpPr>
          <p:cNvPr id="9" name="Group 8"/>
          <p:cNvGrpSpPr/>
          <p:nvPr/>
        </p:nvGrpSpPr>
        <p:grpSpPr>
          <a:xfrm>
            <a:off x="5907315" y="725713"/>
            <a:ext cx="5471887" cy="4937579"/>
            <a:chOff x="5907315" y="725713"/>
            <a:chExt cx="5471887" cy="4937579"/>
          </a:xfrm>
        </p:grpSpPr>
        <p:sp>
          <p:nvSpPr>
            <p:cNvPr id="2" name="Rectangle 1"/>
            <p:cNvSpPr/>
            <p:nvPr/>
          </p:nvSpPr>
          <p:spPr>
            <a:xfrm>
              <a:off x="5907317" y="725713"/>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rgbClr val="002060"/>
                  </a:solidFill>
                  <a:latin typeface="Arial" panose="020B0604020202020204" pitchFamily="34" charset="0"/>
                  <a:cs typeface="Arial" panose="020B0604020202020204" pitchFamily="34" charset="0"/>
                </a:rPr>
                <a:t>Cây</a:t>
              </a:r>
              <a:r>
                <a:rPr lang="en-US" altLang="vi-VN" sz="3600" dirty="0">
                  <a:solidFill>
                    <a:srgbClr val="002060"/>
                  </a:solidFill>
                  <a:latin typeface="Arial" panose="020B0604020202020204" pitchFamily="34" charset="0"/>
                  <a:cs typeface="Arial" panose="020B0604020202020204" pitchFamily="34" charset="0"/>
                </a:rPr>
                <a:t> </a:t>
              </a:r>
              <a:r>
                <a:rPr lang="en-US" altLang="vi-VN" sz="3600" dirty="0" err="1">
                  <a:solidFill>
                    <a:srgbClr val="002060"/>
                  </a:solidFill>
                  <a:latin typeface="Arial" panose="020B0604020202020204" pitchFamily="34" charset="0"/>
                  <a:cs typeface="Arial" panose="020B0604020202020204" pitchFamily="34" charset="0"/>
                </a:rPr>
                <a:t>cối</a:t>
              </a:r>
              <a:r>
                <a:rPr lang="en-US" altLang="vi-VN" sz="3600"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xanh</a:t>
              </a:r>
              <a:r>
                <a:rPr lang="en-US" altLang="vi-VN" sz="3600" b="1" dirty="0">
                  <a:solidFill>
                    <a:srgbClr val="002060"/>
                  </a:solidFill>
                  <a:latin typeface="Arial" panose="020B0604020202020204" pitchFamily="34" charset="0"/>
                  <a:cs typeface="Arial" panose="020B0604020202020204" pitchFamily="34" charset="0"/>
                </a:rPr>
                <a:t> um.</a:t>
              </a:r>
              <a:endParaRPr lang="en-US" sz="3600" b="1" dirty="0">
                <a:solidFill>
                  <a:srgbClr val="002060"/>
                </a:solidFill>
              </a:endParaRPr>
            </a:p>
          </p:txBody>
        </p:sp>
        <p:sp>
          <p:nvSpPr>
            <p:cNvPr id="3" name="Rectangle 2"/>
            <p:cNvSpPr/>
            <p:nvPr/>
          </p:nvSpPr>
          <p:spPr>
            <a:xfrm>
              <a:off x="5907315" y="1914070"/>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rgbClr val="002060"/>
                  </a:solidFill>
                  <a:latin typeface="Arial" panose="020B0604020202020204" pitchFamily="34" charset="0"/>
                  <a:cs typeface="Arial" panose="020B0604020202020204" pitchFamily="34" charset="0"/>
                </a:rPr>
                <a:t>Nhà</a:t>
              </a:r>
              <a:r>
                <a:rPr lang="en-US" altLang="vi-VN" sz="3600" dirty="0">
                  <a:solidFill>
                    <a:srgbClr val="002060"/>
                  </a:solidFill>
                  <a:latin typeface="Arial" panose="020B0604020202020204" pitchFamily="34" charset="0"/>
                  <a:cs typeface="Arial" panose="020B0604020202020204" pitchFamily="34" charset="0"/>
                </a:rPr>
                <a:t> </a:t>
              </a:r>
              <a:r>
                <a:rPr lang="en-US" altLang="vi-VN" sz="3600" dirty="0" err="1">
                  <a:solidFill>
                    <a:srgbClr val="002060"/>
                  </a:solidFill>
                  <a:latin typeface="Arial" panose="020B0604020202020204" pitchFamily="34" charset="0"/>
                  <a:cs typeface="Arial" panose="020B0604020202020204" pitchFamily="34" charset="0"/>
                </a:rPr>
                <a:t>cửa</a:t>
              </a:r>
              <a:r>
                <a:rPr lang="en-US" altLang="vi-VN" sz="3600"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thưa</a:t>
              </a:r>
              <a:r>
                <a:rPr lang="en-US" altLang="vi-VN" sz="3600" b="1"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thớt</a:t>
              </a:r>
              <a:r>
                <a:rPr lang="en-US" altLang="vi-VN" sz="3600" b="1"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dần</a:t>
              </a:r>
              <a:r>
                <a:rPr lang="en-US" altLang="vi-VN" sz="3600" b="1" dirty="0">
                  <a:solidFill>
                    <a:srgbClr val="002060"/>
                  </a:solidFill>
                  <a:latin typeface="Arial" panose="020B0604020202020204" pitchFamily="34" charset="0"/>
                  <a:cs typeface="Arial" panose="020B0604020202020204" pitchFamily="34" charset="0"/>
                </a:rPr>
                <a:t>.</a:t>
              </a:r>
              <a:endParaRPr lang="en-US" sz="3600" b="1" dirty="0">
                <a:solidFill>
                  <a:srgbClr val="002060"/>
                </a:solidFill>
              </a:endParaRPr>
            </a:p>
          </p:txBody>
        </p:sp>
        <p:sp>
          <p:nvSpPr>
            <p:cNvPr id="4" name="Rectangle 3"/>
            <p:cNvSpPr/>
            <p:nvPr/>
          </p:nvSpPr>
          <p:spPr>
            <a:xfrm>
              <a:off x="5907316" y="3216727"/>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rgbClr val="002060"/>
                  </a:solidFill>
                  <a:latin typeface="Arial" panose="020B0604020202020204" pitchFamily="34" charset="0"/>
                  <a:cs typeface="Arial" panose="020B0604020202020204" pitchFamily="34" charset="0"/>
                </a:rPr>
                <a:t>Chúng</a:t>
              </a:r>
              <a:r>
                <a:rPr lang="en-US" altLang="vi-VN" sz="3600" dirty="0">
                  <a:solidFill>
                    <a:srgbClr val="002060"/>
                  </a:solidFill>
                  <a:latin typeface="Arial" panose="020B0604020202020204" pitchFamily="34" charset="0"/>
                  <a:cs typeface="Arial" panose="020B0604020202020204" pitchFamily="34" charset="0"/>
                </a:rPr>
                <a:t> </a:t>
              </a:r>
              <a:r>
                <a:rPr lang="en-US" altLang="vi-VN" sz="3600" dirty="0" err="1">
                  <a:solidFill>
                    <a:srgbClr val="002060"/>
                  </a:solidFill>
                  <a:latin typeface="Arial" panose="020B0604020202020204" pitchFamily="34" charset="0"/>
                  <a:cs typeface="Arial" panose="020B0604020202020204" pitchFamily="34" charset="0"/>
                </a:rPr>
                <a:t>thật</a:t>
              </a:r>
              <a:r>
                <a:rPr lang="en-US" altLang="vi-VN" sz="3600"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hiền</a:t>
              </a:r>
              <a:r>
                <a:rPr lang="en-US" altLang="vi-VN" sz="3600" b="1" dirty="0">
                  <a:solidFill>
                    <a:srgbClr val="002060"/>
                  </a:solidFill>
                  <a:latin typeface="Arial" panose="020B0604020202020204" pitchFamily="34" charset="0"/>
                  <a:cs typeface="Arial" panose="020B0604020202020204" pitchFamily="34" charset="0"/>
                </a:rPr>
                <a:t> </a:t>
              </a:r>
              <a:r>
                <a:rPr lang="en-US" altLang="vi-VN" sz="3600" b="1" dirty="0" err="1">
                  <a:solidFill>
                    <a:srgbClr val="002060"/>
                  </a:solidFill>
                  <a:latin typeface="Arial" panose="020B0604020202020204" pitchFamily="34" charset="0"/>
                  <a:cs typeface="Arial" panose="020B0604020202020204" pitchFamily="34" charset="0"/>
                </a:rPr>
                <a:t>lành</a:t>
              </a:r>
              <a:r>
                <a:rPr lang="en-US" altLang="vi-VN" sz="3600" b="1" dirty="0">
                  <a:solidFill>
                    <a:srgbClr val="002060"/>
                  </a:solidFill>
                  <a:latin typeface="Arial" panose="020B0604020202020204" pitchFamily="34" charset="0"/>
                  <a:cs typeface="Arial" panose="020B0604020202020204" pitchFamily="34" charset="0"/>
                </a:rPr>
                <a:t>.</a:t>
              </a:r>
              <a:r>
                <a:rPr lang="en-US" altLang="vi-VN" sz="3600" dirty="0">
                  <a:solidFill>
                    <a:srgbClr val="002060"/>
                  </a:solidFill>
                  <a:latin typeface="Arial" panose="020B0604020202020204" pitchFamily="34" charset="0"/>
                  <a:cs typeface="Arial" panose="020B0604020202020204" pitchFamily="34" charset="0"/>
                </a:rPr>
                <a:t> </a:t>
              </a:r>
              <a:endParaRPr lang="en-US" sz="3600" dirty="0">
                <a:solidFill>
                  <a:srgbClr val="002060"/>
                </a:solidFill>
              </a:endParaRPr>
            </a:p>
          </p:txBody>
        </p:sp>
        <p:sp>
          <p:nvSpPr>
            <p:cNvPr id="5" name="Rectangle 4"/>
            <p:cNvSpPr/>
            <p:nvPr/>
          </p:nvSpPr>
          <p:spPr>
            <a:xfrm>
              <a:off x="5907315" y="4690834"/>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200" dirty="0" err="1">
                  <a:solidFill>
                    <a:srgbClr val="002060"/>
                  </a:solidFill>
                  <a:latin typeface="Arial" panose="020B0604020202020204" pitchFamily="34" charset="0"/>
                  <a:cs typeface="Arial" panose="020B0604020202020204" pitchFamily="34" charset="0"/>
                </a:rPr>
                <a:t>Anh</a:t>
              </a:r>
              <a:r>
                <a:rPr lang="en-US" altLang="vi-VN" sz="3200"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trẻ</a:t>
              </a:r>
              <a:r>
                <a:rPr lang="en-US" altLang="vi-VN" sz="3200" b="1"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và</a:t>
              </a:r>
              <a:r>
                <a:rPr lang="en-US" altLang="vi-VN" sz="3200" b="1"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thật</a:t>
              </a:r>
              <a:r>
                <a:rPr lang="en-US" altLang="vi-VN" sz="3200" b="1"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khỏe</a:t>
              </a:r>
              <a:r>
                <a:rPr lang="en-US" altLang="vi-VN" sz="3200" b="1" dirty="0">
                  <a:solidFill>
                    <a:srgbClr val="002060"/>
                  </a:solidFill>
                  <a:latin typeface="Arial" panose="020B0604020202020204" pitchFamily="34" charset="0"/>
                  <a:cs typeface="Arial" panose="020B0604020202020204" pitchFamily="34" charset="0"/>
                </a:rPr>
                <a:t> </a:t>
              </a:r>
              <a:r>
                <a:rPr lang="en-US" altLang="vi-VN" sz="3200" b="1" dirty="0" err="1">
                  <a:solidFill>
                    <a:srgbClr val="002060"/>
                  </a:solidFill>
                  <a:latin typeface="Arial" panose="020B0604020202020204" pitchFamily="34" charset="0"/>
                  <a:cs typeface="Arial" panose="020B0604020202020204" pitchFamily="34" charset="0"/>
                </a:rPr>
                <a:t>mạnh</a:t>
              </a:r>
              <a:r>
                <a:rPr lang="en-US" altLang="vi-VN" sz="3200" b="1" dirty="0">
                  <a:solidFill>
                    <a:srgbClr val="002060"/>
                  </a:solidFill>
                  <a:latin typeface="Arial" panose="020B0604020202020204" pitchFamily="34" charset="0"/>
                  <a:cs typeface="Arial" panose="020B0604020202020204" pitchFamily="34" charset="0"/>
                </a:rPr>
                <a:t>.</a:t>
              </a:r>
              <a:endParaRPr lang="en-US" sz="3200" b="1" dirty="0">
                <a:solidFill>
                  <a:srgbClr val="002060"/>
                </a:solidFill>
              </a:endParaRPr>
            </a:p>
          </p:txBody>
        </p:sp>
      </p:grpSp>
      <p:sp>
        <p:nvSpPr>
          <p:cNvPr id="6" name="Rounded Rectangle 5"/>
          <p:cNvSpPr/>
          <p:nvPr/>
        </p:nvSpPr>
        <p:spPr>
          <a:xfrm>
            <a:off x="420912" y="343619"/>
            <a:ext cx="11350174" cy="646986"/>
          </a:xfrm>
          <a:prstGeom prst="roundRect">
            <a:avLst/>
          </a:prstGeom>
          <a:solidFill>
            <a:schemeClr val="tx1"/>
          </a:solidFill>
          <a:ln>
            <a:solidFill>
              <a:schemeClr val="bg1"/>
            </a:solidFill>
          </a:ln>
        </p:spPr>
        <p:txBody>
          <a:bodyPr wrap="square">
            <a:spAutoFit/>
          </a:bodyPr>
          <a:lstStyle/>
          <a:p>
            <a:pPr algn="ctr"/>
            <a:r>
              <a:rPr lang="nl-NL" sz="3200" i="1" dirty="0">
                <a:solidFill>
                  <a:schemeClr val="bg1"/>
                </a:solidFill>
                <a:latin typeface="Arial" panose="020B0604020202020204" pitchFamily="34" charset="0"/>
                <a:cs typeface="Arial" panose="020B0604020202020204" pitchFamily="34" charset="0"/>
              </a:rPr>
              <a:t>3. Đặt câu hỏi cho những từ ngữ chỉ các sự vật vừa tìm được</a:t>
            </a:r>
            <a:endParaRPr lang="en-US" sz="3200" dirty="0">
              <a:solidFill>
                <a:schemeClr val="bg1"/>
              </a:solidFill>
              <a:latin typeface="Arial" panose="020B0604020202020204" pitchFamily="34" charset="0"/>
              <a:cs typeface="Arial" panose="020B0604020202020204" pitchFamily="34" charset="0"/>
            </a:endParaRPr>
          </a:p>
        </p:txBody>
      </p:sp>
      <p:sp>
        <p:nvSpPr>
          <p:cNvPr id="8" name="Rectangle 7"/>
          <p:cNvSpPr/>
          <p:nvPr/>
        </p:nvSpPr>
        <p:spPr>
          <a:xfrm>
            <a:off x="6547758" y="1625420"/>
            <a:ext cx="5266641" cy="769441"/>
          </a:xfrm>
          <a:prstGeom prst="rect">
            <a:avLst/>
          </a:prstGeom>
          <a:solidFill>
            <a:schemeClr val="accent4">
              <a:lumMod val="60000"/>
              <a:lumOff val="40000"/>
            </a:schemeClr>
          </a:solidFill>
          <a:ln>
            <a:solidFill>
              <a:schemeClr val="bg1"/>
            </a:solidFill>
          </a:ln>
        </p:spPr>
        <p:txBody>
          <a:bodyPr wrap="square">
            <a:spAutoFit/>
          </a:bodyPr>
          <a:lstStyle/>
          <a:p>
            <a:pPr algn="ctr"/>
            <a:r>
              <a:rPr lang="nl-NL" sz="4400" dirty="0">
                <a:solidFill>
                  <a:schemeClr val="accent2">
                    <a:lumMod val="75000"/>
                  </a:schemeClr>
                </a:solidFill>
                <a:latin typeface="Arial" panose="020B0604020202020204" pitchFamily="34" charset="0"/>
                <a:cs typeface="Arial" panose="020B0604020202020204" pitchFamily="34" charset="0"/>
              </a:rPr>
              <a:t>Cây cối </a:t>
            </a:r>
            <a:r>
              <a:rPr lang="nl-NL" sz="4400" b="1" i="1" dirty="0">
                <a:solidFill>
                  <a:srgbClr val="C00000"/>
                </a:solidFill>
                <a:latin typeface="Arial" panose="020B0604020202020204" pitchFamily="34" charset="0"/>
                <a:cs typeface="Arial" panose="020B0604020202020204" pitchFamily="34" charset="0"/>
              </a:rPr>
              <a:t>thế nào?</a:t>
            </a:r>
            <a:endParaRPr lang="en-US" sz="4400" b="1" i="1" dirty="0">
              <a:solidFill>
                <a:srgbClr val="C00000"/>
              </a:solidFill>
              <a:latin typeface="Arial" panose="020B0604020202020204" pitchFamily="34" charset="0"/>
              <a:cs typeface="Arial" panose="020B0604020202020204" pitchFamily="34" charset="0"/>
            </a:endParaRPr>
          </a:p>
        </p:txBody>
      </p:sp>
      <p:sp>
        <p:nvSpPr>
          <p:cNvPr id="10" name="Rectangle 9"/>
          <p:cNvSpPr/>
          <p:nvPr/>
        </p:nvSpPr>
        <p:spPr>
          <a:xfrm>
            <a:off x="6547758" y="2788278"/>
            <a:ext cx="5266641" cy="830997"/>
          </a:xfrm>
          <a:prstGeom prst="rect">
            <a:avLst/>
          </a:prstGeom>
          <a:solidFill>
            <a:schemeClr val="accent4">
              <a:lumMod val="60000"/>
              <a:lumOff val="40000"/>
            </a:schemeClr>
          </a:solidFill>
          <a:ln>
            <a:solidFill>
              <a:schemeClr val="bg1"/>
            </a:solidFill>
          </a:ln>
        </p:spPr>
        <p:txBody>
          <a:bodyPr wrap="square">
            <a:spAutoFit/>
          </a:bodyPr>
          <a:lstStyle/>
          <a:p>
            <a:pPr algn="ctr"/>
            <a:r>
              <a:rPr lang="nl-NL" sz="4800" dirty="0">
                <a:solidFill>
                  <a:schemeClr val="accent2">
                    <a:lumMod val="75000"/>
                  </a:schemeClr>
                </a:solidFill>
                <a:latin typeface="Arial" panose="020B0604020202020204" pitchFamily="34" charset="0"/>
                <a:cs typeface="Arial" panose="020B0604020202020204" pitchFamily="34" charset="0"/>
              </a:rPr>
              <a:t>Nhà cửa </a:t>
            </a:r>
            <a:r>
              <a:rPr lang="nl-NL" sz="4800" b="1" i="1" dirty="0">
                <a:solidFill>
                  <a:srgbClr val="C00000"/>
                </a:solidFill>
                <a:latin typeface="Arial" panose="020B0604020202020204" pitchFamily="34" charset="0"/>
                <a:cs typeface="Arial" panose="020B0604020202020204" pitchFamily="34" charset="0"/>
              </a:rPr>
              <a:t>thế nào?</a:t>
            </a:r>
            <a:endParaRPr lang="en-US" sz="4800" b="1" i="1" dirty="0">
              <a:solidFill>
                <a:srgbClr val="C00000"/>
              </a:solidFill>
              <a:latin typeface="Arial" panose="020B0604020202020204" pitchFamily="34" charset="0"/>
              <a:cs typeface="Arial" panose="020B0604020202020204" pitchFamily="34" charset="0"/>
            </a:endParaRPr>
          </a:p>
        </p:txBody>
      </p:sp>
      <p:sp>
        <p:nvSpPr>
          <p:cNvPr id="11" name="Rectangle 10"/>
          <p:cNvSpPr/>
          <p:nvPr/>
        </p:nvSpPr>
        <p:spPr>
          <a:xfrm>
            <a:off x="6547758" y="3848241"/>
            <a:ext cx="5223328" cy="1323439"/>
          </a:xfrm>
          <a:prstGeom prst="rect">
            <a:avLst/>
          </a:prstGeom>
          <a:solidFill>
            <a:schemeClr val="accent4">
              <a:lumMod val="60000"/>
              <a:lumOff val="40000"/>
            </a:schemeClr>
          </a:solidFill>
          <a:ln>
            <a:solidFill>
              <a:schemeClr val="bg1"/>
            </a:solidFill>
          </a:ln>
        </p:spPr>
        <p:txBody>
          <a:bodyPr wrap="square">
            <a:spAutoFit/>
          </a:bodyPr>
          <a:lstStyle/>
          <a:p>
            <a:pPr algn="ctr"/>
            <a:r>
              <a:rPr lang="nl-NL" sz="4000" dirty="0">
                <a:solidFill>
                  <a:schemeClr val="accent2">
                    <a:lumMod val="75000"/>
                  </a:schemeClr>
                </a:solidFill>
                <a:latin typeface="Arial" panose="020B0604020202020204" pitchFamily="34" charset="0"/>
                <a:cs typeface="Arial" panose="020B0604020202020204" pitchFamily="34" charset="0"/>
              </a:rPr>
              <a:t>Chúng (đàn voi) </a:t>
            </a:r>
          </a:p>
          <a:p>
            <a:pPr algn="ctr"/>
            <a:r>
              <a:rPr lang="nl-NL" sz="4000" b="1" i="1" dirty="0">
                <a:solidFill>
                  <a:srgbClr val="C00000"/>
                </a:solidFill>
                <a:latin typeface="Arial" panose="020B0604020202020204" pitchFamily="34" charset="0"/>
                <a:cs typeface="Arial" panose="020B0604020202020204" pitchFamily="34" charset="0"/>
              </a:rPr>
              <a:t>thế nào?</a:t>
            </a:r>
            <a:endParaRPr lang="en-US" sz="4000" b="1" i="1" dirty="0">
              <a:solidFill>
                <a:srgbClr val="C00000"/>
              </a:solidFill>
              <a:latin typeface="Arial" panose="020B0604020202020204" pitchFamily="34" charset="0"/>
              <a:cs typeface="Arial" panose="020B0604020202020204" pitchFamily="34" charset="0"/>
            </a:endParaRPr>
          </a:p>
        </p:txBody>
      </p:sp>
      <p:sp>
        <p:nvSpPr>
          <p:cNvPr id="12" name="Rectangle 11"/>
          <p:cNvSpPr/>
          <p:nvPr/>
        </p:nvSpPr>
        <p:spPr>
          <a:xfrm>
            <a:off x="6547758" y="5263242"/>
            <a:ext cx="5266641" cy="1323439"/>
          </a:xfrm>
          <a:prstGeom prst="rect">
            <a:avLst/>
          </a:prstGeom>
          <a:solidFill>
            <a:schemeClr val="accent4">
              <a:lumMod val="60000"/>
              <a:lumOff val="40000"/>
            </a:schemeClr>
          </a:solidFill>
          <a:ln>
            <a:solidFill>
              <a:schemeClr val="bg1"/>
            </a:solidFill>
          </a:ln>
        </p:spPr>
        <p:txBody>
          <a:bodyPr wrap="square">
            <a:spAutoFit/>
          </a:bodyPr>
          <a:lstStyle/>
          <a:p>
            <a:pPr algn="ctr"/>
            <a:r>
              <a:rPr lang="nl-NL" sz="4000" dirty="0">
                <a:solidFill>
                  <a:schemeClr val="accent2">
                    <a:lumMod val="75000"/>
                  </a:schemeClr>
                </a:solidFill>
                <a:latin typeface="Arial" panose="020B0604020202020204" pitchFamily="34" charset="0"/>
                <a:cs typeface="Arial" panose="020B0604020202020204" pitchFamily="34" charset="0"/>
              </a:rPr>
              <a:t>Anh (người quản tượng) </a:t>
            </a:r>
            <a:r>
              <a:rPr lang="nl-NL" sz="4000" b="1" i="1" dirty="0">
                <a:solidFill>
                  <a:srgbClr val="C00000"/>
                </a:solidFill>
                <a:latin typeface="Arial" panose="020B0604020202020204" pitchFamily="34" charset="0"/>
                <a:cs typeface="Arial" panose="020B0604020202020204" pitchFamily="34" charset="0"/>
              </a:rPr>
              <a:t>thế nào?</a:t>
            </a:r>
            <a:endParaRPr lang="en-US" sz="4000" b="1" i="1" dirty="0">
              <a:solidFill>
                <a:srgbClr val="C00000"/>
              </a:solidFill>
              <a:latin typeface="Arial" panose="020B0604020202020204" pitchFamily="34" charset="0"/>
              <a:cs typeface="Arial" panose="020B0604020202020204" pitchFamily="34" charset="0"/>
            </a:endParaRPr>
          </a:p>
        </p:txBody>
      </p:sp>
      <p:sp>
        <p:nvSpPr>
          <p:cNvPr id="13" name="Freeform 5">
            <a:extLst>
              <a:ext uri="{FF2B5EF4-FFF2-40B4-BE49-F238E27FC236}">
                <a16:creationId xmlns:a16="http://schemas.microsoft.com/office/drawing/2014/main" id="{6E75AEB3-E066-4B3C-B31B-53412F076761}"/>
              </a:ext>
            </a:extLst>
          </p:cNvPr>
          <p:cNvSpPr/>
          <p:nvPr/>
        </p:nvSpPr>
        <p:spPr bwMode="auto">
          <a:xfrm rot="5844680">
            <a:off x="5709208" y="1679432"/>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rgbClr val="C00000"/>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4" name="Freeform 5">
            <a:extLst>
              <a:ext uri="{FF2B5EF4-FFF2-40B4-BE49-F238E27FC236}">
                <a16:creationId xmlns:a16="http://schemas.microsoft.com/office/drawing/2014/main" id="{6E75AEB3-E066-4B3C-B31B-53412F076761}"/>
              </a:ext>
            </a:extLst>
          </p:cNvPr>
          <p:cNvSpPr/>
          <p:nvPr/>
        </p:nvSpPr>
        <p:spPr bwMode="auto">
          <a:xfrm rot="5844680">
            <a:off x="5709208" y="2862431"/>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rgbClr val="C00000"/>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5" name="Freeform 5">
            <a:extLst>
              <a:ext uri="{FF2B5EF4-FFF2-40B4-BE49-F238E27FC236}">
                <a16:creationId xmlns:a16="http://schemas.microsoft.com/office/drawing/2014/main" id="{6E75AEB3-E066-4B3C-B31B-53412F076761}"/>
              </a:ext>
            </a:extLst>
          </p:cNvPr>
          <p:cNvSpPr/>
          <p:nvPr/>
        </p:nvSpPr>
        <p:spPr bwMode="auto">
          <a:xfrm rot="5844680">
            <a:off x="5709207" y="4047037"/>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rgbClr val="C00000"/>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6" name="Freeform 5">
            <a:extLst>
              <a:ext uri="{FF2B5EF4-FFF2-40B4-BE49-F238E27FC236}">
                <a16:creationId xmlns:a16="http://schemas.microsoft.com/office/drawing/2014/main" id="{6E75AEB3-E066-4B3C-B31B-53412F076761}"/>
              </a:ext>
            </a:extLst>
          </p:cNvPr>
          <p:cNvSpPr/>
          <p:nvPr/>
        </p:nvSpPr>
        <p:spPr bwMode="auto">
          <a:xfrm rot="5844680">
            <a:off x="5709206" y="5520465"/>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rgbClr val="C00000"/>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Tree>
    <p:extLst>
      <p:ext uri="{BB962C8B-B14F-4D97-AF65-F5344CB8AC3E}">
        <p14:creationId xmlns:p14="http://schemas.microsoft.com/office/powerpoint/2010/main" val="28293142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16667E-6 -7.40741E-7 L -0.46822 0.12454 " pathEditMode="relative" rAng="0" ptsTypes="AA">
                                      <p:cBhvr>
                                        <p:cTn id="6" dur="2000" fill="hold"/>
                                        <p:tgtEl>
                                          <p:spTgt spid="9"/>
                                        </p:tgtEl>
                                        <p:attrNameLst>
                                          <p:attrName>ppt_x</p:attrName>
                                          <p:attrName>ppt_y</p:attrName>
                                        </p:attrNameLst>
                                      </p:cBhvr>
                                      <p:rCtr x="-23411" y="6227"/>
                                    </p:animMotion>
                                  </p:childTnLst>
                                </p:cTn>
                              </p:par>
                            </p:childTnLst>
                          </p:cTn>
                        </p:par>
                        <p:par>
                          <p:cTn id="7" fill="hold">
                            <p:stCondLst>
                              <p:cond delay="2000"/>
                            </p:stCondLst>
                            <p:childTnLst>
                              <p:par>
                                <p:cTn id="8" presetID="42"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par>
                          <p:cTn id="27" fill="hold">
                            <p:stCondLst>
                              <p:cond delay="500"/>
                            </p:stCondLst>
                            <p:childTnLst>
                              <p:par>
                                <p:cTn id="28" presetID="16" presetClass="entr" presetSubtype="21"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par>
                          <p:cTn id="36" fill="hold">
                            <p:stCondLst>
                              <p:cond delay="500"/>
                            </p:stCondLst>
                            <p:childTnLst>
                              <p:par>
                                <p:cTn id="37" presetID="16" presetClass="entr" presetSubtype="21"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arn(inVertical)">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arn(inVertical)">
                                      <p:cBhvr>
                                        <p:cTn id="44" dur="500"/>
                                        <p:tgtEl>
                                          <p:spTgt spid="16"/>
                                        </p:tgtEl>
                                      </p:cBhvr>
                                    </p:animEffect>
                                  </p:childTnLst>
                                </p:cTn>
                              </p:par>
                            </p:childTnLst>
                          </p:cTn>
                        </p:par>
                        <p:par>
                          <p:cTn id="45" fill="hold">
                            <p:stCondLst>
                              <p:cond delay="500"/>
                            </p:stCondLst>
                            <p:childTnLst>
                              <p:par>
                                <p:cTn id="46" presetID="16" presetClass="entr" presetSubtype="21"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1" grpId="0" animBg="1"/>
      <p:bldP spid="12" grpId="0" animBg="1"/>
      <p:bldP spid="13" grpId="0" animBg="1"/>
      <p:bldP spid="14"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grpSp>
        <p:nvGrpSpPr>
          <p:cNvPr id="9" name="Group 8"/>
          <p:cNvGrpSpPr/>
          <p:nvPr/>
        </p:nvGrpSpPr>
        <p:grpSpPr>
          <a:xfrm>
            <a:off x="549723" y="1843092"/>
            <a:ext cx="5471887" cy="4670879"/>
            <a:chOff x="5907315" y="725713"/>
            <a:chExt cx="5471887" cy="4670879"/>
          </a:xfrm>
        </p:grpSpPr>
        <p:sp>
          <p:nvSpPr>
            <p:cNvPr id="2" name="Rectangle 1"/>
            <p:cNvSpPr/>
            <p:nvPr/>
          </p:nvSpPr>
          <p:spPr>
            <a:xfrm>
              <a:off x="5907317" y="725713"/>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Cây</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cối</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xanh</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um.</a:t>
              </a:r>
              <a:endParaRPr lang="en-US" sz="3600" dirty="0">
                <a:solidFill>
                  <a:schemeClr val="tx1">
                    <a:lumMod val="85000"/>
                    <a:lumOff val="15000"/>
                  </a:schemeClr>
                </a:solidFill>
              </a:endParaRPr>
            </a:p>
          </p:txBody>
        </p:sp>
        <p:sp>
          <p:nvSpPr>
            <p:cNvPr id="3" name="Rectangle 2"/>
            <p:cNvSpPr/>
            <p:nvPr/>
          </p:nvSpPr>
          <p:spPr>
            <a:xfrm>
              <a:off x="5907315" y="1971220"/>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Nhà</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cửa</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thưa</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thớt</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dần</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a:t>
              </a:r>
              <a:endParaRPr lang="en-US" sz="3600" dirty="0">
                <a:solidFill>
                  <a:schemeClr val="tx1">
                    <a:lumMod val="85000"/>
                    <a:lumOff val="15000"/>
                  </a:schemeClr>
                </a:solidFill>
              </a:endParaRPr>
            </a:p>
          </p:txBody>
        </p:sp>
        <p:sp>
          <p:nvSpPr>
            <p:cNvPr id="4" name="Rectangle 3"/>
            <p:cNvSpPr/>
            <p:nvPr/>
          </p:nvSpPr>
          <p:spPr>
            <a:xfrm>
              <a:off x="5907316" y="3216727"/>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Chúng</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thật</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hiền</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lành</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endParaRPr lang="en-US" sz="3600" dirty="0">
                <a:solidFill>
                  <a:schemeClr val="tx1">
                    <a:lumMod val="85000"/>
                    <a:lumOff val="15000"/>
                  </a:schemeClr>
                </a:solidFill>
              </a:endParaRPr>
            </a:p>
          </p:txBody>
        </p:sp>
        <p:sp>
          <p:nvSpPr>
            <p:cNvPr id="5" name="Rectangle 4"/>
            <p:cNvSpPr/>
            <p:nvPr/>
          </p:nvSpPr>
          <p:spPr>
            <a:xfrm>
              <a:off x="5907315" y="4424134"/>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Anh</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trẻ</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và</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thật</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khỏe</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mạnh</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a:t>
              </a:r>
              <a:endParaRPr lang="en-US" sz="3200" dirty="0">
                <a:solidFill>
                  <a:schemeClr val="tx1">
                    <a:lumMod val="85000"/>
                    <a:lumOff val="15000"/>
                  </a:schemeClr>
                </a:solidFill>
              </a:endParaRPr>
            </a:p>
          </p:txBody>
        </p:sp>
      </p:grpSp>
      <p:sp>
        <p:nvSpPr>
          <p:cNvPr id="6" name="Rounded Rectangle 5"/>
          <p:cNvSpPr/>
          <p:nvPr/>
        </p:nvSpPr>
        <p:spPr>
          <a:xfrm>
            <a:off x="420912" y="343619"/>
            <a:ext cx="11351988" cy="1328023"/>
          </a:xfrm>
          <a:prstGeom prst="roundRect">
            <a:avLst/>
          </a:prstGeom>
          <a:solidFill>
            <a:schemeClr val="accent1"/>
          </a:solidFill>
          <a:ln>
            <a:solidFill>
              <a:schemeClr val="bg1"/>
            </a:solidFill>
          </a:ln>
        </p:spPr>
        <p:txBody>
          <a:bodyPr wrap="square">
            <a:spAutoFit/>
          </a:bodyPr>
          <a:lstStyle/>
          <a:p>
            <a:pPr algn="ctr"/>
            <a:r>
              <a:rPr lang="nl-NL" sz="3600" dirty="0">
                <a:solidFill>
                  <a:schemeClr val="bg1"/>
                </a:solidFill>
                <a:latin typeface="Arial" panose="020B0604020202020204" pitchFamily="34" charset="0"/>
                <a:cs typeface="Arial" panose="020B0604020202020204" pitchFamily="34" charset="0"/>
              </a:rPr>
              <a:t>4. Tìm những từ ngữ miêu tả sự vật được miêu tả trong mỗi câu</a:t>
            </a:r>
            <a:endParaRPr lang="en-US" sz="3600" dirty="0">
              <a:solidFill>
                <a:schemeClr val="bg1"/>
              </a:solidFill>
              <a:latin typeface="Arial" panose="020B0604020202020204" pitchFamily="34" charset="0"/>
              <a:cs typeface="Arial" panose="020B0604020202020204" pitchFamily="34" charset="0"/>
            </a:endParaRPr>
          </a:p>
        </p:txBody>
      </p:sp>
      <p:sp>
        <p:nvSpPr>
          <p:cNvPr id="7" name="Frame 6"/>
          <p:cNvSpPr/>
          <p:nvPr/>
        </p:nvSpPr>
        <p:spPr>
          <a:xfrm>
            <a:off x="6819900" y="2000250"/>
            <a:ext cx="1771650" cy="666750"/>
          </a:xfrm>
          <a:prstGeom prst="frame">
            <a:avLst/>
          </a:prstGeom>
          <a:solidFill>
            <a:schemeClr val="accent2">
              <a:lumMod val="75000"/>
            </a:schemeClr>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7" name="Frame 16"/>
          <p:cNvSpPr/>
          <p:nvPr/>
        </p:nvSpPr>
        <p:spPr>
          <a:xfrm>
            <a:off x="6248400" y="3216507"/>
            <a:ext cx="1924050" cy="666750"/>
          </a:xfrm>
          <a:prstGeom prst="frame">
            <a:avLst/>
          </a:prstGeom>
          <a:solidFill>
            <a:schemeClr val="accent2">
              <a:lumMod val="75000"/>
            </a:schemeClr>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8" name="Frame 17"/>
          <p:cNvSpPr/>
          <p:nvPr/>
        </p:nvSpPr>
        <p:spPr>
          <a:xfrm>
            <a:off x="6438900" y="4486960"/>
            <a:ext cx="1543050" cy="666750"/>
          </a:xfrm>
          <a:prstGeom prst="frame">
            <a:avLst/>
          </a:prstGeom>
          <a:solidFill>
            <a:schemeClr val="accent2">
              <a:lumMod val="75000"/>
            </a:schemeClr>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9" name="Frame 18"/>
          <p:cNvSpPr/>
          <p:nvPr/>
        </p:nvSpPr>
        <p:spPr>
          <a:xfrm>
            <a:off x="6181725" y="5694367"/>
            <a:ext cx="923925" cy="666750"/>
          </a:xfrm>
          <a:prstGeom prst="frame">
            <a:avLst/>
          </a:prstGeom>
          <a:solidFill>
            <a:schemeClr val="accent2">
              <a:lumMod val="75000"/>
            </a:schemeClr>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0" name="Rounded Rectangle 19"/>
          <p:cNvSpPr/>
          <p:nvPr/>
        </p:nvSpPr>
        <p:spPr>
          <a:xfrm>
            <a:off x="389606" y="4232507"/>
            <a:ext cx="4227750" cy="2553891"/>
          </a:xfrm>
          <a:prstGeom prst="roundRect">
            <a:avLst/>
          </a:prstGeom>
          <a:solidFill>
            <a:schemeClr val="tx1"/>
          </a:solidFill>
          <a:ln>
            <a:solidFill>
              <a:schemeClr val="bg1"/>
            </a:solidFill>
          </a:ln>
        </p:spPr>
        <p:txBody>
          <a:bodyPr wrap="square">
            <a:spAutoFit/>
          </a:bodyPr>
          <a:lstStyle/>
          <a:p>
            <a:pPr algn="ctr"/>
            <a:r>
              <a:rPr lang="nl-NL" sz="3600" i="1" dirty="0">
                <a:solidFill>
                  <a:schemeClr val="bg1"/>
                </a:solidFill>
                <a:latin typeface="Arial" panose="020B0604020202020204" pitchFamily="34" charset="0"/>
                <a:cs typeface="Arial" panose="020B0604020202020204" pitchFamily="34" charset="0"/>
              </a:rPr>
              <a:t>Các từ chỉ các sự vật được miêu tả là bộ phận nào trong câu kể? </a:t>
            </a:r>
            <a:endParaRPr lang="en-US" sz="3600" dirty="0">
              <a:solidFill>
                <a:schemeClr val="bg1"/>
              </a:solidFill>
              <a:latin typeface="Arial" panose="020B0604020202020204" pitchFamily="34" charset="0"/>
              <a:cs typeface="Arial" panose="020B0604020202020204" pitchFamily="34" charset="0"/>
            </a:endParaRPr>
          </a:p>
        </p:txBody>
      </p:sp>
      <p:sp>
        <p:nvSpPr>
          <p:cNvPr id="21" name="Rounded Rectangle 20"/>
          <p:cNvSpPr/>
          <p:nvPr/>
        </p:nvSpPr>
        <p:spPr>
          <a:xfrm>
            <a:off x="807356" y="6989908"/>
            <a:ext cx="3657600" cy="919401"/>
          </a:xfrm>
          <a:prstGeom prst="roundRect">
            <a:avLst/>
          </a:prstGeom>
          <a:solidFill>
            <a:schemeClr val="accent4">
              <a:lumMod val="60000"/>
              <a:lumOff val="40000"/>
            </a:schemeClr>
          </a:solidFill>
          <a:ln>
            <a:solidFill>
              <a:schemeClr val="bg1"/>
            </a:solidFill>
          </a:ln>
        </p:spPr>
        <p:txBody>
          <a:bodyPr wrap="square">
            <a:spAutoFit/>
          </a:bodyPr>
          <a:lstStyle/>
          <a:p>
            <a:pPr algn="ctr"/>
            <a:r>
              <a:rPr lang="nl-NL" sz="4800" i="1" dirty="0">
                <a:latin typeface="Arial" panose="020B0604020202020204" pitchFamily="34" charset="0"/>
                <a:cs typeface="Arial" panose="020B0604020202020204" pitchFamily="34" charset="0"/>
              </a:rPr>
              <a:t>Là chủ ngữ</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83960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04167E-6 7.40741E-7 L 0.44466 0.00787 " pathEditMode="relative" rAng="0" ptsTypes="AA">
                                      <p:cBhvr>
                                        <p:cTn id="6" dur="2000" fill="hold"/>
                                        <p:tgtEl>
                                          <p:spTgt spid="9"/>
                                        </p:tgtEl>
                                        <p:attrNameLst>
                                          <p:attrName>ppt_x</p:attrName>
                                          <p:attrName>ppt_y</p:attrName>
                                        </p:attrNameLst>
                                      </p:cBhvr>
                                      <p:rCtr x="22227" y="394"/>
                                    </p:animMotion>
                                  </p:childTnLst>
                                </p:cTn>
                              </p:par>
                            </p:childTnLst>
                          </p:cTn>
                        </p:par>
                        <p:par>
                          <p:cTn id="7" fill="hold">
                            <p:stCondLst>
                              <p:cond delay="2000"/>
                            </p:stCondLst>
                            <p:childTnLst>
                              <p:par>
                                <p:cTn id="8" presetID="42"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1000"/>
                                        <p:tgtEl>
                                          <p:spTgt spid="7"/>
                                        </p:tgtEl>
                                      </p:cBhvr>
                                    </p:animEffect>
                                  </p:childTnLst>
                                  <p:subTnLst>
                                    <p:audio>
                                      <p:cMediaNode>
                                        <p:cTn display="0" masterRel="sameClick">
                                          <p:stCondLst>
                                            <p:cond evt="begin" delay="0">
                                              <p:tn val="15"/>
                                            </p:cond>
                                          </p:stCondLst>
                                          <p:endCondLst>
                                            <p:cond evt="onStopAudio" delay="0">
                                              <p:tgtEl>
                                                <p:sldTgt/>
                                              </p:tgtEl>
                                            </p:cond>
                                          </p:endCondLst>
                                        </p:cTn>
                                        <p:tgtEl>
                                          <p:sndTgt r:embed="rId2" name="arrow.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1000"/>
                                        <p:tgtEl>
                                          <p:spTgt spid="17"/>
                                        </p:tgtEl>
                                      </p:cBhvr>
                                    </p:animEffect>
                                  </p:childTnLst>
                                  <p:subTnLst>
                                    <p:audio>
                                      <p:cMediaNode>
                                        <p:cTn display="0" masterRel="sameClick">
                                          <p:stCondLst>
                                            <p:cond evt="begin" delay="0">
                                              <p:tn val="20"/>
                                            </p:cond>
                                          </p:stCondLst>
                                          <p:endCondLst>
                                            <p:cond evt="onStopAudio" delay="0">
                                              <p:tgtEl>
                                                <p:sldTgt/>
                                              </p:tgtEl>
                                            </p:cond>
                                          </p:endCondLst>
                                        </p:cTn>
                                        <p:tgtEl>
                                          <p:sndTgt r:embed="rId2" name="arrow.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1000"/>
                                        <p:tgtEl>
                                          <p:spTgt spid="18"/>
                                        </p:tgtEl>
                                      </p:cBhvr>
                                    </p:animEffect>
                                  </p:childTnLst>
                                  <p:subTnLst>
                                    <p:audio>
                                      <p:cMediaNode>
                                        <p:cTn display="0" masterRel="sameClick">
                                          <p:stCondLst>
                                            <p:cond evt="begin" delay="0">
                                              <p:tn val="25"/>
                                            </p:cond>
                                          </p:stCondLst>
                                          <p:endCondLst>
                                            <p:cond evt="onStopAudio" delay="0">
                                              <p:tgtEl>
                                                <p:sldTgt/>
                                              </p:tgtEl>
                                            </p:cond>
                                          </p:endCondLst>
                                        </p:cTn>
                                        <p:tgtEl>
                                          <p:sndTgt r:embed="rId2" name="arrow.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1000"/>
                                        <p:tgtEl>
                                          <p:spTgt spid="19"/>
                                        </p:tgtEl>
                                      </p:cBhvr>
                                    </p:animEffect>
                                  </p:childTnLst>
                                  <p:subTnLst>
                                    <p:audio>
                                      <p:cMediaNode>
                                        <p:cTn display="0" masterRel="sameClick">
                                          <p:stCondLst>
                                            <p:cond evt="begin" delay="0">
                                              <p:tn val="30"/>
                                            </p:cond>
                                          </p:stCondLst>
                                          <p:endCondLst>
                                            <p:cond evt="onStopAudio" delay="0">
                                              <p:tgtEl>
                                                <p:sldTgt/>
                                              </p:tgtEl>
                                            </p:cond>
                                          </p:endCondLst>
                                        </p:cTn>
                                        <p:tgtEl>
                                          <p:sndTgt r:embed="rId2" name="arrow.wav"/>
                                        </p:tgtEl>
                                      </p:cMediaNode>
                                    </p:audio>
                                  </p:subTnLst>
                                </p:cTn>
                              </p:par>
                              <p:par>
                                <p:cTn id="33" presetID="52"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Scale>
                                      <p:cBhvr>
                                        <p:cTn id="35"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20"/>
                                        </p:tgtEl>
                                        <p:attrNameLst>
                                          <p:attrName>ppt_x</p:attrName>
                                          <p:attrName>ppt_y</p:attrName>
                                        </p:attrNameLst>
                                      </p:cBhvr>
                                    </p:animMotion>
                                    <p:animEffect transition="in" filter="fade">
                                      <p:cBhvr>
                                        <p:cTn id="37" dur="10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grpId="1" nodeType="clickEffect">
                                  <p:stCondLst>
                                    <p:cond delay="0"/>
                                  </p:stCondLst>
                                  <p:childTnLst>
                                    <p:animMotion origin="layout" path="M 1.45833E-6 -7.40741E-7 L 0.00872 -0.33426 " pathEditMode="relative" rAng="0" ptsTypes="AA">
                                      <p:cBhvr>
                                        <p:cTn id="41" dur="2000" fill="hold"/>
                                        <p:tgtEl>
                                          <p:spTgt spid="20"/>
                                        </p:tgtEl>
                                        <p:attrNameLst>
                                          <p:attrName>ppt_x</p:attrName>
                                          <p:attrName>ppt_y</p:attrName>
                                        </p:attrNameLst>
                                      </p:cBhvr>
                                      <p:rCtr x="430" y="-16713"/>
                                    </p:animMotion>
                                  </p:childTnLst>
                                </p:cTn>
                              </p:par>
                            </p:childTnLst>
                          </p:cTn>
                        </p:par>
                        <p:par>
                          <p:cTn id="42" fill="hold">
                            <p:stCondLst>
                              <p:cond delay="2000"/>
                            </p:stCondLst>
                            <p:childTnLst>
                              <p:par>
                                <p:cTn id="43" presetID="42" presetClass="path" presetSubtype="0" accel="50000" decel="50000" fill="hold" grpId="0" nodeType="afterEffect">
                                  <p:stCondLst>
                                    <p:cond delay="0"/>
                                  </p:stCondLst>
                                  <p:childTnLst>
                                    <p:animMotion origin="layout" path="M 3.95833E-6 -1.11111E-6 L -0.01094 -0.28287 " pathEditMode="relative" rAng="0" ptsTypes="AA">
                                      <p:cBhvr>
                                        <p:cTn id="44" dur="2000" fill="hold"/>
                                        <p:tgtEl>
                                          <p:spTgt spid="21"/>
                                        </p:tgtEl>
                                        <p:attrNameLst>
                                          <p:attrName>ppt_x</p:attrName>
                                          <p:attrName>ppt_y</p:attrName>
                                        </p:attrNameLst>
                                      </p:cBhvr>
                                      <p:rCtr x="117" y="-141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7" grpId="0" animBg="1"/>
      <p:bldP spid="18" grpId="0" animBg="1"/>
      <p:bldP spid="19" grpId="0" animBg="1"/>
      <p:bldP spid="20" grpId="0" animBg="1"/>
      <p:bldP spid="20" grpId="1" animBg="1"/>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grpSp>
        <p:nvGrpSpPr>
          <p:cNvPr id="9" name="Group 8"/>
          <p:cNvGrpSpPr/>
          <p:nvPr/>
        </p:nvGrpSpPr>
        <p:grpSpPr>
          <a:xfrm>
            <a:off x="6096906" y="1400184"/>
            <a:ext cx="5471887" cy="4670879"/>
            <a:chOff x="5907315" y="725713"/>
            <a:chExt cx="5471887" cy="4670879"/>
          </a:xfrm>
        </p:grpSpPr>
        <p:sp>
          <p:nvSpPr>
            <p:cNvPr id="2" name="Rectangle 1"/>
            <p:cNvSpPr/>
            <p:nvPr/>
          </p:nvSpPr>
          <p:spPr>
            <a:xfrm>
              <a:off x="5907317" y="725713"/>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Cây</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cối</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xanh</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um.</a:t>
              </a:r>
              <a:endParaRPr lang="en-US" sz="3600" dirty="0">
                <a:solidFill>
                  <a:schemeClr val="tx1">
                    <a:lumMod val="85000"/>
                    <a:lumOff val="15000"/>
                  </a:schemeClr>
                </a:solidFill>
              </a:endParaRPr>
            </a:p>
          </p:txBody>
        </p:sp>
        <p:sp>
          <p:nvSpPr>
            <p:cNvPr id="3" name="Rectangle 2"/>
            <p:cNvSpPr/>
            <p:nvPr/>
          </p:nvSpPr>
          <p:spPr>
            <a:xfrm>
              <a:off x="5907315" y="1971220"/>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Nhà</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cửa</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thưa</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thớt</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dần</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a:t>
              </a:r>
              <a:endParaRPr lang="en-US" sz="3600" dirty="0">
                <a:solidFill>
                  <a:schemeClr val="tx1">
                    <a:lumMod val="85000"/>
                    <a:lumOff val="15000"/>
                  </a:schemeClr>
                </a:solidFill>
              </a:endParaRPr>
            </a:p>
          </p:txBody>
        </p:sp>
        <p:sp>
          <p:nvSpPr>
            <p:cNvPr id="4" name="Rectangle 3"/>
            <p:cNvSpPr/>
            <p:nvPr/>
          </p:nvSpPr>
          <p:spPr>
            <a:xfrm>
              <a:off x="5907316" y="3216727"/>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Chúng</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thật</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hiền</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600" dirty="0" err="1">
                  <a:solidFill>
                    <a:schemeClr val="tx1">
                      <a:lumMod val="85000"/>
                      <a:lumOff val="15000"/>
                    </a:schemeClr>
                  </a:solidFill>
                  <a:latin typeface="Arial" panose="020B0604020202020204" pitchFamily="34" charset="0"/>
                  <a:cs typeface="Arial" panose="020B0604020202020204" pitchFamily="34" charset="0"/>
                </a:rPr>
                <a:t>lành</a:t>
              </a:r>
              <a:r>
                <a:rPr lang="en-US" altLang="vi-VN" sz="3600" dirty="0">
                  <a:solidFill>
                    <a:schemeClr val="tx1">
                      <a:lumMod val="85000"/>
                      <a:lumOff val="15000"/>
                    </a:schemeClr>
                  </a:solidFill>
                  <a:latin typeface="Arial" panose="020B0604020202020204" pitchFamily="34" charset="0"/>
                  <a:cs typeface="Arial" panose="020B0604020202020204" pitchFamily="34" charset="0"/>
                </a:rPr>
                <a:t>. </a:t>
              </a:r>
              <a:endParaRPr lang="en-US" sz="3600" dirty="0">
                <a:solidFill>
                  <a:schemeClr val="tx1">
                    <a:lumMod val="85000"/>
                    <a:lumOff val="15000"/>
                  </a:schemeClr>
                </a:solidFill>
              </a:endParaRPr>
            </a:p>
          </p:txBody>
        </p:sp>
        <p:sp>
          <p:nvSpPr>
            <p:cNvPr id="5" name="Rectangle 4"/>
            <p:cNvSpPr/>
            <p:nvPr/>
          </p:nvSpPr>
          <p:spPr>
            <a:xfrm>
              <a:off x="5907315" y="4424134"/>
              <a:ext cx="5471885" cy="9724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Anh</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trẻ</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và</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thật</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khỏe</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 </a:t>
              </a:r>
              <a:r>
                <a:rPr lang="en-US" altLang="vi-VN" sz="3200" dirty="0" err="1">
                  <a:solidFill>
                    <a:schemeClr val="tx1">
                      <a:lumMod val="85000"/>
                      <a:lumOff val="15000"/>
                    </a:schemeClr>
                  </a:solidFill>
                  <a:latin typeface="Arial" panose="020B0604020202020204" pitchFamily="34" charset="0"/>
                  <a:cs typeface="Arial" panose="020B0604020202020204" pitchFamily="34" charset="0"/>
                </a:rPr>
                <a:t>mạnh</a:t>
              </a:r>
              <a:r>
                <a:rPr lang="en-US" altLang="vi-VN" sz="3200" dirty="0">
                  <a:solidFill>
                    <a:schemeClr val="tx1">
                      <a:lumMod val="85000"/>
                      <a:lumOff val="15000"/>
                    </a:schemeClr>
                  </a:solidFill>
                  <a:latin typeface="Arial" panose="020B0604020202020204" pitchFamily="34" charset="0"/>
                  <a:cs typeface="Arial" panose="020B0604020202020204" pitchFamily="34" charset="0"/>
                </a:rPr>
                <a:t>.</a:t>
              </a:r>
              <a:endParaRPr lang="en-US" sz="3200" dirty="0">
                <a:solidFill>
                  <a:schemeClr val="tx1">
                    <a:lumMod val="85000"/>
                    <a:lumOff val="15000"/>
                  </a:schemeClr>
                </a:solidFill>
              </a:endParaRPr>
            </a:p>
          </p:txBody>
        </p:sp>
      </p:grpSp>
      <p:sp>
        <p:nvSpPr>
          <p:cNvPr id="6" name="Rounded Rectangle 5"/>
          <p:cNvSpPr/>
          <p:nvPr/>
        </p:nvSpPr>
        <p:spPr>
          <a:xfrm>
            <a:off x="420912" y="343619"/>
            <a:ext cx="11351988" cy="715089"/>
          </a:xfrm>
          <a:prstGeom prst="roundRect">
            <a:avLst/>
          </a:prstGeom>
          <a:solidFill>
            <a:srgbClr val="CE8124"/>
          </a:solidFill>
          <a:ln>
            <a:solidFill>
              <a:schemeClr val="bg1"/>
            </a:solidFill>
          </a:ln>
        </p:spPr>
        <p:txBody>
          <a:bodyPr wrap="square">
            <a:spAutoFit/>
          </a:bodyPr>
          <a:lstStyle/>
          <a:p>
            <a:pPr algn="ctr"/>
            <a:r>
              <a:rPr lang="nl-NL" sz="3600" dirty="0">
                <a:solidFill>
                  <a:schemeClr val="bg1"/>
                </a:solidFill>
                <a:latin typeface="Arial" panose="020B0604020202020204" pitchFamily="34" charset="0"/>
                <a:cs typeface="Arial" panose="020B0604020202020204" pitchFamily="34" charset="0"/>
              </a:rPr>
              <a:t>5. Đặt câu hỏi cho các từ ngữ vừa tìm được</a:t>
            </a:r>
            <a:endParaRPr lang="en-US" sz="3600" dirty="0">
              <a:solidFill>
                <a:schemeClr val="bg1"/>
              </a:solidFill>
              <a:latin typeface="Arial" panose="020B0604020202020204" pitchFamily="34" charset="0"/>
              <a:cs typeface="Arial" panose="020B0604020202020204" pitchFamily="34" charset="0"/>
            </a:endParaRPr>
          </a:p>
        </p:txBody>
      </p:sp>
      <p:sp>
        <p:nvSpPr>
          <p:cNvPr id="7" name="Frame 6"/>
          <p:cNvSpPr/>
          <p:nvPr/>
        </p:nvSpPr>
        <p:spPr>
          <a:xfrm>
            <a:off x="6915150" y="1580030"/>
            <a:ext cx="1771650" cy="666750"/>
          </a:xfrm>
          <a:prstGeom prst="frame">
            <a:avLst/>
          </a:prstGeom>
          <a:solidFill>
            <a:schemeClr val="accent2">
              <a:lumMod val="75000"/>
            </a:schemeClr>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7" name="Frame 16"/>
          <p:cNvSpPr/>
          <p:nvPr/>
        </p:nvSpPr>
        <p:spPr>
          <a:xfrm>
            <a:off x="6343650" y="2796287"/>
            <a:ext cx="1924050" cy="666750"/>
          </a:xfrm>
          <a:prstGeom prst="frame">
            <a:avLst/>
          </a:prstGeom>
          <a:solidFill>
            <a:schemeClr val="accent2">
              <a:lumMod val="75000"/>
            </a:schemeClr>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8" name="Frame 17"/>
          <p:cNvSpPr/>
          <p:nvPr/>
        </p:nvSpPr>
        <p:spPr>
          <a:xfrm>
            <a:off x="6534150" y="4066740"/>
            <a:ext cx="1543050" cy="666750"/>
          </a:xfrm>
          <a:prstGeom prst="frame">
            <a:avLst/>
          </a:prstGeom>
          <a:solidFill>
            <a:schemeClr val="accent2">
              <a:lumMod val="75000"/>
            </a:schemeClr>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9" name="Frame 18"/>
          <p:cNvSpPr/>
          <p:nvPr/>
        </p:nvSpPr>
        <p:spPr>
          <a:xfrm>
            <a:off x="6276975" y="5274147"/>
            <a:ext cx="923925" cy="666750"/>
          </a:xfrm>
          <a:prstGeom prst="frame">
            <a:avLst/>
          </a:prstGeom>
          <a:solidFill>
            <a:schemeClr val="accent2">
              <a:lumMod val="75000"/>
            </a:schemeClr>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0" name="Rectangle 19"/>
          <p:cNvSpPr/>
          <p:nvPr/>
        </p:nvSpPr>
        <p:spPr>
          <a:xfrm>
            <a:off x="285750" y="1475720"/>
            <a:ext cx="4501744" cy="769441"/>
          </a:xfrm>
          <a:prstGeom prst="rect">
            <a:avLst/>
          </a:prstGeom>
          <a:solidFill>
            <a:schemeClr val="tx1"/>
          </a:solidFill>
          <a:ln>
            <a:solidFill>
              <a:schemeClr val="bg1"/>
            </a:solidFill>
          </a:ln>
        </p:spPr>
        <p:txBody>
          <a:bodyPr wrap="square">
            <a:spAutoFit/>
          </a:bodyPr>
          <a:lstStyle/>
          <a:p>
            <a:pPr algn="ctr"/>
            <a:r>
              <a:rPr lang="nl-NL" sz="4400" b="1" i="1" dirty="0">
                <a:solidFill>
                  <a:srgbClr val="C00000"/>
                </a:solidFill>
                <a:latin typeface="Arial" panose="020B0604020202020204" pitchFamily="34" charset="0"/>
                <a:cs typeface="Arial" panose="020B0604020202020204" pitchFamily="34" charset="0"/>
              </a:rPr>
              <a:t>Cái gì </a:t>
            </a:r>
            <a:r>
              <a:rPr lang="nl-NL" sz="4400" dirty="0">
                <a:solidFill>
                  <a:schemeClr val="bg1"/>
                </a:solidFill>
                <a:latin typeface="Arial" panose="020B0604020202020204" pitchFamily="34" charset="0"/>
                <a:cs typeface="Arial" panose="020B0604020202020204" pitchFamily="34" charset="0"/>
              </a:rPr>
              <a:t>xanh um</a:t>
            </a:r>
            <a:r>
              <a:rPr lang="nl-NL" sz="4400" i="1" dirty="0">
                <a:solidFill>
                  <a:schemeClr val="bg1"/>
                </a:solidFill>
                <a:latin typeface="Arial" panose="020B0604020202020204" pitchFamily="34" charset="0"/>
                <a:cs typeface="Arial" panose="020B0604020202020204" pitchFamily="34" charset="0"/>
              </a:rPr>
              <a:t>? </a:t>
            </a:r>
            <a:endParaRPr lang="en-US" sz="4400" dirty="0">
              <a:solidFill>
                <a:schemeClr val="bg1"/>
              </a:solidFill>
              <a:latin typeface="Arial" panose="020B0604020202020204" pitchFamily="34" charset="0"/>
              <a:cs typeface="Arial" panose="020B0604020202020204" pitchFamily="34" charset="0"/>
            </a:endParaRPr>
          </a:p>
        </p:txBody>
      </p:sp>
      <p:sp>
        <p:nvSpPr>
          <p:cNvPr id="14" name="Freeform 5">
            <a:extLst>
              <a:ext uri="{FF2B5EF4-FFF2-40B4-BE49-F238E27FC236}">
                <a16:creationId xmlns:a16="http://schemas.microsoft.com/office/drawing/2014/main" id="{6E75AEB3-E066-4B3C-B31B-53412F076761}"/>
              </a:ext>
            </a:extLst>
          </p:cNvPr>
          <p:cNvSpPr/>
          <p:nvPr/>
        </p:nvSpPr>
        <p:spPr bwMode="auto">
          <a:xfrm rot="15755320" flipH="1">
            <a:off x="5104516" y="1544237"/>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5" name="Freeform 5">
            <a:extLst>
              <a:ext uri="{FF2B5EF4-FFF2-40B4-BE49-F238E27FC236}">
                <a16:creationId xmlns:a16="http://schemas.microsoft.com/office/drawing/2014/main" id="{6E75AEB3-E066-4B3C-B31B-53412F076761}"/>
              </a:ext>
            </a:extLst>
          </p:cNvPr>
          <p:cNvSpPr/>
          <p:nvPr/>
        </p:nvSpPr>
        <p:spPr bwMode="auto">
          <a:xfrm rot="15755320" flipH="1">
            <a:off x="5104516" y="2822486"/>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6" name="Freeform 5">
            <a:extLst>
              <a:ext uri="{FF2B5EF4-FFF2-40B4-BE49-F238E27FC236}">
                <a16:creationId xmlns:a16="http://schemas.microsoft.com/office/drawing/2014/main" id="{6E75AEB3-E066-4B3C-B31B-53412F076761}"/>
              </a:ext>
            </a:extLst>
          </p:cNvPr>
          <p:cNvSpPr/>
          <p:nvPr/>
        </p:nvSpPr>
        <p:spPr bwMode="auto">
          <a:xfrm rot="15755320" flipH="1">
            <a:off x="5104515" y="4007092"/>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22" name="Freeform 5">
            <a:extLst>
              <a:ext uri="{FF2B5EF4-FFF2-40B4-BE49-F238E27FC236}">
                <a16:creationId xmlns:a16="http://schemas.microsoft.com/office/drawing/2014/main" id="{6E75AEB3-E066-4B3C-B31B-53412F076761}"/>
              </a:ext>
            </a:extLst>
          </p:cNvPr>
          <p:cNvSpPr/>
          <p:nvPr/>
        </p:nvSpPr>
        <p:spPr bwMode="auto">
          <a:xfrm rot="15755320" flipH="1">
            <a:off x="5104514" y="5309070"/>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23" name="Rectangle 22"/>
          <p:cNvSpPr/>
          <p:nvPr/>
        </p:nvSpPr>
        <p:spPr>
          <a:xfrm>
            <a:off x="285750" y="2546876"/>
            <a:ext cx="4551406" cy="1323439"/>
          </a:xfrm>
          <a:prstGeom prst="rect">
            <a:avLst/>
          </a:prstGeom>
          <a:solidFill>
            <a:schemeClr val="tx1"/>
          </a:solidFill>
          <a:ln>
            <a:solidFill>
              <a:schemeClr val="bg1"/>
            </a:solidFill>
          </a:ln>
        </p:spPr>
        <p:txBody>
          <a:bodyPr wrap="square">
            <a:spAutoFit/>
          </a:bodyPr>
          <a:lstStyle/>
          <a:p>
            <a:pPr algn="ctr"/>
            <a:r>
              <a:rPr lang="nl-NL" sz="4000" b="1" i="1" dirty="0">
                <a:solidFill>
                  <a:srgbClr val="C00000"/>
                </a:solidFill>
                <a:latin typeface="Arial" panose="020B0604020202020204" pitchFamily="34" charset="0"/>
                <a:cs typeface="Arial" panose="020B0604020202020204" pitchFamily="34" charset="0"/>
              </a:rPr>
              <a:t>Cái gì </a:t>
            </a:r>
            <a:r>
              <a:rPr lang="nl-NL" sz="4000" dirty="0">
                <a:solidFill>
                  <a:schemeClr val="bg1"/>
                </a:solidFill>
                <a:latin typeface="Arial" panose="020B0604020202020204" pitchFamily="34" charset="0"/>
                <a:cs typeface="Arial" panose="020B0604020202020204" pitchFamily="34" charset="0"/>
              </a:rPr>
              <a:t>thưa thớt dần</a:t>
            </a:r>
            <a:r>
              <a:rPr lang="nl-NL" sz="4000" i="1" dirty="0">
                <a:solidFill>
                  <a:schemeClr val="bg1"/>
                </a:solidFill>
                <a:latin typeface="Arial" panose="020B0604020202020204" pitchFamily="34" charset="0"/>
                <a:cs typeface="Arial" panose="020B0604020202020204" pitchFamily="34" charset="0"/>
              </a:rPr>
              <a:t>? </a:t>
            </a:r>
            <a:endParaRPr lang="en-US" sz="4000" dirty="0">
              <a:solidFill>
                <a:schemeClr val="bg1"/>
              </a:solidFill>
              <a:latin typeface="Arial" panose="020B0604020202020204" pitchFamily="34" charset="0"/>
              <a:cs typeface="Arial" panose="020B0604020202020204" pitchFamily="34" charset="0"/>
            </a:endParaRPr>
          </a:p>
        </p:txBody>
      </p:sp>
      <p:sp>
        <p:nvSpPr>
          <p:cNvPr id="24" name="Rectangle 23"/>
          <p:cNvSpPr/>
          <p:nvPr/>
        </p:nvSpPr>
        <p:spPr>
          <a:xfrm>
            <a:off x="285750" y="4103353"/>
            <a:ext cx="4501742" cy="707886"/>
          </a:xfrm>
          <a:prstGeom prst="rect">
            <a:avLst/>
          </a:prstGeom>
          <a:solidFill>
            <a:schemeClr val="tx1"/>
          </a:solidFill>
          <a:ln>
            <a:solidFill>
              <a:schemeClr val="bg1"/>
            </a:solidFill>
          </a:ln>
        </p:spPr>
        <p:txBody>
          <a:bodyPr wrap="square">
            <a:spAutoFit/>
          </a:bodyPr>
          <a:lstStyle/>
          <a:p>
            <a:pPr algn="ctr"/>
            <a:r>
              <a:rPr lang="nl-NL" sz="4000" b="1" i="1" dirty="0">
                <a:solidFill>
                  <a:srgbClr val="C00000"/>
                </a:solidFill>
                <a:latin typeface="Arial" panose="020B0604020202020204" pitchFamily="34" charset="0"/>
                <a:cs typeface="Arial" panose="020B0604020202020204" pitchFamily="34" charset="0"/>
              </a:rPr>
              <a:t>Ai </a:t>
            </a:r>
            <a:r>
              <a:rPr lang="nl-NL" sz="4000" dirty="0">
                <a:solidFill>
                  <a:schemeClr val="bg1"/>
                </a:solidFill>
                <a:latin typeface="Arial" panose="020B0604020202020204" pitchFamily="34" charset="0"/>
                <a:cs typeface="Arial" panose="020B0604020202020204" pitchFamily="34" charset="0"/>
              </a:rPr>
              <a:t>thật hiền lành</a:t>
            </a:r>
            <a:r>
              <a:rPr lang="nl-NL" sz="4000" i="1" dirty="0">
                <a:solidFill>
                  <a:schemeClr val="bg1"/>
                </a:solidFill>
                <a:latin typeface="Arial" panose="020B0604020202020204" pitchFamily="34" charset="0"/>
                <a:cs typeface="Arial" panose="020B0604020202020204" pitchFamily="34" charset="0"/>
              </a:rPr>
              <a:t>? </a:t>
            </a:r>
            <a:endParaRPr lang="en-US" sz="4000" dirty="0">
              <a:solidFill>
                <a:schemeClr val="bg1"/>
              </a:solidFill>
              <a:latin typeface="Arial" panose="020B0604020202020204" pitchFamily="34" charset="0"/>
              <a:cs typeface="Arial" panose="020B0604020202020204" pitchFamily="34" charset="0"/>
            </a:endParaRPr>
          </a:p>
        </p:txBody>
      </p:sp>
      <p:sp>
        <p:nvSpPr>
          <p:cNvPr id="25" name="Rectangle 24"/>
          <p:cNvSpPr/>
          <p:nvPr/>
        </p:nvSpPr>
        <p:spPr>
          <a:xfrm>
            <a:off x="285750" y="5040901"/>
            <a:ext cx="4501742" cy="1200329"/>
          </a:xfrm>
          <a:prstGeom prst="rect">
            <a:avLst/>
          </a:prstGeom>
          <a:solidFill>
            <a:schemeClr val="tx1"/>
          </a:solidFill>
          <a:ln>
            <a:solidFill>
              <a:schemeClr val="bg1"/>
            </a:solidFill>
          </a:ln>
        </p:spPr>
        <p:txBody>
          <a:bodyPr wrap="square">
            <a:spAutoFit/>
          </a:bodyPr>
          <a:lstStyle/>
          <a:p>
            <a:pPr algn="ctr"/>
            <a:r>
              <a:rPr lang="nl-NL" sz="3600" b="1" i="1" dirty="0">
                <a:solidFill>
                  <a:srgbClr val="C00000"/>
                </a:solidFill>
                <a:latin typeface="Arial" panose="020B0604020202020204" pitchFamily="34" charset="0"/>
                <a:cs typeface="Arial" panose="020B0604020202020204" pitchFamily="34" charset="0"/>
              </a:rPr>
              <a:t>Ai </a:t>
            </a:r>
            <a:r>
              <a:rPr lang="nl-NL" sz="3600" dirty="0">
                <a:solidFill>
                  <a:schemeClr val="bg1"/>
                </a:solidFill>
                <a:latin typeface="Arial" panose="020B0604020202020204" pitchFamily="34" charset="0"/>
                <a:cs typeface="Arial" panose="020B0604020202020204" pitchFamily="34" charset="0"/>
              </a:rPr>
              <a:t>trẻ và thật </a:t>
            </a:r>
          </a:p>
          <a:p>
            <a:pPr algn="ctr"/>
            <a:r>
              <a:rPr lang="nl-NL" sz="3600" dirty="0">
                <a:solidFill>
                  <a:schemeClr val="bg1"/>
                </a:solidFill>
                <a:latin typeface="Arial" panose="020B0604020202020204" pitchFamily="34" charset="0"/>
                <a:cs typeface="Arial" panose="020B0604020202020204" pitchFamily="34" charset="0"/>
              </a:rPr>
              <a:t>khoẻ mạnh</a:t>
            </a:r>
            <a:r>
              <a:rPr lang="nl-NL" sz="3600" i="1" dirty="0">
                <a:solidFill>
                  <a:schemeClr val="bg1"/>
                </a:solidFill>
                <a:latin typeface="Arial" panose="020B0604020202020204" pitchFamily="34" charset="0"/>
                <a:cs typeface="Arial" panose="020B0604020202020204" pitchFamily="34" charset="0"/>
              </a:rPr>
              <a:t>? </a:t>
            </a:r>
            <a:endParaRPr 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19049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par>
                          <p:cTn id="13" fill="hold">
                            <p:stCondLst>
                              <p:cond delay="500"/>
                            </p:stCondLst>
                            <p:childTnLst>
                              <p:par>
                                <p:cTn id="14" presetID="17" presetClass="entr" presetSubtype="1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par>
                                <p:cTn id="23" presetID="17" presetClass="entr" presetSubtype="1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par>
                                <p:cTn id="32" presetID="17" presetClass="entr" presetSubtype="1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p:cTn id="34" dur="500" fill="hold"/>
                                        <p:tgtEl>
                                          <p:spTgt spid="24"/>
                                        </p:tgtEl>
                                        <p:attrNameLst>
                                          <p:attrName>ppt_w</p:attrName>
                                        </p:attrNameLst>
                                      </p:cBhvr>
                                      <p:tavLst>
                                        <p:tav tm="0">
                                          <p:val>
                                            <p:fltVal val="0"/>
                                          </p:val>
                                        </p:tav>
                                        <p:tav tm="100000">
                                          <p:val>
                                            <p:strVal val="#ppt_w"/>
                                          </p:val>
                                        </p:tav>
                                      </p:tavLst>
                                    </p:anim>
                                    <p:anim calcmode="lin" valueType="num">
                                      <p:cBhvr>
                                        <p:cTn id="35" dur="5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inVertical)">
                                      <p:cBhvr>
                                        <p:cTn id="40" dur="500"/>
                                        <p:tgtEl>
                                          <p:spTgt spid="22"/>
                                        </p:tgtEl>
                                      </p:cBhvr>
                                    </p:animEffect>
                                  </p:childTnLst>
                                </p:cTn>
                              </p:par>
                              <p:par>
                                <p:cTn id="41" presetID="17" presetClass="entr" presetSubtype="1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500" fill="hold"/>
                                        <p:tgtEl>
                                          <p:spTgt spid="25"/>
                                        </p:tgtEl>
                                        <p:attrNameLst>
                                          <p:attrName>ppt_w</p:attrName>
                                        </p:attrNameLst>
                                      </p:cBhvr>
                                      <p:tavLst>
                                        <p:tav tm="0">
                                          <p:val>
                                            <p:fltVal val="0"/>
                                          </p:val>
                                        </p:tav>
                                        <p:tav tm="100000">
                                          <p:val>
                                            <p:strVal val="#ppt_w"/>
                                          </p:val>
                                        </p:tav>
                                      </p:tavLst>
                                    </p:anim>
                                    <p:anim calcmode="lin" valueType="num">
                                      <p:cBhvr>
                                        <p:cTn id="44" dur="500" fill="hold"/>
                                        <p:tgtEl>
                                          <p:spTgt spid="2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14" grpId="0" animBg="1"/>
      <p:bldP spid="15" grpId="0" animBg="1"/>
      <p:bldP spid="16" grpId="0" animBg="1"/>
      <p:bldP spid="22" grpId="0" animBg="1"/>
      <p:bldP spid="23" grpId="0" animBg="1"/>
      <p:bldP spid="24"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Rectangle 2"/>
          <p:cNvSpPr/>
          <p:nvPr/>
        </p:nvSpPr>
        <p:spPr>
          <a:xfrm>
            <a:off x="3407225" y="1271592"/>
            <a:ext cx="5622475" cy="972458"/>
          </a:xfrm>
          <a:prstGeom prst="rect">
            <a:avLst/>
          </a:prstGeom>
          <a:solidFill>
            <a:schemeClr val="bg1"/>
          </a:solidFill>
          <a:ln w="28575">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4400" b="1" dirty="0" err="1">
                <a:solidFill>
                  <a:srgbClr val="986D4B"/>
                </a:solidFill>
                <a:latin typeface="Arial" panose="020B0604020202020204" pitchFamily="34" charset="0"/>
                <a:cs typeface="Arial" panose="020B0604020202020204" pitchFamily="34" charset="0"/>
              </a:rPr>
              <a:t>Cây</a:t>
            </a:r>
            <a:r>
              <a:rPr lang="en-US" altLang="vi-VN" sz="4400" b="1" dirty="0">
                <a:solidFill>
                  <a:srgbClr val="986D4B"/>
                </a:solidFill>
                <a:latin typeface="Arial" panose="020B0604020202020204" pitchFamily="34" charset="0"/>
                <a:cs typeface="Arial" panose="020B0604020202020204" pitchFamily="34" charset="0"/>
              </a:rPr>
              <a:t> </a:t>
            </a:r>
            <a:r>
              <a:rPr lang="en-US" altLang="vi-VN" sz="4400" b="1" dirty="0" err="1">
                <a:solidFill>
                  <a:srgbClr val="986D4B"/>
                </a:solidFill>
                <a:latin typeface="Arial" panose="020B0604020202020204" pitchFamily="34" charset="0"/>
                <a:cs typeface="Arial" panose="020B0604020202020204" pitchFamily="34" charset="0"/>
              </a:rPr>
              <a:t>cối</a:t>
            </a:r>
            <a:r>
              <a:rPr lang="en-US" altLang="vi-VN" sz="4400" b="1" dirty="0">
                <a:solidFill>
                  <a:srgbClr val="986D4B"/>
                </a:solidFill>
                <a:latin typeface="Arial" panose="020B0604020202020204" pitchFamily="34" charset="0"/>
                <a:cs typeface="Arial" panose="020B0604020202020204" pitchFamily="34" charset="0"/>
              </a:rPr>
              <a:t>  </a:t>
            </a:r>
            <a:r>
              <a:rPr lang="en-US" altLang="vi-VN" sz="4400" b="1" dirty="0" err="1">
                <a:solidFill>
                  <a:srgbClr val="986D4B"/>
                </a:solidFill>
                <a:latin typeface="Arial" panose="020B0604020202020204" pitchFamily="34" charset="0"/>
                <a:cs typeface="Arial" panose="020B0604020202020204" pitchFamily="34" charset="0"/>
              </a:rPr>
              <a:t>xanh</a:t>
            </a:r>
            <a:r>
              <a:rPr lang="en-US" altLang="vi-VN" sz="4400" b="1" dirty="0">
                <a:solidFill>
                  <a:srgbClr val="986D4B"/>
                </a:solidFill>
                <a:latin typeface="Arial" panose="020B0604020202020204" pitchFamily="34" charset="0"/>
                <a:cs typeface="Arial" panose="020B0604020202020204" pitchFamily="34" charset="0"/>
              </a:rPr>
              <a:t> um.</a:t>
            </a:r>
            <a:endParaRPr lang="en-US" sz="4400" b="1" dirty="0">
              <a:solidFill>
                <a:srgbClr val="986D4B"/>
              </a:solidFill>
            </a:endParaRPr>
          </a:p>
        </p:txBody>
      </p:sp>
      <p:cxnSp>
        <p:nvCxnSpPr>
          <p:cNvPr id="5" name="Straight Connector 4"/>
          <p:cNvCxnSpPr/>
          <p:nvPr/>
        </p:nvCxnSpPr>
        <p:spPr>
          <a:xfrm flipH="1">
            <a:off x="5905500" y="1371600"/>
            <a:ext cx="152400" cy="80010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776912" y="1390650"/>
            <a:ext cx="2350323" cy="769441"/>
          </a:xfrm>
          <a:prstGeom prst="rect">
            <a:avLst/>
          </a:prstGeom>
        </p:spPr>
        <p:txBody>
          <a:bodyPr wrap="none">
            <a:spAutoFit/>
          </a:bodyPr>
          <a:lstStyle/>
          <a:p>
            <a:r>
              <a:rPr lang="en-US" altLang="vi-VN" sz="4400" b="1" dirty="0" err="1">
                <a:solidFill>
                  <a:srgbClr val="C00000"/>
                </a:solidFill>
                <a:latin typeface="Arial" panose="020B0604020202020204" pitchFamily="34" charset="0"/>
                <a:cs typeface="Arial" panose="020B0604020202020204" pitchFamily="34" charset="0"/>
              </a:rPr>
              <a:t>Cây</a:t>
            </a:r>
            <a:r>
              <a:rPr lang="en-US" altLang="vi-VN" sz="4400" b="1" dirty="0">
                <a:solidFill>
                  <a:srgbClr val="C00000"/>
                </a:solidFill>
                <a:latin typeface="Arial" panose="020B0604020202020204" pitchFamily="34" charset="0"/>
                <a:cs typeface="Arial" panose="020B0604020202020204" pitchFamily="34" charset="0"/>
              </a:rPr>
              <a:t> </a:t>
            </a:r>
            <a:r>
              <a:rPr lang="en-US" altLang="vi-VN" sz="4400" b="1" dirty="0" err="1">
                <a:solidFill>
                  <a:srgbClr val="C00000"/>
                </a:solidFill>
                <a:latin typeface="Arial" panose="020B0604020202020204" pitchFamily="34" charset="0"/>
                <a:cs typeface="Arial" panose="020B0604020202020204" pitchFamily="34" charset="0"/>
              </a:rPr>
              <a:t>cối</a:t>
            </a:r>
            <a:r>
              <a:rPr lang="en-US" altLang="vi-VN" sz="4400" b="1" dirty="0">
                <a:solidFill>
                  <a:srgbClr val="C00000"/>
                </a:solidFill>
                <a:latin typeface="Arial" panose="020B0604020202020204" pitchFamily="34" charset="0"/>
                <a:cs typeface="Arial" panose="020B0604020202020204" pitchFamily="34" charset="0"/>
              </a:rPr>
              <a:t> </a:t>
            </a:r>
            <a:endParaRPr lang="en-US" sz="4400" dirty="0">
              <a:solidFill>
                <a:srgbClr val="C00000"/>
              </a:solidFill>
            </a:endParaRPr>
          </a:p>
        </p:txBody>
      </p:sp>
      <p:sp>
        <p:nvSpPr>
          <p:cNvPr id="7" name="Left Brace 6"/>
          <p:cNvSpPr/>
          <p:nvPr/>
        </p:nvSpPr>
        <p:spPr>
          <a:xfrm rot="16200000">
            <a:off x="4717708" y="1175296"/>
            <a:ext cx="130844" cy="1981200"/>
          </a:xfrm>
          <a:prstGeom prst="leftBrac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3776912" y="2661485"/>
            <a:ext cx="1981200" cy="584775"/>
          </a:xfrm>
          <a:prstGeom prst="rect">
            <a:avLst/>
          </a:prstGeom>
          <a:solidFill>
            <a:schemeClr val="accent2">
              <a:lumMod val="40000"/>
              <a:lumOff val="60000"/>
            </a:schemeClr>
          </a:solidFill>
        </p:spPr>
        <p:txBody>
          <a:bodyPr wrap="square" rtlCol="0">
            <a:spAutoFit/>
          </a:bodyPr>
          <a:lstStyle/>
          <a:p>
            <a:pPr algn="ctr"/>
            <a:r>
              <a:rPr lang="en-US" sz="3200" b="1" dirty="0" err="1">
                <a:latin typeface="Arial" panose="020B0604020202020204" pitchFamily="34" charset="0"/>
                <a:cs typeface="Arial" panose="020B0604020202020204" pitchFamily="34" charset="0"/>
              </a:rPr>
              <a:t>Chủ</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ngữ</a:t>
            </a:r>
            <a:endParaRPr lang="en-US" sz="3200" b="1" dirty="0">
              <a:latin typeface="Arial" panose="020B0604020202020204" pitchFamily="34" charset="0"/>
              <a:cs typeface="Arial" panose="020B0604020202020204" pitchFamily="34" charset="0"/>
            </a:endParaRPr>
          </a:p>
        </p:txBody>
      </p:sp>
      <p:sp>
        <p:nvSpPr>
          <p:cNvPr id="9" name="Freeform 5">
            <a:extLst>
              <a:ext uri="{FF2B5EF4-FFF2-40B4-BE49-F238E27FC236}">
                <a16:creationId xmlns:a16="http://schemas.microsoft.com/office/drawing/2014/main" id="{6E75AEB3-E066-4B3C-B31B-53412F076761}"/>
              </a:ext>
            </a:extLst>
          </p:cNvPr>
          <p:cNvSpPr/>
          <p:nvPr/>
        </p:nvSpPr>
        <p:spPr bwMode="auto">
          <a:xfrm rot="10244411" flipH="1">
            <a:off x="4429827" y="3320107"/>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0" name="TextBox 9"/>
          <p:cNvSpPr txBox="1"/>
          <p:nvPr/>
        </p:nvSpPr>
        <p:spPr>
          <a:xfrm>
            <a:off x="1918779" y="4208230"/>
            <a:ext cx="3854951" cy="1077218"/>
          </a:xfrm>
          <a:prstGeom prst="rect">
            <a:avLst/>
          </a:prstGeom>
          <a:solidFill>
            <a:schemeClr val="accent2">
              <a:lumMod val="40000"/>
              <a:lumOff val="60000"/>
            </a:schemeClr>
          </a:solidFill>
        </p:spPr>
        <p:txBody>
          <a:bodyPr wrap="square" rtlCol="0">
            <a:spAutoFit/>
          </a:bodyPr>
          <a:lstStyle/>
          <a:p>
            <a:pPr algn="ctr"/>
            <a:r>
              <a:rPr lang="en-US" sz="3200" dirty="0" err="1">
                <a:latin typeface="Arial" panose="020B0604020202020204" pitchFamily="34" charset="0"/>
                <a:cs typeface="Arial" panose="020B0604020202020204" pitchFamily="34" charset="0"/>
              </a:rPr>
              <a:t>Trả</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lời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câu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hỏi</a:t>
            </a:r>
            <a:r>
              <a:rPr lang="en-US" sz="3200" dirty="0">
                <a:latin typeface="Arial" panose="020B0604020202020204" pitchFamily="34" charset="0"/>
                <a:cs typeface="Arial" panose="020B0604020202020204" pitchFamily="34" charset="0"/>
              </a:rPr>
              <a:t>:</a:t>
            </a:r>
          </a:p>
          <a:p>
            <a:pPr algn="ctr"/>
            <a:r>
              <a:rPr lang="en-US" sz="3200" b="1" dirty="0">
                <a:solidFill>
                  <a:srgbClr val="C00000"/>
                </a:solidFill>
                <a:latin typeface="Arial" panose="020B0604020202020204" pitchFamily="34" charset="0"/>
                <a:cs typeface="Arial" panose="020B0604020202020204" pitchFamily="34" charset="0"/>
              </a:rPr>
              <a:t>Ai (</a:t>
            </a:r>
            <a:r>
              <a:rPr lang="en-US" sz="3200" b="1" dirty="0" err="1">
                <a:solidFill>
                  <a:srgbClr val="C00000"/>
                </a:solidFill>
                <a:latin typeface="Arial" panose="020B0604020202020204" pitchFamily="34" charset="0"/>
                <a:cs typeface="Arial" panose="020B0604020202020204" pitchFamily="34" charset="0"/>
              </a:rPr>
              <a:t>cái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gì</a:t>
            </a:r>
            <a:r>
              <a:rPr lang="en-US" sz="3200" b="1" dirty="0">
                <a:solidFill>
                  <a:srgbClr val="C00000"/>
                </a:solidFill>
                <a:latin typeface="Arial" panose="020B0604020202020204" pitchFamily="34" charset="0"/>
                <a:cs typeface="Arial" panose="020B0604020202020204" pitchFamily="34" charset="0"/>
              </a:rPr>
              <a:t>, con </a:t>
            </a:r>
            <a:r>
              <a:rPr lang="en-US" sz="3200" b="1" dirty="0" err="1">
                <a:solidFill>
                  <a:srgbClr val="C00000"/>
                </a:solidFill>
                <a:latin typeface="Arial" panose="020B0604020202020204" pitchFamily="34" charset="0"/>
                <a:cs typeface="Arial" panose="020B0604020202020204" pitchFamily="34" charset="0"/>
              </a:rPr>
              <a:t>gì</a:t>
            </a:r>
            <a:r>
              <a:rPr lang="en-US" sz="3200" b="1" dirty="0">
                <a:solidFill>
                  <a:srgbClr val="C00000"/>
                </a:solidFill>
                <a:latin typeface="Arial" panose="020B0604020202020204" pitchFamily="34" charset="0"/>
                <a:cs typeface="Arial" panose="020B0604020202020204" pitchFamily="34" charset="0"/>
              </a:rPr>
              <a:t>)?</a:t>
            </a:r>
          </a:p>
        </p:txBody>
      </p:sp>
      <p:sp>
        <p:nvSpPr>
          <p:cNvPr id="11" name="Rectangle 10"/>
          <p:cNvSpPr/>
          <p:nvPr/>
        </p:nvSpPr>
        <p:spPr>
          <a:xfrm>
            <a:off x="6050361" y="1371600"/>
            <a:ext cx="2505814" cy="769441"/>
          </a:xfrm>
          <a:prstGeom prst="rect">
            <a:avLst/>
          </a:prstGeom>
        </p:spPr>
        <p:txBody>
          <a:bodyPr wrap="none">
            <a:spAutoFit/>
          </a:bodyPr>
          <a:lstStyle/>
          <a:p>
            <a:r>
              <a:rPr lang="en-US" altLang="vi-VN" sz="4400" b="1" dirty="0" err="1">
                <a:solidFill>
                  <a:srgbClr val="C00000"/>
                </a:solidFill>
                <a:latin typeface="Arial" panose="020B0604020202020204" pitchFamily="34" charset="0"/>
                <a:cs typeface="Arial" panose="020B0604020202020204" pitchFamily="34" charset="0"/>
              </a:rPr>
              <a:t>xanh</a:t>
            </a:r>
            <a:r>
              <a:rPr lang="en-US" altLang="vi-VN" sz="4400" b="1" dirty="0">
                <a:solidFill>
                  <a:srgbClr val="C00000"/>
                </a:solidFill>
                <a:latin typeface="Arial" panose="020B0604020202020204" pitchFamily="34" charset="0"/>
                <a:cs typeface="Arial" panose="020B0604020202020204" pitchFamily="34" charset="0"/>
              </a:rPr>
              <a:t> um</a:t>
            </a:r>
            <a:endParaRPr lang="en-US" sz="4400" dirty="0">
              <a:solidFill>
                <a:srgbClr val="C00000"/>
              </a:solidFill>
            </a:endParaRPr>
          </a:p>
        </p:txBody>
      </p:sp>
      <p:sp>
        <p:nvSpPr>
          <p:cNvPr id="12" name="Left Brace 11"/>
          <p:cNvSpPr/>
          <p:nvPr/>
        </p:nvSpPr>
        <p:spPr>
          <a:xfrm rot="16200000">
            <a:off x="7235451" y="1175296"/>
            <a:ext cx="130844" cy="1981200"/>
          </a:xfrm>
          <a:prstGeom prst="leftBrac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6294655" y="2661485"/>
            <a:ext cx="1981200" cy="584775"/>
          </a:xfrm>
          <a:prstGeom prst="rect">
            <a:avLst/>
          </a:prstGeom>
          <a:solidFill>
            <a:schemeClr val="accent4">
              <a:lumMod val="60000"/>
              <a:lumOff val="40000"/>
            </a:schemeClr>
          </a:solidFill>
        </p:spPr>
        <p:txBody>
          <a:bodyPr wrap="square" rtlCol="0">
            <a:spAutoFit/>
          </a:bodyPr>
          <a:lstStyle/>
          <a:p>
            <a:pPr algn="ctr"/>
            <a:r>
              <a:rPr lang="en-US" sz="3200" b="1" dirty="0" err="1">
                <a:latin typeface="Arial" panose="020B0604020202020204" pitchFamily="34" charset="0"/>
                <a:cs typeface="Arial" panose="020B0604020202020204" pitchFamily="34" charset="0"/>
              </a:rPr>
              <a:t>Vị</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ngữ</a:t>
            </a:r>
            <a:endParaRPr lang="en-US" sz="3200" b="1" dirty="0">
              <a:latin typeface="Arial" panose="020B0604020202020204" pitchFamily="34" charset="0"/>
              <a:cs typeface="Arial" panose="020B0604020202020204" pitchFamily="34" charset="0"/>
            </a:endParaRPr>
          </a:p>
        </p:txBody>
      </p:sp>
      <p:sp>
        <p:nvSpPr>
          <p:cNvPr id="14" name="Freeform 5">
            <a:extLst>
              <a:ext uri="{FF2B5EF4-FFF2-40B4-BE49-F238E27FC236}">
                <a16:creationId xmlns:a16="http://schemas.microsoft.com/office/drawing/2014/main" id="{6E75AEB3-E066-4B3C-B31B-53412F076761}"/>
              </a:ext>
            </a:extLst>
          </p:cNvPr>
          <p:cNvSpPr/>
          <p:nvPr/>
        </p:nvSpPr>
        <p:spPr bwMode="auto">
          <a:xfrm rot="10244411" flipH="1">
            <a:off x="6947570" y="3320107"/>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5" name="TextBox 14"/>
          <p:cNvSpPr txBox="1"/>
          <p:nvPr/>
        </p:nvSpPr>
        <p:spPr>
          <a:xfrm>
            <a:off x="6348379" y="4225460"/>
            <a:ext cx="3854951" cy="1077218"/>
          </a:xfrm>
          <a:prstGeom prst="rect">
            <a:avLst/>
          </a:prstGeom>
          <a:solidFill>
            <a:schemeClr val="accent4">
              <a:lumMod val="60000"/>
              <a:lumOff val="40000"/>
            </a:schemeClr>
          </a:solidFill>
        </p:spPr>
        <p:txBody>
          <a:bodyPr wrap="square" rtlCol="0">
            <a:spAutoFit/>
          </a:bodyPr>
          <a:lstStyle/>
          <a:p>
            <a:pPr algn="ctr"/>
            <a:r>
              <a:rPr lang="en-US" sz="3200" dirty="0" err="1">
                <a:latin typeface="Arial" panose="020B0604020202020204" pitchFamily="34" charset="0"/>
                <a:cs typeface="Arial" panose="020B0604020202020204" pitchFamily="34" charset="0"/>
              </a:rPr>
              <a:t>Trả</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lời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câu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hỏi</a:t>
            </a:r>
            <a:r>
              <a:rPr lang="en-US" sz="3200" dirty="0">
                <a:latin typeface="Arial" panose="020B0604020202020204" pitchFamily="34" charset="0"/>
                <a:cs typeface="Arial" panose="020B0604020202020204" pitchFamily="34" charset="0"/>
              </a:rPr>
              <a:t>:</a:t>
            </a:r>
          </a:p>
          <a:p>
            <a:pPr algn="ctr"/>
            <a:r>
              <a:rPr lang="en-US" sz="3200" b="1" dirty="0" err="1">
                <a:solidFill>
                  <a:srgbClr val="C00000"/>
                </a:solidFill>
                <a:latin typeface="Arial" panose="020B0604020202020204" pitchFamily="34" charset="0"/>
                <a:cs typeface="Arial" panose="020B0604020202020204" pitchFamily="34" charset="0"/>
              </a:rPr>
              <a:t>Thế</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nào</a:t>
            </a:r>
            <a:r>
              <a:rPr lang="en-US" sz="3200" b="1" dirty="0">
                <a:solidFill>
                  <a:srgbClr val="C0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742826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par>
                          <p:cTn id="17" fill="hold">
                            <p:stCondLst>
                              <p:cond delay="500"/>
                            </p:stCondLst>
                            <p:childTnLst>
                              <p:par>
                                <p:cTn id="18" presetID="22" presetClass="emph" presetSubtype="0" fill="hold" nodeType="afterEffect">
                                  <p:stCondLst>
                                    <p:cond delay="0"/>
                                  </p:stCondLst>
                                  <p:childTnLst>
                                    <p:animClr clrSpc="hsl" dir="cw">
                                      <p:cBhvr override="childStyle">
                                        <p:cTn id="19" dur="500" fill="hold"/>
                                        <p:tgtEl>
                                          <p:spTgt spid="5"/>
                                        </p:tgtEl>
                                        <p:attrNameLst>
                                          <p:attrName>style.color</p:attrName>
                                        </p:attrNameLst>
                                      </p:cBhvr>
                                      <p:by>
                                        <p:hsl h="-7200000" s="0" l="0"/>
                                      </p:by>
                                    </p:animClr>
                                    <p:animClr clrSpc="hsl" dir="cw">
                                      <p:cBhvr>
                                        <p:cTn id="20" dur="500" fill="hold"/>
                                        <p:tgtEl>
                                          <p:spTgt spid="5"/>
                                        </p:tgtEl>
                                        <p:attrNameLst>
                                          <p:attrName>fillcolor</p:attrName>
                                        </p:attrNameLst>
                                      </p:cBhvr>
                                      <p:by>
                                        <p:hsl h="-7200000" s="0" l="0"/>
                                      </p:by>
                                    </p:animClr>
                                    <p:animClr clrSpc="hsl" dir="cw">
                                      <p:cBhvr>
                                        <p:cTn id="21" dur="500" fill="hold"/>
                                        <p:tgtEl>
                                          <p:spTgt spid="5"/>
                                        </p:tgtEl>
                                        <p:attrNameLst>
                                          <p:attrName>stroke.color</p:attrName>
                                        </p:attrNameLst>
                                      </p:cBhvr>
                                      <p:by>
                                        <p:hsl h="-7200000" s="0" l="0"/>
                                      </p:by>
                                    </p:animClr>
                                    <p:set>
                                      <p:cBhvr>
                                        <p:cTn id="22" dur="500" fill="hold"/>
                                        <p:tgtEl>
                                          <p:spTgt spid="5"/>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randombar(horizontal)">
                                      <p:cBhvr>
                                        <p:cTn id="32" dur="500"/>
                                        <p:tgtEl>
                                          <p:spTgt spid="7"/>
                                        </p:tgtEl>
                                      </p:cBhvr>
                                    </p:animEffect>
                                  </p:childTnLst>
                                </p:cTn>
                              </p:par>
                            </p:childTnLst>
                          </p:cTn>
                        </p:par>
                        <p:par>
                          <p:cTn id="33" fill="hold">
                            <p:stCondLst>
                              <p:cond delay="500"/>
                            </p:stCondLst>
                            <p:childTnLst>
                              <p:par>
                                <p:cTn id="34" presetID="16" presetClass="entr" presetSubtype="21"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barn(inVertical)">
                                      <p:cBhvr>
                                        <p:cTn id="41" dur="500"/>
                                        <p:tgtEl>
                                          <p:spTgt spid="9"/>
                                        </p:tgtEl>
                                      </p:cBhvr>
                                    </p:animEffect>
                                  </p:childTnLst>
                                </p:cTn>
                              </p:par>
                            </p:childTnLst>
                          </p:cTn>
                        </p:par>
                        <p:par>
                          <p:cTn id="42" fill="hold">
                            <p:stCondLst>
                              <p:cond delay="500"/>
                            </p:stCondLst>
                            <p:childTnLst>
                              <p:par>
                                <p:cTn id="43" presetID="16" presetClass="entr" presetSubtype="21"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arn(inVertical)">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randombar(horizontal)">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randombar(horizontal)">
                                      <p:cBhvr>
                                        <p:cTn id="55" dur="500"/>
                                        <p:tgtEl>
                                          <p:spTgt spid="12"/>
                                        </p:tgtEl>
                                      </p:cBhvr>
                                    </p:animEffect>
                                  </p:childTnLst>
                                </p:cTn>
                              </p:par>
                            </p:childTnLst>
                          </p:cTn>
                        </p:par>
                        <p:par>
                          <p:cTn id="56" fill="hold">
                            <p:stCondLst>
                              <p:cond delay="500"/>
                            </p:stCondLst>
                            <p:childTnLst>
                              <p:par>
                                <p:cTn id="57" presetID="16" presetClass="entr" presetSubtype="21" fill="hold" grpId="0" nodeType="after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barn(inVertical)">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barn(inVertical)">
                                      <p:cBhvr>
                                        <p:cTn id="64" dur="500"/>
                                        <p:tgtEl>
                                          <p:spTgt spid="14"/>
                                        </p:tgtEl>
                                      </p:cBhvr>
                                    </p:animEffect>
                                  </p:childTnLst>
                                </p:cTn>
                              </p:par>
                            </p:childTnLst>
                          </p:cTn>
                        </p:par>
                        <p:par>
                          <p:cTn id="65" fill="hold">
                            <p:stCondLst>
                              <p:cond delay="500"/>
                            </p:stCondLst>
                            <p:childTnLst>
                              <p:par>
                                <p:cTn id="66" presetID="16" presetClass="entr" presetSubtype="21"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barn(inVertical)">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7" grpId="0" animBg="1"/>
      <p:bldP spid="8" grpId="0" animBg="1"/>
      <p:bldP spid="9" grpId="0" animBg="1"/>
      <p:bldP spid="10" grpId="0" animBg="1"/>
      <p:bldP spid="11" grpId="0"/>
      <p:bldP spid="12" grpId="0" animBg="1"/>
      <p:bldP spid="13"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Rectangle 2"/>
          <p:cNvSpPr/>
          <p:nvPr/>
        </p:nvSpPr>
        <p:spPr>
          <a:xfrm>
            <a:off x="738154" y="2128842"/>
            <a:ext cx="11144249" cy="972458"/>
          </a:xfrm>
          <a:prstGeom prst="rect">
            <a:avLst/>
          </a:prstGeom>
          <a:solidFill>
            <a:schemeClr val="bg1"/>
          </a:solidFill>
          <a:ln w="28575">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4400" b="1" dirty="0" err="1">
                <a:solidFill>
                  <a:srgbClr val="986D4B"/>
                </a:solidFill>
                <a:latin typeface="Arial" panose="020B0604020202020204" pitchFamily="34" charset="0"/>
                <a:cs typeface="Arial" panose="020B0604020202020204" pitchFamily="34" charset="0"/>
              </a:rPr>
              <a:t>Câu</a:t>
            </a:r>
            <a:r>
              <a:rPr lang="en-US" altLang="vi-VN" sz="4400" b="1" dirty="0">
                <a:solidFill>
                  <a:srgbClr val="986D4B"/>
                </a:solidFill>
                <a:latin typeface="Arial" panose="020B0604020202020204" pitchFamily="34" charset="0"/>
                <a:cs typeface="Arial" panose="020B0604020202020204" pitchFamily="34" charset="0"/>
              </a:rPr>
              <a:t> </a:t>
            </a:r>
            <a:r>
              <a:rPr lang="en-US" altLang="vi-VN" sz="4400" b="1" dirty="0" err="1">
                <a:solidFill>
                  <a:srgbClr val="986D4B"/>
                </a:solidFill>
                <a:latin typeface="Arial" panose="020B0604020202020204" pitchFamily="34" charset="0"/>
                <a:cs typeface="Arial" panose="020B0604020202020204" pitchFamily="34" charset="0"/>
              </a:rPr>
              <a:t>kể</a:t>
            </a:r>
            <a:r>
              <a:rPr lang="en-US" altLang="vi-VN" sz="4400" b="1" dirty="0">
                <a:solidFill>
                  <a:srgbClr val="986D4B"/>
                </a:solidFill>
                <a:latin typeface="Arial" panose="020B0604020202020204" pitchFamily="34" charset="0"/>
                <a:cs typeface="Arial" panose="020B0604020202020204" pitchFamily="34" charset="0"/>
              </a:rPr>
              <a:t> Ai </a:t>
            </a:r>
            <a:r>
              <a:rPr lang="en-US" altLang="vi-VN" sz="4400" b="1" dirty="0" err="1">
                <a:solidFill>
                  <a:srgbClr val="986D4B"/>
                </a:solidFill>
                <a:latin typeface="Arial" panose="020B0604020202020204" pitchFamily="34" charset="0"/>
                <a:cs typeface="Arial" panose="020B0604020202020204" pitchFamily="34" charset="0"/>
              </a:rPr>
              <a:t>thế</a:t>
            </a:r>
            <a:r>
              <a:rPr lang="en-US" altLang="vi-VN" sz="4400" b="1" dirty="0">
                <a:solidFill>
                  <a:srgbClr val="986D4B"/>
                </a:solidFill>
                <a:latin typeface="Arial" panose="020B0604020202020204" pitchFamily="34" charset="0"/>
                <a:cs typeface="Arial" panose="020B0604020202020204" pitchFamily="34" charset="0"/>
              </a:rPr>
              <a:t> </a:t>
            </a:r>
            <a:r>
              <a:rPr lang="en-US" altLang="vi-VN" sz="4400" b="1" dirty="0" err="1">
                <a:solidFill>
                  <a:srgbClr val="986D4B"/>
                </a:solidFill>
                <a:latin typeface="Arial" panose="020B0604020202020204" pitchFamily="34" charset="0"/>
                <a:cs typeface="Arial" panose="020B0604020202020204" pitchFamily="34" charset="0"/>
              </a:rPr>
              <a:t>nào</a:t>
            </a:r>
            <a:r>
              <a:rPr lang="en-US" altLang="vi-VN" sz="4400" b="1" dirty="0">
                <a:solidFill>
                  <a:srgbClr val="986D4B"/>
                </a:solidFill>
                <a:latin typeface="Arial" panose="020B0604020202020204" pitchFamily="34" charset="0"/>
                <a:cs typeface="Arial" panose="020B0604020202020204" pitchFamily="34" charset="0"/>
              </a:rPr>
              <a:t>? </a:t>
            </a:r>
            <a:r>
              <a:rPr lang="en-US" altLang="vi-VN" sz="4400" b="1" dirty="0" err="1">
                <a:solidFill>
                  <a:srgbClr val="986D4B"/>
                </a:solidFill>
                <a:latin typeface="Arial" panose="020B0604020202020204" pitchFamily="34" charset="0"/>
                <a:cs typeface="Arial" panose="020B0604020202020204" pitchFamily="34" charset="0"/>
              </a:rPr>
              <a:t>Gồm</a:t>
            </a:r>
            <a:r>
              <a:rPr lang="en-US" altLang="vi-VN" sz="4400" b="1" dirty="0">
                <a:solidFill>
                  <a:srgbClr val="986D4B"/>
                </a:solidFill>
                <a:latin typeface="Arial" panose="020B0604020202020204" pitchFamily="34" charset="0"/>
                <a:cs typeface="Arial" panose="020B0604020202020204" pitchFamily="34" charset="0"/>
              </a:rPr>
              <a:t> </a:t>
            </a:r>
            <a:r>
              <a:rPr lang="en-US" altLang="vi-VN" sz="4400" b="1" dirty="0" err="1">
                <a:solidFill>
                  <a:srgbClr val="986D4B"/>
                </a:solidFill>
                <a:latin typeface="Arial" panose="020B0604020202020204" pitchFamily="34" charset="0"/>
                <a:cs typeface="Arial" panose="020B0604020202020204" pitchFamily="34" charset="0"/>
              </a:rPr>
              <a:t>hai</a:t>
            </a:r>
            <a:r>
              <a:rPr lang="en-US" altLang="vi-VN" sz="4400" b="1" dirty="0">
                <a:solidFill>
                  <a:srgbClr val="986D4B"/>
                </a:solidFill>
                <a:latin typeface="Arial" panose="020B0604020202020204" pitchFamily="34" charset="0"/>
                <a:cs typeface="Arial" panose="020B0604020202020204" pitchFamily="34" charset="0"/>
              </a:rPr>
              <a:t> </a:t>
            </a:r>
            <a:r>
              <a:rPr lang="en-US" altLang="vi-VN" sz="4400" b="1" dirty="0" err="1">
                <a:solidFill>
                  <a:srgbClr val="986D4B"/>
                </a:solidFill>
                <a:latin typeface="Arial" panose="020B0604020202020204" pitchFamily="34" charset="0"/>
                <a:cs typeface="Arial" panose="020B0604020202020204" pitchFamily="34" charset="0"/>
              </a:rPr>
              <a:t>bộ</a:t>
            </a:r>
            <a:r>
              <a:rPr lang="en-US" altLang="vi-VN" sz="4400" b="1" dirty="0">
                <a:solidFill>
                  <a:srgbClr val="986D4B"/>
                </a:solidFill>
                <a:latin typeface="Arial" panose="020B0604020202020204" pitchFamily="34" charset="0"/>
                <a:cs typeface="Arial" panose="020B0604020202020204" pitchFamily="34" charset="0"/>
              </a:rPr>
              <a:t> </a:t>
            </a:r>
            <a:r>
              <a:rPr lang="en-US" altLang="vi-VN" sz="4400" b="1" dirty="0" err="1">
                <a:solidFill>
                  <a:srgbClr val="986D4B"/>
                </a:solidFill>
                <a:latin typeface="Arial" panose="020B0604020202020204" pitchFamily="34" charset="0"/>
                <a:cs typeface="Arial" panose="020B0604020202020204" pitchFamily="34" charset="0"/>
              </a:rPr>
              <a:t>phận</a:t>
            </a:r>
            <a:r>
              <a:rPr lang="en-US" altLang="vi-VN" sz="4400" b="1" dirty="0">
                <a:solidFill>
                  <a:srgbClr val="986D4B"/>
                </a:solidFill>
                <a:latin typeface="Arial" panose="020B0604020202020204" pitchFamily="34" charset="0"/>
                <a:cs typeface="Arial" panose="020B0604020202020204" pitchFamily="34" charset="0"/>
              </a:rPr>
              <a:t>:</a:t>
            </a:r>
            <a:endParaRPr lang="en-US" sz="4400" b="1" dirty="0">
              <a:solidFill>
                <a:srgbClr val="986D4B"/>
              </a:solidFill>
            </a:endParaRPr>
          </a:p>
        </p:txBody>
      </p:sp>
      <p:sp>
        <p:nvSpPr>
          <p:cNvPr id="10" name="TextBox 9"/>
          <p:cNvSpPr txBox="1"/>
          <p:nvPr/>
        </p:nvSpPr>
        <p:spPr>
          <a:xfrm>
            <a:off x="1693863" y="3315271"/>
            <a:ext cx="9736137" cy="769441"/>
          </a:xfrm>
          <a:prstGeom prst="rect">
            <a:avLst/>
          </a:prstGeom>
          <a:solidFill>
            <a:schemeClr val="accent2">
              <a:lumMod val="40000"/>
              <a:lumOff val="60000"/>
            </a:schemeClr>
          </a:solidFill>
        </p:spPr>
        <p:txBody>
          <a:bodyPr wrap="square" rtlCol="0">
            <a:spAutoFit/>
          </a:bodyPr>
          <a:lstStyle/>
          <a:p>
            <a:r>
              <a:rPr lang="en-US" sz="4400" dirty="0">
                <a:latin typeface="Arial" panose="020B0604020202020204" pitchFamily="34" charset="0"/>
                <a:cs typeface="Arial" panose="020B0604020202020204" pitchFamily="34" charset="0"/>
              </a:rPr>
              <a:t>1. </a:t>
            </a:r>
            <a:r>
              <a:rPr lang="en-US" sz="4400" dirty="0" err="1">
                <a:latin typeface="Arial" panose="020B0604020202020204" pitchFamily="34" charset="0"/>
                <a:cs typeface="Arial" panose="020B0604020202020204" pitchFamily="34" charset="0"/>
              </a:rPr>
              <a:t>Trả</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lời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câu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hỏi</a:t>
            </a:r>
            <a:r>
              <a:rPr lang="en-US" sz="4400" dirty="0">
                <a:latin typeface="Arial" panose="020B0604020202020204" pitchFamily="34" charset="0"/>
                <a:cs typeface="Arial" panose="020B0604020202020204" pitchFamily="34" charset="0"/>
              </a:rPr>
              <a:t>: </a:t>
            </a:r>
            <a:r>
              <a:rPr lang="en-US" sz="4400" b="1" dirty="0">
                <a:solidFill>
                  <a:srgbClr val="C00000"/>
                </a:solidFill>
                <a:latin typeface="Arial" panose="020B0604020202020204" pitchFamily="34" charset="0"/>
                <a:cs typeface="Arial" panose="020B0604020202020204" pitchFamily="34" charset="0"/>
              </a:rPr>
              <a:t>Ai (</a:t>
            </a:r>
            <a:r>
              <a:rPr lang="en-US" sz="4400" b="1" dirty="0" err="1">
                <a:solidFill>
                  <a:srgbClr val="C00000"/>
                </a:solidFill>
                <a:latin typeface="Arial" panose="020B0604020202020204" pitchFamily="34" charset="0"/>
                <a:cs typeface="Arial" panose="020B0604020202020204" pitchFamily="34" charset="0"/>
              </a:rPr>
              <a:t>cái</a:t>
            </a:r>
            <a:r>
              <a:rPr lang="en-US" sz="4400" b="1" dirty="0">
                <a:solidFill>
                  <a:srgbClr val="C00000"/>
                </a:solidFill>
                <a:latin typeface="Arial" panose="020B0604020202020204" pitchFamily="34" charset="0"/>
                <a:cs typeface="Arial" panose="020B0604020202020204" pitchFamily="34" charset="0"/>
              </a:rPr>
              <a:t> </a:t>
            </a:r>
            <a:r>
              <a:rPr lang="en-US" sz="4400" b="1" dirty="0" err="1">
                <a:solidFill>
                  <a:srgbClr val="C00000"/>
                </a:solidFill>
                <a:latin typeface="Arial" panose="020B0604020202020204" pitchFamily="34" charset="0"/>
                <a:cs typeface="Arial" panose="020B0604020202020204" pitchFamily="34" charset="0"/>
              </a:rPr>
              <a:t>gì</a:t>
            </a:r>
            <a:r>
              <a:rPr lang="en-US" sz="4400" b="1" dirty="0">
                <a:solidFill>
                  <a:srgbClr val="C00000"/>
                </a:solidFill>
                <a:latin typeface="Arial" panose="020B0604020202020204" pitchFamily="34" charset="0"/>
                <a:cs typeface="Arial" panose="020B0604020202020204" pitchFamily="34" charset="0"/>
              </a:rPr>
              <a:t>, con </a:t>
            </a:r>
            <a:r>
              <a:rPr lang="en-US" sz="4400" b="1" dirty="0" err="1">
                <a:solidFill>
                  <a:srgbClr val="C00000"/>
                </a:solidFill>
                <a:latin typeface="Arial" panose="020B0604020202020204" pitchFamily="34" charset="0"/>
                <a:cs typeface="Arial" panose="020B0604020202020204" pitchFamily="34" charset="0"/>
              </a:rPr>
              <a:t>gì</a:t>
            </a:r>
            <a:r>
              <a:rPr lang="en-US" sz="4400" b="1" dirty="0">
                <a:solidFill>
                  <a:srgbClr val="C00000"/>
                </a:solidFill>
                <a:latin typeface="Arial" panose="020B0604020202020204" pitchFamily="34" charset="0"/>
                <a:cs typeface="Arial" panose="020B0604020202020204" pitchFamily="34" charset="0"/>
              </a:rPr>
              <a:t>)?</a:t>
            </a:r>
          </a:p>
        </p:txBody>
      </p:sp>
      <p:sp>
        <p:nvSpPr>
          <p:cNvPr id="15" name="TextBox 14"/>
          <p:cNvSpPr txBox="1"/>
          <p:nvPr/>
        </p:nvSpPr>
        <p:spPr>
          <a:xfrm>
            <a:off x="1693863" y="4321654"/>
            <a:ext cx="9736137" cy="769441"/>
          </a:xfrm>
          <a:prstGeom prst="rect">
            <a:avLst/>
          </a:prstGeom>
          <a:solidFill>
            <a:schemeClr val="accent4">
              <a:lumMod val="60000"/>
              <a:lumOff val="40000"/>
            </a:schemeClr>
          </a:solidFill>
        </p:spPr>
        <p:txBody>
          <a:bodyPr wrap="square" rtlCol="0">
            <a:spAutoFit/>
          </a:bodyPr>
          <a:lstStyle/>
          <a:p>
            <a:r>
              <a:rPr lang="en-US" sz="4400" dirty="0">
                <a:latin typeface="Arial" panose="020B0604020202020204" pitchFamily="34" charset="0"/>
                <a:cs typeface="Arial" panose="020B0604020202020204" pitchFamily="34" charset="0"/>
              </a:rPr>
              <a:t>2. </a:t>
            </a:r>
            <a:r>
              <a:rPr lang="en-US" sz="4400" dirty="0" err="1">
                <a:latin typeface="Arial" panose="020B0604020202020204" pitchFamily="34" charset="0"/>
                <a:cs typeface="Arial" panose="020B0604020202020204" pitchFamily="34" charset="0"/>
              </a:rPr>
              <a:t>Trả</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lời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câu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hỏi</a:t>
            </a:r>
            <a:r>
              <a:rPr lang="en-US" sz="4400" dirty="0">
                <a:latin typeface="Arial" panose="020B0604020202020204" pitchFamily="34" charset="0"/>
                <a:cs typeface="Arial" panose="020B0604020202020204" pitchFamily="34" charset="0"/>
              </a:rPr>
              <a:t>: </a:t>
            </a:r>
            <a:r>
              <a:rPr lang="en-US" sz="4400" b="1" dirty="0" err="1">
                <a:solidFill>
                  <a:srgbClr val="C00000"/>
                </a:solidFill>
                <a:latin typeface="Arial" panose="020B0604020202020204" pitchFamily="34" charset="0"/>
                <a:cs typeface="Arial" panose="020B0604020202020204" pitchFamily="34" charset="0"/>
              </a:rPr>
              <a:t>Thế</a:t>
            </a:r>
            <a:r>
              <a:rPr lang="en-US" sz="4400" b="1" dirty="0">
                <a:solidFill>
                  <a:srgbClr val="C00000"/>
                </a:solidFill>
                <a:latin typeface="Arial" panose="020B0604020202020204" pitchFamily="34" charset="0"/>
                <a:cs typeface="Arial" panose="020B0604020202020204" pitchFamily="34" charset="0"/>
              </a:rPr>
              <a:t> </a:t>
            </a:r>
            <a:r>
              <a:rPr lang="en-US" sz="4400" b="1" dirty="0" err="1">
                <a:solidFill>
                  <a:srgbClr val="C00000"/>
                </a:solidFill>
                <a:latin typeface="Arial" panose="020B0604020202020204" pitchFamily="34" charset="0"/>
                <a:cs typeface="Arial" panose="020B0604020202020204" pitchFamily="34" charset="0"/>
              </a:rPr>
              <a:t>nào</a:t>
            </a:r>
            <a:r>
              <a:rPr lang="en-US" sz="4400" b="1" dirty="0">
                <a:solidFill>
                  <a:srgbClr val="C00000"/>
                </a:solidFill>
                <a:latin typeface="Arial" panose="020B0604020202020204" pitchFamily="34" charset="0"/>
                <a:cs typeface="Arial" panose="020B0604020202020204" pitchFamily="34" charset="0"/>
              </a:rPr>
              <a:t>?</a:t>
            </a:r>
          </a:p>
        </p:txBody>
      </p:sp>
      <p:sp>
        <p:nvSpPr>
          <p:cNvPr id="20" name="Rectangle 19"/>
          <p:cNvSpPr/>
          <p:nvPr/>
        </p:nvSpPr>
        <p:spPr>
          <a:xfrm>
            <a:off x="4171951" y="551684"/>
            <a:ext cx="4076699" cy="972458"/>
          </a:xfrm>
          <a:prstGeom prst="rect">
            <a:avLst/>
          </a:prstGeom>
          <a:solidFill>
            <a:schemeClr val="tx1"/>
          </a:solidFill>
          <a:ln w="28575">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4400" b="1" dirty="0">
                <a:solidFill>
                  <a:schemeClr val="bg1"/>
                </a:solidFill>
                <a:latin typeface="Arial" panose="020B0604020202020204" pitchFamily="34" charset="0"/>
                <a:cs typeface="Arial" panose="020B0604020202020204" pitchFamily="34" charset="0"/>
              </a:rPr>
              <a:t>GHI NHỚ</a:t>
            </a:r>
            <a:endParaRPr lang="en-US" sz="4400" b="1" dirty="0">
              <a:solidFill>
                <a:schemeClr val="bg1"/>
              </a:solidFill>
            </a:endParaRPr>
          </a:p>
        </p:txBody>
      </p:sp>
    </p:spTree>
    <p:extLst>
      <p:ext uri="{BB962C8B-B14F-4D97-AF65-F5344CB8AC3E}">
        <p14:creationId xmlns:p14="http://schemas.microsoft.com/office/powerpoint/2010/main" val="1805796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6" presetClass="entr" presetSubtype="21"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par>
                          <p:cTn id="21" fill="hold">
                            <p:stCondLst>
                              <p:cond delay="1500"/>
                            </p:stCondLst>
                            <p:childTnLst>
                              <p:par>
                                <p:cTn id="22" presetID="16" presetClass="entr" presetSubtype="21"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5"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476500" y="3048000"/>
            <a:ext cx="7104830" cy="1107996"/>
          </a:xfrm>
          <a:prstGeom prst="rect">
            <a:avLst/>
          </a:prstGeom>
          <a:solidFill>
            <a:srgbClr val="FFC000"/>
          </a:solidFill>
          <a:ln>
            <a:solidFill>
              <a:schemeClr val="tx1"/>
            </a:solidFill>
            <a:prstDash val="dashDot"/>
          </a:ln>
        </p:spPr>
        <p:txBody>
          <a:bodyPr wrap="none" rtlCol="0">
            <a:spAutoFit/>
          </a:bodyPr>
          <a:lstStyle/>
          <a:p>
            <a:r>
              <a:rPr lang="en-US" sz="6600" dirty="0">
                <a:ln>
                  <a:solidFill>
                    <a:schemeClr val="tx1"/>
                  </a:solidFill>
                </a:ln>
                <a:solidFill>
                  <a:schemeClr val="bg1"/>
                </a:solidFill>
                <a:latin typeface="SVN-Yahoo" panose="02040603050506020204" pitchFamily="18" charset="0"/>
              </a:rPr>
              <a:t>3- LUYỆN TẬP</a:t>
            </a:r>
          </a:p>
        </p:txBody>
      </p:sp>
    </p:spTree>
    <p:extLst>
      <p:ext uri="{BB962C8B-B14F-4D97-AF65-F5344CB8AC3E}">
        <p14:creationId xmlns:p14="http://schemas.microsoft.com/office/powerpoint/2010/main" val="15626607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TextBox 2"/>
          <p:cNvSpPr txBox="1"/>
          <p:nvPr/>
        </p:nvSpPr>
        <p:spPr>
          <a:xfrm>
            <a:off x="2019300" y="3773160"/>
            <a:ext cx="1752600" cy="2727484"/>
          </a:xfrm>
          <a:prstGeom prst="roundRect">
            <a:avLst/>
          </a:prstGeom>
          <a:solidFill>
            <a:schemeClr val="accent2">
              <a:lumMod val="40000"/>
              <a:lumOff val="60000"/>
            </a:schemeClr>
          </a:solidFill>
          <a:ln>
            <a:noFill/>
          </a:ln>
        </p:spPr>
        <p:txBody>
          <a:bodyPr wrap="square" rtlCol="0">
            <a:spAutoFit/>
          </a:bodyPr>
          <a:lstStyle/>
          <a:p>
            <a:r>
              <a:rPr lang="en-US" sz="4000" b="1" dirty="0">
                <a:latin typeface="SVN-Yahoo" panose="02040603050506020204" pitchFamily="18" charset="0"/>
              </a:rPr>
              <a:t>YÊU CẦU </a:t>
            </a:r>
          </a:p>
          <a:p>
            <a:r>
              <a:rPr lang="en-US" sz="4000" b="1" dirty="0">
                <a:latin typeface="SVN-Yahoo" panose="02040603050506020204" pitchFamily="18" charset="0"/>
              </a:rPr>
              <a:t>CẦN ĐẠT</a:t>
            </a:r>
          </a:p>
        </p:txBody>
      </p:sp>
      <p:sp>
        <p:nvSpPr>
          <p:cNvPr id="10" name="Rectangle 9"/>
          <p:cNvSpPr/>
          <p:nvPr/>
        </p:nvSpPr>
        <p:spPr>
          <a:xfrm>
            <a:off x="3924300" y="1113970"/>
            <a:ext cx="8082730" cy="5318379"/>
          </a:xfrm>
          <a:prstGeom prst="rect">
            <a:avLst/>
          </a:prstGeom>
          <a:solidFill>
            <a:schemeClr val="accent2">
              <a:lumMod val="20000"/>
              <a:lumOff val="80000"/>
            </a:schemeClr>
          </a:solidFill>
          <a:ln w="28575">
            <a:solidFill>
              <a:srgbClr val="986D4B"/>
            </a:solidFill>
            <a:prstDash val="dashDot"/>
          </a:ln>
        </p:spPr>
        <p:txBody>
          <a:bodyPr wrap="square">
            <a:spAutoFit/>
          </a:bodyPr>
          <a:lstStyle/>
          <a:p>
            <a:pPr algn="just">
              <a:spcAft>
                <a:spcPts val="0"/>
              </a:spcAft>
            </a:pPr>
            <a:r>
              <a:rPr lang="nl-NL" sz="2400" b="1" dirty="0">
                <a:solidFill>
                  <a:srgbClr val="986D4B"/>
                </a:solidFill>
                <a:latin typeface="Arial" panose="020B0604020202020204" pitchFamily="34" charset="0"/>
                <a:ea typeface="Times New Roman" panose="02020603050405020304" pitchFamily="18" charset="0"/>
                <a:cs typeface="Arial" panose="020B0604020202020204" pitchFamily="34" charset="0"/>
              </a:rPr>
              <a:t>1. Kiến thức </a:t>
            </a:r>
            <a:endParaRPr lang="en-US" sz="2400" dirty="0">
              <a:solidFill>
                <a:srgbClr val="986D4B"/>
              </a:solidFill>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nl-NL" sz="2400" dirty="0">
                <a:solidFill>
                  <a:srgbClr val="986D4B"/>
                </a:solidFill>
                <a:latin typeface="Arial" panose="020B0604020202020204" pitchFamily="34" charset="0"/>
                <a:ea typeface="Times New Roman" panose="02020603050405020304" pitchFamily="18" charset="0"/>
                <a:cs typeface="Arial" panose="020B0604020202020204" pitchFamily="34" charset="0"/>
              </a:rPr>
              <a:t>- Nhận biết được câu kể Ai thế nào? (ND Ghi nhớ).</a:t>
            </a:r>
            <a:endParaRPr lang="en-US" sz="2400" dirty="0">
              <a:solidFill>
                <a:srgbClr val="986D4B"/>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b-NO" sz="2400" b="1" dirty="0">
                <a:solidFill>
                  <a:srgbClr val="986D4B"/>
                </a:solidFill>
                <a:latin typeface="Arial" panose="020B0604020202020204" pitchFamily="34" charset="0"/>
                <a:ea typeface="Times New Roman" panose="02020603050405020304" pitchFamily="18" charset="0"/>
                <a:cs typeface="Arial" panose="020B0604020202020204" pitchFamily="34" charset="0"/>
              </a:rPr>
              <a:t>2. Kĩ</a:t>
            </a:r>
            <a:r>
              <a:rPr lang="nl-NL" sz="2400" b="1" dirty="0">
                <a:solidFill>
                  <a:srgbClr val="986D4B"/>
                </a:solidFill>
                <a:latin typeface="Arial" panose="020B0604020202020204" pitchFamily="34" charset="0"/>
                <a:ea typeface="Times New Roman" panose="02020603050405020304" pitchFamily="18" charset="0"/>
                <a:cs typeface="Arial" panose="020B0604020202020204" pitchFamily="34" charset="0"/>
              </a:rPr>
              <a:t> năng</a:t>
            </a:r>
            <a:endParaRPr lang="en-US" sz="2400" dirty="0">
              <a:solidFill>
                <a:srgbClr val="986D4B"/>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sz="2400" dirty="0">
                <a:solidFill>
                  <a:srgbClr val="986D4B"/>
                </a:solidFill>
                <a:latin typeface="Arial" panose="020B0604020202020204" pitchFamily="34" charset="0"/>
                <a:ea typeface="Times New Roman" panose="02020603050405020304" pitchFamily="18" charset="0"/>
                <a:cs typeface="Arial" panose="020B0604020202020204" pitchFamily="34" charset="0"/>
              </a:rPr>
              <a:t>- Xác định được bộ phận CN, VN trong câu kể tìm được (BT1, mục III); bước đầu viết được đoạn văn có dùng câu kể Ai thế nào? (BT2).</a:t>
            </a:r>
            <a:endParaRPr lang="en-US" sz="2400" dirty="0">
              <a:solidFill>
                <a:srgbClr val="986D4B"/>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sz="2400" dirty="0">
                <a:solidFill>
                  <a:srgbClr val="986D4B"/>
                </a:solidFill>
                <a:latin typeface="Arial" panose="020B0604020202020204" pitchFamily="34" charset="0"/>
                <a:ea typeface="Times New Roman" panose="02020603050405020304" pitchFamily="18" charset="0"/>
                <a:cs typeface="Arial" panose="020B0604020202020204" pitchFamily="34" charset="0"/>
              </a:rPr>
              <a:t>* HS năng khiếu viết được đoạn văn có dùng 2, 3 câu kể theo BT2.</a:t>
            </a:r>
            <a:endParaRPr lang="en-US" sz="2400" dirty="0">
              <a:solidFill>
                <a:srgbClr val="986D4B"/>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nl-NL" sz="2400" b="1" dirty="0">
                <a:solidFill>
                  <a:srgbClr val="986D4B"/>
                </a:solidFill>
                <a:latin typeface="Arial" panose="020B0604020202020204" pitchFamily="34" charset="0"/>
                <a:ea typeface="Times New Roman" panose="02020603050405020304" pitchFamily="18" charset="0"/>
                <a:cs typeface="Arial" panose="020B0604020202020204" pitchFamily="34" charset="0"/>
              </a:rPr>
              <a:t>3. Phẩm chất</a:t>
            </a:r>
            <a:endParaRPr lang="en-US" sz="2400" dirty="0">
              <a:solidFill>
                <a:srgbClr val="986D4B"/>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sz="2400" dirty="0">
                <a:solidFill>
                  <a:srgbClr val="986D4B"/>
                </a:solidFill>
                <a:latin typeface="Arial" panose="020B0604020202020204" pitchFamily="34" charset="0"/>
                <a:ea typeface="Times New Roman" panose="02020603050405020304" pitchFamily="18" charset="0"/>
                <a:cs typeface="Arial" panose="020B0604020202020204" pitchFamily="34" charset="0"/>
              </a:rPr>
              <a:t>- HS có phẩm chất học tập tích cực, sử dụng đúng câu kể khi nói và viết</a:t>
            </a:r>
            <a:endParaRPr lang="en-US" sz="2400" dirty="0">
              <a:solidFill>
                <a:srgbClr val="986D4B"/>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sz="2400" b="1" dirty="0">
                <a:solidFill>
                  <a:srgbClr val="986D4B"/>
                </a:solidFill>
                <a:latin typeface="Arial" panose="020B0604020202020204" pitchFamily="34" charset="0"/>
                <a:ea typeface="Times New Roman" panose="02020603050405020304" pitchFamily="18" charset="0"/>
                <a:cs typeface="Arial" panose="020B0604020202020204" pitchFamily="34" charset="0"/>
              </a:rPr>
              <a:t>4. Góp phần phát triển các năng lực</a:t>
            </a:r>
            <a:endParaRPr lang="en-US" sz="2400" dirty="0">
              <a:solidFill>
                <a:srgbClr val="986D4B"/>
              </a:solidFill>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nl-NL" sz="2400" dirty="0">
                <a:solidFill>
                  <a:srgbClr val="986D4B"/>
                </a:solidFill>
                <a:latin typeface="Arial" panose="020B0604020202020204" pitchFamily="34" charset="0"/>
                <a:ea typeface="Times New Roman" panose="02020603050405020304" pitchFamily="18" charset="0"/>
                <a:cs typeface="Arial" panose="020B0604020202020204" pitchFamily="34" charset="0"/>
              </a:rPr>
              <a:t>- NL tự học, NL giao tiếp và hợp tác, NL giải quyết vấn đề và sáng tạo, NL ngôn ngữ, NL thẩm mĩ.</a:t>
            </a:r>
            <a:endParaRPr lang="en-US" sz="2400" dirty="0">
              <a:solidFill>
                <a:srgbClr val="986D4B"/>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182" b="98182" l="9856" r="89856">
                        <a14:foregroundMark x1="29952" y1="92879" x2="29952" y2="92879"/>
                        <a14:foregroundMark x1="76545" y1="92477" x2="76545" y2="92477"/>
                        <a14:foregroundMark x1="27575" y1="90672" x2="27575" y2="90672"/>
                        <a14:foregroundMark x1="36767" y1="91274" x2="36767" y2="91274"/>
                      </a14:backgroundRemoval>
                    </a14:imgEffect>
                  </a14:imgLayer>
                </a14:imgProps>
              </a:ext>
              <a:ext uri="{28A0092B-C50C-407E-A947-70E740481C1C}">
                <a14:useLocalDpi xmlns:a14="http://schemas.microsoft.com/office/drawing/2010/main" val="0"/>
              </a:ext>
            </a:extLst>
          </a:blip>
          <a:stretch>
            <a:fillRect/>
          </a:stretch>
        </p:blipFill>
        <p:spPr>
          <a:xfrm>
            <a:off x="-228600" y="2884160"/>
            <a:ext cx="2623370" cy="4143829"/>
          </a:xfrm>
          <a:prstGeom prst="rect">
            <a:avLst/>
          </a:prstGeom>
        </p:spPr>
      </p:pic>
    </p:spTree>
    <p:extLst>
      <p:ext uri="{BB962C8B-B14F-4D97-AF65-F5344CB8AC3E}">
        <p14:creationId xmlns:p14="http://schemas.microsoft.com/office/powerpoint/2010/main" val="23024621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Google Shape;1099;p36">
            <a:extLst>
              <a:ext uri="{FF2B5EF4-FFF2-40B4-BE49-F238E27FC236}">
                <a16:creationId xmlns:a16="http://schemas.microsoft.com/office/drawing/2014/main" id="{6A90852C-86E8-4D80-8CE0-2D83616CC6B6}"/>
              </a:ext>
            </a:extLst>
          </p:cNvPr>
          <p:cNvSpPr/>
          <p:nvPr/>
        </p:nvSpPr>
        <p:spPr>
          <a:xfrm>
            <a:off x="9562130" y="1717036"/>
            <a:ext cx="495752" cy="492403"/>
          </a:xfrm>
          <a:custGeom>
            <a:avLst/>
            <a:gdLst/>
            <a:ahLst/>
            <a:cxnLst/>
            <a:rect l="l" t="t" r="r" b="b"/>
            <a:pathLst>
              <a:path w="12729" h="12643" extrusionOk="0">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24" name="TextBox 41"/>
          <p:cNvSpPr txBox="1">
            <a:spLocks noChangeArrowheads="1"/>
          </p:cNvSpPr>
          <p:nvPr/>
        </p:nvSpPr>
        <p:spPr bwMode="auto">
          <a:xfrm>
            <a:off x="438150" y="469855"/>
            <a:ext cx="11468100" cy="1692771"/>
          </a:xfrm>
          <a:prstGeom prst="rect">
            <a:avLst/>
          </a:prstGeom>
          <a:solidFill>
            <a:schemeClr val="bg1"/>
          </a:solidFill>
          <a:ln>
            <a:noFill/>
          </a:ln>
        </p:spPr>
        <p:txBody>
          <a:bodyPr wrap="square">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eaLnBrk="1" hangingPunct="1"/>
            <a:r>
              <a:rPr lang="en-US" altLang="en-US" sz="4000" dirty="0" err="1">
                <a:solidFill>
                  <a:schemeClr val="accent2">
                    <a:lumMod val="75000"/>
                  </a:schemeClr>
                </a:solidFill>
              </a:rPr>
              <a:t>Bài</a:t>
            </a:r>
            <a:r>
              <a:rPr lang="en-US" altLang="en-US" sz="4000" dirty="0">
                <a:solidFill>
                  <a:schemeClr val="accent2">
                    <a:lumMod val="75000"/>
                  </a:schemeClr>
                </a:solidFill>
              </a:rPr>
              <a:t> 1: </a:t>
            </a:r>
            <a:r>
              <a:rPr lang="en-US" altLang="en-US" sz="3200" dirty="0" err="1">
                <a:solidFill>
                  <a:schemeClr val="bg2">
                    <a:lumMod val="25000"/>
                  </a:schemeClr>
                </a:solidFill>
              </a:rPr>
              <a:t>Đọc</a:t>
            </a:r>
            <a:r>
              <a:rPr lang="en-US" altLang="en-US" sz="3200" dirty="0">
                <a:solidFill>
                  <a:schemeClr val="bg2">
                    <a:lumMod val="25000"/>
                  </a:schemeClr>
                </a:solidFill>
              </a:rPr>
              <a:t> </a:t>
            </a:r>
            <a:r>
              <a:rPr lang="en-US" altLang="en-US" sz="3200" dirty="0" err="1">
                <a:solidFill>
                  <a:schemeClr val="bg2">
                    <a:lumMod val="25000"/>
                  </a:schemeClr>
                </a:solidFill>
              </a:rPr>
              <a:t>đoạn</a:t>
            </a:r>
            <a:r>
              <a:rPr lang="en-US" altLang="en-US" sz="3200" dirty="0">
                <a:solidFill>
                  <a:schemeClr val="bg2">
                    <a:lumMod val="25000"/>
                  </a:schemeClr>
                </a:solidFill>
              </a:rPr>
              <a:t> </a:t>
            </a:r>
            <a:r>
              <a:rPr lang="en-US" altLang="en-US" sz="3200" dirty="0" err="1">
                <a:solidFill>
                  <a:schemeClr val="bg2">
                    <a:lumMod val="25000"/>
                  </a:schemeClr>
                </a:solidFill>
              </a:rPr>
              <a:t>văn</a:t>
            </a:r>
            <a:r>
              <a:rPr lang="en-US" altLang="en-US" sz="3200" dirty="0">
                <a:solidFill>
                  <a:schemeClr val="bg2">
                    <a:lumMod val="25000"/>
                  </a:schemeClr>
                </a:solidFill>
              </a:rPr>
              <a:t> </a:t>
            </a:r>
            <a:r>
              <a:rPr lang="en-US" altLang="en-US" sz="3200" dirty="0" err="1">
                <a:solidFill>
                  <a:schemeClr val="bg2">
                    <a:lumMod val="25000"/>
                  </a:schemeClr>
                </a:solidFill>
              </a:rPr>
              <a:t>sau</a:t>
            </a:r>
            <a:r>
              <a:rPr lang="en-US" altLang="en-US" sz="3200" dirty="0">
                <a:solidFill>
                  <a:schemeClr val="bg2">
                    <a:lumMod val="25000"/>
                  </a:schemeClr>
                </a:solidFill>
              </a:rPr>
              <a:t>, </a:t>
            </a:r>
            <a:r>
              <a:rPr lang="en-US" altLang="en-US" sz="3200" dirty="0" err="1">
                <a:solidFill>
                  <a:schemeClr val="bg2">
                    <a:lumMod val="25000"/>
                  </a:schemeClr>
                </a:solidFill>
              </a:rPr>
              <a:t>tìm</a:t>
            </a:r>
            <a:r>
              <a:rPr lang="en-US" altLang="en-US" sz="3200" dirty="0">
                <a:solidFill>
                  <a:schemeClr val="bg2">
                    <a:lumMod val="25000"/>
                  </a:schemeClr>
                </a:solidFill>
              </a:rPr>
              <a:t> </a:t>
            </a:r>
            <a:r>
              <a:rPr lang="en-US" altLang="en-US" sz="3200" dirty="0" err="1">
                <a:solidFill>
                  <a:schemeClr val="bg2">
                    <a:lumMod val="25000"/>
                  </a:schemeClr>
                </a:solidFill>
              </a:rPr>
              <a:t>các</a:t>
            </a:r>
            <a:r>
              <a:rPr lang="en-US" altLang="en-US" sz="3200" dirty="0">
                <a:solidFill>
                  <a:schemeClr val="bg2">
                    <a:lumMod val="25000"/>
                  </a:schemeClr>
                </a:solidFill>
              </a:rPr>
              <a:t> </a:t>
            </a:r>
            <a:r>
              <a:rPr lang="en-US" altLang="en-US" sz="3200" dirty="0" err="1">
                <a:solidFill>
                  <a:schemeClr val="bg2">
                    <a:lumMod val="25000"/>
                  </a:schemeClr>
                </a:solidFill>
              </a:rPr>
              <a:t>câu</a:t>
            </a:r>
            <a:r>
              <a:rPr lang="en-US" altLang="en-US" sz="3200" dirty="0">
                <a:solidFill>
                  <a:schemeClr val="bg2">
                    <a:lumMod val="25000"/>
                  </a:schemeClr>
                </a:solidFill>
              </a:rPr>
              <a:t> </a:t>
            </a:r>
            <a:r>
              <a:rPr lang="en-US" altLang="en-US" sz="3200" dirty="0" err="1">
                <a:solidFill>
                  <a:schemeClr val="bg2">
                    <a:lumMod val="25000"/>
                  </a:schemeClr>
                </a:solidFill>
              </a:rPr>
              <a:t>kể</a:t>
            </a:r>
            <a:r>
              <a:rPr lang="en-US" altLang="en-US" sz="3200" dirty="0">
                <a:solidFill>
                  <a:schemeClr val="bg2">
                    <a:lumMod val="25000"/>
                  </a:schemeClr>
                </a:solidFill>
              </a:rPr>
              <a:t> </a:t>
            </a:r>
            <a:r>
              <a:rPr lang="en-US" altLang="en-US" sz="3200" i="1" dirty="0">
                <a:solidFill>
                  <a:schemeClr val="bg2">
                    <a:lumMod val="25000"/>
                  </a:schemeClr>
                </a:solidFill>
              </a:rPr>
              <a:t>Ai </a:t>
            </a:r>
            <a:r>
              <a:rPr lang="en-US" altLang="en-US" sz="3200" i="1" dirty="0" err="1">
                <a:solidFill>
                  <a:schemeClr val="bg2">
                    <a:lumMod val="25000"/>
                  </a:schemeClr>
                </a:solidFill>
              </a:rPr>
              <a:t>thế</a:t>
            </a:r>
            <a:r>
              <a:rPr lang="en-US" altLang="en-US" sz="3200" i="1" dirty="0">
                <a:solidFill>
                  <a:schemeClr val="bg2">
                    <a:lumMod val="25000"/>
                  </a:schemeClr>
                </a:solidFill>
              </a:rPr>
              <a:t> </a:t>
            </a:r>
            <a:r>
              <a:rPr lang="en-US" altLang="en-US" sz="3200" i="1" dirty="0" err="1">
                <a:solidFill>
                  <a:schemeClr val="bg2">
                    <a:lumMod val="25000"/>
                  </a:schemeClr>
                </a:solidFill>
              </a:rPr>
              <a:t>nào</a:t>
            </a:r>
            <a:r>
              <a:rPr lang="en-US" altLang="en-US" sz="3200" i="1" dirty="0">
                <a:solidFill>
                  <a:schemeClr val="bg2">
                    <a:lumMod val="25000"/>
                  </a:schemeClr>
                </a:solidFill>
              </a:rPr>
              <a:t>? </a:t>
            </a:r>
          </a:p>
          <a:p>
            <a:pPr eaLnBrk="1" hangingPunct="1"/>
            <a:r>
              <a:rPr lang="en-US" altLang="en-US" sz="3200" dirty="0" err="1">
                <a:solidFill>
                  <a:schemeClr val="bg2">
                    <a:lumMod val="25000"/>
                  </a:schemeClr>
                </a:solidFill>
              </a:rPr>
              <a:t>Gạch</a:t>
            </a:r>
            <a:r>
              <a:rPr lang="en-US" altLang="en-US" sz="3200" dirty="0">
                <a:solidFill>
                  <a:schemeClr val="bg2">
                    <a:lumMod val="25000"/>
                  </a:schemeClr>
                </a:solidFill>
              </a:rPr>
              <a:t> 1 </a:t>
            </a:r>
            <a:r>
              <a:rPr lang="en-US" altLang="en-US" sz="3200" dirty="0" err="1">
                <a:solidFill>
                  <a:schemeClr val="bg2">
                    <a:lumMod val="25000"/>
                  </a:schemeClr>
                </a:solidFill>
              </a:rPr>
              <a:t>gạch</a:t>
            </a:r>
            <a:r>
              <a:rPr lang="en-US" altLang="en-US" sz="3200" dirty="0">
                <a:solidFill>
                  <a:schemeClr val="bg2">
                    <a:lumMod val="25000"/>
                  </a:schemeClr>
                </a:solidFill>
              </a:rPr>
              <a:t> </a:t>
            </a:r>
            <a:r>
              <a:rPr lang="en-US" altLang="en-US" sz="3200" dirty="0" err="1">
                <a:solidFill>
                  <a:schemeClr val="bg2">
                    <a:lumMod val="25000"/>
                  </a:schemeClr>
                </a:solidFill>
              </a:rPr>
              <a:t>dưới</a:t>
            </a:r>
            <a:r>
              <a:rPr lang="en-US" altLang="en-US" sz="3200" dirty="0">
                <a:solidFill>
                  <a:schemeClr val="bg2">
                    <a:lumMod val="25000"/>
                  </a:schemeClr>
                </a:solidFill>
              </a:rPr>
              <a:t> </a:t>
            </a:r>
            <a:r>
              <a:rPr lang="en-US" altLang="en-US" sz="3200" dirty="0" err="1">
                <a:solidFill>
                  <a:schemeClr val="bg2">
                    <a:lumMod val="25000"/>
                  </a:schemeClr>
                </a:solidFill>
              </a:rPr>
              <a:t>chủ</a:t>
            </a:r>
            <a:r>
              <a:rPr lang="en-US" altLang="en-US" sz="3200" dirty="0">
                <a:solidFill>
                  <a:schemeClr val="bg2">
                    <a:lumMod val="25000"/>
                  </a:schemeClr>
                </a:solidFill>
              </a:rPr>
              <a:t> </a:t>
            </a:r>
            <a:r>
              <a:rPr lang="en-US" altLang="en-US" sz="3200" dirty="0" err="1">
                <a:solidFill>
                  <a:schemeClr val="bg2">
                    <a:lumMod val="25000"/>
                  </a:schemeClr>
                </a:solidFill>
              </a:rPr>
              <a:t>ngữ</a:t>
            </a:r>
            <a:r>
              <a:rPr lang="en-US" altLang="en-US" sz="3200" dirty="0">
                <a:solidFill>
                  <a:schemeClr val="bg2">
                    <a:lumMod val="25000"/>
                  </a:schemeClr>
                </a:solidFill>
              </a:rPr>
              <a:t>, </a:t>
            </a:r>
            <a:r>
              <a:rPr lang="en-US" altLang="en-US" sz="3200" dirty="0" err="1">
                <a:solidFill>
                  <a:schemeClr val="bg2">
                    <a:lumMod val="25000"/>
                  </a:schemeClr>
                </a:solidFill>
              </a:rPr>
              <a:t>gạch</a:t>
            </a:r>
            <a:r>
              <a:rPr lang="en-US" altLang="en-US" sz="3200" dirty="0">
                <a:solidFill>
                  <a:schemeClr val="bg2">
                    <a:lumMod val="25000"/>
                  </a:schemeClr>
                </a:solidFill>
              </a:rPr>
              <a:t> 2 </a:t>
            </a:r>
            <a:r>
              <a:rPr lang="en-US" altLang="en-US" sz="3200" dirty="0" err="1">
                <a:solidFill>
                  <a:schemeClr val="bg2">
                    <a:lumMod val="25000"/>
                  </a:schemeClr>
                </a:solidFill>
              </a:rPr>
              <a:t>gạch</a:t>
            </a:r>
            <a:r>
              <a:rPr lang="en-US" altLang="en-US" sz="3200" dirty="0">
                <a:solidFill>
                  <a:schemeClr val="bg2">
                    <a:lumMod val="25000"/>
                  </a:schemeClr>
                </a:solidFill>
              </a:rPr>
              <a:t> </a:t>
            </a:r>
            <a:r>
              <a:rPr lang="en-US" altLang="en-US" sz="3200" dirty="0" err="1">
                <a:solidFill>
                  <a:schemeClr val="bg2">
                    <a:lumMod val="25000"/>
                  </a:schemeClr>
                </a:solidFill>
              </a:rPr>
              <a:t>dưới</a:t>
            </a:r>
            <a:r>
              <a:rPr lang="en-US" altLang="en-US" sz="3200" dirty="0">
                <a:solidFill>
                  <a:schemeClr val="bg2">
                    <a:lumMod val="25000"/>
                  </a:schemeClr>
                </a:solidFill>
              </a:rPr>
              <a:t> </a:t>
            </a:r>
            <a:r>
              <a:rPr lang="en-US" altLang="en-US" sz="3200" dirty="0" err="1">
                <a:solidFill>
                  <a:schemeClr val="bg2">
                    <a:lumMod val="25000"/>
                  </a:schemeClr>
                </a:solidFill>
              </a:rPr>
              <a:t>vị</a:t>
            </a:r>
            <a:r>
              <a:rPr lang="en-US" altLang="en-US" sz="3200" dirty="0">
                <a:solidFill>
                  <a:schemeClr val="bg2">
                    <a:lumMod val="25000"/>
                  </a:schemeClr>
                </a:solidFill>
              </a:rPr>
              <a:t> </a:t>
            </a:r>
            <a:r>
              <a:rPr lang="en-US" altLang="en-US" sz="3200" dirty="0" err="1">
                <a:solidFill>
                  <a:schemeClr val="bg2">
                    <a:lumMod val="25000"/>
                  </a:schemeClr>
                </a:solidFill>
              </a:rPr>
              <a:t>ngữ</a:t>
            </a:r>
            <a:r>
              <a:rPr lang="en-US" altLang="en-US" sz="3200" dirty="0">
                <a:solidFill>
                  <a:schemeClr val="bg2">
                    <a:lumMod val="25000"/>
                  </a:schemeClr>
                </a:solidFill>
              </a:rPr>
              <a:t> </a:t>
            </a:r>
            <a:r>
              <a:rPr lang="en-US" altLang="en-US" sz="3200" dirty="0" err="1">
                <a:solidFill>
                  <a:schemeClr val="bg2">
                    <a:lumMod val="25000"/>
                  </a:schemeClr>
                </a:solidFill>
              </a:rPr>
              <a:t>trong</a:t>
            </a:r>
            <a:r>
              <a:rPr lang="en-US" altLang="en-US" sz="3200" dirty="0">
                <a:solidFill>
                  <a:schemeClr val="bg2">
                    <a:lumMod val="25000"/>
                  </a:schemeClr>
                </a:solidFill>
              </a:rPr>
              <a:t> </a:t>
            </a:r>
            <a:r>
              <a:rPr lang="en-US" altLang="en-US" sz="3200" dirty="0" err="1">
                <a:solidFill>
                  <a:schemeClr val="bg2">
                    <a:lumMod val="25000"/>
                  </a:schemeClr>
                </a:solidFill>
              </a:rPr>
              <a:t>các</a:t>
            </a:r>
            <a:r>
              <a:rPr lang="en-US" altLang="en-US" sz="3200" dirty="0">
                <a:solidFill>
                  <a:schemeClr val="bg2">
                    <a:lumMod val="25000"/>
                  </a:schemeClr>
                </a:solidFill>
              </a:rPr>
              <a:t> </a:t>
            </a:r>
            <a:r>
              <a:rPr lang="en-US" altLang="en-US" sz="3200" dirty="0" err="1">
                <a:solidFill>
                  <a:schemeClr val="bg2">
                    <a:lumMod val="25000"/>
                  </a:schemeClr>
                </a:solidFill>
              </a:rPr>
              <a:t>câu</a:t>
            </a:r>
            <a:r>
              <a:rPr lang="en-US" altLang="en-US" sz="3200" dirty="0">
                <a:solidFill>
                  <a:schemeClr val="bg2">
                    <a:lumMod val="25000"/>
                  </a:schemeClr>
                </a:solidFill>
              </a:rPr>
              <a:t> </a:t>
            </a:r>
            <a:r>
              <a:rPr lang="en-US" altLang="en-US" sz="3200" dirty="0" err="1">
                <a:solidFill>
                  <a:schemeClr val="bg2">
                    <a:lumMod val="25000"/>
                  </a:schemeClr>
                </a:solidFill>
              </a:rPr>
              <a:t>vừa</a:t>
            </a:r>
            <a:r>
              <a:rPr lang="en-US" altLang="en-US" sz="3200" dirty="0">
                <a:solidFill>
                  <a:schemeClr val="bg2">
                    <a:lumMod val="25000"/>
                  </a:schemeClr>
                </a:solidFill>
              </a:rPr>
              <a:t> </a:t>
            </a:r>
            <a:r>
              <a:rPr lang="en-US" altLang="en-US" sz="3200" dirty="0" err="1">
                <a:solidFill>
                  <a:schemeClr val="bg2">
                    <a:lumMod val="25000"/>
                  </a:schemeClr>
                </a:solidFill>
              </a:rPr>
              <a:t>tìm</a:t>
            </a:r>
            <a:r>
              <a:rPr lang="en-US" altLang="en-US" sz="3200" dirty="0">
                <a:solidFill>
                  <a:schemeClr val="bg2">
                    <a:lumMod val="25000"/>
                  </a:schemeClr>
                </a:solidFill>
              </a:rPr>
              <a:t> </a:t>
            </a:r>
            <a:r>
              <a:rPr lang="en-US" altLang="en-US" sz="3200" dirty="0" err="1">
                <a:solidFill>
                  <a:schemeClr val="bg2">
                    <a:lumMod val="25000"/>
                  </a:schemeClr>
                </a:solidFill>
              </a:rPr>
              <a:t>được</a:t>
            </a:r>
            <a:r>
              <a:rPr lang="en-US" altLang="en-US" sz="3200" dirty="0">
                <a:solidFill>
                  <a:schemeClr val="bg2">
                    <a:lumMod val="25000"/>
                  </a:schemeClr>
                </a:solidFill>
              </a:rPr>
              <a:t>:</a:t>
            </a:r>
            <a:endParaRPr lang="en-US" altLang="en-US" sz="3200" i="1" dirty="0">
              <a:solidFill>
                <a:schemeClr val="bg2">
                  <a:lumMod val="25000"/>
                </a:schemeClr>
              </a:solidFill>
            </a:endParaRPr>
          </a:p>
        </p:txBody>
      </p:sp>
      <p:sp>
        <p:nvSpPr>
          <p:cNvPr id="32" name="TextBox 16"/>
          <p:cNvSpPr txBox="1">
            <a:spLocks noChangeArrowheads="1"/>
          </p:cNvSpPr>
          <p:nvPr/>
        </p:nvSpPr>
        <p:spPr bwMode="auto">
          <a:xfrm>
            <a:off x="438150" y="2387013"/>
            <a:ext cx="11468100" cy="2862322"/>
          </a:xfrm>
          <a:prstGeom prst="rect">
            <a:avLst/>
          </a:prstGeom>
          <a:solidFill>
            <a:srgbClr val="CE8124"/>
          </a:solidFill>
          <a:ln>
            <a:noFill/>
          </a:ln>
        </p:spPr>
        <p:txBody>
          <a:bodyPr wrap="square">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algn="just" eaLnBrk="1" hangingPunct="1"/>
            <a:r>
              <a:rPr lang="en-US" altLang="en-US" sz="3600" b="1" dirty="0" err="1"/>
              <a:t>Rồi</a:t>
            </a:r>
            <a:r>
              <a:rPr lang="en-US" altLang="en-US" sz="3600" b="1" dirty="0"/>
              <a:t> </a:t>
            </a:r>
            <a:r>
              <a:rPr lang="en-US" altLang="en-US" sz="3600" b="1" dirty="0" err="1"/>
              <a:t>những</a:t>
            </a:r>
            <a:r>
              <a:rPr lang="en-US" altLang="en-US" sz="3600" b="1" dirty="0"/>
              <a:t> </a:t>
            </a:r>
            <a:r>
              <a:rPr lang="en-US" altLang="en-US" sz="3600" b="1" dirty="0" err="1"/>
              <a:t>người</a:t>
            </a:r>
            <a:r>
              <a:rPr lang="en-US" altLang="en-US" sz="3600" b="1" dirty="0"/>
              <a:t> con </a:t>
            </a:r>
            <a:r>
              <a:rPr lang="en-US" altLang="en-US" sz="3600" b="1" dirty="0" err="1"/>
              <a:t>cũng</a:t>
            </a:r>
            <a:r>
              <a:rPr lang="en-US" altLang="en-US" sz="3600" b="1" dirty="0"/>
              <a:t> </a:t>
            </a:r>
            <a:r>
              <a:rPr lang="en-US" altLang="en-US" sz="3600" b="1" dirty="0" err="1"/>
              <a:t>lớn</a:t>
            </a:r>
            <a:r>
              <a:rPr lang="en-US" altLang="en-US" sz="3600" b="1" dirty="0"/>
              <a:t> </a:t>
            </a:r>
            <a:r>
              <a:rPr lang="en-US" altLang="en-US" sz="3600" b="1" dirty="0" err="1"/>
              <a:t>lên</a:t>
            </a:r>
            <a:r>
              <a:rPr lang="en-US" altLang="en-US" sz="3600" b="1" dirty="0"/>
              <a:t> </a:t>
            </a:r>
            <a:r>
              <a:rPr lang="en-US" altLang="en-US" sz="3600" b="1" dirty="0" err="1"/>
              <a:t>và</a:t>
            </a:r>
            <a:r>
              <a:rPr lang="en-US" altLang="en-US" sz="3600" b="1" dirty="0"/>
              <a:t> </a:t>
            </a:r>
            <a:r>
              <a:rPr lang="en-US" altLang="en-US" sz="3600" b="1" dirty="0" err="1"/>
              <a:t>lần</a:t>
            </a:r>
            <a:r>
              <a:rPr lang="en-US" altLang="en-US" sz="3600" b="1" dirty="0"/>
              <a:t> </a:t>
            </a:r>
            <a:r>
              <a:rPr lang="en-US" altLang="en-US" sz="3600" b="1" dirty="0" err="1"/>
              <a:t>lượt</a:t>
            </a:r>
            <a:r>
              <a:rPr lang="en-US" altLang="en-US" sz="3600" b="1" dirty="0"/>
              <a:t> </a:t>
            </a:r>
            <a:r>
              <a:rPr lang="en-US" altLang="en-US" sz="3600" b="1" dirty="0" err="1"/>
              <a:t>lên</a:t>
            </a:r>
            <a:r>
              <a:rPr lang="en-US" altLang="en-US" sz="3600" b="1" dirty="0"/>
              <a:t> </a:t>
            </a:r>
            <a:r>
              <a:rPr lang="en-US" altLang="en-US" sz="3600" b="1" dirty="0" err="1"/>
              <a:t>đường</a:t>
            </a:r>
            <a:r>
              <a:rPr lang="en-US" altLang="en-US" sz="3600" b="1" dirty="0"/>
              <a:t>. </a:t>
            </a:r>
            <a:r>
              <a:rPr lang="en-US" altLang="en-US" sz="3600" b="1" dirty="0" err="1"/>
              <a:t>Căn</a:t>
            </a:r>
            <a:r>
              <a:rPr lang="en-US" altLang="en-US" sz="3600" b="1" dirty="0"/>
              <a:t> </a:t>
            </a:r>
            <a:r>
              <a:rPr lang="en-US" altLang="en-US" sz="3600" b="1" dirty="0" err="1"/>
              <a:t>nhà</a:t>
            </a:r>
            <a:r>
              <a:rPr lang="en-US" altLang="en-US" sz="3600" b="1" dirty="0"/>
              <a:t> </a:t>
            </a:r>
            <a:r>
              <a:rPr lang="en-US" altLang="en-US" sz="3600" b="1" dirty="0" err="1"/>
              <a:t>trống</a:t>
            </a:r>
            <a:r>
              <a:rPr lang="en-US" altLang="en-US" sz="3600" b="1" dirty="0"/>
              <a:t> </a:t>
            </a:r>
            <a:r>
              <a:rPr lang="en-US" altLang="en-US" sz="3600" b="1" dirty="0" err="1"/>
              <a:t>vắng</a:t>
            </a:r>
            <a:r>
              <a:rPr lang="en-US" altLang="en-US" sz="3600" b="1" dirty="0"/>
              <a:t>. </a:t>
            </a:r>
            <a:r>
              <a:rPr lang="en-US" altLang="en-US" sz="3600" b="1" dirty="0" err="1"/>
              <a:t>Những</a:t>
            </a:r>
            <a:r>
              <a:rPr lang="en-US" altLang="en-US" sz="3600" b="1" dirty="0"/>
              <a:t> </a:t>
            </a:r>
            <a:r>
              <a:rPr lang="en-US" altLang="en-US" sz="3600" b="1" dirty="0" err="1"/>
              <a:t>đêm</a:t>
            </a:r>
            <a:r>
              <a:rPr lang="en-US" altLang="en-US" sz="3600" b="1" dirty="0"/>
              <a:t> </a:t>
            </a:r>
            <a:r>
              <a:rPr lang="en-US" altLang="en-US" sz="3600" b="1" dirty="0" err="1"/>
              <a:t>không</a:t>
            </a:r>
            <a:r>
              <a:rPr lang="en-US" altLang="en-US" sz="3600" b="1" dirty="0"/>
              <a:t> </a:t>
            </a:r>
            <a:r>
              <a:rPr lang="en-US" altLang="en-US" sz="3600" b="1" dirty="0" err="1"/>
              <a:t>ngủ</a:t>
            </a:r>
            <a:r>
              <a:rPr lang="en-US" altLang="en-US" sz="3600" b="1" dirty="0"/>
              <a:t>, </a:t>
            </a:r>
            <a:r>
              <a:rPr lang="en-US" altLang="en-US" sz="3600" b="1" dirty="0" err="1"/>
              <a:t>mẹ</a:t>
            </a:r>
            <a:r>
              <a:rPr lang="en-US" altLang="en-US" sz="3600" b="1" dirty="0"/>
              <a:t> </a:t>
            </a:r>
            <a:r>
              <a:rPr lang="en-US" altLang="en-US" sz="3600" b="1" dirty="0" err="1"/>
              <a:t>lại</a:t>
            </a:r>
            <a:r>
              <a:rPr lang="en-US" altLang="en-US" sz="3600" b="1" dirty="0"/>
              <a:t> </a:t>
            </a:r>
            <a:r>
              <a:rPr lang="en-US" altLang="en-US" sz="3600" b="1" dirty="0" err="1"/>
              <a:t>nghĩ</a:t>
            </a:r>
            <a:r>
              <a:rPr lang="en-US" altLang="en-US" sz="3600" b="1" dirty="0"/>
              <a:t> </a:t>
            </a:r>
            <a:r>
              <a:rPr lang="en-US" altLang="en-US" sz="3600" b="1" dirty="0" err="1"/>
              <a:t>về</a:t>
            </a:r>
            <a:r>
              <a:rPr lang="en-US" altLang="en-US" sz="3600" b="1" dirty="0"/>
              <a:t> </a:t>
            </a:r>
            <a:r>
              <a:rPr lang="en-US" altLang="en-US" sz="3600" b="1" dirty="0" err="1"/>
              <a:t>họ</a:t>
            </a:r>
            <a:r>
              <a:rPr lang="en-US" altLang="en-US" sz="3600" b="1" dirty="0"/>
              <a:t>. </a:t>
            </a:r>
            <a:r>
              <a:rPr lang="en-US" altLang="en-US" sz="3600" b="1" dirty="0" err="1"/>
              <a:t>Anh</a:t>
            </a:r>
            <a:r>
              <a:rPr lang="en-US" altLang="en-US" sz="3600" b="1" dirty="0"/>
              <a:t> </a:t>
            </a:r>
            <a:r>
              <a:rPr lang="en-US" altLang="en-US" sz="3600" b="1" dirty="0" err="1"/>
              <a:t>Khoa</a:t>
            </a:r>
            <a:r>
              <a:rPr lang="en-US" altLang="en-US" sz="3600" b="1" dirty="0"/>
              <a:t> </a:t>
            </a:r>
            <a:r>
              <a:rPr lang="en-US" altLang="en-US" sz="3600" b="1" dirty="0" err="1"/>
              <a:t>hồn</a:t>
            </a:r>
            <a:r>
              <a:rPr lang="en-US" altLang="en-US" sz="3600" b="1" dirty="0"/>
              <a:t> </a:t>
            </a:r>
            <a:r>
              <a:rPr lang="en-US" altLang="en-US" sz="3600" b="1" dirty="0" err="1"/>
              <a:t>nhiên</a:t>
            </a:r>
            <a:r>
              <a:rPr lang="en-US" altLang="en-US" sz="3600" b="1" dirty="0"/>
              <a:t>, </a:t>
            </a:r>
            <a:r>
              <a:rPr lang="en-US" altLang="en-US" sz="3600" b="1" dirty="0" err="1"/>
              <a:t>xởi</a:t>
            </a:r>
            <a:r>
              <a:rPr lang="en-US" altLang="en-US" sz="3600" b="1" dirty="0"/>
              <a:t> </a:t>
            </a:r>
            <a:r>
              <a:rPr lang="en-US" altLang="en-US" sz="3600" b="1" dirty="0" err="1"/>
              <a:t>lởi</a:t>
            </a:r>
            <a:r>
              <a:rPr lang="en-US" altLang="en-US" sz="3600" b="1" dirty="0"/>
              <a:t>. </a:t>
            </a:r>
            <a:r>
              <a:rPr lang="en-US" altLang="en-US" sz="3600" b="1" dirty="0" err="1"/>
              <a:t>Anh</a:t>
            </a:r>
            <a:r>
              <a:rPr lang="en-US" altLang="en-US" sz="3600" b="1" dirty="0"/>
              <a:t> </a:t>
            </a:r>
            <a:r>
              <a:rPr lang="en-US" altLang="en-US" sz="3600" b="1" dirty="0" err="1"/>
              <a:t>Đức</a:t>
            </a:r>
            <a:r>
              <a:rPr lang="en-US" altLang="en-US" sz="3600" b="1" dirty="0"/>
              <a:t> </a:t>
            </a:r>
            <a:r>
              <a:rPr lang="en-US" altLang="en-US" sz="3600" b="1" dirty="0" err="1"/>
              <a:t>lầm</a:t>
            </a:r>
            <a:r>
              <a:rPr lang="en-US" altLang="en-US" sz="3600" b="1" dirty="0"/>
              <a:t> </a:t>
            </a:r>
            <a:r>
              <a:rPr lang="en-US" altLang="en-US" sz="3600" b="1" dirty="0" err="1"/>
              <a:t>lì</a:t>
            </a:r>
            <a:r>
              <a:rPr lang="en-US" altLang="en-US" sz="3600" b="1" dirty="0"/>
              <a:t>, </a:t>
            </a:r>
            <a:r>
              <a:rPr lang="en-US" altLang="en-US" sz="3600" b="1" dirty="0" err="1"/>
              <a:t>ít</a:t>
            </a:r>
            <a:r>
              <a:rPr lang="en-US" altLang="en-US" sz="3600" b="1" dirty="0"/>
              <a:t> </a:t>
            </a:r>
            <a:r>
              <a:rPr lang="en-US" altLang="en-US" sz="3600" b="1" dirty="0" err="1"/>
              <a:t>nói</a:t>
            </a:r>
            <a:r>
              <a:rPr lang="en-US" altLang="en-US" sz="3600" b="1" dirty="0"/>
              <a:t>. </a:t>
            </a:r>
            <a:r>
              <a:rPr lang="en-US" altLang="en-US" sz="3600" b="1" dirty="0" err="1"/>
              <a:t>Còn</a:t>
            </a:r>
            <a:r>
              <a:rPr lang="en-US" altLang="en-US" sz="3600" b="1" dirty="0"/>
              <a:t> </a:t>
            </a:r>
            <a:r>
              <a:rPr lang="en-US" altLang="en-US" sz="3600" b="1" dirty="0" err="1"/>
              <a:t>anh</a:t>
            </a:r>
            <a:r>
              <a:rPr lang="en-US" altLang="en-US" sz="3600" b="1" dirty="0"/>
              <a:t> </a:t>
            </a:r>
            <a:r>
              <a:rPr lang="en-US" altLang="en-US" sz="3600" b="1" dirty="0" err="1"/>
              <a:t>Tịnh</a:t>
            </a:r>
            <a:r>
              <a:rPr lang="en-US" altLang="en-US" sz="3600" b="1" dirty="0"/>
              <a:t> </a:t>
            </a:r>
            <a:r>
              <a:rPr lang="en-US" altLang="en-US" sz="3600" b="1" dirty="0" err="1"/>
              <a:t>thì</a:t>
            </a:r>
            <a:r>
              <a:rPr lang="en-US" altLang="en-US" sz="3600" b="1" dirty="0"/>
              <a:t> </a:t>
            </a:r>
            <a:r>
              <a:rPr lang="en-US" altLang="en-US" sz="3600" b="1" dirty="0" err="1"/>
              <a:t>đĩnh</a:t>
            </a:r>
            <a:r>
              <a:rPr lang="en-US" altLang="en-US" sz="3600" b="1" dirty="0"/>
              <a:t> </a:t>
            </a:r>
            <a:r>
              <a:rPr lang="en-US" altLang="en-US" sz="3600" b="1" dirty="0" err="1"/>
              <a:t>đạc</a:t>
            </a:r>
            <a:r>
              <a:rPr lang="en-US" altLang="en-US" sz="3600" b="1" dirty="0"/>
              <a:t>, </a:t>
            </a:r>
            <a:r>
              <a:rPr lang="en-US" altLang="en-US" sz="3600" b="1" dirty="0" err="1"/>
              <a:t>chu</a:t>
            </a:r>
            <a:r>
              <a:rPr lang="en-US" altLang="en-US" sz="3600" b="1" dirty="0"/>
              <a:t> </a:t>
            </a:r>
            <a:r>
              <a:rPr lang="en-US" altLang="en-US" sz="3600" b="1" dirty="0" err="1"/>
              <a:t>đáo</a:t>
            </a:r>
            <a:r>
              <a:rPr lang="en-US" altLang="en-US" sz="3600" b="1" dirty="0"/>
              <a:t>.</a:t>
            </a:r>
          </a:p>
        </p:txBody>
      </p:sp>
      <p:cxnSp>
        <p:nvCxnSpPr>
          <p:cNvPr id="37" name="Straight Connector 36"/>
          <p:cNvCxnSpPr/>
          <p:nvPr/>
        </p:nvCxnSpPr>
        <p:spPr>
          <a:xfrm>
            <a:off x="1485900" y="2977014"/>
            <a:ext cx="384048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5486400" y="1066800"/>
            <a:ext cx="461010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17538" y="1583686"/>
            <a:ext cx="2125662"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3886200" y="1583686"/>
            <a:ext cx="1385888"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580063" y="1659886"/>
            <a:ext cx="2125662" cy="0"/>
          </a:xfrm>
          <a:prstGeom prst="line">
            <a:avLst/>
          </a:prstGeom>
          <a:ln w="114300" cmpd="dbl">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8848725" y="1659886"/>
            <a:ext cx="1385888" cy="0"/>
          </a:xfrm>
          <a:prstGeom prst="line">
            <a:avLst/>
          </a:prstGeom>
          <a:ln w="114300" cmpd="dbl">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6" name="Group 65"/>
          <p:cNvGrpSpPr/>
          <p:nvPr/>
        </p:nvGrpSpPr>
        <p:grpSpPr>
          <a:xfrm>
            <a:off x="581025" y="2960564"/>
            <a:ext cx="11166475" cy="573551"/>
            <a:chOff x="581025" y="2960564"/>
            <a:chExt cx="11166475" cy="573551"/>
          </a:xfrm>
        </p:grpSpPr>
        <p:cxnSp>
          <p:nvCxnSpPr>
            <p:cNvPr id="34" name="Straight Connector 33"/>
            <p:cNvCxnSpPr/>
            <p:nvPr/>
          </p:nvCxnSpPr>
          <p:spPr>
            <a:xfrm>
              <a:off x="5546725" y="2960564"/>
              <a:ext cx="6200775" cy="14352"/>
            </a:xfrm>
            <a:prstGeom prst="line">
              <a:avLst/>
            </a:prstGeom>
            <a:ln w="76200" cmpd="dbl">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81025" y="3534115"/>
              <a:ext cx="1463675" cy="0"/>
            </a:xfrm>
            <a:prstGeom prst="line">
              <a:avLst/>
            </a:prstGeom>
            <a:ln w="76200" cmpd="dbl">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p:cNvCxnSpPr/>
          <p:nvPr/>
        </p:nvCxnSpPr>
        <p:spPr>
          <a:xfrm flipV="1">
            <a:off x="2390775" y="3534115"/>
            <a:ext cx="1978025" cy="6866"/>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612085" y="3557741"/>
            <a:ext cx="2609056" cy="14352"/>
          </a:xfrm>
          <a:prstGeom prst="line">
            <a:avLst/>
          </a:prstGeom>
          <a:ln w="762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Rectangle 73"/>
          <p:cNvSpPr/>
          <p:nvPr/>
        </p:nvSpPr>
        <p:spPr>
          <a:xfrm>
            <a:off x="438150" y="2352010"/>
            <a:ext cx="11441112" cy="1200329"/>
          </a:xfrm>
          <a:prstGeom prst="rect">
            <a:avLst/>
          </a:prstGeom>
        </p:spPr>
        <p:txBody>
          <a:bodyPr wrap="square">
            <a:spAutoFit/>
          </a:bodyPr>
          <a:lstStyle/>
          <a:p>
            <a:pPr algn="just"/>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Rồi</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những</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người</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con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cũng</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lớn</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lên</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và</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lần</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lượt</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lên</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đường</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endParaRPr lang="en-US" sz="3600"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75" name="Rectangle 74"/>
          <p:cNvSpPr/>
          <p:nvPr/>
        </p:nvSpPr>
        <p:spPr>
          <a:xfrm>
            <a:off x="2322116" y="2938524"/>
            <a:ext cx="5145484" cy="646331"/>
          </a:xfrm>
          <a:prstGeom prst="rect">
            <a:avLst/>
          </a:prstGeom>
        </p:spPr>
        <p:txBody>
          <a:bodyPr wrap="square">
            <a:spAutoFit/>
          </a:bodyPr>
          <a:lstStyle/>
          <a:p>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Căn</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nhà</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trống</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vắng</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a:t>
            </a:r>
            <a:endParaRPr lang="en-US" sz="3600" dirty="0">
              <a:solidFill>
                <a:schemeClr val="accent1">
                  <a:lumMod val="40000"/>
                  <a:lumOff val="60000"/>
                </a:schemeClr>
              </a:solidFill>
              <a:latin typeface="Arial" panose="020B0604020202020204" pitchFamily="34" charset="0"/>
              <a:cs typeface="Arial" panose="020B0604020202020204" pitchFamily="34" charset="0"/>
            </a:endParaRPr>
          </a:p>
        </p:txBody>
      </p:sp>
      <p:cxnSp>
        <p:nvCxnSpPr>
          <p:cNvPr id="76" name="Straight Connector 75"/>
          <p:cNvCxnSpPr/>
          <p:nvPr/>
        </p:nvCxnSpPr>
        <p:spPr>
          <a:xfrm flipV="1">
            <a:off x="6162675" y="4081667"/>
            <a:ext cx="1978025" cy="6866"/>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8383985" y="4092593"/>
            <a:ext cx="3363515" cy="11217"/>
          </a:xfrm>
          <a:prstGeom prst="line">
            <a:avLst/>
          </a:prstGeom>
          <a:ln w="762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78" name="Rectangle 77"/>
          <p:cNvSpPr/>
          <p:nvPr/>
        </p:nvSpPr>
        <p:spPr>
          <a:xfrm>
            <a:off x="415132" y="3473957"/>
            <a:ext cx="11780837" cy="1200329"/>
          </a:xfrm>
          <a:prstGeom prst="rect">
            <a:avLst/>
          </a:prstGeom>
        </p:spPr>
        <p:txBody>
          <a:bodyPr wrap="square">
            <a:spAutoFit/>
          </a:bodyPr>
          <a:lstStyle/>
          <a:p>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Anh</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Khoa</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hồn</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nhiên</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xởi</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lởi</a:t>
            </a:r>
            <a:endParaRPr lang="en-US" sz="3600" dirty="0">
              <a:solidFill>
                <a:schemeClr val="accent1">
                  <a:lumMod val="40000"/>
                  <a:lumOff val="60000"/>
                </a:schemeClr>
              </a:solidFill>
              <a:latin typeface="Arial" panose="020B0604020202020204" pitchFamily="34" charset="0"/>
              <a:cs typeface="Arial" panose="020B0604020202020204" pitchFamily="34" charset="0"/>
            </a:endParaRPr>
          </a:p>
        </p:txBody>
      </p:sp>
      <p:cxnSp>
        <p:nvCxnSpPr>
          <p:cNvPr id="79" name="Straight Connector 78"/>
          <p:cNvCxnSpPr/>
          <p:nvPr/>
        </p:nvCxnSpPr>
        <p:spPr>
          <a:xfrm flipV="1">
            <a:off x="1382117" y="4657004"/>
            <a:ext cx="1978025" cy="6866"/>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3603427" y="4680630"/>
            <a:ext cx="2609056" cy="14352"/>
          </a:xfrm>
          <a:prstGeom prst="line">
            <a:avLst/>
          </a:prstGeom>
          <a:ln w="762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81" name="Rectangle 80"/>
          <p:cNvSpPr/>
          <p:nvPr/>
        </p:nvSpPr>
        <p:spPr>
          <a:xfrm>
            <a:off x="1351558" y="4048713"/>
            <a:ext cx="5442942" cy="646331"/>
          </a:xfrm>
          <a:prstGeom prst="rect">
            <a:avLst/>
          </a:prstGeom>
        </p:spPr>
        <p:txBody>
          <a:bodyPr wrap="square">
            <a:spAutoFit/>
          </a:bodyPr>
          <a:lstStyle/>
          <a:p>
            <a:pPr algn="just"/>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Anh</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Đức</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lầm</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lì</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ít</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nói</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a:t>
            </a:r>
            <a:endParaRPr lang="en-US" sz="3600"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84" name="Rectangle 83"/>
          <p:cNvSpPr/>
          <p:nvPr/>
        </p:nvSpPr>
        <p:spPr>
          <a:xfrm>
            <a:off x="438151" y="4057239"/>
            <a:ext cx="11753850" cy="1200329"/>
          </a:xfrm>
          <a:prstGeom prst="rect">
            <a:avLst/>
          </a:prstGeom>
        </p:spPr>
        <p:txBody>
          <a:bodyPr wrap="square">
            <a:spAutoFit/>
          </a:bodyPr>
          <a:lstStyle/>
          <a:p>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Còn</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anh</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Tịnh</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thì</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đĩnh</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đạc</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chu</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 </a:t>
            </a:r>
            <a:r>
              <a:rPr lang="en-US" altLang="en-US" sz="3600" b="1" dirty="0" err="1">
                <a:solidFill>
                  <a:schemeClr val="accent1">
                    <a:lumMod val="40000"/>
                    <a:lumOff val="60000"/>
                  </a:schemeClr>
                </a:solidFill>
                <a:latin typeface="Arial" panose="020B0604020202020204" pitchFamily="34" charset="0"/>
                <a:cs typeface="Arial" panose="020B0604020202020204" pitchFamily="34" charset="0"/>
              </a:rPr>
              <a:t>đáo</a:t>
            </a:r>
            <a:r>
              <a:rPr lang="en-US" altLang="en-US" sz="3600" b="1" dirty="0">
                <a:solidFill>
                  <a:schemeClr val="accent1">
                    <a:lumMod val="40000"/>
                    <a:lumOff val="60000"/>
                  </a:schemeClr>
                </a:solidFill>
                <a:latin typeface="Arial" panose="020B0604020202020204" pitchFamily="34" charset="0"/>
                <a:cs typeface="Arial" panose="020B0604020202020204" pitchFamily="34" charset="0"/>
              </a:rPr>
              <a:t>.</a:t>
            </a:r>
            <a:endParaRPr lang="en-US" sz="3600" dirty="0">
              <a:solidFill>
                <a:schemeClr val="accent1">
                  <a:lumMod val="40000"/>
                  <a:lumOff val="60000"/>
                </a:schemeClr>
              </a:solidFill>
              <a:latin typeface="Arial" panose="020B0604020202020204" pitchFamily="34" charset="0"/>
              <a:cs typeface="Arial" panose="020B0604020202020204" pitchFamily="34" charset="0"/>
            </a:endParaRPr>
          </a:p>
        </p:txBody>
      </p:sp>
      <p:cxnSp>
        <p:nvCxnSpPr>
          <p:cNvPr id="82" name="Straight Connector 81"/>
          <p:cNvCxnSpPr/>
          <p:nvPr/>
        </p:nvCxnSpPr>
        <p:spPr>
          <a:xfrm flipV="1">
            <a:off x="6802437" y="4643567"/>
            <a:ext cx="3007569" cy="3429"/>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0091937" y="4694982"/>
            <a:ext cx="1787325" cy="0"/>
          </a:xfrm>
          <a:prstGeom prst="line">
            <a:avLst/>
          </a:prstGeom>
          <a:ln w="76200" cmpd="dbl">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V="1">
            <a:off x="581025" y="5154728"/>
            <a:ext cx="2825115" cy="11108"/>
          </a:xfrm>
          <a:prstGeom prst="line">
            <a:avLst/>
          </a:prstGeom>
          <a:ln w="76200" cmpd="dbl">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522685" y="4614613"/>
            <a:ext cx="683815" cy="11217"/>
          </a:xfrm>
          <a:prstGeom prst="line">
            <a:avLst/>
          </a:prstGeom>
          <a:ln w="76200" cmpd="dbl">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5270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inVertical)">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barn(inVertical)">
                                      <p:cBhvr>
                                        <p:cTn id="15" dur="500"/>
                                        <p:tgtEl>
                                          <p:spTgt spid="5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barn(inVertical)">
                                      <p:cBhvr>
                                        <p:cTn id="20" dur="500"/>
                                        <p:tgtEl>
                                          <p:spTgt spid="57"/>
                                        </p:tgtEl>
                                      </p:cBhvr>
                                    </p:animEffect>
                                  </p:childTnLst>
                                </p:cTn>
                              </p:par>
                            </p:childTnLst>
                          </p:cTn>
                        </p:par>
                        <p:par>
                          <p:cTn id="21" fill="hold">
                            <p:stCondLst>
                              <p:cond delay="500"/>
                            </p:stCondLst>
                            <p:childTnLst>
                              <p:par>
                                <p:cTn id="22" presetID="16" presetClass="entr" presetSubtype="21" fill="hold" nodeType="after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barn(inVertical)">
                                      <p:cBhvr>
                                        <p:cTn id="24" dur="500"/>
                                        <p:tgtEl>
                                          <p:spTgt spid="5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61"/>
                                        </p:tgtEl>
                                        <p:attrNameLst>
                                          <p:attrName>style.visibility</p:attrName>
                                        </p:attrNameLst>
                                      </p:cBhvr>
                                      <p:to>
                                        <p:strVal val="visible"/>
                                      </p:to>
                                    </p:set>
                                    <p:animEffect transition="in" filter="barn(inVertical)">
                                      <p:cBhvr>
                                        <p:cTn id="29" dur="500"/>
                                        <p:tgtEl>
                                          <p:spTgt spid="61"/>
                                        </p:tgtEl>
                                      </p:cBhvr>
                                    </p:animEffect>
                                  </p:childTnLst>
                                </p:cTn>
                              </p:par>
                            </p:childTnLst>
                          </p:cTn>
                        </p:par>
                        <p:par>
                          <p:cTn id="30" fill="hold">
                            <p:stCondLst>
                              <p:cond delay="500"/>
                            </p:stCondLst>
                            <p:childTnLst>
                              <p:par>
                                <p:cTn id="31" presetID="16" presetClass="entr" presetSubtype="21" fill="hold" nodeType="after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barn(inVertical)">
                                      <p:cBhvr>
                                        <p:cTn id="33" dur="500"/>
                                        <p:tgtEl>
                                          <p:spTgt spid="62"/>
                                        </p:tgtEl>
                                      </p:cBhvr>
                                    </p:animEffect>
                                  </p:childTnLst>
                                </p:cTn>
                              </p:par>
                            </p:childTnLst>
                          </p:cTn>
                        </p:par>
                      </p:childTnLst>
                    </p:cTn>
                  </p:par>
                  <p:par>
                    <p:cTn id="34" fill="hold">
                      <p:stCondLst>
                        <p:cond delay="indefinite"/>
                      </p:stCondLst>
                      <p:childTnLst>
                        <p:par>
                          <p:cTn id="35" fill="hold">
                            <p:stCondLst>
                              <p:cond delay="0"/>
                            </p:stCondLst>
                            <p:childTnLst>
                              <p:par>
                                <p:cTn id="36" presetID="20" presetClass="entr" presetSubtype="0" fill="hold" grpId="0" nodeType="clickEffect">
                                  <p:stCondLst>
                                    <p:cond delay="0"/>
                                  </p:stCondLst>
                                  <p:iterate type="lt">
                                    <p:tmPct val="10000"/>
                                  </p:iterate>
                                  <p:childTnLst>
                                    <p:set>
                                      <p:cBhvr>
                                        <p:cTn id="37" dur="1" fill="hold">
                                          <p:stCondLst>
                                            <p:cond delay="0"/>
                                          </p:stCondLst>
                                        </p:cTn>
                                        <p:tgtEl>
                                          <p:spTgt spid="74"/>
                                        </p:tgtEl>
                                        <p:attrNameLst>
                                          <p:attrName>style.visibility</p:attrName>
                                        </p:attrNameLst>
                                      </p:cBhvr>
                                      <p:to>
                                        <p:strVal val="visible"/>
                                      </p:to>
                                    </p:set>
                                    <p:animEffect transition="in" filter="wedge">
                                      <p:cBhvr>
                                        <p:cTn id="38" dur="1000"/>
                                        <p:tgtEl>
                                          <p:spTgt spid="74"/>
                                        </p:tgtEl>
                                      </p:cBhvr>
                                    </p:animEffect>
                                  </p:childTnLst>
                                </p:cTn>
                              </p:par>
                            </p:childTnLst>
                          </p:cTn>
                        </p:par>
                      </p:childTnLst>
                    </p:cTn>
                  </p:par>
                  <p:par>
                    <p:cTn id="39" fill="hold">
                      <p:stCondLst>
                        <p:cond delay="indefinite"/>
                      </p:stCondLst>
                      <p:childTnLst>
                        <p:par>
                          <p:cTn id="40" fill="hold">
                            <p:stCondLst>
                              <p:cond delay="0"/>
                            </p:stCondLst>
                            <p:childTnLst>
                              <p:par>
                                <p:cTn id="41" presetID="20" presetClass="entr" presetSubtype="0" fill="hold" grpId="0" nodeType="clickEffect">
                                  <p:stCondLst>
                                    <p:cond delay="0"/>
                                  </p:stCondLst>
                                  <p:iterate type="lt">
                                    <p:tmPct val="10000"/>
                                  </p:iterate>
                                  <p:childTnLst>
                                    <p:set>
                                      <p:cBhvr>
                                        <p:cTn id="42" dur="1" fill="hold">
                                          <p:stCondLst>
                                            <p:cond delay="0"/>
                                          </p:stCondLst>
                                        </p:cTn>
                                        <p:tgtEl>
                                          <p:spTgt spid="75"/>
                                        </p:tgtEl>
                                        <p:attrNameLst>
                                          <p:attrName>style.visibility</p:attrName>
                                        </p:attrNameLst>
                                      </p:cBhvr>
                                      <p:to>
                                        <p:strVal val="visible"/>
                                      </p:to>
                                    </p:set>
                                    <p:animEffect transition="in" filter="wedge">
                                      <p:cBhvr>
                                        <p:cTn id="43" dur="1000"/>
                                        <p:tgtEl>
                                          <p:spTgt spid="75"/>
                                        </p:tgtEl>
                                      </p:cBhvr>
                                    </p:animEffect>
                                  </p:childTnLst>
                                </p:cTn>
                              </p:par>
                            </p:childTnLst>
                          </p:cTn>
                        </p:par>
                      </p:childTnLst>
                    </p:cTn>
                  </p:par>
                  <p:par>
                    <p:cTn id="44" fill="hold">
                      <p:stCondLst>
                        <p:cond delay="indefinite"/>
                      </p:stCondLst>
                      <p:childTnLst>
                        <p:par>
                          <p:cTn id="45" fill="hold">
                            <p:stCondLst>
                              <p:cond delay="0"/>
                            </p:stCondLst>
                            <p:childTnLst>
                              <p:par>
                                <p:cTn id="46" presetID="20" presetClass="entr" presetSubtype="0" fill="hold" grpId="0" nodeType="clickEffect">
                                  <p:stCondLst>
                                    <p:cond delay="0"/>
                                  </p:stCondLst>
                                  <p:iterate type="lt">
                                    <p:tmPct val="10000"/>
                                  </p:iterate>
                                  <p:childTnLst>
                                    <p:set>
                                      <p:cBhvr>
                                        <p:cTn id="47" dur="1" fill="hold">
                                          <p:stCondLst>
                                            <p:cond delay="0"/>
                                          </p:stCondLst>
                                        </p:cTn>
                                        <p:tgtEl>
                                          <p:spTgt spid="78"/>
                                        </p:tgtEl>
                                        <p:attrNameLst>
                                          <p:attrName>style.visibility</p:attrName>
                                        </p:attrNameLst>
                                      </p:cBhvr>
                                      <p:to>
                                        <p:strVal val="visible"/>
                                      </p:to>
                                    </p:set>
                                    <p:animEffect transition="in" filter="wedge">
                                      <p:cBhvr>
                                        <p:cTn id="48" dur="1000"/>
                                        <p:tgtEl>
                                          <p:spTgt spid="78"/>
                                        </p:tgtEl>
                                      </p:cBhvr>
                                    </p:animEffect>
                                  </p:childTnLst>
                                </p:cTn>
                              </p:par>
                            </p:childTnLst>
                          </p:cTn>
                        </p:par>
                      </p:childTnLst>
                    </p:cTn>
                  </p:par>
                  <p:par>
                    <p:cTn id="49" fill="hold">
                      <p:stCondLst>
                        <p:cond delay="indefinite"/>
                      </p:stCondLst>
                      <p:childTnLst>
                        <p:par>
                          <p:cTn id="50" fill="hold">
                            <p:stCondLst>
                              <p:cond delay="0"/>
                            </p:stCondLst>
                            <p:childTnLst>
                              <p:par>
                                <p:cTn id="51" presetID="20" presetClass="entr" presetSubtype="0" fill="hold" grpId="0" nodeType="clickEffect">
                                  <p:stCondLst>
                                    <p:cond delay="0"/>
                                  </p:stCondLst>
                                  <p:iterate type="lt">
                                    <p:tmPct val="10000"/>
                                  </p:iterate>
                                  <p:childTnLst>
                                    <p:set>
                                      <p:cBhvr>
                                        <p:cTn id="52" dur="1" fill="hold">
                                          <p:stCondLst>
                                            <p:cond delay="0"/>
                                          </p:stCondLst>
                                        </p:cTn>
                                        <p:tgtEl>
                                          <p:spTgt spid="81"/>
                                        </p:tgtEl>
                                        <p:attrNameLst>
                                          <p:attrName>style.visibility</p:attrName>
                                        </p:attrNameLst>
                                      </p:cBhvr>
                                      <p:to>
                                        <p:strVal val="visible"/>
                                      </p:to>
                                    </p:set>
                                    <p:animEffect transition="in" filter="wedge">
                                      <p:cBhvr>
                                        <p:cTn id="53" dur="1000"/>
                                        <p:tgtEl>
                                          <p:spTgt spid="81"/>
                                        </p:tgtEl>
                                      </p:cBhvr>
                                    </p:animEffect>
                                  </p:childTnLst>
                                </p:cTn>
                              </p:par>
                            </p:childTnLst>
                          </p:cTn>
                        </p:par>
                      </p:childTnLst>
                    </p:cTn>
                  </p:par>
                  <p:par>
                    <p:cTn id="54" fill="hold">
                      <p:stCondLst>
                        <p:cond delay="indefinite"/>
                      </p:stCondLst>
                      <p:childTnLst>
                        <p:par>
                          <p:cTn id="55" fill="hold">
                            <p:stCondLst>
                              <p:cond delay="0"/>
                            </p:stCondLst>
                            <p:childTnLst>
                              <p:par>
                                <p:cTn id="56" presetID="20" presetClass="entr" presetSubtype="0" fill="hold" grpId="0" nodeType="clickEffect">
                                  <p:stCondLst>
                                    <p:cond delay="0"/>
                                  </p:stCondLst>
                                  <p:iterate type="lt">
                                    <p:tmPct val="10000"/>
                                  </p:iterate>
                                  <p:childTnLst>
                                    <p:set>
                                      <p:cBhvr>
                                        <p:cTn id="57" dur="1" fill="hold">
                                          <p:stCondLst>
                                            <p:cond delay="0"/>
                                          </p:stCondLst>
                                        </p:cTn>
                                        <p:tgtEl>
                                          <p:spTgt spid="84"/>
                                        </p:tgtEl>
                                        <p:attrNameLst>
                                          <p:attrName>style.visibility</p:attrName>
                                        </p:attrNameLst>
                                      </p:cBhvr>
                                      <p:to>
                                        <p:strVal val="visible"/>
                                      </p:to>
                                    </p:set>
                                    <p:animEffect transition="in" filter="wedge">
                                      <p:cBhvr>
                                        <p:cTn id="58" dur="1000"/>
                                        <p:tgtEl>
                                          <p:spTgt spid="84"/>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barn(inVertical)">
                                      <p:cBhvr>
                                        <p:cTn id="63" dur="500"/>
                                        <p:tgtEl>
                                          <p:spTgt spid="37"/>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66"/>
                                        </p:tgtEl>
                                        <p:attrNameLst>
                                          <p:attrName>style.visibility</p:attrName>
                                        </p:attrNameLst>
                                      </p:cBhvr>
                                      <p:to>
                                        <p:strVal val="visible"/>
                                      </p:to>
                                    </p:set>
                                    <p:animEffect transition="in" filter="barn(inVertical)">
                                      <p:cBhvr>
                                        <p:cTn id="68" dur="500"/>
                                        <p:tgtEl>
                                          <p:spTgt spid="66"/>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nodeType="clickEffect">
                                  <p:stCondLst>
                                    <p:cond delay="0"/>
                                  </p:stCondLst>
                                  <p:childTnLst>
                                    <p:set>
                                      <p:cBhvr>
                                        <p:cTn id="72" dur="1" fill="hold">
                                          <p:stCondLst>
                                            <p:cond delay="0"/>
                                          </p:stCondLst>
                                        </p:cTn>
                                        <p:tgtEl>
                                          <p:spTgt spid="67"/>
                                        </p:tgtEl>
                                        <p:attrNameLst>
                                          <p:attrName>style.visibility</p:attrName>
                                        </p:attrNameLst>
                                      </p:cBhvr>
                                      <p:to>
                                        <p:strVal val="visible"/>
                                      </p:to>
                                    </p:set>
                                    <p:animEffect transition="in" filter="barn(inVertical)">
                                      <p:cBhvr>
                                        <p:cTn id="73" dur="500"/>
                                        <p:tgtEl>
                                          <p:spTgt spid="67"/>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69"/>
                                        </p:tgtEl>
                                        <p:attrNameLst>
                                          <p:attrName>style.visibility</p:attrName>
                                        </p:attrNameLst>
                                      </p:cBhvr>
                                      <p:to>
                                        <p:strVal val="visible"/>
                                      </p:to>
                                    </p:set>
                                    <p:animEffect transition="in" filter="barn(inVertical)">
                                      <p:cBhvr>
                                        <p:cTn id="78" dur="500"/>
                                        <p:tgtEl>
                                          <p:spTgt spid="69"/>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nodeType="clickEffect">
                                  <p:stCondLst>
                                    <p:cond delay="0"/>
                                  </p:stCondLst>
                                  <p:childTnLst>
                                    <p:set>
                                      <p:cBhvr>
                                        <p:cTn id="82" dur="1" fill="hold">
                                          <p:stCondLst>
                                            <p:cond delay="0"/>
                                          </p:stCondLst>
                                        </p:cTn>
                                        <p:tgtEl>
                                          <p:spTgt spid="76"/>
                                        </p:tgtEl>
                                        <p:attrNameLst>
                                          <p:attrName>style.visibility</p:attrName>
                                        </p:attrNameLst>
                                      </p:cBhvr>
                                      <p:to>
                                        <p:strVal val="visible"/>
                                      </p:to>
                                    </p:set>
                                    <p:animEffect transition="in" filter="barn(inVertical)">
                                      <p:cBhvr>
                                        <p:cTn id="83" dur="500"/>
                                        <p:tgtEl>
                                          <p:spTgt spid="76"/>
                                        </p:tgtEl>
                                      </p:cBhvr>
                                    </p:animEffec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nodeType="clickEffect">
                                  <p:stCondLst>
                                    <p:cond delay="0"/>
                                  </p:stCondLst>
                                  <p:childTnLst>
                                    <p:set>
                                      <p:cBhvr>
                                        <p:cTn id="87" dur="1" fill="hold">
                                          <p:stCondLst>
                                            <p:cond delay="0"/>
                                          </p:stCondLst>
                                        </p:cTn>
                                        <p:tgtEl>
                                          <p:spTgt spid="77"/>
                                        </p:tgtEl>
                                        <p:attrNameLst>
                                          <p:attrName>style.visibility</p:attrName>
                                        </p:attrNameLst>
                                      </p:cBhvr>
                                      <p:to>
                                        <p:strVal val="visible"/>
                                      </p:to>
                                    </p:set>
                                    <p:animEffect transition="in" filter="barn(inVertical)">
                                      <p:cBhvr>
                                        <p:cTn id="88" dur="500"/>
                                        <p:tgtEl>
                                          <p:spTgt spid="77"/>
                                        </p:tgtEl>
                                      </p:cBhvr>
                                    </p:animEffect>
                                  </p:childTnLst>
                                </p:cTn>
                              </p:par>
                              <p:par>
                                <p:cTn id="89" presetID="16" presetClass="entr" presetSubtype="21" fill="hold" nodeType="withEffect">
                                  <p:stCondLst>
                                    <p:cond delay="0"/>
                                  </p:stCondLst>
                                  <p:childTnLst>
                                    <p:set>
                                      <p:cBhvr>
                                        <p:cTn id="90" dur="1" fill="hold">
                                          <p:stCondLst>
                                            <p:cond delay="0"/>
                                          </p:stCondLst>
                                        </p:cTn>
                                        <p:tgtEl>
                                          <p:spTgt spid="90"/>
                                        </p:tgtEl>
                                        <p:attrNameLst>
                                          <p:attrName>style.visibility</p:attrName>
                                        </p:attrNameLst>
                                      </p:cBhvr>
                                      <p:to>
                                        <p:strVal val="visible"/>
                                      </p:to>
                                    </p:set>
                                    <p:animEffect transition="in" filter="barn(inVertical)">
                                      <p:cBhvr>
                                        <p:cTn id="91" dur="500"/>
                                        <p:tgtEl>
                                          <p:spTgt spid="90"/>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nodeType="clickEffect">
                                  <p:stCondLst>
                                    <p:cond delay="0"/>
                                  </p:stCondLst>
                                  <p:childTnLst>
                                    <p:set>
                                      <p:cBhvr>
                                        <p:cTn id="95" dur="1" fill="hold">
                                          <p:stCondLst>
                                            <p:cond delay="0"/>
                                          </p:stCondLst>
                                        </p:cTn>
                                        <p:tgtEl>
                                          <p:spTgt spid="79"/>
                                        </p:tgtEl>
                                        <p:attrNameLst>
                                          <p:attrName>style.visibility</p:attrName>
                                        </p:attrNameLst>
                                      </p:cBhvr>
                                      <p:to>
                                        <p:strVal val="visible"/>
                                      </p:to>
                                    </p:set>
                                    <p:animEffect transition="in" filter="barn(inVertical)">
                                      <p:cBhvr>
                                        <p:cTn id="96" dur="500"/>
                                        <p:tgtEl>
                                          <p:spTgt spid="79"/>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nodeType="clickEffect">
                                  <p:stCondLst>
                                    <p:cond delay="0"/>
                                  </p:stCondLst>
                                  <p:childTnLst>
                                    <p:set>
                                      <p:cBhvr>
                                        <p:cTn id="100" dur="1" fill="hold">
                                          <p:stCondLst>
                                            <p:cond delay="0"/>
                                          </p:stCondLst>
                                        </p:cTn>
                                        <p:tgtEl>
                                          <p:spTgt spid="80"/>
                                        </p:tgtEl>
                                        <p:attrNameLst>
                                          <p:attrName>style.visibility</p:attrName>
                                        </p:attrNameLst>
                                      </p:cBhvr>
                                      <p:to>
                                        <p:strVal val="visible"/>
                                      </p:to>
                                    </p:set>
                                    <p:animEffect transition="in" filter="barn(inVertical)">
                                      <p:cBhvr>
                                        <p:cTn id="101" dur="500"/>
                                        <p:tgtEl>
                                          <p:spTgt spid="80"/>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21" fill="hold" nodeType="clickEffect">
                                  <p:stCondLst>
                                    <p:cond delay="0"/>
                                  </p:stCondLst>
                                  <p:childTnLst>
                                    <p:set>
                                      <p:cBhvr>
                                        <p:cTn id="105" dur="1" fill="hold">
                                          <p:stCondLst>
                                            <p:cond delay="0"/>
                                          </p:stCondLst>
                                        </p:cTn>
                                        <p:tgtEl>
                                          <p:spTgt spid="82"/>
                                        </p:tgtEl>
                                        <p:attrNameLst>
                                          <p:attrName>style.visibility</p:attrName>
                                        </p:attrNameLst>
                                      </p:cBhvr>
                                      <p:to>
                                        <p:strVal val="visible"/>
                                      </p:to>
                                    </p:set>
                                    <p:animEffect transition="in" filter="barn(inVertical)">
                                      <p:cBhvr>
                                        <p:cTn id="106" dur="500"/>
                                        <p:tgtEl>
                                          <p:spTgt spid="82"/>
                                        </p:tgtEl>
                                      </p:cBhvr>
                                    </p:animEffect>
                                  </p:childTnLst>
                                </p:cTn>
                              </p:par>
                            </p:childTnLst>
                          </p:cTn>
                        </p:par>
                      </p:childTnLst>
                    </p:cTn>
                  </p:par>
                  <p:par>
                    <p:cTn id="107" fill="hold">
                      <p:stCondLst>
                        <p:cond delay="indefinite"/>
                      </p:stCondLst>
                      <p:childTnLst>
                        <p:par>
                          <p:cTn id="108" fill="hold">
                            <p:stCondLst>
                              <p:cond delay="0"/>
                            </p:stCondLst>
                            <p:childTnLst>
                              <p:par>
                                <p:cTn id="109" presetID="16" presetClass="entr" presetSubtype="21" fill="hold" nodeType="clickEffect">
                                  <p:stCondLst>
                                    <p:cond delay="0"/>
                                  </p:stCondLst>
                                  <p:childTnLst>
                                    <p:set>
                                      <p:cBhvr>
                                        <p:cTn id="110" dur="1" fill="hold">
                                          <p:stCondLst>
                                            <p:cond delay="0"/>
                                          </p:stCondLst>
                                        </p:cTn>
                                        <p:tgtEl>
                                          <p:spTgt spid="83"/>
                                        </p:tgtEl>
                                        <p:attrNameLst>
                                          <p:attrName>style.visibility</p:attrName>
                                        </p:attrNameLst>
                                      </p:cBhvr>
                                      <p:to>
                                        <p:strVal val="visible"/>
                                      </p:to>
                                    </p:set>
                                    <p:animEffect transition="in" filter="barn(inVertical)">
                                      <p:cBhvr>
                                        <p:cTn id="111" dur="500"/>
                                        <p:tgtEl>
                                          <p:spTgt spid="83"/>
                                        </p:tgtEl>
                                      </p:cBhvr>
                                    </p:animEffect>
                                  </p:childTnLst>
                                </p:cTn>
                              </p:par>
                              <p:par>
                                <p:cTn id="112" presetID="16" presetClass="entr" presetSubtype="21" fill="hold" nodeType="withEffect">
                                  <p:stCondLst>
                                    <p:cond delay="0"/>
                                  </p:stCondLst>
                                  <p:childTnLst>
                                    <p:set>
                                      <p:cBhvr>
                                        <p:cTn id="113" dur="1" fill="hold">
                                          <p:stCondLst>
                                            <p:cond delay="0"/>
                                          </p:stCondLst>
                                        </p:cTn>
                                        <p:tgtEl>
                                          <p:spTgt spid="85"/>
                                        </p:tgtEl>
                                        <p:attrNameLst>
                                          <p:attrName>style.visibility</p:attrName>
                                        </p:attrNameLst>
                                      </p:cBhvr>
                                      <p:to>
                                        <p:strVal val="visible"/>
                                      </p:to>
                                    </p:set>
                                    <p:animEffect transition="in" filter="barn(inVertical)">
                                      <p:cBhvr>
                                        <p:cTn id="11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2" grpId="0" animBg="1"/>
      <p:bldP spid="74" grpId="0"/>
      <p:bldP spid="75" grpId="0"/>
      <p:bldP spid="78" grpId="0"/>
      <p:bldP spid="81" grpId="0"/>
      <p:bldP spid="8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sp>
        <p:nvSpPr>
          <p:cNvPr id="2" name="矩形: 圆角 3">
            <a:extLst>
              <a:ext uri="{FF2B5EF4-FFF2-40B4-BE49-F238E27FC236}">
                <a16:creationId xmlns:a16="http://schemas.microsoft.com/office/drawing/2014/main" id="{CBABE451-5B20-43A7-99D6-E821F73F058B}"/>
              </a:ext>
            </a:extLst>
          </p:cNvPr>
          <p:cNvSpPr/>
          <p:nvPr/>
        </p:nvSpPr>
        <p:spPr>
          <a:xfrm>
            <a:off x="457200" y="401320"/>
            <a:ext cx="11277600" cy="6055360"/>
          </a:xfrm>
          <a:prstGeom prst="roundRect">
            <a:avLst>
              <a:gd name="adj" fmla="val 9284"/>
            </a:avLst>
          </a:prstGeom>
          <a:solidFill>
            <a:schemeClr val="bg1">
              <a:alpha val="84000"/>
            </a:schemeClr>
          </a:solidFill>
          <a:ln w="38100">
            <a:solidFill>
              <a:srgbClr val="BA5A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3" name="TextBox 41"/>
          <p:cNvSpPr txBox="1">
            <a:spLocks noChangeArrowheads="1"/>
          </p:cNvSpPr>
          <p:nvPr/>
        </p:nvSpPr>
        <p:spPr bwMode="auto">
          <a:xfrm>
            <a:off x="791643" y="647408"/>
            <a:ext cx="1057910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4000" b="1" dirty="0" err="1">
                <a:solidFill>
                  <a:schemeClr val="accent2">
                    <a:lumMod val="75000"/>
                  </a:schemeClr>
                </a:solidFill>
              </a:rPr>
              <a:t>Bài</a:t>
            </a:r>
            <a:r>
              <a:rPr lang="en-US" altLang="en-US" sz="4000" b="1" dirty="0">
                <a:solidFill>
                  <a:schemeClr val="accent2">
                    <a:lumMod val="75000"/>
                  </a:schemeClr>
                </a:solidFill>
              </a:rPr>
              <a:t> 2: </a:t>
            </a:r>
            <a:r>
              <a:rPr lang="en-US" altLang="en-US" b="1" dirty="0" err="1">
                <a:solidFill>
                  <a:schemeClr val="accent1">
                    <a:lumMod val="50000"/>
                  </a:schemeClr>
                </a:solidFill>
              </a:rPr>
              <a:t>Kể</a:t>
            </a:r>
            <a:r>
              <a:rPr lang="en-US" altLang="en-US" b="1" dirty="0">
                <a:solidFill>
                  <a:schemeClr val="accent1">
                    <a:lumMod val="50000"/>
                  </a:schemeClr>
                </a:solidFill>
              </a:rPr>
              <a:t> </a:t>
            </a:r>
            <a:r>
              <a:rPr lang="en-US" altLang="en-US" b="1" dirty="0" err="1">
                <a:solidFill>
                  <a:schemeClr val="accent1">
                    <a:lumMod val="50000"/>
                  </a:schemeClr>
                </a:solidFill>
              </a:rPr>
              <a:t>về</a:t>
            </a:r>
            <a:r>
              <a:rPr lang="en-US" altLang="en-US" b="1" dirty="0">
                <a:solidFill>
                  <a:schemeClr val="accent1">
                    <a:lumMod val="50000"/>
                  </a:schemeClr>
                </a:solidFill>
              </a:rPr>
              <a:t> </a:t>
            </a:r>
            <a:r>
              <a:rPr lang="en-US" altLang="en-US" b="1" dirty="0" err="1">
                <a:solidFill>
                  <a:schemeClr val="accent1">
                    <a:lumMod val="50000"/>
                  </a:schemeClr>
                </a:solidFill>
              </a:rPr>
              <a:t>các</a:t>
            </a:r>
            <a:r>
              <a:rPr lang="en-US" altLang="en-US" b="1" dirty="0">
                <a:solidFill>
                  <a:schemeClr val="accent1">
                    <a:lumMod val="50000"/>
                  </a:schemeClr>
                </a:solidFill>
              </a:rPr>
              <a:t> </a:t>
            </a:r>
            <a:r>
              <a:rPr lang="en-US" altLang="en-US" b="1" dirty="0" err="1">
                <a:solidFill>
                  <a:schemeClr val="accent1">
                    <a:lumMod val="50000"/>
                  </a:schemeClr>
                </a:solidFill>
              </a:rPr>
              <a:t>bạn</a:t>
            </a:r>
            <a:r>
              <a:rPr lang="en-US" altLang="en-US" b="1" dirty="0">
                <a:solidFill>
                  <a:schemeClr val="accent1">
                    <a:lumMod val="50000"/>
                  </a:schemeClr>
                </a:solidFill>
              </a:rPr>
              <a:t> </a:t>
            </a:r>
            <a:r>
              <a:rPr lang="en-US" altLang="en-US" b="1" dirty="0" err="1">
                <a:solidFill>
                  <a:schemeClr val="accent1">
                    <a:lumMod val="50000"/>
                  </a:schemeClr>
                </a:solidFill>
              </a:rPr>
              <a:t>trong</a:t>
            </a:r>
            <a:r>
              <a:rPr lang="en-US" altLang="en-US" b="1" dirty="0">
                <a:solidFill>
                  <a:schemeClr val="accent1">
                    <a:lumMod val="50000"/>
                  </a:schemeClr>
                </a:solidFill>
              </a:rPr>
              <a:t> </a:t>
            </a:r>
            <a:r>
              <a:rPr lang="en-US" altLang="en-US" b="1" dirty="0" err="1">
                <a:solidFill>
                  <a:schemeClr val="accent1">
                    <a:lumMod val="50000"/>
                  </a:schemeClr>
                </a:solidFill>
              </a:rPr>
              <a:t>tổ</a:t>
            </a:r>
            <a:r>
              <a:rPr lang="en-US" altLang="en-US" b="1" dirty="0">
                <a:solidFill>
                  <a:schemeClr val="accent1">
                    <a:lumMod val="50000"/>
                  </a:schemeClr>
                </a:solidFill>
              </a:rPr>
              <a:t> </a:t>
            </a:r>
            <a:r>
              <a:rPr lang="en-US" altLang="en-US" b="1" dirty="0" err="1">
                <a:solidFill>
                  <a:schemeClr val="accent1">
                    <a:lumMod val="50000"/>
                  </a:schemeClr>
                </a:solidFill>
              </a:rPr>
              <a:t>em</a:t>
            </a:r>
            <a:r>
              <a:rPr lang="en-US" altLang="en-US" b="1" dirty="0">
                <a:solidFill>
                  <a:schemeClr val="accent1">
                    <a:lumMod val="50000"/>
                  </a:schemeClr>
                </a:solidFill>
              </a:rPr>
              <a:t>, </a:t>
            </a:r>
            <a:r>
              <a:rPr lang="en-US" altLang="en-US" b="1" dirty="0" err="1">
                <a:solidFill>
                  <a:schemeClr val="accent1">
                    <a:lumMod val="50000"/>
                  </a:schemeClr>
                </a:solidFill>
              </a:rPr>
              <a:t>trong</a:t>
            </a:r>
            <a:r>
              <a:rPr lang="en-US" altLang="en-US" b="1" dirty="0">
                <a:solidFill>
                  <a:schemeClr val="accent1">
                    <a:lumMod val="50000"/>
                  </a:schemeClr>
                </a:solidFill>
              </a:rPr>
              <a:t> </a:t>
            </a:r>
            <a:r>
              <a:rPr lang="en-US" altLang="en-US" b="1" dirty="0" err="1">
                <a:solidFill>
                  <a:schemeClr val="accent1">
                    <a:lumMod val="50000"/>
                  </a:schemeClr>
                </a:solidFill>
              </a:rPr>
              <a:t>lời</a:t>
            </a:r>
            <a:r>
              <a:rPr lang="en-US" altLang="en-US" b="1" dirty="0">
                <a:solidFill>
                  <a:schemeClr val="accent1">
                    <a:lumMod val="50000"/>
                  </a:schemeClr>
                </a:solidFill>
              </a:rPr>
              <a:t> </a:t>
            </a:r>
            <a:r>
              <a:rPr lang="en-US" altLang="en-US" b="1" dirty="0" err="1">
                <a:solidFill>
                  <a:schemeClr val="accent1">
                    <a:lumMod val="50000"/>
                  </a:schemeClr>
                </a:solidFill>
              </a:rPr>
              <a:t>kể</a:t>
            </a:r>
            <a:r>
              <a:rPr lang="en-US" altLang="en-US" b="1" dirty="0">
                <a:solidFill>
                  <a:schemeClr val="accent1">
                    <a:lumMod val="50000"/>
                  </a:schemeClr>
                </a:solidFill>
              </a:rPr>
              <a:t> </a:t>
            </a:r>
            <a:r>
              <a:rPr lang="en-US" altLang="en-US" b="1" dirty="0" err="1">
                <a:solidFill>
                  <a:schemeClr val="accent1">
                    <a:lumMod val="50000"/>
                  </a:schemeClr>
                </a:solidFill>
              </a:rPr>
              <a:t>có</a:t>
            </a:r>
            <a:r>
              <a:rPr lang="en-US" altLang="en-US" b="1" dirty="0">
                <a:solidFill>
                  <a:schemeClr val="accent1">
                    <a:lumMod val="50000"/>
                  </a:schemeClr>
                </a:solidFill>
              </a:rPr>
              <a:t> </a:t>
            </a:r>
            <a:r>
              <a:rPr lang="en-US" altLang="en-US" b="1" dirty="0" err="1">
                <a:solidFill>
                  <a:schemeClr val="accent1">
                    <a:lumMod val="50000"/>
                  </a:schemeClr>
                </a:solidFill>
              </a:rPr>
              <a:t>sử</a:t>
            </a:r>
            <a:r>
              <a:rPr lang="en-US" altLang="en-US" b="1" dirty="0">
                <a:solidFill>
                  <a:schemeClr val="accent1">
                    <a:lumMod val="50000"/>
                  </a:schemeClr>
                </a:solidFill>
              </a:rPr>
              <a:t> </a:t>
            </a:r>
            <a:r>
              <a:rPr lang="en-US" altLang="en-US" b="1" dirty="0" err="1">
                <a:solidFill>
                  <a:schemeClr val="accent1">
                    <a:lumMod val="50000"/>
                  </a:schemeClr>
                </a:solidFill>
              </a:rPr>
              <a:t>dụng</a:t>
            </a:r>
            <a:r>
              <a:rPr lang="en-US" altLang="en-US" b="1" dirty="0">
                <a:solidFill>
                  <a:schemeClr val="accent1">
                    <a:lumMod val="50000"/>
                  </a:schemeClr>
                </a:solidFill>
              </a:rPr>
              <a:t> </a:t>
            </a:r>
            <a:r>
              <a:rPr lang="en-US" altLang="en-US" b="1" dirty="0" err="1">
                <a:solidFill>
                  <a:schemeClr val="accent1">
                    <a:lumMod val="50000"/>
                  </a:schemeClr>
                </a:solidFill>
              </a:rPr>
              <a:t>một</a:t>
            </a:r>
            <a:r>
              <a:rPr lang="en-US" altLang="en-US" b="1" dirty="0">
                <a:solidFill>
                  <a:schemeClr val="accent1">
                    <a:lumMod val="50000"/>
                  </a:schemeClr>
                </a:solidFill>
              </a:rPr>
              <a:t> </a:t>
            </a:r>
            <a:r>
              <a:rPr lang="en-US" altLang="en-US" b="1" dirty="0" err="1">
                <a:solidFill>
                  <a:schemeClr val="accent1">
                    <a:lumMod val="50000"/>
                  </a:schemeClr>
                </a:solidFill>
              </a:rPr>
              <a:t>số</a:t>
            </a:r>
            <a:r>
              <a:rPr lang="en-US" altLang="en-US" b="1" dirty="0">
                <a:solidFill>
                  <a:schemeClr val="accent1">
                    <a:lumMod val="50000"/>
                  </a:schemeClr>
                </a:solidFill>
              </a:rPr>
              <a:t> </a:t>
            </a:r>
            <a:r>
              <a:rPr lang="en-US" altLang="en-US" b="1" dirty="0" err="1">
                <a:solidFill>
                  <a:schemeClr val="accent1">
                    <a:lumMod val="50000"/>
                  </a:schemeClr>
                </a:solidFill>
              </a:rPr>
              <a:t>câu</a:t>
            </a:r>
            <a:r>
              <a:rPr lang="en-US" altLang="en-US" b="1" dirty="0">
                <a:solidFill>
                  <a:schemeClr val="accent1">
                    <a:lumMod val="50000"/>
                  </a:schemeClr>
                </a:solidFill>
              </a:rPr>
              <a:t> </a:t>
            </a:r>
            <a:r>
              <a:rPr lang="en-US" altLang="en-US" b="1" dirty="0" err="1">
                <a:solidFill>
                  <a:schemeClr val="accent1">
                    <a:lumMod val="50000"/>
                  </a:schemeClr>
                </a:solidFill>
              </a:rPr>
              <a:t>kể</a:t>
            </a:r>
            <a:r>
              <a:rPr lang="en-US" altLang="en-US" b="1" dirty="0">
                <a:solidFill>
                  <a:schemeClr val="accent1">
                    <a:lumMod val="50000"/>
                  </a:schemeClr>
                </a:solidFill>
              </a:rPr>
              <a:t> </a:t>
            </a:r>
            <a:r>
              <a:rPr lang="en-US" altLang="en-US" b="1" i="1" dirty="0">
                <a:solidFill>
                  <a:schemeClr val="accent1">
                    <a:lumMod val="50000"/>
                  </a:schemeClr>
                </a:solidFill>
              </a:rPr>
              <a:t>Ai </a:t>
            </a:r>
            <a:r>
              <a:rPr lang="en-US" altLang="en-US" b="1" i="1" dirty="0" err="1">
                <a:solidFill>
                  <a:schemeClr val="accent1">
                    <a:lumMod val="50000"/>
                  </a:schemeClr>
                </a:solidFill>
              </a:rPr>
              <a:t>thế</a:t>
            </a:r>
            <a:r>
              <a:rPr lang="en-US" altLang="en-US" b="1" i="1" dirty="0">
                <a:solidFill>
                  <a:schemeClr val="accent1">
                    <a:lumMod val="50000"/>
                  </a:schemeClr>
                </a:solidFill>
              </a:rPr>
              <a:t> </a:t>
            </a:r>
            <a:r>
              <a:rPr lang="en-US" altLang="en-US" b="1" i="1" dirty="0" err="1">
                <a:solidFill>
                  <a:schemeClr val="accent1">
                    <a:lumMod val="50000"/>
                  </a:schemeClr>
                </a:solidFill>
              </a:rPr>
              <a:t>nào</a:t>
            </a:r>
            <a:r>
              <a:rPr lang="en-US" altLang="en-US" b="1" i="1" dirty="0">
                <a:solidFill>
                  <a:schemeClr val="accent1">
                    <a:lumMod val="50000"/>
                  </a:schemeClr>
                </a:solidFill>
              </a:rPr>
              <a:t>?</a:t>
            </a:r>
          </a:p>
        </p:txBody>
      </p:sp>
      <p:grpSp>
        <p:nvGrpSpPr>
          <p:cNvPr id="4" name="Google Shape;1105;p37">
            <a:extLst>
              <a:ext uri="{FF2B5EF4-FFF2-40B4-BE49-F238E27FC236}">
                <a16:creationId xmlns:a16="http://schemas.microsoft.com/office/drawing/2014/main" id="{5A0F519F-1AF6-4E3D-A6C5-741E367940A8}"/>
              </a:ext>
            </a:extLst>
          </p:cNvPr>
          <p:cNvGrpSpPr/>
          <p:nvPr/>
        </p:nvGrpSpPr>
        <p:grpSpPr>
          <a:xfrm>
            <a:off x="1867661" y="1927318"/>
            <a:ext cx="8469377" cy="4350416"/>
            <a:chOff x="1417367" y="1340921"/>
            <a:chExt cx="6352033" cy="3262812"/>
          </a:xfrm>
        </p:grpSpPr>
        <p:sp>
          <p:nvSpPr>
            <p:cNvPr id="5" name="Google Shape;1106;p37">
              <a:extLst>
                <a:ext uri="{FF2B5EF4-FFF2-40B4-BE49-F238E27FC236}">
                  <a16:creationId xmlns:a16="http://schemas.microsoft.com/office/drawing/2014/main" id="{FFF3AA6D-BA31-462F-8933-95F96A6C5C5B}"/>
                </a:ext>
              </a:extLst>
            </p:cNvPr>
            <p:cNvSpPr/>
            <p:nvPr/>
          </p:nvSpPr>
          <p:spPr>
            <a:xfrm rot="-131412">
              <a:off x="3722858" y="2096399"/>
              <a:ext cx="1758385" cy="2127954"/>
            </a:xfrm>
            <a:prstGeom prst="roundRect">
              <a:avLst>
                <a:gd name="adj" fmla="val 6367"/>
              </a:avLst>
            </a:prstGeom>
            <a:solidFill>
              <a:srgbClr val="939B6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6" name="Google Shape;1107;p37">
              <a:extLst>
                <a:ext uri="{FF2B5EF4-FFF2-40B4-BE49-F238E27FC236}">
                  <a16:creationId xmlns:a16="http://schemas.microsoft.com/office/drawing/2014/main" id="{FA4D4B9D-B727-4941-AF9B-AF11689D559A}"/>
                </a:ext>
              </a:extLst>
            </p:cNvPr>
            <p:cNvSpPr/>
            <p:nvPr/>
          </p:nvSpPr>
          <p:spPr>
            <a:xfrm>
              <a:off x="6000300" y="2013825"/>
              <a:ext cx="1769100" cy="2127900"/>
            </a:xfrm>
            <a:prstGeom prst="roundRect">
              <a:avLst>
                <a:gd name="adj" fmla="val 4306"/>
              </a:avLst>
            </a:prstGeom>
            <a:solidFill>
              <a:srgbClr val="FF7A5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7" name="Google Shape;1108;p37">
              <a:extLst>
                <a:ext uri="{FF2B5EF4-FFF2-40B4-BE49-F238E27FC236}">
                  <a16:creationId xmlns:a16="http://schemas.microsoft.com/office/drawing/2014/main" id="{6F216263-4BA3-47BE-8B95-159F4D66AA64}"/>
                </a:ext>
              </a:extLst>
            </p:cNvPr>
            <p:cNvSpPr/>
            <p:nvPr/>
          </p:nvSpPr>
          <p:spPr>
            <a:xfrm>
              <a:off x="1478275" y="2013825"/>
              <a:ext cx="1738500" cy="2104500"/>
            </a:xfrm>
            <a:prstGeom prst="roundRect">
              <a:avLst>
                <a:gd name="adj" fmla="val 7017"/>
              </a:avLst>
            </a:prstGeom>
            <a:solidFill>
              <a:srgbClr val="71A2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8" name="Google Shape;1109;p37">
              <a:extLst>
                <a:ext uri="{FF2B5EF4-FFF2-40B4-BE49-F238E27FC236}">
                  <a16:creationId xmlns:a16="http://schemas.microsoft.com/office/drawing/2014/main" id="{62CAEC66-D395-463F-B927-3CA8A1EA2B50}"/>
                </a:ext>
              </a:extLst>
            </p:cNvPr>
            <p:cNvSpPr/>
            <p:nvPr/>
          </p:nvSpPr>
          <p:spPr>
            <a:xfrm>
              <a:off x="6926640" y="4488912"/>
              <a:ext cx="365440" cy="16273"/>
            </a:xfrm>
            <a:custGeom>
              <a:avLst/>
              <a:gdLst/>
              <a:ahLst/>
              <a:cxnLst/>
              <a:rect l="l" t="t" r="r" b="b"/>
              <a:pathLst>
                <a:path w="23467" h="1045" extrusionOk="0">
                  <a:moveTo>
                    <a:pt x="23161" y="1"/>
                  </a:moveTo>
                  <a:cubicBezTo>
                    <a:pt x="23147" y="1"/>
                    <a:pt x="23132" y="2"/>
                    <a:pt x="23117" y="4"/>
                  </a:cubicBezTo>
                  <a:cubicBezTo>
                    <a:pt x="21208" y="349"/>
                    <a:pt x="19264" y="408"/>
                    <a:pt x="17277" y="447"/>
                  </a:cubicBezTo>
                  <a:cubicBezTo>
                    <a:pt x="15715" y="476"/>
                    <a:pt x="14145" y="490"/>
                    <a:pt x="12572" y="490"/>
                  </a:cubicBezTo>
                  <a:cubicBezTo>
                    <a:pt x="9595" y="490"/>
                    <a:pt x="6608" y="438"/>
                    <a:pt x="3649" y="331"/>
                  </a:cubicBezTo>
                  <a:lnTo>
                    <a:pt x="3518" y="325"/>
                  </a:lnTo>
                  <a:cubicBezTo>
                    <a:pt x="3001" y="306"/>
                    <a:pt x="2476" y="288"/>
                    <a:pt x="1949" y="288"/>
                  </a:cubicBezTo>
                  <a:cubicBezTo>
                    <a:pt x="1386" y="288"/>
                    <a:pt x="822" y="309"/>
                    <a:pt x="263" y="374"/>
                  </a:cubicBezTo>
                  <a:cubicBezTo>
                    <a:pt x="112" y="394"/>
                    <a:pt x="0" y="535"/>
                    <a:pt x="20" y="685"/>
                  </a:cubicBezTo>
                  <a:cubicBezTo>
                    <a:pt x="37" y="824"/>
                    <a:pt x="151" y="930"/>
                    <a:pt x="290" y="930"/>
                  </a:cubicBezTo>
                  <a:cubicBezTo>
                    <a:pt x="302" y="930"/>
                    <a:pt x="314" y="929"/>
                    <a:pt x="326" y="928"/>
                  </a:cubicBezTo>
                  <a:cubicBezTo>
                    <a:pt x="865" y="863"/>
                    <a:pt x="1415" y="842"/>
                    <a:pt x="1964" y="842"/>
                  </a:cubicBezTo>
                  <a:cubicBezTo>
                    <a:pt x="2479" y="842"/>
                    <a:pt x="2993" y="860"/>
                    <a:pt x="3498" y="879"/>
                  </a:cubicBezTo>
                  <a:lnTo>
                    <a:pt x="3630" y="885"/>
                  </a:lnTo>
                  <a:cubicBezTo>
                    <a:pt x="6608" y="991"/>
                    <a:pt x="9611" y="1044"/>
                    <a:pt x="12603" y="1044"/>
                  </a:cubicBezTo>
                  <a:cubicBezTo>
                    <a:pt x="14168" y="1044"/>
                    <a:pt x="15732" y="1030"/>
                    <a:pt x="17287" y="1001"/>
                  </a:cubicBezTo>
                  <a:cubicBezTo>
                    <a:pt x="19298" y="962"/>
                    <a:pt x="21266" y="903"/>
                    <a:pt x="23213" y="553"/>
                  </a:cubicBezTo>
                  <a:cubicBezTo>
                    <a:pt x="23365" y="524"/>
                    <a:pt x="23467" y="379"/>
                    <a:pt x="23437" y="228"/>
                  </a:cubicBezTo>
                  <a:cubicBezTo>
                    <a:pt x="23411" y="93"/>
                    <a:pt x="23294" y="1"/>
                    <a:pt x="2316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9" name="Google Shape;1110;p37">
              <a:extLst>
                <a:ext uri="{FF2B5EF4-FFF2-40B4-BE49-F238E27FC236}">
                  <a16:creationId xmlns:a16="http://schemas.microsoft.com/office/drawing/2014/main" id="{F0259FB9-BC0C-40A4-90E1-22E83F2C12C7}"/>
                </a:ext>
              </a:extLst>
            </p:cNvPr>
            <p:cNvSpPr/>
            <p:nvPr/>
          </p:nvSpPr>
          <p:spPr>
            <a:xfrm>
              <a:off x="2424057" y="4488316"/>
              <a:ext cx="2097894" cy="14700"/>
            </a:xfrm>
            <a:custGeom>
              <a:avLst/>
              <a:gdLst/>
              <a:ahLst/>
              <a:cxnLst/>
              <a:rect l="l" t="t" r="r" b="b"/>
              <a:pathLst>
                <a:path w="56742" h="944" extrusionOk="0">
                  <a:moveTo>
                    <a:pt x="21596" y="0"/>
                  </a:moveTo>
                  <a:cubicBezTo>
                    <a:pt x="14471" y="0"/>
                    <a:pt x="7353" y="49"/>
                    <a:pt x="272" y="147"/>
                  </a:cubicBezTo>
                  <a:cubicBezTo>
                    <a:pt x="122" y="151"/>
                    <a:pt x="0" y="273"/>
                    <a:pt x="0" y="429"/>
                  </a:cubicBezTo>
                  <a:cubicBezTo>
                    <a:pt x="0" y="576"/>
                    <a:pt x="123" y="702"/>
                    <a:pt x="260" y="702"/>
                  </a:cubicBezTo>
                  <a:cubicBezTo>
                    <a:pt x="267" y="702"/>
                    <a:pt x="274" y="701"/>
                    <a:pt x="281" y="701"/>
                  </a:cubicBezTo>
                  <a:cubicBezTo>
                    <a:pt x="7359" y="603"/>
                    <a:pt x="14474" y="554"/>
                    <a:pt x="21597" y="554"/>
                  </a:cubicBezTo>
                  <a:cubicBezTo>
                    <a:pt x="33235" y="554"/>
                    <a:pt x="44896" y="684"/>
                    <a:pt x="56454" y="943"/>
                  </a:cubicBezTo>
                  <a:lnTo>
                    <a:pt x="56460" y="943"/>
                  </a:lnTo>
                  <a:cubicBezTo>
                    <a:pt x="56610" y="943"/>
                    <a:pt x="56732" y="827"/>
                    <a:pt x="56736" y="676"/>
                  </a:cubicBezTo>
                  <a:cubicBezTo>
                    <a:pt x="56741" y="521"/>
                    <a:pt x="56620" y="394"/>
                    <a:pt x="56465" y="389"/>
                  </a:cubicBezTo>
                  <a:cubicBezTo>
                    <a:pt x="44903" y="130"/>
                    <a:pt x="33239" y="0"/>
                    <a:pt x="2159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0" name="Google Shape;1111;p37">
              <a:extLst>
                <a:ext uri="{FF2B5EF4-FFF2-40B4-BE49-F238E27FC236}">
                  <a16:creationId xmlns:a16="http://schemas.microsoft.com/office/drawing/2014/main" id="{4AC76A74-8622-4E70-980F-09CCDFB1FF53}"/>
                </a:ext>
              </a:extLst>
            </p:cNvPr>
            <p:cNvSpPr/>
            <p:nvPr/>
          </p:nvSpPr>
          <p:spPr>
            <a:xfrm>
              <a:off x="1903051" y="4488912"/>
              <a:ext cx="365440" cy="16273"/>
            </a:xfrm>
            <a:custGeom>
              <a:avLst/>
              <a:gdLst/>
              <a:ahLst/>
              <a:cxnLst/>
              <a:rect l="l" t="t" r="r" b="b"/>
              <a:pathLst>
                <a:path w="23467" h="1045" extrusionOk="0">
                  <a:moveTo>
                    <a:pt x="23161" y="1"/>
                  </a:moveTo>
                  <a:cubicBezTo>
                    <a:pt x="23147" y="1"/>
                    <a:pt x="23132" y="2"/>
                    <a:pt x="23117" y="4"/>
                  </a:cubicBezTo>
                  <a:cubicBezTo>
                    <a:pt x="21208" y="349"/>
                    <a:pt x="19264" y="408"/>
                    <a:pt x="17277" y="447"/>
                  </a:cubicBezTo>
                  <a:cubicBezTo>
                    <a:pt x="15715" y="476"/>
                    <a:pt x="14145" y="490"/>
                    <a:pt x="12572" y="490"/>
                  </a:cubicBezTo>
                  <a:cubicBezTo>
                    <a:pt x="9595" y="490"/>
                    <a:pt x="6608" y="438"/>
                    <a:pt x="3649" y="331"/>
                  </a:cubicBezTo>
                  <a:lnTo>
                    <a:pt x="3518" y="325"/>
                  </a:lnTo>
                  <a:cubicBezTo>
                    <a:pt x="3001" y="306"/>
                    <a:pt x="2476" y="288"/>
                    <a:pt x="1949" y="288"/>
                  </a:cubicBezTo>
                  <a:cubicBezTo>
                    <a:pt x="1386" y="288"/>
                    <a:pt x="822" y="309"/>
                    <a:pt x="263" y="374"/>
                  </a:cubicBezTo>
                  <a:cubicBezTo>
                    <a:pt x="112" y="394"/>
                    <a:pt x="0" y="535"/>
                    <a:pt x="20" y="685"/>
                  </a:cubicBezTo>
                  <a:cubicBezTo>
                    <a:pt x="37" y="824"/>
                    <a:pt x="151" y="930"/>
                    <a:pt x="290" y="930"/>
                  </a:cubicBezTo>
                  <a:cubicBezTo>
                    <a:pt x="302" y="930"/>
                    <a:pt x="314" y="929"/>
                    <a:pt x="326" y="928"/>
                  </a:cubicBezTo>
                  <a:cubicBezTo>
                    <a:pt x="865" y="863"/>
                    <a:pt x="1415" y="842"/>
                    <a:pt x="1964" y="842"/>
                  </a:cubicBezTo>
                  <a:cubicBezTo>
                    <a:pt x="2479" y="842"/>
                    <a:pt x="2993" y="860"/>
                    <a:pt x="3498" y="879"/>
                  </a:cubicBezTo>
                  <a:lnTo>
                    <a:pt x="3630" y="885"/>
                  </a:lnTo>
                  <a:cubicBezTo>
                    <a:pt x="6608" y="991"/>
                    <a:pt x="9611" y="1044"/>
                    <a:pt x="12603" y="1044"/>
                  </a:cubicBezTo>
                  <a:cubicBezTo>
                    <a:pt x="14168" y="1044"/>
                    <a:pt x="15732" y="1030"/>
                    <a:pt x="17287" y="1001"/>
                  </a:cubicBezTo>
                  <a:cubicBezTo>
                    <a:pt x="19298" y="962"/>
                    <a:pt x="21266" y="903"/>
                    <a:pt x="23213" y="553"/>
                  </a:cubicBezTo>
                  <a:cubicBezTo>
                    <a:pt x="23365" y="524"/>
                    <a:pt x="23467" y="379"/>
                    <a:pt x="23437" y="228"/>
                  </a:cubicBezTo>
                  <a:cubicBezTo>
                    <a:pt x="23411" y="93"/>
                    <a:pt x="23294" y="1"/>
                    <a:pt x="2316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1" name="Google Shape;1112;p37">
              <a:extLst>
                <a:ext uri="{FF2B5EF4-FFF2-40B4-BE49-F238E27FC236}">
                  <a16:creationId xmlns:a16="http://schemas.microsoft.com/office/drawing/2014/main" id="{54008A08-CD0E-4C9A-9CD2-3FB2450E59D7}"/>
                </a:ext>
              </a:extLst>
            </p:cNvPr>
            <p:cNvSpPr/>
            <p:nvPr/>
          </p:nvSpPr>
          <p:spPr>
            <a:xfrm>
              <a:off x="4674704" y="4488316"/>
              <a:ext cx="2097894" cy="14700"/>
            </a:xfrm>
            <a:custGeom>
              <a:avLst/>
              <a:gdLst/>
              <a:ahLst/>
              <a:cxnLst/>
              <a:rect l="l" t="t" r="r" b="b"/>
              <a:pathLst>
                <a:path w="56742" h="944" extrusionOk="0">
                  <a:moveTo>
                    <a:pt x="21596" y="0"/>
                  </a:moveTo>
                  <a:cubicBezTo>
                    <a:pt x="14471" y="0"/>
                    <a:pt x="7353" y="49"/>
                    <a:pt x="272" y="147"/>
                  </a:cubicBezTo>
                  <a:cubicBezTo>
                    <a:pt x="122" y="151"/>
                    <a:pt x="0" y="273"/>
                    <a:pt x="0" y="429"/>
                  </a:cubicBezTo>
                  <a:cubicBezTo>
                    <a:pt x="0" y="576"/>
                    <a:pt x="123" y="702"/>
                    <a:pt x="260" y="702"/>
                  </a:cubicBezTo>
                  <a:cubicBezTo>
                    <a:pt x="267" y="702"/>
                    <a:pt x="274" y="701"/>
                    <a:pt x="281" y="701"/>
                  </a:cubicBezTo>
                  <a:cubicBezTo>
                    <a:pt x="7359" y="603"/>
                    <a:pt x="14474" y="554"/>
                    <a:pt x="21597" y="554"/>
                  </a:cubicBezTo>
                  <a:cubicBezTo>
                    <a:pt x="33235" y="554"/>
                    <a:pt x="44896" y="684"/>
                    <a:pt x="56454" y="943"/>
                  </a:cubicBezTo>
                  <a:lnTo>
                    <a:pt x="56460" y="943"/>
                  </a:lnTo>
                  <a:cubicBezTo>
                    <a:pt x="56610" y="943"/>
                    <a:pt x="56732" y="827"/>
                    <a:pt x="56736" y="676"/>
                  </a:cubicBezTo>
                  <a:cubicBezTo>
                    <a:pt x="56741" y="521"/>
                    <a:pt x="56620" y="394"/>
                    <a:pt x="56465" y="389"/>
                  </a:cubicBezTo>
                  <a:cubicBezTo>
                    <a:pt x="44903" y="130"/>
                    <a:pt x="33239" y="0"/>
                    <a:pt x="2159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2" name="Google Shape;1113;p37">
              <a:extLst>
                <a:ext uri="{FF2B5EF4-FFF2-40B4-BE49-F238E27FC236}">
                  <a16:creationId xmlns:a16="http://schemas.microsoft.com/office/drawing/2014/main" id="{29D68A99-782C-4640-8ADB-BF5D96021802}"/>
                </a:ext>
              </a:extLst>
            </p:cNvPr>
            <p:cNvSpPr/>
            <p:nvPr/>
          </p:nvSpPr>
          <p:spPr>
            <a:xfrm>
              <a:off x="1417367" y="1340921"/>
              <a:ext cx="1805195" cy="2833307"/>
            </a:xfrm>
            <a:custGeom>
              <a:avLst/>
              <a:gdLst/>
              <a:ahLst/>
              <a:cxnLst/>
              <a:rect l="l" t="t" r="r" b="b"/>
              <a:pathLst>
                <a:path w="115922" h="181943" extrusionOk="0">
                  <a:moveTo>
                    <a:pt x="57517" y="533"/>
                  </a:moveTo>
                  <a:cubicBezTo>
                    <a:pt x="59707" y="533"/>
                    <a:pt x="61912" y="956"/>
                    <a:pt x="64058" y="1806"/>
                  </a:cubicBezTo>
                  <a:cubicBezTo>
                    <a:pt x="67600" y="3206"/>
                    <a:pt x="70879" y="5708"/>
                    <a:pt x="73556" y="9036"/>
                  </a:cubicBezTo>
                  <a:cubicBezTo>
                    <a:pt x="74805" y="10596"/>
                    <a:pt x="75612" y="11955"/>
                    <a:pt x="76087" y="13316"/>
                  </a:cubicBezTo>
                  <a:cubicBezTo>
                    <a:pt x="76554" y="14671"/>
                    <a:pt x="76729" y="16139"/>
                    <a:pt x="76899" y="17557"/>
                  </a:cubicBezTo>
                  <a:cubicBezTo>
                    <a:pt x="76933" y="17830"/>
                    <a:pt x="76962" y="18101"/>
                    <a:pt x="76996" y="18368"/>
                  </a:cubicBezTo>
                  <a:cubicBezTo>
                    <a:pt x="77059" y="18845"/>
                    <a:pt x="77123" y="19316"/>
                    <a:pt x="77190" y="19788"/>
                  </a:cubicBezTo>
                  <a:cubicBezTo>
                    <a:pt x="77467" y="21760"/>
                    <a:pt x="77749" y="23801"/>
                    <a:pt x="77550" y="25788"/>
                  </a:cubicBezTo>
                  <a:cubicBezTo>
                    <a:pt x="77394" y="27333"/>
                    <a:pt x="76733" y="30331"/>
                    <a:pt x="74134" y="33522"/>
                  </a:cubicBezTo>
                  <a:cubicBezTo>
                    <a:pt x="73979" y="33717"/>
                    <a:pt x="73814" y="33906"/>
                    <a:pt x="73643" y="34100"/>
                  </a:cubicBezTo>
                  <a:cubicBezTo>
                    <a:pt x="72045" y="35903"/>
                    <a:pt x="69806" y="37744"/>
                    <a:pt x="66667" y="39401"/>
                  </a:cubicBezTo>
                  <a:cubicBezTo>
                    <a:pt x="64355" y="40615"/>
                    <a:pt x="62396" y="41305"/>
                    <a:pt x="60501" y="41568"/>
                  </a:cubicBezTo>
                  <a:cubicBezTo>
                    <a:pt x="59942" y="41645"/>
                    <a:pt x="59373" y="41683"/>
                    <a:pt x="58800" y="41683"/>
                  </a:cubicBezTo>
                  <a:cubicBezTo>
                    <a:pt x="54275" y="41683"/>
                    <a:pt x="49413" y="39309"/>
                    <a:pt x="45717" y="35217"/>
                  </a:cubicBezTo>
                  <a:cubicBezTo>
                    <a:pt x="45654" y="35150"/>
                    <a:pt x="45591" y="35076"/>
                    <a:pt x="45524" y="35004"/>
                  </a:cubicBezTo>
                  <a:cubicBezTo>
                    <a:pt x="45430" y="34897"/>
                    <a:pt x="45334" y="34785"/>
                    <a:pt x="45242" y="34674"/>
                  </a:cubicBezTo>
                  <a:cubicBezTo>
                    <a:pt x="40694" y="29324"/>
                    <a:pt x="38649" y="22353"/>
                    <a:pt x="39766" y="15930"/>
                  </a:cubicBezTo>
                  <a:cubicBezTo>
                    <a:pt x="40737" y="10323"/>
                    <a:pt x="44100" y="5538"/>
                    <a:pt x="48982" y="2802"/>
                  </a:cubicBezTo>
                  <a:cubicBezTo>
                    <a:pt x="51674" y="1294"/>
                    <a:pt x="54581" y="533"/>
                    <a:pt x="57517" y="533"/>
                  </a:cubicBezTo>
                  <a:close/>
                  <a:moveTo>
                    <a:pt x="99424" y="33114"/>
                  </a:moveTo>
                  <a:cubicBezTo>
                    <a:pt x="101505" y="33114"/>
                    <a:pt x="103648" y="33246"/>
                    <a:pt x="105509" y="33731"/>
                  </a:cubicBezTo>
                  <a:cubicBezTo>
                    <a:pt x="111520" y="35296"/>
                    <a:pt x="112370" y="39566"/>
                    <a:pt x="112433" y="43113"/>
                  </a:cubicBezTo>
                  <a:cubicBezTo>
                    <a:pt x="112550" y="49137"/>
                    <a:pt x="112662" y="53772"/>
                    <a:pt x="112774" y="58407"/>
                  </a:cubicBezTo>
                  <a:cubicBezTo>
                    <a:pt x="112885" y="63042"/>
                    <a:pt x="113001" y="67677"/>
                    <a:pt x="113113" y="73696"/>
                  </a:cubicBezTo>
                  <a:lnTo>
                    <a:pt x="114765" y="162936"/>
                  </a:lnTo>
                  <a:cubicBezTo>
                    <a:pt x="114853" y="167688"/>
                    <a:pt x="113978" y="172857"/>
                    <a:pt x="106817" y="175155"/>
                  </a:cubicBezTo>
                  <a:cubicBezTo>
                    <a:pt x="103863" y="176106"/>
                    <a:pt x="100175" y="176384"/>
                    <a:pt x="96925" y="176631"/>
                  </a:cubicBezTo>
                  <a:lnTo>
                    <a:pt x="39999" y="180927"/>
                  </a:lnTo>
                  <a:cubicBezTo>
                    <a:pt x="36991" y="181154"/>
                    <a:pt x="33915" y="181387"/>
                    <a:pt x="30856" y="181387"/>
                  </a:cubicBezTo>
                  <a:cubicBezTo>
                    <a:pt x="29267" y="181387"/>
                    <a:pt x="27682" y="181324"/>
                    <a:pt x="26114" y="181165"/>
                  </a:cubicBezTo>
                  <a:cubicBezTo>
                    <a:pt x="15347" y="180081"/>
                    <a:pt x="8118" y="175193"/>
                    <a:pt x="4635" y="166638"/>
                  </a:cubicBezTo>
                  <a:cubicBezTo>
                    <a:pt x="3012" y="162654"/>
                    <a:pt x="3285" y="156513"/>
                    <a:pt x="3523" y="151091"/>
                  </a:cubicBezTo>
                  <a:cubicBezTo>
                    <a:pt x="3624" y="148759"/>
                    <a:pt x="3727" y="146554"/>
                    <a:pt x="3653" y="144765"/>
                  </a:cubicBezTo>
                  <a:lnTo>
                    <a:pt x="3372" y="137672"/>
                  </a:lnTo>
                  <a:cubicBezTo>
                    <a:pt x="2084" y="105849"/>
                    <a:pt x="1069" y="80712"/>
                    <a:pt x="5985" y="47826"/>
                  </a:cubicBezTo>
                  <a:cubicBezTo>
                    <a:pt x="6525" y="44230"/>
                    <a:pt x="7259" y="41048"/>
                    <a:pt x="10795" y="38560"/>
                  </a:cubicBezTo>
                  <a:cubicBezTo>
                    <a:pt x="14997" y="35601"/>
                    <a:pt x="22388" y="35047"/>
                    <a:pt x="29942" y="35047"/>
                  </a:cubicBezTo>
                  <a:cubicBezTo>
                    <a:pt x="32265" y="35047"/>
                    <a:pt x="34597" y="35101"/>
                    <a:pt x="36860" y="35154"/>
                  </a:cubicBezTo>
                  <a:cubicBezTo>
                    <a:pt x="39094" y="35203"/>
                    <a:pt x="41247" y="35250"/>
                    <a:pt x="43278" y="35250"/>
                  </a:cubicBezTo>
                  <a:cubicBezTo>
                    <a:pt x="43859" y="35250"/>
                    <a:pt x="44429" y="35246"/>
                    <a:pt x="44989" y="35237"/>
                  </a:cubicBezTo>
                  <a:cubicBezTo>
                    <a:pt x="45028" y="35280"/>
                    <a:pt x="45067" y="35325"/>
                    <a:pt x="45110" y="35374"/>
                  </a:cubicBezTo>
                  <a:cubicBezTo>
                    <a:pt x="48978" y="39765"/>
                    <a:pt x="53953" y="42247"/>
                    <a:pt x="58734" y="42247"/>
                  </a:cubicBezTo>
                  <a:cubicBezTo>
                    <a:pt x="59350" y="42247"/>
                    <a:pt x="59967" y="42204"/>
                    <a:pt x="60579" y="42121"/>
                  </a:cubicBezTo>
                  <a:cubicBezTo>
                    <a:pt x="62537" y="41850"/>
                    <a:pt x="64553" y="41140"/>
                    <a:pt x="66925" y="39892"/>
                  </a:cubicBezTo>
                  <a:cubicBezTo>
                    <a:pt x="70360" y="38079"/>
                    <a:pt x="72744" y="36049"/>
                    <a:pt x="74401" y="34067"/>
                  </a:cubicBezTo>
                  <a:cubicBezTo>
                    <a:pt x="81476" y="33784"/>
                    <a:pt x="88554" y="33498"/>
                    <a:pt x="95627" y="33217"/>
                  </a:cubicBezTo>
                  <a:cubicBezTo>
                    <a:pt x="96811" y="33167"/>
                    <a:pt x="98105" y="33114"/>
                    <a:pt x="99424" y="33114"/>
                  </a:cubicBezTo>
                  <a:close/>
                  <a:moveTo>
                    <a:pt x="57554" y="1"/>
                  </a:moveTo>
                  <a:cubicBezTo>
                    <a:pt x="54495" y="1"/>
                    <a:pt x="51455" y="779"/>
                    <a:pt x="48710" y="2317"/>
                  </a:cubicBezTo>
                  <a:cubicBezTo>
                    <a:pt x="43681" y="5134"/>
                    <a:pt x="40218" y="10061"/>
                    <a:pt x="39217" y="15837"/>
                  </a:cubicBezTo>
                  <a:cubicBezTo>
                    <a:pt x="38100" y="22279"/>
                    <a:pt x="40077" y="29261"/>
                    <a:pt x="44527" y="34688"/>
                  </a:cubicBezTo>
                  <a:cubicBezTo>
                    <a:pt x="44096" y="34693"/>
                    <a:pt x="43658" y="34696"/>
                    <a:pt x="43214" y="34696"/>
                  </a:cubicBezTo>
                  <a:cubicBezTo>
                    <a:pt x="41223" y="34696"/>
                    <a:pt x="39101" y="34647"/>
                    <a:pt x="36905" y="34596"/>
                  </a:cubicBezTo>
                  <a:cubicBezTo>
                    <a:pt x="34623" y="34545"/>
                    <a:pt x="32271" y="34494"/>
                    <a:pt x="29931" y="34494"/>
                  </a:cubicBezTo>
                  <a:cubicBezTo>
                    <a:pt x="22111" y="34494"/>
                    <a:pt x="14423" y="35074"/>
                    <a:pt x="9936" y="38230"/>
                  </a:cubicBezTo>
                  <a:cubicBezTo>
                    <a:pt x="6234" y="40834"/>
                    <a:pt x="5476" y="44099"/>
                    <a:pt x="4922" y="47786"/>
                  </a:cubicBezTo>
                  <a:cubicBezTo>
                    <a:pt x="0" y="80697"/>
                    <a:pt x="1016" y="105844"/>
                    <a:pt x="2303" y="137686"/>
                  </a:cubicBezTo>
                  <a:lnTo>
                    <a:pt x="2585" y="144775"/>
                  </a:lnTo>
                  <a:cubicBezTo>
                    <a:pt x="2653" y="146554"/>
                    <a:pt x="2556" y="148754"/>
                    <a:pt x="2453" y="151081"/>
                  </a:cubicBezTo>
                  <a:cubicBezTo>
                    <a:pt x="2211" y="156528"/>
                    <a:pt x="1938" y="162708"/>
                    <a:pt x="3586" y="166749"/>
                  </a:cubicBezTo>
                  <a:cubicBezTo>
                    <a:pt x="7171" y="175548"/>
                    <a:pt x="14683" y="180582"/>
                    <a:pt x="25910" y="181714"/>
                  </a:cubicBezTo>
                  <a:cubicBezTo>
                    <a:pt x="27557" y="181878"/>
                    <a:pt x="29204" y="181942"/>
                    <a:pt x="30855" y="181942"/>
                  </a:cubicBezTo>
                  <a:cubicBezTo>
                    <a:pt x="33985" y="181942"/>
                    <a:pt x="37104" y="181709"/>
                    <a:pt x="40154" y="181481"/>
                  </a:cubicBezTo>
                  <a:lnTo>
                    <a:pt x="97080" y="177180"/>
                  </a:lnTo>
                  <a:cubicBezTo>
                    <a:pt x="100433" y="176928"/>
                    <a:pt x="104233" y="176642"/>
                    <a:pt x="107381" y="175631"/>
                  </a:cubicBezTo>
                  <a:cubicBezTo>
                    <a:pt x="114989" y="173187"/>
                    <a:pt x="115922" y="167838"/>
                    <a:pt x="115835" y="162930"/>
                  </a:cubicBezTo>
                  <a:lnTo>
                    <a:pt x="114182" y="73691"/>
                  </a:lnTo>
                  <a:cubicBezTo>
                    <a:pt x="114070" y="67667"/>
                    <a:pt x="113954" y="63038"/>
                    <a:pt x="113842" y="58403"/>
                  </a:cubicBezTo>
                  <a:cubicBezTo>
                    <a:pt x="113730" y="53768"/>
                    <a:pt x="113619" y="49133"/>
                    <a:pt x="113502" y="43108"/>
                  </a:cubicBezTo>
                  <a:cubicBezTo>
                    <a:pt x="113434" y="39401"/>
                    <a:pt x="112516" y="34931"/>
                    <a:pt x="105991" y="33235"/>
                  </a:cubicBezTo>
                  <a:cubicBezTo>
                    <a:pt x="103938" y="32702"/>
                    <a:pt x="101636" y="32559"/>
                    <a:pt x="99425" y="32559"/>
                  </a:cubicBezTo>
                  <a:cubicBezTo>
                    <a:pt x="98072" y="32559"/>
                    <a:pt x="96753" y="32613"/>
                    <a:pt x="95546" y="32663"/>
                  </a:cubicBezTo>
                  <a:lnTo>
                    <a:pt x="74863" y="33493"/>
                  </a:lnTo>
                  <a:cubicBezTo>
                    <a:pt x="77312" y="30331"/>
                    <a:pt x="77944" y="27386"/>
                    <a:pt x="78099" y="25846"/>
                  </a:cubicBezTo>
                  <a:cubicBezTo>
                    <a:pt x="78307" y="23790"/>
                    <a:pt x="78021" y="21716"/>
                    <a:pt x="77740" y="19709"/>
                  </a:cubicBezTo>
                  <a:cubicBezTo>
                    <a:pt x="77677" y="19243"/>
                    <a:pt x="77608" y="18772"/>
                    <a:pt x="77550" y="18301"/>
                  </a:cubicBezTo>
                  <a:cubicBezTo>
                    <a:pt x="77516" y="18029"/>
                    <a:pt x="77482" y="17761"/>
                    <a:pt x="77453" y="17489"/>
                  </a:cubicBezTo>
                  <a:cubicBezTo>
                    <a:pt x="77278" y="16041"/>
                    <a:pt x="77103" y="14545"/>
                    <a:pt x="76607" y="13137"/>
                  </a:cubicBezTo>
                  <a:cubicBezTo>
                    <a:pt x="76112" y="11708"/>
                    <a:pt x="75280" y="10298"/>
                    <a:pt x="73989" y="8691"/>
                  </a:cubicBezTo>
                  <a:cubicBezTo>
                    <a:pt x="71253" y="5285"/>
                    <a:pt x="67891" y="2725"/>
                    <a:pt x="64267" y="1286"/>
                  </a:cubicBezTo>
                  <a:cubicBezTo>
                    <a:pt x="62093" y="427"/>
                    <a:pt x="59818" y="1"/>
                    <a:pt x="575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3" name="Google Shape;1114;p37">
              <a:extLst>
                <a:ext uri="{FF2B5EF4-FFF2-40B4-BE49-F238E27FC236}">
                  <a16:creationId xmlns:a16="http://schemas.microsoft.com/office/drawing/2014/main" id="{C3EF1091-3CB4-4A12-9A39-2E15C7D7909F}"/>
                </a:ext>
              </a:extLst>
            </p:cNvPr>
            <p:cNvSpPr/>
            <p:nvPr/>
          </p:nvSpPr>
          <p:spPr>
            <a:xfrm>
              <a:off x="2331987" y="4141744"/>
              <a:ext cx="14233" cy="294024"/>
            </a:xfrm>
            <a:custGeom>
              <a:avLst/>
              <a:gdLst/>
              <a:ahLst/>
              <a:cxnLst/>
              <a:rect l="l" t="t" r="r" b="b"/>
              <a:pathLst>
                <a:path w="914" h="18881" extrusionOk="0">
                  <a:moveTo>
                    <a:pt x="272" y="0"/>
                  </a:moveTo>
                  <a:cubicBezTo>
                    <a:pt x="122" y="5"/>
                    <a:pt x="1" y="132"/>
                    <a:pt x="5" y="287"/>
                  </a:cubicBezTo>
                  <a:cubicBezTo>
                    <a:pt x="248" y="6355"/>
                    <a:pt x="360" y="12521"/>
                    <a:pt x="340" y="18598"/>
                  </a:cubicBezTo>
                  <a:cubicBezTo>
                    <a:pt x="340" y="18754"/>
                    <a:pt x="462" y="18876"/>
                    <a:pt x="617" y="18881"/>
                  </a:cubicBezTo>
                  <a:cubicBezTo>
                    <a:pt x="768" y="18881"/>
                    <a:pt x="894" y="18754"/>
                    <a:pt x="894" y="18603"/>
                  </a:cubicBezTo>
                  <a:cubicBezTo>
                    <a:pt x="914" y="12511"/>
                    <a:pt x="802" y="6346"/>
                    <a:pt x="564" y="263"/>
                  </a:cubicBezTo>
                  <a:cubicBezTo>
                    <a:pt x="554" y="112"/>
                    <a:pt x="418" y="5"/>
                    <a:pt x="27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4" name="Google Shape;1115;p37">
              <a:extLst>
                <a:ext uri="{FF2B5EF4-FFF2-40B4-BE49-F238E27FC236}">
                  <a16:creationId xmlns:a16="http://schemas.microsoft.com/office/drawing/2014/main" id="{7B048DE2-FC25-47E4-A1E0-CB7E93E44CAB}"/>
                </a:ext>
              </a:extLst>
            </p:cNvPr>
            <p:cNvSpPr/>
            <p:nvPr/>
          </p:nvSpPr>
          <p:spPr>
            <a:xfrm>
              <a:off x="2254653" y="4426581"/>
              <a:ext cx="175923" cy="177153"/>
            </a:xfrm>
            <a:custGeom>
              <a:avLst/>
              <a:gdLst/>
              <a:ahLst/>
              <a:cxnLst/>
              <a:rect l="l" t="t" r="r" b="b"/>
              <a:pathLst>
                <a:path w="11297" h="11376" extrusionOk="0">
                  <a:moveTo>
                    <a:pt x="6463" y="557"/>
                  </a:moveTo>
                  <a:cubicBezTo>
                    <a:pt x="7242" y="557"/>
                    <a:pt x="7954" y="769"/>
                    <a:pt x="8542" y="1187"/>
                  </a:cubicBezTo>
                  <a:cubicBezTo>
                    <a:pt x="9460" y="1843"/>
                    <a:pt x="9965" y="2848"/>
                    <a:pt x="10228" y="3572"/>
                  </a:cubicBezTo>
                  <a:cubicBezTo>
                    <a:pt x="10602" y="4612"/>
                    <a:pt x="10734" y="5749"/>
                    <a:pt x="10607" y="6852"/>
                  </a:cubicBezTo>
                  <a:cubicBezTo>
                    <a:pt x="10505" y="7727"/>
                    <a:pt x="10247" y="8456"/>
                    <a:pt x="9849" y="9014"/>
                  </a:cubicBezTo>
                  <a:cubicBezTo>
                    <a:pt x="8772" y="10529"/>
                    <a:pt x="6745" y="10821"/>
                    <a:pt x="5345" y="10821"/>
                  </a:cubicBezTo>
                  <a:cubicBezTo>
                    <a:pt x="5146" y="10821"/>
                    <a:pt x="4961" y="10815"/>
                    <a:pt x="4792" y="10806"/>
                  </a:cubicBezTo>
                  <a:cubicBezTo>
                    <a:pt x="4315" y="10777"/>
                    <a:pt x="3815" y="10729"/>
                    <a:pt x="3377" y="10525"/>
                  </a:cubicBezTo>
                  <a:cubicBezTo>
                    <a:pt x="3009" y="10355"/>
                    <a:pt x="2649" y="10059"/>
                    <a:pt x="2285" y="9616"/>
                  </a:cubicBezTo>
                  <a:cubicBezTo>
                    <a:pt x="987" y="8048"/>
                    <a:pt x="603" y="5768"/>
                    <a:pt x="1327" y="3951"/>
                  </a:cubicBezTo>
                  <a:cubicBezTo>
                    <a:pt x="1886" y="2543"/>
                    <a:pt x="3397" y="1260"/>
                    <a:pt x="5079" y="765"/>
                  </a:cubicBezTo>
                  <a:cubicBezTo>
                    <a:pt x="5554" y="625"/>
                    <a:pt x="6019" y="557"/>
                    <a:pt x="6463" y="557"/>
                  </a:cubicBezTo>
                  <a:close/>
                  <a:moveTo>
                    <a:pt x="6469" y="1"/>
                  </a:moveTo>
                  <a:cubicBezTo>
                    <a:pt x="5971" y="1"/>
                    <a:pt x="5452" y="78"/>
                    <a:pt x="4922" y="235"/>
                  </a:cubicBezTo>
                  <a:cubicBezTo>
                    <a:pt x="3086" y="774"/>
                    <a:pt x="1435" y="2188"/>
                    <a:pt x="812" y="3747"/>
                  </a:cubicBezTo>
                  <a:cubicBezTo>
                    <a:pt x="1" y="5778"/>
                    <a:pt x="414" y="8222"/>
                    <a:pt x="1857" y="9971"/>
                  </a:cubicBezTo>
                  <a:cubicBezTo>
                    <a:pt x="2274" y="10476"/>
                    <a:pt x="2697" y="10826"/>
                    <a:pt x="3149" y="11030"/>
                  </a:cubicBezTo>
                  <a:cubicBezTo>
                    <a:pt x="3664" y="11273"/>
                    <a:pt x="4227" y="11331"/>
                    <a:pt x="4763" y="11360"/>
                  </a:cubicBezTo>
                  <a:cubicBezTo>
                    <a:pt x="4942" y="11371"/>
                    <a:pt x="5137" y="11375"/>
                    <a:pt x="5346" y="11375"/>
                  </a:cubicBezTo>
                  <a:cubicBezTo>
                    <a:pt x="6866" y="11375"/>
                    <a:pt x="9086" y="11050"/>
                    <a:pt x="10301" y="9339"/>
                  </a:cubicBezTo>
                  <a:cubicBezTo>
                    <a:pt x="10757" y="8698"/>
                    <a:pt x="11044" y="7882"/>
                    <a:pt x="11156" y="6915"/>
                  </a:cubicBezTo>
                  <a:cubicBezTo>
                    <a:pt x="11297" y="5729"/>
                    <a:pt x="11156" y="4505"/>
                    <a:pt x="10748" y="3383"/>
                  </a:cubicBezTo>
                  <a:cubicBezTo>
                    <a:pt x="10335" y="2236"/>
                    <a:pt x="9684" y="1323"/>
                    <a:pt x="8862" y="735"/>
                  </a:cubicBezTo>
                  <a:cubicBezTo>
                    <a:pt x="8180" y="249"/>
                    <a:pt x="7360" y="1"/>
                    <a:pt x="64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5" name="Google Shape;1116;p37">
              <a:extLst>
                <a:ext uri="{FF2B5EF4-FFF2-40B4-BE49-F238E27FC236}">
                  <a16:creationId xmlns:a16="http://schemas.microsoft.com/office/drawing/2014/main" id="{09785D3C-7343-44A8-9273-4728D7945C30}"/>
                </a:ext>
              </a:extLst>
            </p:cNvPr>
            <p:cNvSpPr/>
            <p:nvPr/>
          </p:nvSpPr>
          <p:spPr>
            <a:xfrm>
              <a:off x="3662897" y="1340921"/>
              <a:ext cx="1805195" cy="2833307"/>
            </a:xfrm>
            <a:custGeom>
              <a:avLst/>
              <a:gdLst/>
              <a:ahLst/>
              <a:cxnLst/>
              <a:rect l="l" t="t" r="r" b="b"/>
              <a:pathLst>
                <a:path w="115922" h="181943" extrusionOk="0">
                  <a:moveTo>
                    <a:pt x="57517" y="533"/>
                  </a:moveTo>
                  <a:cubicBezTo>
                    <a:pt x="59707" y="533"/>
                    <a:pt x="61912" y="956"/>
                    <a:pt x="64058" y="1806"/>
                  </a:cubicBezTo>
                  <a:cubicBezTo>
                    <a:pt x="67600" y="3206"/>
                    <a:pt x="70879" y="5708"/>
                    <a:pt x="73556" y="9036"/>
                  </a:cubicBezTo>
                  <a:cubicBezTo>
                    <a:pt x="74805" y="10596"/>
                    <a:pt x="75612" y="11955"/>
                    <a:pt x="76087" y="13316"/>
                  </a:cubicBezTo>
                  <a:cubicBezTo>
                    <a:pt x="76554" y="14671"/>
                    <a:pt x="76729" y="16139"/>
                    <a:pt x="76899" y="17557"/>
                  </a:cubicBezTo>
                  <a:cubicBezTo>
                    <a:pt x="76933" y="17830"/>
                    <a:pt x="76962" y="18101"/>
                    <a:pt x="76996" y="18368"/>
                  </a:cubicBezTo>
                  <a:cubicBezTo>
                    <a:pt x="77059" y="18845"/>
                    <a:pt x="77123" y="19316"/>
                    <a:pt x="77190" y="19788"/>
                  </a:cubicBezTo>
                  <a:cubicBezTo>
                    <a:pt x="77467" y="21760"/>
                    <a:pt x="77749" y="23801"/>
                    <a:pt x="77550" y="25788"/>
                  </a:cubicBezTo>
                  <a:cubicBezTo>
                    <a:pt x="77394" y="27333"/>
                    <a:pt x="76733" y="30331"/>
                    <a:pt x="74134" y="33522"/>
                  </a:cubicBezTo>
                  <a:cubicBezTo>
                    <a:pt x="73979" y="33717"/>
                    <a:pt x="73814" y="33906"/>
                    <a:pt x="73643" y="34100"/>
                  </a:cubicBezTo>
                  <a:cubicBezTo>
                    <a:pt x="72045" y="35903"/>
                    <a:pt x="69806" y="37744"/>
                    <a:pt x="66667" y="39401"/>
                  </a:cubicBezTo>
                  <a:cubicBezTo>
                    <a:pt x="64355" y="40615"/>
                    <a:pt x="62396" y="41305"/>
                    <a:pt x="60501" y="41568"/>
                  </a:cubicBezTo>
                  <a:cubicBezTo>
                    <a:pt x="59942" y="41645"/>
                    <a:pt x="59373" y="41683"/>
                    <a:pt x="58800" y="41683"/>
                  </a:cubicBezTo>
                  <a:cubicBezTo>
                    <a:pt x="54275" y="41683"/>
                    <a:pt x="49413" y="39309"/>
                    <a:pt x="45717" y="35217"/>
                  </a:cubicBezTo>
                  <a:cubicBezTo>
                    <a:pt x="45654" y="35150"/>
                    <a:pt x="45591" y="35076"/>
                    <a:pt x="45524" y="35004"/>
                  </a:cubicBezTo>
                  <a:cubicBezTo>
                    <a:pt x="45430" y="34897"/>
                    <a:pt x="45334" y="34785"/>
                    <a:pt x="45242" y="34674"/>
                  </a:cubicBezTo>
                  <a:cubicBezTo>
                    <a:pt x="40694" y="29324"/>
                    <a:pt x="38649" y="22353"/>
                    <a:pt x="39766" y="15930"/>
                  </a:cubicBezTo>
                  <a:cubicBezTo>
                    <a:pt x="40737" y="10323"/>
                    <a:pt x="44100" y="5538"/>
                    <a:pt x="48982" y="2802"/>
                  </a:cubicBezTo>
                  <a:cubicBezTo>
                    <a:pt x="51674" y="1294"/>
                    <a:pt x="54581" y="533"/>
                    <a:pt x="57517" y="533"/>
                  </a:cubicBezTo>
                  <a:close/>
                  <a:moveTo>
                    <a:pt x="99424" y="33114"/>
                  </a:moveTo>
                  <a:cubicBezTo>
                    <a:pt x="101505" y="33114"/>
                    <a:pt x="103648" y="33246"/>
                    <a:pt x="105509" y="33731"/>
                  </a:cubicBezTo>
                  <a:cubicBezTo>
                    <a:pt x="111520" y="35296"/>
                    <a:pt x="112370" y="39566"/>
                    <a:pt x="112433" y="43113"/>
                  </a:cubicBezTo>
                  <a:cubicBezTo>
                    <a:pt x="112550" y="49137"/>
                    <a:pt x="112662" y="53772"/>
                    <a:pt x="112774" y="58407"/>
                  </a:cubicBezTo>
                  <a:cubicBezTo>
                    <a:pt x="112885" y="63042"/>
                    <a:pt x="113001" y="67677"/>
                    <a:pt x="113113" y="73696"/>
                  </a:cubicBezTo>
                  <a:lnTo>
                    <a:pt x="114765" y="162936"/>
                  </a:lnTo>
                  <a:cubicBezTo>
                    <a:pt x="114853" y="167688"/>
                    <a:pt x="113978" y="172857"/>
                    <a:pt x="106817" y="175155"/>
                  </a:cubicBezTo>
                  <a:cubicBezTo>
                    <a:pt x="103863" y="176106"/>
                    <a:pt x="100175" y="176384"/>
                    <a:pt x="96925" y="176631"/>
                  </a:cubicBezTo>
                  <a:lnTo>
                    <a:pt x="39999" y="180927"/>
                  </a:lnTo>
                  <a:cubicBezTo>
                    <a:pt x="36991" y="181154"/>
                    <a:pt x="33915" y="181387"/>
                    <a:pt x="30856" y="181387"/>
                  </a:cubicBezTo>
                  <a:cubicBezTo>
                    <a:pt x="29267" y="181387"/>
                    <a:pt x="27682" y="181324"/>
                    <a:pt x="26114" y="181165"/>
                  </a:cubicBezTo>
                  <a:cubicBezTo>
                    <a:pt x="15347" y="180081"/>
                    <a:pt x="8118" y="175193"/>
                    <a:pt x="4635" y="166638"/>
                  </a:cubicBezTo>
                  <a:cubicBezTo>
                    <a:pt x="3012" y="162654"/>
                    <a:pt x="3285" y="156513"/>
                    <a:pt x="3523" y="151091"/>
                  </a:cubicBezTo>
                  <a:cubicBezTo>
                    <a:pt x="3624" y="148759"/>
                    <a:pt x="3727" y="146554"/>
                    <a:pt x="3653" y="144765"/>
                  </a:cubicBezTo>
                  <a:lnTo>
                    <a:pt x="3372" y="137672"/>
                  </a:lnTo>
                  <a:cubicBezTo>
                    <a:pt x="2084" y="105849"/>
                    <a:pt x="1069" y="80712"/>
                    <a:pt x="5985" y="47826"/>
                  </a:cubicBezTo>
                  <a:cubicBezTo>
                    <a:pt x="6525" y="44230"/>
                    <a:pt x="7259" y="41048"/>
                    <a:pt x="10795" y="38560"/>
                  </a:cubicBezTo>
                  <a:cubicBezTo>
                    <a:pt x="14997" y="35601"/>
                    <a:pt x="22388" y="35047"/>
                    <a:pt x="29942" y="35047"/>
                  </a:cubicBezTo>
                  <a:cubicBezTo>
                    <a:pt x="32265" y="35047"/>
                    <a:pt x="34597" y="35101"/>
                    <a:pt x="36860" y="35154"/>
                  </a:cubicBezTo>
                  <a:cubicBezTo>
                    <a:pt x="39094" y="35203"/>
                    <a:pt x="41247" y="35250"/>
                    <a:pt x="43278" y="35250"/>
                  </a:cubicBezTo>
                  <a:cubicBezTo>
                    <a:pt x="43859" y="35250"/>
                    <a:pt x="44429" y="35246"/>
                    <a:pt x="44989" y="35237"/>
                  </a:cubicBezTo>
                  <a:cubicBezTo>
                    <a:pt x="45028" y="35280"/>
                    <a:pt x="45067" y="35325"/>
                    <a:pt x="45110" y="35374"/>
                  </a:cubicBezTo>
                  <a:cubicBezTo>
                    <a:pt x="48978" y="39765"/>
                    <a:pt x="53953" y="42247"/>
                    <a:pt x="58734" y="42247"/>
                  </a:cubicBezTo>
                  <a:cubicBezTo>
                    <a:pt x="59350" y="42247"/>
                    <a:pt x="59967" y="42204"/>
                    <a:pt x="60579" y="42121"/>
                  </a:cubicBezTo>
                  <a:cubicBezTo>
                    <a:pt x="62537" y="41850"/>
                    <a:pt x="64553" y="41140"/>
                    <a:pt x="66925" y="39892"/>
                  </a:cubicBezTo>
                  <a:cubicBezTo>
                    <a:pt x="70360" y="38079"/>
                    <a:pt x="72744" y="36049"/>
                    <a:pt x="74401" y="34067"/>
                  </a:cubicBezTo>
                  <a:cubicBezTo>
                    <a:pt x="81476" y="33784"/>
                    <a:pt x="88554" y="33498"/>
                    <a:pt x="95627" y="33217"/>
                  </a:cubicBezTo>
                  <a:cubicBezTo>
                    <a:pt x="96811" y="33167"/>
                    <a:pt x="98105" y="33114"/>
                    <a:pt x="99424" y="33114"/>
                  </a:cubicBezTo>
                  <a:close/>
                  <a:moveTo>
                    <a:pt x="57554" y="1"/>
                  </a:moveTo>
                  <a:cubicBezTo>
                    <a:pt x="54495" y="1"/>
                    <a:pt x="51455" y="779"/>
                    <a:pt x="48710" y="2317"/>
                  </a:cubicBezTo>
                  <a:cubicBezTo>
                    <a:pt x="43681" y="5134"/>
                    <a:pt x="40218" y="10061"/>
                    <a:pt x="39217" y="15837"/>
                  </a:cubicBezTo>
                  <a:cubicBezTo>
                    <a:pt x="38100" y="22279"/>
                    <a:pt x="40077" y="29261"/>
                    <a:pt x="44527" y="34688"/>
                  </a:cubicBezTo>
                  <a:cubicBezTo>
                    <a:pt x="44096" y="34693"/>
                    <a:pt x="43658" y="34696"/>
                    <a:pt x="43214" y="34696"/>
                  </a:cubicBezTo>
                  <a:cubicBezTo>
                    <a:pt x="41223" y="34696"/>
                    <a:pt x="39101" y="34647"/>
                    <a:pt x="36905" y="34596"/>
                  </a:cubicBezTo>
                  <a:cubicBezTo>
                    <a:pt x="34623" y="34545"/>
                    <a:pt x="32271" y="34494"/>
                    <a:pt x="29931" y="34494"/>
                  </a:cubicBezTo>
                  <a:cubicBezTo>
                    <a:pt x="22111" y="34494"/>
                    <a:pt x="14423" y="35074"/>
                    <a:pt x="9936" y="38230"/>
                  </a:cubicBezTo>
                  <a:cubicBezTo>
                    <a:pt x="6234" y="40834"/>
                    <a:pt x="5476" y="44099"/>
                    <a:pt x="4922" y="47786"/>
                  </a:cubicBezTo>
                  <a:cubicBezTo>
                    <a:pt x="0" y="80697"/>
                    <a:pt x="1016" y="105844"/>
                    <a:pt x="2303" y="137686"/>
                  </a:cubicBezTo>
                  <a:lnTo>
                    <a:pt x="2585" y="144775"/>
                  </a:lnTo>
                  <a:cubicBezTo>
                    <a:pt x="2653" y="146554"/>
                    <a:pt x="2556" y="148754"/>
                    <a:pt x="2453" y="151081"/>
                  </a:cubicBezTo>
                  <a:cubicBezTo>
                    <a:pt x="2211" y="156528"/>
                    <a:pt x="1938" y="162708"/>
                    <a:pt x="3586" y="166749"/>
                  </a:cubicBezTo>
                  <a:cubicBezTo>
                    <a:pt x="7171" y="175548"/>
                    <a:pt x="14683" y="180582"/>
                    <a:pt x="25910" y="181714"/>
                  </a:cubicBezTo>
                  <a:cubicBezTo>
                    <a:pt x="27557" y="181878"/>
                    <a:pt x="29204" y="181942"/>
                    <a:pt x="30855" y="181942"/>
                  </a:cubicBezTo>
                  <a:cubicBezTo>
                    <a:pt x="33985" y="181942"/>
                    <a:pt x="37104" y="181709"/>
                    <a:pt x="40154" y="181481"/>
                  </a:cubicBezTo>
                  <a:lnTo>
                    <a:pt x="97080" y="177180"/>
                  </a:lnTo>
                  <a:cubicBezTo>
                    <a:pt x="100433" y="176928"/>
                    <a:pt x="104233" y="176642"/>
                    <a:pt x="107381" y="175631"/>
                  </a:cubicBezTo>
                  <a:cubicBezTo>
                    <a:pt x="114989" y="173187"/>
                    <a:pt x="115922" y="167838"/>
                    <a:pt x="115835" y="162930"/>
                  </a:cubicBezTo>
                  <a:lnTo>
                    <a:pt x="114182" y="73691"/>
                  </a:lnTo>
                  <a:cubicBezTo>
                    <a:pt x="114070" y="67667"/>
                    <a:pt x="113954" y="63038"/>
                    <a:pt x="113842" y="58403"/>
                  </a:cubicBezTo>
                  <a:cubicBezTo>
                    <a:pt x="113730" y="53768"/>
                    <a:pt x="113619" y="49133"/>
                    <a:pt x="113502" y="43108"/>
                  </a:cubicBezTo>
                  <a:cubicBezTo>
                    <a:pt x="113434" y="39401"/>
                    <a:pt x="112516" y="34931"/>
                    <a:pt x="105991" y="33235"/>
                  </a:cubicBezTo>
                  <a:cubicBezTo>
                    <a:pt x="103938" y="32702"/>
                    <a:pt x="101636" y="32559"/>
                    <a:pt x="99425" y="32559"/>
                  </a:cubicBezTo>
                  <a:cubicBezTo>
                    <a:pt x="98072" y="32559"/>
                    <a:pt x="96753" y="32613"/>
                    <a:pt x="95546" y="32663"/>
                  </a:cubicBezTo>
                  <a:lnTo>
                    <a:pt x="74863" y="33493"/>
                  </a:lnTo>
                  <a:cubicBezTo>
                    <a:pt x="77312" y="30331"/>
                    <a:pt x="77944" y="27386"/>
                    <a:pt x="78099" y="25846"/>
                  </a:cubicBezTo>
                  <a:cubicBezTo>
                    <a:pt x="78307" y="23790"/>
                    <a:pt x="78021" y="21716"/>
                    <a:pt x="77740" y="19709"/>
                  </a:cubicBezTo>
                  <a:cubicBezTo>
                    <a:pt x="77677" y="19243"/>
                    <a:pt x="77608" y="18772"/>
                    <a:pt x="77550" y="18301"/>
                  </a:cubicBezTo>
                  <a:cubicBezTo>
                    <a:pt x="77516" y="18029"/>
                    <a:pt x="77482" y="17761"/>
                    <a:pt x="77453" y="17489"/>
                  </a:cubicBezTo>
                  <a:cubicBezTo>
                    <a:pt x="77278" y="16041"/>
                    <a:pt x="77103" y="14545"/>
                    <a:pt x="76607" y="13137"/>
                  </a:cubicBezTo>
                  <a:cubicBezTo>
                    <a:pt x="76112" y="11708"/>
                    <a:pt x="75280" y="10298"/>
                    <a:pt x="73989" y="8691"/>
                  </a:cubicBezTo>
                  <a:cubicBezTo>
                    <a:pt x="71253" y="5285"/>
                    <a:pt x="67891" y="2725"/>
                    <a:pt x="64267" y="1286"/>
                  </a:cubicBezTo>
                  <a:cubicBezTo>
                    <a:pt x="62093" y="427"/>
                    <a:pt x="59818" y="1"/>
                    <a:pt x="575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rPr>
                <a:t>  </a:t>
              </a: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6" name="Google Shape;1117;p37">
              <a:extLst>
                <a:ext uri="{FF2B5EF4-FFF2-40B4-BE49-F238E27FC236}">
                  <a16:creationId xmlns:a16="http://schemas.microsoft.com/office/drawing/2014/main" id="{72ECCEF3-05DA-4905-88E8-36D6AB078A9F}"/>
                </a:ext>
              </a:extLst>
            </p:cNvPr>
            <p:cNvSpPr/>
            <p:nvPr/>
          </p:nvSpPr>
          <p:spPr>
            <a:xfrm>
              <a:off x="4577516" y="4141744"/>
              <a:ext cx="14233" cy="294024"/>
            </a:xfrm>
            <a:custGeom>
              <a:avLst/>
              <a:gdLst/>
              <a:ahLst/>
              <a:cxnLst/>
              <a:rect l="l" t="t" r="r" b="b"/>
              <a:pathLst>
                <a:path w="914" h="18881" extrusionOk="0">
                  <a:moveTo>
                    <a:pt x="272" y="0"/>
                  </a:moveTo>
                  <a:cubicBezTo>
                    <a:pt x="122" y="5"/>
                    <a:pt x="1" y="132"/>
                    <a:pt x="5" y="287"/>
                  </a:cubicBezTo>
                  <a:cubicBezTo>
                    <a:pt x="248" y="6355"/>
                    <a:pt x="360" y="12521"/>
                    <a:pt x="340" y="18598"/>
                  </a:cubicBezTo>
                  <a:cubicBezTo>
                    <a:pt x="340" y="18754"/>
                    <a:pt x="462" y="18876"/>
                    <a:pt x="617" y="18881"/>
                  </a:cubicBezTo>
                  <a:cubicBezTo>
                    <a:pt x="768" y="18881"/>
                    <a:pt x="894" y="18754"/>
                    <a:pt x="894" y="18603"/>
                  </a:cubicBezTo>
                  <a:cubicBezTo>
                    <a:pt x="914" y="12511"/>
                    <a:pt x="802" y="6346"/>
                    <a:pt x="564" y="263"/>
                  </a:cubicBezTo>
                  <a:cubicBezTo>
                    <a:pt x="554" y="112"/>
                    <a:pt x="418" y="5"/>
                    <a:pt x="27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7" name="Google Shape;1118;p37">
              <a:extLst>
                <a:ext uri="{FF2B5EF4-FFF2-40B4-BE49-F238E27FC236}">
                  <a16:creationId xmlns:a16="http://schemas.microsoft.com/office/drawing/2014/main" id="{D77A2EE7-2E1F-4A97-8F5D-8BFC45CD8AFA}"/>
                </a:ext>
              </a:extLst>
            </p:cNvPr>
            <p:cNvSpPr/>
            <p:nvPr/>
          </p:nvSpPr>
          <p:spPr>
            <a:xfrm>
              <a:off x="4500183" y="4426581"/>
              <a:ext cx="175923" cy="177153"/>
            </a:xfrm>
            <a:custGeom>
              <a:avLst/>
              <a:gdLst/>
              <a:ahLst/>
              <a:cxnLst/>
              <a:rect l="l" t="t" r="r" b="b"/>
              <a:pathLst>
                <a:path w="11297" h="11376" extrusionOk="0">
                  <a:moveTo>
                    <a:pt x="6463" y="557"/>
                  </a:moveTo>
                  <a:cubicBezTo>
                    <a:pt x="7242" y="557"/>
                    <a:pt x="7954" y="769"/>
                    <a:pt x="8542" y="1187"/>
                  </a:cubicBezTo>
                  <a:cubicBezTo>
                    <a:pt x="9460" y="1843"/>
                    <a:pt x="9965" y="2848"/>
                    <a:pt x="10228" y="3572"/>
                  </a:cubicBezTo>
                  <a:cubicBezTo>
                    <a:pt x="10602" y="4612"/>
                    <a:pt x="10734" y="5749"/>
                    <a:pt x="10607" y="6852"/>
                  </a:cubicBezTo>
                  <a:cubicBezTo>
                    <a:pt x="10505" y="7727"/>
                    <a:pt x="10247" y="8456"/>
                    <a:pt x="9849" y="9014"/>
                  </a:cubicBezTo>
                  <a:cubicBezTo>
                    <a:pt x="8772" y="10529"/>
                    <a:pt x="6745" y="10821"/>
                    <a:pt x="5345" y="10821"/>
                  </a:cubicBezTo>
                  <a:cubicBezTo>
                    <a:pt x="5146" y="10821"/>
                    <a:pt x="4961" y="10815"/>
                    <a:pt x="4792" y="10806"/>
                  </a:cubicBezTo>
                  <a:cubicBezTo>
                    <a:pt x="4315" y="10777"/>
                    <a:pt x="3815" y="10729"/>
                    <a:pt x="3377" y="10525"/>
                  </a:cubicBezTo>
                  <a:cubicBezTo>
                    <a:pt x="3009" y="10355"/>
                    <a:pt x="2649" y="10059"/>
                    <a:pt x="2285" y="9616"/>
                  </a:cubicBezTo>
                  <a:cubicBezTo>
                    <a:pt x="987" y="8048"/>
                    <a:pt x="603" y="5768"/>
                    <a:pt x="1327" y="3951"/>
                  </a:cubicBezTo>
                  <a:cubicBezTo>
                    <a:pt x="1886" y="2543"/>
                    <a:pt x="3397" y="1260"/>
                    <a:pt x="5079" y="765"/>
                  </a:cubicBezTo>
                  <a:cubicBezTo>
                    <a:pt x="5554" y="625"/>
                    <a:pt x="6019" y="557"/>
                    <a:pt x="6463" y="557"/>
                  </a:cubicBezTo>
                  <a:close/>
                  <a:moveTo>
                    <a:pt x="6469" y="1"/>
                  </a:moveTo>
                  <a:cubicBezTo>
                    <a:pt x="5971" y="1"/>
                    <a:pt x="5452" y="78"/>
                    <a:pt x="4922" y="235"/>
                  </a:cubicBezTo>
                  <a:cubicBezTo>
                    <a:pt x="3086" y="774"/>
                    <a:pt x="1435" y="2188"/>
                    <a:pt x="812" y="3747"/>
                  </a:cubicBezTo>
                  <a:cubicBezTo>
                    <a:pt x="1" y="5778"/>
                    <a:pt x="414" y="8222"/>
                    <a:pt x="1857" y="9971"/>
                  </a:cubicBezTo>
                  <a:cubicBezTo>
                    <a:pt x="2274" y="10476"/>
                    <a:pt x="2697" y="10826"/>
                    <a:pt x="3149" y="11030"/>
                  </a:cubicBezTo>
                  <a:cubicBezTo>
                    <a:pt x="3664" y="11273"/>
                    <a:pt x="4227" y="11331"/>
                    <a:pt x="4763" y="11360"/>
                  </a:cubicBezTo>
                  <a:cubicBezTo>
                    <a:pt x="4942" y="11371"/>
                    <a:pt x="5137" y="11375"/>
                    <a:pt x="5346" y="11375"/>
                  </a:cubicBezTo>
                  <a:cubicBezTo>
                    <a:pt x="6866" y="11375"/>
                    <a:pt x="9086" y="11050"/>
                    <a:pt x="10301" y="9339"/>
                  </a:cubicBezTo>
                  <a:cubicBezTo>
                    <a:pt x="10757" y="8698"/>
                    <a:pt x="11044" y="7882"/>
                    <a:pt x="11156" y="6915"/>
                  </a:cubicBezTo>
                  <a:cubicBezTo>
                    <a:pt x="11297" y="5729"/>
                    <a:pt x="11156" y="4505"/>
                    <a:pt x="10748" y="3383"/>
                  </a:cubicBezTo>
                  <a:cubicBezTo>
                    <a:pt x="10335" y="2236"/>
                    <a:pt x="9684" y="1323"/>
                    <a:pt x="8862" y="735"/>
                  </a:cubicBezTo>
                  <a:cubicBezTo>
                    <a:pt x="8180" y="249"/>
                    <a:pt x="7360" y="1"/>
                    <a:pt x="64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8" name="Google Shape;1119;p37">
              <a:extLst>
                <a:ext uri="{FF2B5EF4-FFF2-40B4-BE49-F238E27FC236}">
                  <a16:creationId xmlns:a16="http://schemas.microsoft.com/office/drawing/2014/main" id="{62DB477B-21FD-4133-8488-ABA0444103D2}"/>
                </a:ext>
              </a:extLst>
            </p:cNvPr>
            <p:cNvSpPr/>
            <p:nvPr/>
          </p:nvSpPr>
          <p:spPr>
            <a:xfrm>
              <a:off x="5921440" y="1340921"/>
              <a:ext cx="1805195" cy="2833307"/>
            </a:xfrm>
            <a:custGeom>
              <a:avLst/>
              <a:gdLst/>
              <a:ahLst/>
              <a:cxnLst/>
              <a:rect l="l" t="t" r="r" b="b"/>
              <a:pathLst>
                <a:path w="115922" h="181943" extrusionOk="0">
                  <a:moveTo>
                    <a:pt x="57517" y="533"/>
                  </a:moveTo>
                  <a:cubicBezTo>
                    <a:pt x="59707" y="533"/>
                    <a:pt x="61912" y="956"/>
                    <a:pt x="64058" y="1806"/>
                  </a:cubicBezTo>
                  <a:cubicBezTo>
                    <a:pt x="67600" y="3206"/>
                    <a:pt x="70879" y="5708"/>
                    <a:pt x="73556" y="9036"/>
                  </a:cubicBezTo>
                  <a:cubicBezTo>
                    <a:pt x="74805" y="10596"/>
                    <a:pt x="75612" y="11955"/>
                    <a:pt x="76087" y="13316"/>
                  </a:cubicBezTo>
                  <a:cubicBezTo>
                    <a:pt x="76554" y="14671"/>
                    <a:pt x="76729" y="16139"/>
                    <a:pt x="76899" y="17557"/>
                  </a:cubicBezTo>
                  <a:cubicBezTo>
                    <a:pt x="76933" y="17830"/>
                    <a:pt x="76962" y="18101"/>
                    <a:pt x="76996" y="18368"/>
                  </a:cubicBezTo>
                  <a:cubicBezTo>
                    <a:pt x="77059" y="18845"/>
                    <a:pt x="77123" y="19316"/>
                    <a:pt x="77190" y="19788"/>
                  </a:cubicBezTo>
                  <a:cubicBezTo>
                    <a:pt x="77467" y="21760"/>
                    <a:pt x="77749" y="23801"/>
                    <a:pt x="77550" y="25788"/>
                  </a:cubicBezTo>
                  <a:cubicBezTo>
                    <a:pt x="77394" y="27333"/>
                    <a:pt x="76733" y="30331"/>
                    <a:pt x="74134" y="33522"/>
                  </a:cubicBezTo>
                  <a:cubicBezTo>
                    <a:pt x="73979" y="33717"/>
                    <a:pt x="73814" y="33906"/>
                    <a:pt x="73643" y="34100"/>
                  </a:cubicBezTo>
                  <a:cubicBezTo>
                    <a:pt x="72045" y="35903"/>
                    <a:pt x="69806" y="37744"/>
                    <a:pt x="66667" y="39401"/>
                  </a:cubicBezTo>
                  <a:cubicBezTo>
                    <a:pt x="64355" y="40615"/>
                    <a:pt x="62396" y="41305"/>
                    <a:pt x="60501" y="41568"/>
                  </a:cubicBezTo>
                  <a:cubicBezTo>
                    <a:pt x="59942" y="41645"/>
                    <a:pt x="59373" y="41683"/>
                    <a:pt x="58800" y="41683"/>
                  </a:cubicBezTo>
                  <a:cubicBezTo>
                    <a:pt x="54275" y="41683"/>
                    <a:pt x="49413" y="39309"/>
                    <a:pt x="45717" y="35217"/>
                  </a:cubicBezTo>
                  <a:cubicBezTo>
                    <a:pt x="45654" y="35150"/>
                    <a:pt x="45591" y="35076"/>
                    <a:pt x="45524" y="35004"/>
                  </a:cubicBezTo>
                  <a:cubicBezTo>
                    <a:pt x="45430" y="34897"/>
                    <a:pt x="45334" y="34785"/>
                    <a:pt x="45242" y="34674"/>
                  </a:cubicBezTo>
                  <a:cubicBezTo>
                    <a:pt x="40694" y="29324"/>
                    <a:pt x="38649" y="22353"/>
                    <a:pt x="39766" y="15930"/>
                  </a:cubicBezTo>
                  <a:cubicBezTo>
                    <a:pt x="40737" y="10323"/>
                    <a:pt x="44100" y="5538"/>
                    <a:pt x="48982" y="2802"/>
                  </a:cubicBezTo>
                  <a:cubicBezTo>
                    <a:pt x="51674" y="1294"/>
                    <a:pt x="54581" y="533"/>
                    <a:pt x="57517" y="533"/>
                  </a:cubicBezTo>
                  <a:close/>
                  <a:moveTo>
                    <a:pt x="99424" y="33114"/>
                  </a:moveTo>
                  <a:cubicBezTo>
                    <a:pt x="101505" y="33114"/>
                    <a:pt x="103648" y="33246"/>
                    <a:pt x="105509" y="33731"/>
                  </a:cubicBezTo>
                  <a:cubicBezTo>
                    <a:pt x="111520" y="35296"/>
                    <a:pt x="112370" y="39566"/>
                    <a:pt x="112433" y="43113"/>
                  </a:cubicBezTo>
                  <a:cubicBezTo>
                    <a:pt x="112550" y="49137"/>
                    <a:pt x="112662" y="53772"/>
                    <a:pt x="112774" y="58407"/>
                  </a:cubicBezTo>
                  <a:cubicBezTo>
                    <a:pt x="112885" y="63042"/>
                    <a:pt x="113001" y="67677"/>
                    <a:pt x="113113" y="73696"/>
                  </a:cubicBezTo>
                  <a:lnTo>
                    <a:pt x="114765" y="162936"/>
                  </a:lnTo>
                  <a:cubicBezTo>
                    <a:pt x="114853" y="167688"/>
                    <a:pt x="113978" y="172857"/>
                    <a:pt x="106817" y="175155"/>
                  </a:cubicBezTo>
                  <a:cubicBezTo>
                    <a:pt x="103863" y="176106"/>
                    <a:pt x="100175" y="176384"/>
                    <a:pt x="96925" y="176631"/>
                  </a:cubicBezTo>
                  <a:lnTo>
                    <a:pt x="39999" y="180927"/>
                  </a:lnTo>
                  <a:cubicBezTo>
                    <a:pt x="36991" y="181154"/>
                    <a:pt x="33915" y="181387"/>
                    <a:pt x="30856" y="181387"/>
                  </a:cubicBezTo>
                  <a:cubicBezTo>
                    <a:pt x="29267" y="181387"/>
                    <a:pt x="27682" y="181324"/>
                    <a:pt x="26114" y="181165"/>
                  </a:cubicBezTo>
                  <a:cubicBezTo>
                    <a:pt x="15347" y="180081"/>
                    <a:pt x="8118" y="175193"/>
                    <a:pt x="4635" y="166638"/>
                  </a:cubicBezTo>
                  <a:cubicBezTo>
                    <a:pt x="3012" y="162654"/>
                    <a:pt x="3285" y="156513"/>
                    <a:pt x="3523" y="151091"/>
                  </a:cubicBezTo>
                  <a:cubicBezTo>
                    <a:pt x="3624" y="148759"/>
                    <a:pt x="3727" y="146554"/>
                    <a:pt x="3653" y="144765"/>
                  </a:cubicBezTo>
                  <a:lnTo>
                    <a:pt x="3372" y="137672"/>
                  </a:lnTo>
                  <a:cubicBezTo>
                    <a:pt x="2084" y="105849"/>
                    <a:pt x="1069" y="80712"/>
                    <a:pt x="5985" y="47826"/>
                  </a:cubicBezTo>
                  <a:cubicBezTo>
                    <a:pt x="6525" y="44230"/>
                    <a:pt x="7259" y="41048"/>
                    <a:pt x="10795" y="38560"/>
                  </a:cubicBezTo>
                  <a:cubicBezTo>
                    <a:pt x="14997" y="35601"/>
                    <a:pt x="22388" y="35047"/>
                    <a:pt x="29942" y="35047"/>
                  </a:cubicBezTo>
                  <a:cubicBezTo>
                    <a:pt x="32265" y="35047"/>
                    <a:pt x="34597" y="35101"/>
                    <a:pt x="36860" y="35154"/>
                  </a:cubicBezTo>
                  <a:cubicBezTo>
                    <a:pt x="39094" y="35203"/>
                    <a:pt x="41247" y="35250"/>
                    <a:pt x="43278" y="35250"/>
                  </a:cubicBezTo>
                  <a:cubicBezTo>
                    <a:pt x="43859" y="35250"/>
                    <a:pt x="44429" y="35246"/>
                    <a:pt x="44989" y="35237"/>
                  </a:cubicBezTo>
                  <a:cubicBezTo>
                    <a:pt x="45028" y="35280"/>
                    <a:pt x="45067" y="35325"/>
                    <a:pt x="45110" y="35374"/>
                  </a:cubicBezTo>
                  <a:cubicBezTo>
                    <a:pt x="48978" y="39765"/>
                    <a:pt x="53953" y="42247"/>
                    <a:pt x="58734" y="42247"/>
                  </a:cubicBezTo>
                  <a:cubicBezTo>
                    <a:pt x="59350" y="42247"/>
                    <a:pt x="59967" y="42204"/>
                    <a:pt x="60579" y="42121"/>
                  </a:cubicBezTo>
                  <a:cubicBezTo>
                    <a:pt x="62537" y="41850"/>
                    <a:pt x="64553" y="41140"/>
                    <a:pt x="66925" y="39892"/>
                  </a:cubicBezTo>
                  <a:cubicBezTo>
                    <a:pt x="70360" y="38079"/>
                    <a:pt x="72744" y="36049"/>
                    <a:pt x="74401" y="34067"/>
                  </a:cubicBezTo>
                  <a:cubicBezTo>
                    <a:pt x="81476" y="33784"/>
                    <a:pt x="88554" y="33498"/>
                    <a:pt x="95627" y="33217"/>
                  </a:cubicBezTo>
                  <a:cubicBezTo>
                    <a:pt x="96811" y="33167"/>
                    <a:pt x="98105" y="33114"/>
                    <a:pt x="99424" y="33114"/>
                  </a:cubicBezTo>
                  <a:close/>
                  <a:moveTo>
                    <a:pt x="57554" y="1"/>
                  </a:moveTo>
                  <a:cubicBezTo>
                    <a:pt x="54495" y="1"/>
                    <a:pt x="51455" y="779"/>
                    <a:pt x="48710" y="2317"/>
                  </a:cubicBezTo>
                  <a:cubicBezTo>
                    <a:pt x="43681" y="5134"/>
                    <a:pt x="40218" y="10061"/>
                    <a:pt x="39217" y="15837"/>
                  </a:cubicBezTo>
                  <a:cubicBezTo>
                    <a:pt x="38100" y="22279"/>
                    <a:pt x="40077" y="29261"/>
                    <a:pt x="44527" y="34688"/>
                  </a:cubicBezTo>
                  <a:cubicBezTo>
                    <a:pt x="44096" y="34693"/>
                    <a:pt x="43658" y="34696"/>
                    <a:pt x="43214" y="34696"/>
                  </a:cubicBezTo>
                  <a:cubicBezTo>
                    <a:pt x="41223" y="34696"/>
                    <a:pt x="39101" y="34647"/>
                    <a:pt x="36905" y="34596"/>
                  </a:cubicBezTo>
                  <a:cubicBezTo>
                    <a:pt x="34623" y="34545"/>
                    <a:pt x="32271" y="34494"/>
                    <a:pt x="29931" y="34494"/>
                  </a:cubicBezTo>
                  <a:cubicBezTo>
                    <a:pt x="22111" y="34494"/>
                    <a:pt x="14423" y="35074"/>
                    <a:pt x="9936" y="38230"/>
                  </a:cubicBezTo>
                  <a:cubicBezTo>
                    <a:pt x="6234" y="40834"/>
                    <a:pt x="5476" y="44099"/>
                    <a:pt x="4922" y="47786"/>
                  </a:cubicBezTo>
                  <a:cubicBezTo>
                    <a:pt x="0" y="80697"/>
                    <a:pt x="1016" y="105844"/>
                    <a:pt x="2303" y="137686"/>
                  </a:cubicBezTo>
                  <a:lnTo>
                    <a:pt x="2585" y="144775"/>
                  </a:lnTo>
                  <a:cubicBezTo>
                    <a:pt x="2653" y="146554"/>
                    <a:pt x="2556" y="148754"/>
                    <a:pt x="2453" y="151081"/>
                  </a:cubicBezTo>
                  <a:cubicBezTo>
                    <a:pt x="2211" y="156528"/>
                    <a:pt x="1938" y="162708"/>
                    <a:pt x="3586" y="166749"/>
                  </a:cubicBezTo>
                  <a:cubicBezTo>
                    <a:pt x="7171" y="175548"/>
                    <a:pt x="14683" y="180582"/>
                    <a:pt x="25910" y="181714"/>
                  </a:cubicBezTo>
                  <a:cubicBezTo>
                    <a:pt x="27557" y="181878"/>
                    <a:pt x="29204" y="181942"/>
                    <a:pt x="30855" y="181942"/>
                  </a:cubicBezTo>
                  <a:cubicBezTo>
                    <a:pt x="33985" y="181942"/>
                    <a:pt x="37104" y="181709"/>
                    <a:pt x="40154" y="181481"/>
                  </a:cubicBezTo>
                  <a:lnTo>
                    <a:pt x="97080" y="177180"/>
                  </a:lnTo>
                  <a:cubicBezTo>
                    <a:pt x="100433" y="176928"/>
                    <a:pt x="104233" y="176642"/>
                    <a:pt x="107381" y="175631"/>
                  </a:cubicBezTo>
                  <a:cubicBezTo>
                    <a:pt x="114989" y="173187"/>
                    <a:pt x="115922" y="167838"/>
                    <a:pt x="115835" y="162930"/>
                  </a:cubicBezTo>
                  <a:lnTo>
                    <a:pt x="114182" y="73691"/>
                  </a:lnTo>
                  <a:cubicBezTo>
                    <a:pt x="114070" y="67667"/>
                    <a:pt x="113954" y="63038"/>
                    <a:pt x="113842" y="58403"/>
                  </a:cubicBezTo>
                  <a:cubicBezTo>
                    <a:pt x="113730" y="53768"/>
                    <a:pt x="113619" y="49133"/>
                    <a:pt x="113502" y="43108"/>
                  </a:cubicBezTo>
                  <a:cubicBezTo>
                    <a:pt x="113434" y="39401"/>
                    <a:pt x="112516" y="34931"/>
                    <a:pt x="105991" y="33235"/>
                  </a:cubicBezTo>
                  <a:cubicBezTo>
                    <a:pt x="103938" y="32702"/>
                    <a:pt x="101636" y="32559"/>
                    <a:pt x="99425" y="32559"/>
                  </a:cubicBezTo>
                  <a:cubicBezTo>
                    <a:pt x="98072" y="32559"/>
                    <a:pt x="96753" y="32613"/>
                    <a:pt x="95546" y="32663"/>
                  </a:cubicBezTo>
                  <a:lnTo>
                    <a:pt x="74863" y="33493"/>
                  </a:lnTo>
                  <a:cubicBezTo>
                    <a:pt x="77312" y="30331"/>
                    <a:pt x="77944" y="27386"/>
                    <a:pt x="78099" y="25846"/>
                  </a:cubicBezTo>
                  <a:cubicBezTo>
                    <a:pt x="78307" y="23790"/>
                    <a:pt x="78021" y="21716"/>
                    <a:pt x="77740" y="19709"/>
                  </a:cubicBezTo>
                  <a:cubicBezTo>
                    <a:pt x="77677" y="19243"/>
                    <a:pt x="77608" y="18772"/>
                    <a:pt x="77550" y="18301"/>
                  </a:cubicBezTo>
                  <a:cubicBezTo>
                    <a:pt x="77516" y="18029"/>
                    <a:pt x="77482" y="17761"/>
                    <a:pt x="77453" y="17489"/>
                  </a:cubicBezTo>
                  <a:cubicBezTo>
                    <a:pt x="77278" y="16041"/>
                    <a:pt x="77103" y="14545"/>
                    <a:pt x="76607" y="13137"/>
                  </a:cubicBezTo>
                  <a:cubicBezTo>
                    <a:pt x="76112" y="11708"/>
                    <a:pt x="75280" y="10298"/>
                    <a:pt x="73989" y="8691"/>
                  </a:cubicBezTo>
                  <a:cubicBezTo>
                    <a:pt x="71253" y="5285"/>
                    <a:pt x="67891" y="2725"/>
                    <a:pt x="64267" y="1286"/>
                  </a:cubicBezTo>
                  <a:cubicBezTo>
                    <a:pt x="62093" y="427"/>
                    <a:pt x="59818" y="1"/>
                    <a:pt x="575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19" name="Google Shape;1120;p37">
              <a:extLst>
                <a:ext uri="{FF2B5EF4-FFF2-40B4-BE49-F238E27FC236}">
                  <a16:creationId xmlns:a16="http://schemas.microsoft.com/office/drawing/2014/main" id="{81E915E0-ABE0-46B9-99E4-7FD0E7F40054}"/>
                </a:ext>
              </a:extLst>
            </p:cNvPr>
            <p:cNvSpPr/>
            <p:nvPr/>
          </p:nvSpPr>
          <p:spPr>
            <a:xfrm>
              <a:off x="6836060" y="4141744"/>
              <a:ext cx="14233" cy="294024"/>
            </a:xfrm>
            <a:custGeom>
              <a:avLst/>
              <a:gdLst/>
              <a:ahLst/>
              <a:cxnLst/>
              <a:rect l="l" t="t" r="r" b="b"/>
              <a:pathLst>
                <a:path w="914" h="18881" extrusionOk="0">
                  <a:moveTo>
                    <a:pt x="272" y="0"/>
                  </a:moveTo>
                  <a:cubicBezTo>
                    <a:pt x="122" y="5"/>
                    <a:pt x="1" y="132"/>
                    <a:pt x="5" y="287"/>
                  </a:cubicBezTo>
                  <a:cubicBezTo>
                    <a:pt x="248" y="6355"/>
                    <a:pt x="360" y="12521"/>
                    <a:pt x="340" y="18598"/>
                  </a:cubicBezTo>
                  <a:cubicBezTo>
                    <a:pt x="340" y="18754"/>
                    <a:pt x="462" y="18876"/>
                    <a:pt x="617" y="18881"/>
                  </a:cubicBezTo>
                  <a:cubicBezTo>
                    <a:pt x="768" y="18881"/>
                    <a:pt x="894" y="18754"/>
                    <a:pt x="894" y="18603"/>
                  </a:cubicBezTo>
                  <a:cubicBezTo>
                    <a:pt x="914" y="12511"/>
                    <a:pt x="802" y="6346"/>
                    <a:pt x="564" y="263"/>
                  </a:cubicBezTo>
                  <a:cubicBezTo>
                    <a:pt x="554" y="112"/>
                    <a:pt x="418" y="5"/>
                    <a:pt x="27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20" name="Google Shape;1121;p37">
              <a:extLst>
                <a:ext uri="{FF2B5EF4-FFF2-40B4-BE49-F238E27FC236}">
                  <a16:creationId xmlns:a16="http://schemas.microsoft.com/office/drawing/2014/main" id="{C468585C-CDE2-4EE4-AA31-BCFDCC955D6C}"/>
                </a:ext>
              </a:extLst>
            </p:cNvPr>
            <p:cNvSpPr/>
            <p:nvPr/>
          </p:nvSpPr>
          <p:spPr>
            <a:xfrm>
              <a:off x="6758727" y="4426581"/>
              <a:ext cx="175923" cy="177153"/>
            </a:xfrm>
            <a:custGeom>
              <a:avLst/>
              <a:gdLst/>
              <a:ahLst/>
              <a:cxnLst/>
              <a:rect l="l" t="t" r="r" b="b"/>
              <a:pathLst>
                <a:path w="11297" h="11376" extrusionOk="0">
                  <a:moveTo>
                    <a:pt x="6463" y="557"/>
                  </a:moveTo>
                  <a:cubicBezTo>
                    <a:pt x="7242" y="557"/>
                    <a:pt x="7954" y="769"/>
                    <a:pt x="8542" y="1187"/>
                  </a:cubicBezTo>
                  <a:cubicBezTo>
                    <a:pt x="9460" y="1843"/>
                    <a:pt x="9965" y="2848"/>
                    <a:pt x="10228" y="3572"/>
                  </a:cubicBezTo>
                  <a:cubicBezTo>
                    <a:pt x="10602" y="4612"/>
                    <a:pt x="10734" y="5749"/>
                    <a:pt x="10607" y="6852"/>
                  </a:cubicBezTo>
                  <a:cubicBezTo>
                    <a:pt x="10505" y="7727"/>
                    <a:pt x="10247" y="8456"/>
                    <a:pt x="9849" y="9014"/>
                  </a:cubicBezTo>
                  <a:cubicBezTo>
                    <a:pt x="8772" y="10529"/>
                    <a:pt x="6745" y="10821"/>
                    <a:pt x="5345" y="10821"/>
                  </a:cubicBezTo>
                  <a:cubicBezTo>
                    <a:pt x="5146" y="10821"/>
                    <a:pt x="4961" y="10815"/>
                    <a:pt x="4792" y="10806"/>
                  </a:cubicBezTo>
                  <a:cubicBezTo>
                    <a:pt x="4315" y="10777"/>
                    <a:pt x="3815" y="10729"/>
                    <a:pt x="3377" y="10525"/>
                  </a:cubicBezTo>
                  <a:cubicBezTo>
                    <a:pt x="3009" y="10355"/>
                    <a:pt x="2649" y="10059"/>
                    <a:pt x="2285" y="9616"/>
                  </a:cubicBezTo>
                  <a:cubicBezTo>
                    <a:pt x="987" y="8048"/>
                    <a:pt x="603" y="5768"/>
                    <a:pt x="1327" y="3951"/>
                  </a:cubicBezTo>
                  <a:cubicBezTo>
                    <a:pt x="1886" y="2543"/>
                    <a:pt x="3397" y="1260"/>
                    <a:pt x="5079" y="765"/>
                  </a:cubicBezTo>
                  <a:cubicBezTo>
                    <a:pt x="5554" y="625"/>
                    <a:pt x="6019" y="557"/>
                    <a:pt x="6463" y="557"/>
                  </a:cubicBezTo>
                  <a:close/>
                  <a:moveTo>
                    <a:pt x="6469" y="1"/>
                  </a:moveTo>
                  <a:cubicBezTo>
                    <a:pt x="5971" y="1"/>
                    <a:pt x="5452" y="78"/>
                    <a:pt x="4922" y="235"/>
                  </a:cubicBezTo>
                  <a:cubicBezTo>
                    <a:pt x="3086" y="774"/>
                    <a:pt x="1435" y="2188"/>
                    <a:pt x="812" y="3747"/>
                  </a:cubicBezTo>
                  <a:cubicBezTo>
                    <a:pt x="1" y="5778"/>
                    <a:pt x="414" y="8222"/>
                    <a:pt x="1857" y="9971"/>
                  </a:cubicBezTo>
                  <a:cubicBezTo>
                    <a:pt x="2274" y="10476"/>
                    <a:pt x="2697" y="10826"/>
                    <a:pt x="3149" y="11030"/>
                  </a:cubicBezTo>
                  <a:cubicBezTo>
                    <a:pt x="3664" y="11273"/>
                    <a:pt x="4227" y="11331"/>
                    <a:pt x="4763" y="11360"/>
                  </a:cubicBezTo>
                  <a:cubicBezTo>
                    <a:pt x="4942" y="11371"/>
                    <a:pt x="5137" y="11375"/>
                    <a:pt x="5346" y="11375"/>
                  </a:cubicBezTo>
                  <a:cubicBezTo>
                    <a:pt x="6866" y="11375"/>
                    <a:pt x="9086" y="11050"/>
                    <a:pt x="10301" y="9339"/>
                  </a:cubicBezTo>
                  <a:cubicBezTo>
                    <a:pt x="10757" y="8698"/>
                    <a:pt x="11044" y="7882"/>
                    <a:pt x="11156" y="6915"/>
                  </a:cubicBezTo>
                  <a:cubicBezTo>
                    <a:pt x="11297" y="5729"/>
                    <a:pt x="11156" y="4505"/>
                    <a:pt x="10748" y="3383"/>
                  </a:cubicBezTo>
                  <a:cubicBezTo>
                    <a:pt x="10335" y="2236"/>
                    <a:pt x="9684" y="1323"/>
                    <a:pt x="8862" y="735"/>
                  </a:cubicBezTo>
                  <a:cubicBezTo>
                    <a:pt x="8180" y="249"/>
                    <a:pt x="7360" y="1"/>
                    <a:pt x="64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21" name="Google Shape;1122;p37">
              <a:extLst>
                <a:ext uri="{FF2B5EF4-FFF2-40B4-BE49-F238E27FC236}">
                  <a16:creationId xmlns:a16="http://schemas.microsoft.com/office/drawing/2014/main" id="{DB3BDF65-602B-4421-9900-8D75F7AB125A}"/>
                </a:ext>
              </a:extLst>
            </p:cNvPr>
            <p:cNvSpPr/>
            <p:nvPr/>
          </p:nvSpPr>
          <p:spPr>
            <a:xfrm>
              <a:off x="2279600" y="4450600"/>
              <a:ext cx="133500" cy="133500"/>
            </a:xfrm>
            <a:prstGeom prst="ellipse">
              <a:avLst/>
            </a:prstGeom>
            <a:solidFill>
              <a:srgbClr val="71A2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22" name="Google Shape;1123;p37">
              <a:extLst>
                <a:ext uri="{FF2B5EF4-FFF2-40B4-BE49-F238E27FC236}">
                  <a16:creationId xmlns:a16="http://schemas.microsoft.com/office/drawing/2014/main" id="{379F9703-0199-4C49-8F7E-FB2C356FD55F}"/>
                </a:ext>
              </a:extLst>
            </p:cNvPr>
            <p:cNvSpPr/>
            <p:nvPr/>
          </p:nvSpPr>
          <p:spPr>
            <a:xfrm>
              <a:off x="4531575" y="4450600"/>
              <a:ext cx="133500" cy="133500"/>
            </a:xfrm>
            <a:prstGeom prst="ellipse">
              <a:avLst/>
            </a:prstGeom>
            <a:solidFill>
              <a:srgbClr val="939B6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23" name="Google Shape;1124;p37">
              <a:extLst>
                <a:ext uri="{FF2B5EF4-FFF2-40B4-BE49-F238E27FC236}">
                  <a16:creationId xmlns:a16="http://schemas.microsoft.com/office/drawing/2014/main" id="{6B3D0FAE-04A5-4359-8893-6108BFC8D9B3}"/>
                </a:ext>
              </a:extLst>
            </p:cNvPr>
            <p:cNvSpPr/>
            <p:nvPr/>
          </p:nvSpPr>
          <p:spPr>
            <a:xfrm>
              <a:off x="6782875" y="4450600"/>
              <a:ext cx="133500" cy="133500"/>
            </a:xfrm>
            <a:prstGeom prst="ellipse">
              <a:avLst/>
            </a:prstGeom>
            <a:solidFill>
              <a:srgbClr val="FF7A5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grpSp>
      <p:sp>
        <p:nvSpPr>
          <p:cNvPr id="24" name="Google Shape;1126;p37">
            <a:extLst>
              <a:ext uri="{FF2B5EF4-FFF2-40B4-BE49-F238E27FC236}">
                <a16:creationId xmlns:a16="http://schemas.microsoft.com/office/drawing/2014/main" id="{74A3BAC1-CFBA-40A6-A7C7-CBA38ECF4172}"/>
              </a:ext>
            </a:extLst>
          </p:cNvPr>
          <p:cNvSpPr txBox="1"/>
          <p:nvPr/>
        </p:nvSpPr>
        <p:spPr>
          <a:xfrm>
            <a:off x="2018593" y="3302613"/>
            <a:ext cx="2096207" cy="1048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100"/>
              <a:buFontTx/>
              <a:buNone/>
              <a:tabLst/>
              <a:defRPr/>
            </a:pPr>
            <a:r>
              <a:rPr lang="en" sz="2400" kern="0" dirty="0">
                <a:solidFill>
                  <a:srgbClr val="000000"/>
                </a:solidFill>
                <a:latin typeface="UVN Saigon" panose="00000400000000000000" pitchFamily="2" charset="0"/>
                <a:ea typeface="字魂70号-灵悦黑体" panose="00000500000000000000" pitchFamily="2" charset="-122"/>
                <a:cs typeface="Roboto"/>
                <a:sym typeface="字魂70号-灵悦黑体" panose="00000500000000000000" pitchFamily="2" charset="-122"/>
              </a:rPr>
              <a:t>Giới thiệu tên của các bạn trong tổ</a:t>
            </a:r>
            <a:endParaRPr kumimoji="0" sz="24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endParaRPr>
          </a:p>
        </p:txBody>
      </p:sp>
      <p:sp>
        <p:nvSpPr>
          <p:cNvPr id="25" name="Google Shape;1128;p37">
            <a:extLst>
              <a:ext uri="{FF2B5EF4-FFF2-40B4-BE49-F238E27FC236}">
                <a16:creationId xmlns:a16="http://schemas.microsoft.com/office/drawing/2014/main" id="{56D2B4CC-A634-4229-B04C-1DD722EAE732}"/>
              </a:ext>
            </a:extLst>
          </p:cNvPr>
          <p:cNvSpPr txBox="1"/>
          <p:nvPr/>
        </p:nvSpPr>
        <p:spPr>
          <a:xfrm>
            <a:off x="5026488" y="3302613"/>
            <a:ext cx="2096207" cy="1048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267"/>
              </a:spcAft>
              <a:buClr>
                <a:srgbClr val="000000"/>
              </a:buClr>
              <a:buSzPts val="1100"/>
              <a:buFontTx/>
              <a:buNone/>
              <a:tabLst/>
              <a:defRPr/>
            </a:pPr>
            <a:r>
              <a:rPr lang="en" sz="2400" kern="0" dirty="0">
                <a:solidFill>
                  <a:srgbClr val="000000"/>
                </a:solidFill>
                <a:latin typeface="UVN Saigon" panose="00000400000000000000" pitchFamily="2" charset="0"/>
                <a:ea typeface="字魂70号-灵悦黑体" panose="00000500000000000000" pitchFamily="2" charset="-122"/>
                <a:cs typeface="Roboto"/>
                <a:sym typeface="字魂70号-灵悦黑体" panose="00000500000000000000" pitchFamily="2" charset="-122"/>
              </a:rPr>
              <a:t>Mỗi bạn có tính cách (hoặc hình dáng,…) như thế nào? </a:t>
            </a:r>
            <a:endParaRPr kumimoji="0" sz="24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endParaRPr>
          </a:p>
        </p:txBody>
      </p:sp>
      <p:sp>
        <p:nvSpPr>
          <p:cNvPr id="26" name="Google Shape;1131;p37">
            <a:extLst>
              <a:ext uri="{FF2B5EF4-FFF2-40B4-BE49-F238E27FC236}">
                <a16:creationId xmlns:a16="http://schemas.microsoft.com/office/drawing/2014/main" id="{91EA2B67-2DFB-43FF-A762-7B7552CEB7DF}"/>
              </a:ext>
            </a:extLst>
          </p:cNvPr>
          <p:cNvSpPr txBox="1"/>
          <p:nvPr/>
        </p:nvSpPr>
        <p:spPr>
          <a:xfrm>
            <a:off x="8034383" y="3302613"/>
            <a:ext cx="2096207" cy="10480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267"/>
              </a:spcAft>
              <a:buClr>
                <a:srgbClr val="000000"/>
              </a:buClr>
              <a:buSzPts val="1100"/>
              <a:buFontTx/>
              <a:buNone/>
              <a:tabLst/>
              <a:defRPr/>
            </a:pPr>
            <a:r>
              <a:rPr kumimoji="0" lang="en" sz="24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Tình</a:t>
            </a:r>
            <a:r>
              <a:rPr kumimoji="0" lang="en" sz="2400" b="0" i="0" u="none" strike="noStrike" kern="0" cap="none" spc="0" normalizeH="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 cảm của em với các bạn đó.</a:t>
            </a:r>
            <a:endParaRPr kumimoji="0" sz="24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endParaRPr>
          </a:p>
        </p:txBody>
      </p:sp>
      <p:grpSp>
        <p:nvGrpSpPr>
          <p:cNvPr id="27" name="Google Shape;1132;p37">
            <a:extLst>
              <a:ext uri="{FF2B5EF4-FFF2-40B4-BE49-F238E27FC236}">
                <a16:creationId xmlns:a16="http://schemas.microsoft.com/office/drawing/2014/main" id="{C1B67379-48C4-4BF6-852D-7D46040462FF}"/>
              </a:ext>
            </a:extLst>
          </p:cNvPr>
          <p:cNvGrpSpPr/>
          <p:nvPr/>
        </p:nvGrpSpPr>
        <p:grpSpPr>
          <a:xfrm>
            <a:off x="8873560" y="2101535"/>
            <a:ext cx="476003" cy="472356"/>
            <a:chOff x="-12163025" y="3214275"/>
            <a:chExt cx="354450" cy="351700"/>
          </a:xfrm>
        </p:grpSpPr>
        <p:sp>
          <p:nvSpPr>
            <p:cNvPr id="28" name="Google Shape;1133;p37">
              <a:extLst>
                <a:ext uri="{FF2B5EF4-FFF2-40B4-BE49-F238E27FC236}">
                  <a16:creationId xmlns:a16="http://schemas.microsoft.com/office/drawing/2014/main" id="{D9056C93-6799-4B1C-B42B-69D8421FE912}"/>
                </a:ext>
              </a:extLst>
            </p:cNvPr>
            <p:cNvSpPr/>
            <p:nvPr/>
          </p:nvSpPr>
          <p:spPr>
            <a:xfrm>
              <a:off x="-12163025" y="3214275"/>
              <a:ext cx="354450" cy="165025"/>
            </a:xfrm>
            <a:custGeom>
              <a:avLst/>
              <a:gdLst/>
              <a:ahLst/>
              <a:cxnLst/>
              <a:rect l="l" t="t" r="r" b="b"/>
              <a:pathLst>
                <a:path w="14178" h="6601" extrusionOk="0">
                  <a:moveTo>
                    <a:pt x="10271" y="1812"/>
                  </a:moveTo>
                  <a:cubicBezTo>
                    <a:pt x="10649" y="1812"/>
                    <a:pt x="10996" y="1844"/>
                    <a:pt x="11342" y="1970"/>
                  </a:cubicBezTo>
                  <a:cubicBezTo>
                    <a:pt x="11626" y="2064"/>
                    <a:pt x="11846" y="2096"/>
                    <a:pt x="12130" y="2096"/>
                  </a:cubicBezTo>
                  <a:cubicBezTo>
                    <a:pt x="12350" y="2096"/>
                    <a:pt x="12508" y="2285"/>
                    <a:pt x="12508" y="2505"/>
                  </a:cubicBezTo>
                  <a:lnTo>
                    <a:pt x="12508" y="2820"/>
                  </a:lnTo>
                  <a:cubicBezTo>
                    <a:pt x="12508" y="3955"/>
                    <a:pt x="11563" y="4900"/>
                    <a:pt x="10429" y="4900"/>
                  </a:cubicBezTo>
                  <a:lnTo>
                    <a:pt x="9767" y="4900"/>
                  </a:lnTo>
                  <a:cubicBezTo>
                    <a:pt x="9105" y="4900"/>
                    <a:pt x="8507" y="4553"/>
                    <a:pt x="8192" y="3923"/>
                  </a:cubicBezTo>
                  <a:lnTo>
                    <a:pt x="7908" y="3324"/>
                  </a:lnTo>
                  <a:cubicBezTo>
                    <a:pt x="7877" y="3198"/>
                    <a:pt x="7908" y="3041"/>
                    <a:pt x="8034" y="2883"/>
                  </a:cubicBezTo>
                  <a:lnTo>
                    <a:pt x="8349" y="2568"/>
                  </a:lnTo>
                  <a:cubicBezTo>
                    <a:pt x="8979" y="1938"/>
                    <a:pt x="9735" y="1812"/>
                    <a:pt x="10271" y="1812"/>
                  </a:cubicBezTo>
                  <a:close/>
                  <a:moveTo>
                    <a:pt x="3939" y="1844"/>
                  </a:moveTo>
                  <a:cubicBezTo>
                    <a:pt x="4474" y="1844"/>
                    <a:pt x="5262" y="1970"/>
                    <a:pt x="5892" y="2600"/>
                  </a:cubicBezTo>
                  <a:lnTo>
                    <a:pt x="6207" y="2915"/>
                  </a:lnTo>
                  <a:cubicBezTo>
                    <a:pt x="6333" y="3041"/>
                    <a:pt x="6364" y="3230"/>
                    <a:pt x="6301" y="3387"/>
                  </a:cubicBezTo>
                  <a:lnTo>
                    <a:pt x="6018" y="3986"/>
                  </a:lnTo>
                  <a:cubicBezTo>
                    <a:pt x="5703" y="4585"/>
                    <a:pt x="5104" y="4963"/>
                    <a:pt x="4443" y="4963"/>
                  </a:cubicBezTo>
                  <a:lnTo>
                    <a:pt x="3781" y="4963"/>
                  </a:lnTo>
                  <a:cubicBezTo>
                    <a:pt x="2647" y="4963"/>
                    <a:pt x="1702" y="4018"/>
                    <a:pt x="1702" y="2883"/>
                  </a:cubicBezTo>
                  <a:lnTo>
                    <a:pt x="1702" y="2537"/>
                  </a:lnTo>
                  <a:lnTo>
                    <a:pt x="1733" y="2537"/>
                  </a:lnTo>
                  <a:cubicBezTo>
                    <a:pt x="1733" y="2285"/>
                    <a:pt x="1891" y="2127"/>
                    <a:pt x="2111" y="2127"/>
                  </a:cubicBezTo>
                  <a:cubicBezTo>
                    <a:pt x="2395" y="2127"/>
                    <a:pt x="2678" y="2096"/>
                    <a:pt x="2899" y="2001"/>
                  </a:cubicBezTo>
                  <a:cubicBezTo>
                    <a:pt x="3277" y="1907"/>
                    <a:pt x="3623" y="1844"/>
                    <a:pt x="3939" y="1844"/>
                  </a:cubicBezTo>
                  <a:close/>
                  <a:moveTo>
                    <a:pt x="13784" y="1"/>
                  </a:moveTo>
                  <a:cubicBezTo>
                    <a:pt x="13713" y="1"/>
                    <a:pt x="13642" y="16"/>
                    <a:pt x="13579" y="48"/>
                  </a:cubicBezTo>
                  <a:lnTo>
                    <a:pt x="13043" y="331"/>
                  </a:lnTo>
                  <a:cubicBezTo>
                    <a:pt x="12798" y="445"/>
                    <a:pt x="12552" y="502"/>
                    <a:pt x="12299" y="502"/>
                  </a:cubicBezTo>
                  <a:cubicBezTo>
                    <a:pt x="12131" y="502"/>
                    <a:pt x="11960" y="476"/>
                    <a:pt x="11783" y="426"/>
                  </a:cubicBezTo>
                  <a:cubicBezTo>
                    <a:pt x="11291" y="283"/>
                    <a:pt x="10793" y="213"/>
                    <a:pt x="10307" y="213"/>
                  </a:cubicBezTo>
                  <a:cubicBezTo>
                    <a:pt x="9083" y="213"/>
                    <a:pt x="7932" y="654"/>
                    <a:pt x="7121" y="1466"/>
                  </a:cubicBezTo>
                  <a:lnTo>
                    <a:pt x="7089" y="1497"/>
                  </a:lnTo>
                  <a:lnTo>
                    <a:pt x="7058" y="1466"/>
                  </a:lnTo>
                  <a:cubicBezTo>
                    <a:pt x="6246" y="654"/>
                    <a:pt x="5127" y="213"/>
                    <a:pt x="3898" y="213"/>
                  </a:cubicBezTo>
                  <a:cubicBezTo>
                    <a:pt x="3410" y="213"/>
                    <a:pt x="2905" y="283"/>
                    <a:pt x="2395" y="426"/>
                  </a:cubicBezTo>
                  <a:cubicBezTo>
                    <a:pt x="2231" y="476"/>
                    <a:pt x="2062" y="502"/>
                    <a:pt x="1892" y="502"/>
                  </a:cubicBezTo>
                  <a:cubicBezTo>
                    <a:pt x="1637" y="502"/>
                    <a:pt x="1380" y="445"/>
                    <a:pt x="1135" y="331"/>
                  </a:cubicBezTo>
                  <a:lnTo>
                    <a:pt x="599" y="48"/>
                  </a:lnTo>
                  <a:cubicBezTo>
                    <a:pt x="546" y="21"/>
                    <a:pt x="487" y="12"/>
                    <a:pt x="427" y="12"/>
                  </a:cubicBezTo>
                  <a:cubicBezTo>
                    <a:pt x="345" y="12"/>
                    <a:pt x="262" y="30"/>
                    <a:pt x="189" y="48"/>
                  </a:cubicBezTo>
                  <a:cubicBezTo>
                    <a:pt x="95" y="111"/>
                    <a:pt x="0" y="237"/>
                    <a:pt x="0" y="394"/>
                  </a:cubicBezTo>
                  <a:lnTo>
                    <a:pt x="0" y="2883"/>
                  </a:lnTo>
                  <a:cubicBezTo>
                    <a:pt x="63" y="4931"/>
                    <a:pt x="1733" y="6601"/>
                    <a:pt x="3781" y="6601"/>
                  </a:cubicBezTo>
                  <a:lnTo>
                    <a:pt x="4443" y="6601"/>
                  </a:lnTo>
                  <a:cubicBezTo>
                    <a:pt x="5514" y="6601"/>
                    <a:pt x="6490" y="6128"/>
                    <a:pt x="7121" y="5278"/>
                  </a:cubicBezTo>
                  <a:cubicBezTo>
                    <a:pt x="7751" y="6128"/>
                    <a:pt x="8727" y="6601"/>
                    <a:pt x="9798" y="6601"/>
                  </a:cubicBezTo>
                  <a:lnTo>
                    <a:pt x="10460" y="6601"/>
                  </a:lnTo>
                  <a:cubicBezTo>
                    <a:pt x="12508" y="6601"/>
                    <a:pt x="14178" y="4931"/>
                    <a:pt x="14178" y="2883"/>
                  </a:cubicBezTo>
                  <a:lnTo>
                    <a:pt x="14178" y="394"/>
                  </a:lnTo>
                  <a:cubicBezTo>
                    <a:pt x="14178" y="237"/>
                    <a:pt x="14083" y="142"/>
                    <a:pt x="13989" y="48"/>
                  </a:cubicBezTo>
                  <a:cubicBezTo>
                    <a:pt x="13926" y="16"/>
                    <a:pt x="13855" y="1"/>
                    <a:pt x="13784" y="1"/>
                  </a:cubicBezTo>
                  <a:close/>
                </a:path>
              </a:pathLst>
            </a:custGeom>
            <a:solidFill>
              <a:srgbClr val="FF7A5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29" name="Google Shape;1134;p37">
              <a:extLst>
                <a:ext uri="{FF2B5EF4-FFF2-40B4-BE49-F238E27FC236}">
                  <a16:creationId xmlns:a16="http://schemas.microsoft.com/office/drawing/2014/main" id="{467EBA34-CC83-44EA-AE84-7559ECE76DFF}"/>
                </a:ext>
              </a:extLst>
            </p:cNvPr>
            <p:cNvSpPr/>
            <p:nvPr/>
          </p:nvSpPr>
          <p:spPr>
            <a:xfrm>
              <a:off x="-12161450" y="3503725"/>
              <a:ext cx="41775" cy="62250"/>
            </a:xfrm>
            <a:custGeom>
              <a:avLst/>
              <a:gdLst/>
              <a:ahLst/>
              <a:cxnLst/>
              <a:rect l="l" t="t" r="r" b="b"/>
              <a:pathLst>
                <a:path w="1671" h="2490" extrusionOk="0">
                  <a:moveTo>
                    <a:pt x="0" y="1"/>
                  </a:moveTo>
                  <a:lnTo>
                    <a:pt x="0" y="1670"/>
                  </a:lnTo>
                  <a:cubicBezTo>
                    <a:pt x="0" y="2143"/>
                    <a:pt x="378" y="2490"/>
                    <a:pt x="851" y="2490"/>
                  </a:cubicBezTo>
                  <a:cubicBezTo>
                    <a:pt x="1324" y="2490"/>
                    <a:pt x="1670" y="2143"/>
                    <a:pt x="1670" y="1670"/>
                  </a:cubicBezTo>
                  <a:lnTo>
                    <a:pt x="1670" y="1"/>
                  </a:lnTo>
                  <a:close/>
                </a:path>
              </a:pathLst>
            </a:custGeom>
            <a:solidFill>
              <a:srgbClr val="FF7A5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30" name="Google Shape;1135;p37">
              <a:extLst>
                <a:ext uri="{FF2B5EF4-FFF2-40B4-BE49-F238E27FC236}">
                  <a16:creationId xmlns:a16="http://schemas.microsoft.com/office/drawing/2014/main" id="{636EEA30-5CD4-4C41-9851-7D5C505B14E0}"/>
                </a:ext>
              </a:extLst>
            </p:cNvPr>
            <p:cNvSpPr/>
            <p:nvPr/>
          </p:nvSpPr>
          <p:spPr>
            <a:xfrm>
              <a:off x="-12161450" y="3350150"/>
              <a:ext cx="41775" cy="133125"/>
            </a:xfrm>
            <a:custGeom>
              <a:avLst/>
              <a:gdLst/>
              <a:ahLst/>
              <a:cxnLst/>
              <a:rect l="l" t="t" r="r" b="b"/>
              <a:pathLst>
                <a:path w="1671" h="5325" extrusionOk="0">
                  <a:moveTo>
                    <a:pt x="0" y="0"/>
                  </a:moveTo>
                  <a:lnTo>
                    <a:pt x="0" y="5325"/>
                  </a:lnTo>
                  <a:lnTo>
                    <a:pt x="1670" y="5325"/>
                  </a:lnTo>
                  <a:lnTo>
                    <a:pt x="1670" y="1481"/>
                  </a:lnTo>
                  <a:cubicBezTo>
                    <a:pt x="1009" y="1103"/>
                    <a:pt x="441" y="630"/>
                    <a:pt x="0" y="0"/>
                  </a:cubicBezTo>
                  <a:close/>
                </a:path>
              </a:pathLst>
            </a:custGeom>
            <a:solidFill>
              <a:srgbClr val="FF7A5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grpSp>
      <p:grpSp>
        <p:nvGrpSpPr>
          <p:cNvPr id="31" name="Google Shape;1136;p37">
            <a:extLst>
              <a:ext uri="{FF2B5EF4-FFF2-40B4-BE49-F238E27FC236}">
                <a16:creationId xmlns:a16="http://schemas.microsoft.com/office/drawing/2014/main" id="{9564EE56-A1D5-4AA2-BE97-4DDC6C0478A9}"/>
              </a:ext>
            </a:extLst>
          </p:cNvPr>
          <p:cNvGrpSpPr/>
          <p:nvPr/>
        </p:nvGrpSpPr>
        <p:grpSpPr>
          <a:xfrm>
            <a:off x="5865822" y="2100729"/>
            <a:ext cx="417820" cy="473968"/>
            <a:chOff x="-13056975" y="3212300"/>
            <a:chExt cx="311125" cy="352900"/>
          </a:xfrm>
        </p:grpSpPr>
        <p:sp>
          <p:nvSpPr>
            <p:cNvPr id="32" name="Google Shape;1137;p37">
              <a:extLst>
                <a:ext uri="{FF2B5EF4-FFF2-40B4-BE49-F238E27FC236}">
                  <a16:creationId xmlns:a16="http://schemas.microsoft.com/office/drawing/2014/main" id="{25E23351-BF72-4E01-8F62-B6D624DE57C4}"/>
                </a:ext>
              </a:extLst>
            </p:cNvPr>
            <p:cNvSpPr/>
            <p:nvPr/>
          </p:nvSpPr>
          <p:spPr>
            <a:xfrm>
              <a:off x="-12972700" y="3273750"/>
              <a:ext cx="144950" cy="229225"/>
            </a:xfrm>
            <a:custGeom>
              <a:avLst/>
              <a:gdLst/>
              <a:ahLst/>
              <a:cxnLst/>
              <a:rect l="l" t="t" r="r" b="b"/>
              <a:pathLst>
                <a:path w="5798" h="9169" extrusionOk="0">
                  <a:moveTo>
                    <a:pt x="0" y="0"/>
                  </a:moveTo>
                  <a:lnTo>
                    <a:pt x="0" y="819"/>
                  </a:lnTo>
                  <a:lnTo>
                    <a:pt x="851" y="819"/>
                  </a:lnTo>
                  <a:lnTo>
                    <a:pt x="851" y="8538"/>
                  </a:lnTo>
                  <a:lnTo>
                    <a:pt x="788" y="8538"/>
                  </a:lnTo>
                  <a:cubicBezTo>
                    <a:pt x="1071" y="8696"/>
                    <a:pt x="1355" y="8853"/>
                    <a:pt x="1639" y="8948"/>
                  </a:cubicBezTo>
                  <a:lnTo>
                    <a:pt x="1639" y="851"/>
                  </a:lnTo>
                  <a:lnTo>
                    <a:pt x="2458" y="851"/>
                  </a:lnTo>
                  <a:lnTo>
                    <a:pt x="2458" y="9137"/>
                  </a:lnTo>
                  <a:cubicBezTo>
                    <a:pt x="2615" y="9137"/>
                    <a:pt x="2741" y="9168"/>
                    <a:pt x="2899" y="9168"/>
                  </a:cubicBezTo>
                  <a:cubicBezTo>
                    <a:pt x="3056" y="9168"/>
                    <a:pt x="3151" y="9137"/>
                    <a:pt x="3308" y="9137"/>
                  </a:cubicBezTo>
                  <a:lnTo>
                    <a:pt x="3308" y="851"/>
                  </a:lnTo>
                  <a:lnTo>
                    <a:pt x="4159" y="851"/>
                  </a:lnTo>
                  <a:lnTo>
                    <a:pt x="4159" y="8948"/>
                  </a:lnTo>
                  <a:cubicBezTo>
                    <a:pt x="4411" y="8822"/>
                    <a:pt x="4695" y="8696"/>
                    <a:pt x="4978" y="8538"/>
                  </a:cubicBezTo>
                  <a:lnTo>
                    <a:pt x="4978" y="819"/>
                  </a:lnTo>
                  <a:lnTo>
                    <a:pt x="5797" y="819"/>
                  </a:lnTo>
                  <a:lnTo>
                    <a:pt x="5797" y="0"/>
                  </a:lnTo>
                  <a:close/>
                </a:path>
              </a:pathLst>
            </a:custGeom>
            <a:solidFill>
              <a:srgbClr val="939B6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33" name="Google Shape;1138;p37">
              <a:extLst>
                <a:ext uri="{FF2B5EF4-FFF2-40B4-BE49-F238E27FC236}">
                  <a16:creationId xmlns:a16="http://schemas.microsoft.com/office/drawing/2014/main" id="{CA3FD5EC-A193-4BAC-97C7-6E8F2276DF60}"/>
                </a:ext>
              </a:extLst>
            </p:cNvPr>
            <p:cNvSpPr/>
            <p:nvPr/>
          </p:nvSpPr>
          <p:spPr>
            <a:xfrm>
              <a:off x="-12808875" y="3212300"/>
              <a:ext cx="63025" cy="278075"/>
            </a:xfrm>
            <a:custGeom>
              <a:avLst/>
              <a:gdLst/>
              <a:ahLst/>
              <a:cxnLst/>
              <a:rect l="l" t="t" r="r" b="b"/>
              <a:pathLst>
                <a:path w="2521" h="11123" extrusionOk="0">
                  <a:moveTo>
                    <a:pt x="1261" y="1"/>
                  </a:moveTo>
                  <a:cubicBezTo>
                    <a:pt x="599" y="1"/>
                    <a:pt x="0" y="568"/>
                    <a:pt x="0" y="1230"/>
                  </a:cubicBezTo>
                  <a:lnTo>
                    <a:pt x="0" y="5514"/>
                  </a:lnTo>
                  <a:cubicBezTo>
                    <a:pt x="0" y="5672"/>
                    <a:pt x="32" y="5829"/>
                    <a:pt x="158" y="5987"/>
                  </a:cubicBezTo>
                  <a:cubicBezTo>
                    <a:pt x="536" y="6617"/>
                    <a:pt x="788" y="7310"/>
                    <a:pt x="851" y="8003"/>
                  </a:cubicBezTo>
                  <a:cubicBezTo>
                    <a:pt x="945" y="8759"/>
                    <a:pt x="756" y="9452"/>
                    <a:pt x="347" y="10114"/>
                  </a:cubicBezTo>
                  <a:lnTo>
                    <a:pt x="1607" y="11122"/>
                  </a:lnTo>
                  <a:cubicBezTo>
                    <a:pt x="2174" y="10208"/>
                    <a:pt x="2521" y="9137"/>
                    <a:pt x="2521" y="8003"/>
                  </a:cubicBezTo>
                  <a:cubicBezTo>
                    <a:pt x="2489" y="7026"/>
                    <a:pt x="2174" y="6113"/>
                    <a:pt x="1702" y="5294"/>
                  </a:cubicBezTo>
                  <a:lnTo>
                    <a:pt x="1702" y="4979"/>
                  </a:lnTo>
                  <a:lnTo>
                    <a:pt x="1702" y="2395"/>
                  </a:lnTo>
                  <a:lnTo>
                    <a:pt x="1891" y="2301"/>
                  </a:lnTo>
                  <a:cubicBezTo>
                    <a:pt x="2269" y="2049"/>
                    <a:pt x="2521" y="1671"/>
                    <a:pt x="2521" y="1230"/>
                  </a:cubicBezTo>
                  <a:cubicBezTo>
                    <a:pt x="2521" y="568"/>
                    <a:pt x="1954" y="1"/>
                    <a:pt x="1261" y="1"/>
                  </a:cubicBezTo>
                  <a:close/>
                </a:path>
              </a:pathLst>
            </a:custGeom>
            <a:solidFill>
              <a:srgbClr val="939B6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34" name="Google Shape;1139;p37">
              <a:extLst>
                <a:ext uri="{FF2B5EF4-FFF2-40B4-BE49-F238E27FC236}">
                  <a16:creationId xmlns:a16="http://schemas.microsoft.com/office/drawing/2014/main" id="{2E5BF9D4-A0D7-4C46-BE97-3DC106B41CC5}"/>
                </a:ext>
              </a:extLst>
            </p:cNvPr>
            <p:cNvSpPr/>
            <p:nvPr/>
          </p:nvSpPr>
          <p:spPr>
            <a:xfrm>
              <a:off x="-13056975" y="3212300"/>
              <a:ext cx="63025" cy="278075"/>
            </a:xfrm>
            <a:custGeom>
              <a:avLst/>
              <a:gdLst/>
              <a:ahLst/>
              <a:cxnLst/>
              <a:rect l="l" t="t" r="r" b="b"/>
              <a:pathLst>
                <a:path w="2521" h="11123" extrusionOk="0">
                  <a:moveTo>
                    <a:pt x="1260" y="1"/>
                  </a:moveTo>
                  <a:cubicBezTo>
                    <a:pt x="567" y="1"/>
                    <a:pt x="0" y="568"/>
                    <a:pt x="0" y="1230"/>
                  </a:cubicBezTo>
                  <a:cubicBezTo>
                    <a:pt x="32" y="1671"/>
                    <a:pt x="284" y="2112"/>
                    <a:pt x="662" y="2301"/>
                  </a:cubicBezTo>
                  <a:lnTo>
                    <a:pt x="851" y="2427"/>
                  </a:lnTo>
                  <a:lnTo>
                    <a:pt x="851" y="4979"/>
                  </a:lnTo>
                  <a:lnTo>
                    <a:pt x="851" y="5294"/>
                  </a:lnTo>
                  <a:cubicBezTo>
                    <a:pt x="378" y="6113"/>
                    <a:pt x="63" y="7026"/>
                    <a:pt x="32" y="8003"/>
                  </a:cubicBezTo>
                  <a:cubicBezTo>
                    <a:pt x="32" y="9137"/>
                    <a:pt x="378" y="10208"/>
                    <a:pt x="945" y="11122"/>
                  </a:cubicBezTo>
                  <a:lnTo>
                    <a:pt x="2206" y="10145"/>
                  </a:lnTo>
                  <a:cubicBezTo>
                    <a:pt x="1859" y="9515"/>
                    <a:pt x="1639" y="8791"/>
                    <a:pt x="1702" y="8035"/>
                  </a:cubicBezTo>
                  <a:lnTo>
                    <a:pt x="1702" y="8003"/>
                  </a:lnTo>
                  <a:cubicBezTo>
                    <a:pt x="1733" y="7279"/>
                    <a:pt x="1954" y="6585"/>
                    <a:pt x="2363" y="5987"/>
                  </a:cubicBezTo>
                  <a:cubicBezTo>
                    <a:pt x="2458" y="5829"/>
                    <a:pt x="2521" y="5672"/>
                    <a:pt x="2521" y="5514"/>
                  </a:cubicBezTo>
                  <a:lnTo>
                    <a:pt x="2521" y="1230"/>
                  </a:lnTo>
                  <a:cubicBezTo>
                    <a:pt x="2521" y="568"/>
                    <a:pt x="1954" y="1"/>
                    <a:pt x="1260" y="1"/>
                  </a:cubicBezTo>
                  <a:close/>
                </a:path>
              </a:pathLst>
            </a:custGeom>
            <a:solidFill>
              <a:srgbClr val="939B6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35" name="Google Shape;1140;p37">
              <a:extLst>
                <a:ext uri="{FF2B5EF4-FFF2-40B4-BE49-F238E27FC236}">
                  <a16:creationId xmlns:a16="http://schemas.microsoft.com/office/drawing/2014/main" id="{886DE290-63B4-4F52-BA76-1811EE11A4FB}"/>
                </a:ext>
              </a:extLst>
            </p:cNvPr>
            <p:cNvSpPr/>
            <p:nvPr/>
          </p:nvSpPr>
          <p:spPr>
            <a:xfrm>
              <a:off x="-13020750" y="3483250"/>
              <a:ext cx="240250" cy="81950"/>
            </a:xfrm>
            <a:custGeom>
              <a:avLst/>
              <a:gdLst/>
              <a:ahLst/>
              <a:cxnLst/>
              <a:rect l="l" t="t" r="r" b="b"/>
              <a:pathLst>
                <a:path w="9610" h="3278" extrusionOk="0">
                  <a:moveTo>
                    <a:pt x="1261" y="1"/>
                  </a:moveTo>
                  <a:lnTo>
                    <a:pt x="0" y="977"/>
                  </a:lnTo>
                  <a:cubicBezTo>
                    <a:pt x="1103" y="2395"/>
                    <a:pt x="2867" y="3277"/>
                    <a:pt x="4821" y="3277"/>
                  </a:cubicBezTo>
                  <a:cubicBezTo>
                    <a:pt x="6743" y="3277"/>
                    <a:pt x="8475" y="2363"/>
                    <a:pt x="9610" y="977"/>
                  </a:cubicBezTo>
                  <a:lnTo>
                    <a:pt x="8349" y="1"/>
                  </a:lnTo>
                  <a:cubicBezTo>
                    <a:pt x="7530" y="946"/>
                    <a:pt x="6270" y="1639"/>
                    <a:pt x="4821" y="1639"/>
                  </a:cubicBezTo>
                  <a:cubicBezTo>
                    <a:pt x="3466" y="1639"/>
                    <a:pt x="2143" y="1009"/>
                    <a:pt x="1261" y="1"/>
                  </a:cubicBezTo>
                  <a:close/>
                </a:path>
              </a:pathLst>
            </a:custGeom>
            <a:solidFill>
              <a:srgbClr val="939B6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grpSp>
      <p:grpSp>
        <p:nvGrpSpPr>
          <p:cNvPr id="36" name="Google Shape;1141;p37">
            <a:extLst>
              <a:ext uri="{FF2B5EF4-FFF2-40B4-BE49-F238E27FC236}">
                <a16:creationId xmlns:a16="http://schemas.microsoft.com/office/drawing/2014/main" id="{1EC060E8-5075-48A0-93D2-172C7FDCBAD1}"/>
              </a:ext>
            </a:extLst>
          </p:cNvPr>
          <p:cNvGrpSpPr/>
          <p:nvPr/>
        </p:nvGrpSpPr>
        <p:grpSpPr>
          <a:xfrm>
            <a:off x="2869705" y="2115469"/>
            <a:ext cx="474961" cy="444488"/>
            <a:chOff x="-12643475" y="3657325"/>
            <a:chExt cx="353675" cy="330950"/>
          </a:xfrm>
        </p:grpSpPr>
        <p:sp>
          <p:nvSpPr>
            <p:cNvPr id="37" name="Google Shape;1142;p37">
              <a:extLst>
                <a:ext uri="{FF2B5EF4-FFF2-40B4-BE49-F238E27FC236}">
                  <a16:creationId xmlns:a16="http://schemas.microsoft.com/office/drawing/2014/main" id="{8D4771CB-FB8D-447C-B231-002BEC21DF2D}"/>
                </a:ext>
              </a:extLst>
            </p:cNvPr>
            <p:cNvSpPr/>
            <p:nvPr/>
          </p:nvSpPr>
          <p:spPr>
            <a:xfrm>
              <a:off x="-12580475" y="3719550"/>
              <a:ext cx="19725" cy="19700"/>
            </a:xfrm>
            <a:custGeom>
              <a:avLst/>
              <a:gdLst/>
              <a:ahLst/>
              <a:cxnLst/>
              <a:rect l="l" t="t" r="r" b="b"/>
              <a:pathLst>
                <a:path w="789" h="788" extrusionOk="0">
                  <a:moveTo>
                    <a:pt x="379" y="0"/>
                  </a:moveTo>
                  <a:cubicBezTo>
                    <a:pt x="190" y="0"/>
                    <a:pt x="1" y="189"/>
                    <a:pt x="1" y="410"/>
                  </a:cubicBezTo>
                  <a:cubicBezTo>
                    <a:pt x="1" y="599"/>
                    <a:pt x="190" y="788"/>
                    <a:pt x="379" y="788"/>
                  </a:cubicBezTo>
                  <a:cubicBezTo>
                    <a:pt x="599" y="788"/>
                    <a:pt x="788" y="599"/>
                    <a:pt x="788" y="410"/>
                  </a:cubicBezTo>
                  <a:cubicBezTo>
                    <a:pt x="788" y="189"/>
                    <a:pt x="599" y="0"/>
                    <a:pt x="379" y="0"/>
                  </a:cubicBezTo>
                  <a:close/>
                </a:path>
              </a:pathLst>
            </a:custGeom>
            <a:solidFill>
              <a:srgbClr val="71A2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38" name="Google Shape;1143;p37">
              <a:extLst>
                <a:ext uri="{FF2B5EF4-FFF2-40B4-BE49-F238E27FC236}">
                  <a16:creationId xmlns:a16="http://schemas.microsoft.com/office/drawing/2014/main" id="{0E7601A1-819E-4C3E-91AB-5769E3D41174}"/>
                </a:ext>
              </a:extLst>
            </p:cNvPr>
            <p:cNvSpPr/>
            <p:nvPr/>
          </p:nvSpPr>
          <p:spPr>
            <a:xfrm>
              <a:off x="-12456800" y="3719550"/>
              <a:ext cx="19700" cy="19700"/>
            </a:xfrm>
            <a:custGeom>
              <a:avLst/>
              <a:gdLst/>
              <a:ahLst/>
              <a:cxnLst/>
              <a:rect l="l" t="t" r="r" b="b"/>
              <a:pathLst>
                <a:path w="788" h="788" extrusionOk="0">
                  <a:moveTo>
                    <a:pt x="410" y="0"/>
                  </a:moveTo>
                  <a:cubicBezTo>
                    <a:pt x="189" y="0"/>
                    <a:pt x="0" y="189"/>
                    <a:pt x="0" y="410"/>
                  </a:cubicBezTo>
                  <a:cubicBezTo>
                    <a:pt x="0" y="599"/>
                    <a:pt x="189" y="788"/>
                    <a:pt x="410" y="788"/>
                  </a:cubicBezTo>
                  <a:cubicBezTo>
                    <a:pt x="630" y="788"/>
                    <a:pt x="788" y="599"/>
                    <a:pt x="788" y="410"/>
                  </a:cubicBezTo>
                  <a:cubicBezTo>
                    <a:pt x="788" y="189"/>
                    <a:pt x="630" y="0"/>
                    <a:pt x="410" y="0"/>
                  </a:cubicBezTo>
                  <a:close/>
                </a:path>
              </a:pathLst>
            </a:custGeom>
            <a:solidFill>
              <a:srgbClr val="71A2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39" name="Google Shape;1144;p37">
              <a:extLst>
                <a:ext uri="{FF2B5EF4-FFF2-40B4-BE49-F238E27FC236}">
                  <a16:creationId xmlns:a16="http://schemas.microsoft.com/office/drawing/2014/main" id="{B6A567C9-DF96-40DB-AE4C-C5B8F57C3674}"/>
                </a:ext>
              </a:extLst>
            </p:cNvPr>
            <p:cNvSpPr/>
            <p:nvPr/>
          </p:nvSpPr>
          <p:spPr>
            <a:xfrm>
              <a:off x="-12643475" y="3657325"/>
              <a:ext cx="268600" cy="144950"/>
            </a:xfrm>
            <a:custGeom>
              <a:avLst/>
              <a:gdLst/>
              <a:ahLst/>
              <a:cxnLst/>
              <a:rect l="l" t="t" r="r" b="b"/>
              <a:pathLst>
                <a:path w="10744" h="5798" extrusionOk="0">
                  <a:moveTo>
                    <a:pt x="2899" y="1670"/>
                  </a:moveTo>
                  <a:cubicBezTo>
                    <a:pt x="3592" y="1670"/>
                    <a:pt x="4159" y="2205"/>
                    <a:pt x="4159" y="2899"/>
                  </a:cubicBezTo>
                  <a:cubicBezTo>
                    <a:pt x="4159" y="3560"/>
                    <a:pt x="3623" y="4159"/>
                    <a:pt x="2899" y="4159"/>
                  </a:cubicBezTo>
                  <a:cubicBezTo>
                    <a:pt x="2237" y="4159"/>
                    <a:pt x="1639" y="3592"/>
                    <a:pt x="1639" y="2899"/>
                  </a:cubicBezTo>
                  <a:cubicBezTo>
                    <a:pt x="1639" y="2205"/>
                    <a:pt x="2206" y="1670"/>
                    <a:pt x="2899" y="1670"/>
                  </a:cubicBezTo>
                  <a:close/>
                  <a:moveTo>
                    <a:pt x="7877" y="1670"/>
                  </a:moveTo>
                  <a:cubicBezTo>
                    <a:pt x="8538" y="1670"/>
                    <a:pt x="9137" y="2205"/>
                    <a:pt x="9137" y="2899"/>
                  </a:cubicBezTo>
                  <a:cubicBezTo>
                    <a:pt x="9137" y="3560"/>
                    <a:pt x="8570" y="4159"/>
                    <a:pt x="7877" y="4159"/>
                  </a:cubicBezTo>
                  <a:cubicBezTo>
                    <a:pt x="7215" y="4159"/>
                    <a:pt x="6616" y="3592"/>
                    <a:pt x="6616" y="2899"/>
                  </a:cubicBezTo>
                  <a:cubicBezTo>
                    <a:pt x="6616" y="2205"/>
                    <a:pt x="7152" y="1670"/>
                    <a:pt x="7877" y="1670"/>
                  </a:cubicBezTo>
                  <a:close/>
                  <a:moveTo>
                    <a:pt x="2899" y="0"/>
                  </a:moveTo>
                  <a:cubicBezTo>
                    <a:pt x="1292" y="0"/>
                    <a:pt x="32" y="1323"/>
                    <a:pt x="32" y="2899"/>
                  </a:cubicBezTo>
                  <a:cubicBezTo>
                    <a:pt x="0" y="4505"/>
                    <a:pt x="1292" y="5797"/>
                    <a:pt x="2899" y="5797"/>
                  </a:cubicBezTo>
                  <a:cubicBezTo>
                    <a:pt x="3970" y="5797"/>
                    <a:pt x="4884" y="5198"/>
                    <a:pt x="5388" y="4379"/>
                  </a:cubicBezTo>
                  <a:cubicBezTo>
                    <a:pt x="5892" y="5230"/>
                    <a:pt x="6805" y="5797"/>
                    <a:pt x="7877" y="5797"/>
                  </a:cubicBezTo>
                  <a:cubicBezTo>
                    <a:pt x="9483" y="5797"/>
                    <a:pt x="10744" y="4505"/>
                    <a:pt x="10744" y="2899"/>
                  </a:cubicBezTo>
                  <a:cubicBezTo>
                    <a:pt x="10744" y="1260"/>
                    <a:pt x="9452" y="0"/>
                    <a:pt x="7877" y="0"/>
                  </a:cubicBezTo>
                  <a:cubicBezTo>
                    <a:pt x="6805" y="0"/>
                    <a:pt x="5892" y="599"/>
                    <a:pt x="5388" y="1418"/>
                  </a:cubicBezTo>
                  <a:cubicBezTo>
                    <a:pt x="4884" y="567"/>
                    <a:pt x="3970" y="0"/>
                    <a:pt x="2899" y="0"/>
                  </a:cubicBezTo>
                  <a:close/>
                </a:path>
              </a:pathLst>
            </a:custGeom>
            <a:solidFill>
              <a:srgbClr val="71A2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40" name="Google Shape;1145;p37">
              <a:extLst>
                <a:ext uri="{FF2B5EF4-FFF2-40B4-BE49-F238E27FC236}">
                  <a16:creationId xmlns:a16="http://schemas.microsoft.com/office/drawing/2014/main" id="{ED887817-F544-4A75-AB58-D50AF6E602D4}"/>
                </a:ext>
              </a:extLst>
            </p:cNvPr>
            <p:cNvSpPr/>
            <p:nvPr/>
          </p:nvSpPr>
          <p:spPr>
            <a:xfrm>
              <a:off x="-12581250" y="3905425"/>
              <a:ext cx="62250" cy="20500"/>
            </a:xfrm>
            <a:custGeom>
              <a:avLst/>
              <a:gdLst/>
              <a:ahLst/>
              <a:cxnLst/>
              <a:rect l="l" t="t" r="r" b="b"/>
              <a:pathLst>
                <a:path w="2490" h="820" extrusionOk="0">
                  <a:moveTo>
                    <a:pt x="0" y="0"/>
                  </a:moveTo>
                  <a:lnTo>
                    <a:pt x="0" y="819"/>
                  </a:lnTo>
                  <a:lnTo>
                    <a:pt x="2489" y="819"/>
                  </a:lnTo>
                  <a:lnTo>
                    <a:pt x="2489" y="0"/>
                  </a:lnTo>
                  <a:close/>
                </a:path>
              </a:pathLst>
            </a:custGeom>
            <a:solidFill>
              <a:srgbClr val="71A2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41" name="Google Shape;1146;p37">
              <a:extLst>
                <a:ext uri="{FF2B5EF4-FFF2-40B4-BE49-F238E27FC236}">
                  <a16:creationId xmlns:a16="http://schemas.microsoft.com/office/drawing/2014/main" id="{6EBD4BBE-B5B0-443A-9434-EE0A32716A88}"/>
                </a:ext>
              </a:extLst>
            </p:cNvPr>
            <p:cNvSpPr/>
            <p:nvPr/>
          </p:nvSpPr>
          <p:spPr>
            <a:xfrm>
              <a:off x="-12643475" y="3802250"/>
              <a:ext cx="269400" cy="185900"/>
            </a:xfrm>
            <a:custGeom>
              <a:avLst/>
              <a:gdLst/>
              <a:ahLst/>
              <a:cxnLst/>
              <a:rect l="l" t="t" r="r" b="b"/>
              <a:pathLst>
                <a:path w="10776" h="7436" extrusionOk="0">
                  <a:moveTo>
                    <a:pt x="7057" y="1670"/>
                  </a:moveTo>
                  <a:cubicBezTo>
                    <a:pt x="7278" y="1670"/>
                    <a:pt x="7436" y="1859"/>
                    <a:pt x="7436" y="2048"/>
                  </a:cubicBezTo>
                  <a:cubicBezTo>
                    <a:pt x="7436" y="2300"/>
                    <a:pt x="7247" y="2489"/>
                    <a:pt x="7057" y="2489"/>
                  </a:cubicBezTo>
                  <a:cubicBezTo>
                    <a:pt x="6805" y="2489"/>
                    <a:pt x="6616" y="2300"/>
                    <a:pt x="6616" y="2048"/>
                  </a:cubicBezTo>
                  <a:cubicBezTo>
                    <a:pt x="6616" y="1859"/>
                    <a:pt x="6805" y="1670"/>
                    <a:pt x="7057" y="1670"/>
                  </a:cubicBezTo>
                  <a:close/>
                  <a:moveTo>
                    <a:pt x="8696" y="1670"/>
                  </a:moveTo>
                  <a:cubicBezTo>
                    <a:pt x="8948" y="1670"/>
                    <a:pt x="9137" y="1859"/>
                    <a:pt x="9137" y="2048"/>
                  </a:cubicBezTo>
                  <a:cubicBezTo>
                    <a:pt x="9137" y="2300"/>
                    <a:pt x="8948" y="2489"/>
                    <a:pt x="8696" y="2489"/>
                  </a:cubicBezTo>
                  <a:cubicBezTo>
                    <a:pt x="8475" y="2489"/>
                    <a:pt x="8318" y="2300"/>
                    <a:pt x="8318" y="2048"/>
                  </a:cubicBezTo>
                  <a:cubicBezTo>
                    <a:pt x="8255" y="1859"/>
                    <a:pt x="8475" y="1670"/>
                    <a:pt x="8696" y="1670"/>
                  </a:cubicBezTo>
                  <a:close/>
                  <a:moveTo>
                    <a:pt x="5388" y="3277"/>
                  </a:moveTo>
                  <a:cubicBezTo>
                    <a:pt x="5640" y="3277"/>
                    <a:pt x="5829" y="3466"/>
                    <a:pt x="5829" y="3686"/>
                  </a:cubicBezTo>
                  <a:lnTo>
                    <a:pt x="5829" y="5356"/>
                  </a:lnTo>
                  <a:cubicBezTo>
                    <a:pt x="5829" y="5608"/>
                    <a:pt x="5640" y="5797"/>
                    <a:pt x="5388" y="5797"/>
                  </a:cubicBezTo>
                  <a:lnTo>
                    <a:pt x="2080" y="5797"/>
                  </a:lnTo>
                  <a:cubicBezTo>
                    <a:pt x="1859" y="5797"/>
                    <a:pt x="1639" y="5608"/>
                    <a:pt x="1639" y="5356"/>
                  </a:cubicBezTo>
                  <a:lnTo>
                    <a:pt x="1639" y="3686"/>
                  </a:lnTo>
                  <a:cubicBezTo>
                    <a:pt x="1639" y="3466"/>
                    <a:pt x="1859" y="3277"/>
                    <a:pt x="2080" y="3277"/>
                  </a:cubicBezTo>
                  <a:close/>
                  <a:moveTo>
                    <a:pt x="5230" y="0"/>
                  </a:moveTo>
                  <a:cubicBezTo>
                    <a:pt x="4600" y="504"/>
                    <a:pt x="3781" y="819"/>
                    <a:pt x="2899" y="819"/>
                  </a:cubicBezTo>
                  <a:cubicBezTo>
                    <a:pt x="2080" y="819"/>
                    <a:pt x="1324" y="536"/>
                    <a:pt x="756" y="126"/>
                  </a:cubicBezTo>
                  <a:cubicBezTo>
                    <a:pt x="315" y="315"/>
                    <a:pt x="32" y="756"/>
                    <a:pt x="32" y="1260"/>
                  </a:cubicBezTo>
                  <a:lnTo>
                    <a:pt x="32" y="6206"/>
                  </a:lnTo>
                  <a:cubicBezTo>
                    <a:pt x="0" y="6900"/>
                    <a:pt x="536" y="7435"/>
                    <a:pt x="1261" y="7435"/>
                  </a:cubicBezTo>
                  <a:lnTo>
                    <a:pt x="9515" y="7435"/>
                  </a:lnTo>
                  <a:cubicBezTo>
                    <a:pt x="10208" y="7435"/>
                    <a:pt x="10775" y="6900"/>
                    <a:pt x="10775" y="6206"/>
                  </a:cubicBezTo>
                  <a:lnTo>
                    <a:pt x="10775" y="1260"/>
                  </a:lnTo>
                  <a:cubicBezTo>
                    <a:pt x="10775" y="756"/>
                    <a:pt x="10460" y="315"/>
                    <a:pt x="10082" y="126"/>
                  </a:cubicBezTo>
                  <a:cubicBezTo>
                    <a:pt x="9452" y="536"/>
                    <a:pt x="8727" y="819"/>
                    <a:pt x="7908" y="819"/>
                  </a:cubicBezTo>
                  <a:cubicBezTo>
                    <a:pt x="7057" y="819"/>
                    <a:pt x="6270" y="504"/>
                    <a:pt x="5577" y="0"/>
                  </a:cubicBezTo>
                  <a:close/>
                </a:path>
              </a:pathLst>
            </a:custGeom>
            <a:solidFill>
              <a:srgbClr val="71A2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42" name="Google Shape;1147;p37">
              <a:extLst>
                <a:ext uri="{FF2B5EF4-FFF2-40B4-BE49-F238E27FC236}">
                  <a16:creationId xmlns:a16="http://schemas.microsoft.com/office/drawing/2014/main" id="{14467897-0224-42EA-80FF-CABF0C75872F}"/>
                </a:ext>
              </a:extLst>
            </p:cNvPr>
            <p:cNvSpPr/>
            <p:nvPr/>
          </p:nvSpPr>
          <p:spPr>
            <a:xfrm>
              <a:off x="-12352850" y="3802125"/>
              <a:ext cx="63050" cy="186150"/>
            </a:xfrm>
            <a:custGeom>
              <a:avLst/>
              <a:gdLst/>
              <a:ahLst/>
              <a:cxnLst/>
              <a:rect l="l" t="t" r="r" b="b"/>
              <a:pathLst>
                <a:path w="2522" h="7446" extrusionOk="0">
                  <a:moveTo>
                    <a:pt x="2092" y="0"/>
                  </a:moveTo>
                  <a:cubicBezTo>
                    <a:pt x="2035" y="0"/>
                    <a:pt x="1976" y="10"/>
                    <a:pt x="1923" y="37"/>
                  </a:cubicBezTo>
                  <a:lnTo>
                    <a:pt x="1" y="982"/>
                  </a:lnTo>
                  <a:lnTo>
                    <a:pt x="1" y="6464"/>
                  </a:lnTo>
                  <a:lnTo>
                    <a:pt x="1923" y="7409"/>
                  </a:lnTo>
                  <a:cubicBezTo>
                    <a:pt x="1976" y="7435"/>
                    <a:pt x="2035" y="7445"/>
                    <a:pt x="2092" y="7445"/>
                  </a:cubicBezTo>
                  <a:cubicBezTo>
                    <a:pt x="2170" y="7445"/>
                    <a:pt x="2246" y="7427"/>
                    <a:pt x="2301" y="7409"/>
                  </a:cubicBezTo>
                  <a:cubicBezTo>
                    <a:pt x="2427" y="7314"/>
                    <a:pt x="2521" y="7220"/>
                    <a:pt x="2521" y="7062"/>
                  </a:cubicBezTo>
                  <a:lnTo>
                    <a:pt x="2521" y="415"/>
                  </a:lnTo>
                  <a:cubicBezTo>
                    <a:pt x="2521" y="257"/>
                    <a:pt x="2427" y="131"/>
                    <a:pt x="2301" y="37"/>
                  </a:cubicBezTo>
                  <a:cubicBezTo>
                    <a:pt x="2246" y="18"/>
                    <a:pt x="2170" y="0"/>
                    <a:pt x="2092" y="0"/>
                  </a:cubicBezTo>
                  <a:close/>
                </a:path>
              </a:pathLst>
            </a:custGeom>
            <a:solidFill>
              <a:srgbClr val="71A2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grpSp>
    </p:spTree>
    <p:extLst>
      <p:ext uri="{BB962C8B-B14F-4D97-AF65-F5344CB8AC3E}">
        <p14:creationId xmlns:p14="http://schemas.microsoft.com/office/powerpoint/2010/main" val="19493229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42" presetClass="entr" presetSubtype="0" fill="hold" nodeType="after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1000"/>
                                        <p:tgtEl>
                                          <p:spTgt spid="31"/>
                                        </p:tgtEl>
                                      </p:cBhvr>
                                    </p:animEffect>
                                    <p:anim calcmode="lin" valueType="num">
                                      <p:cBhvr>
                                        <p:cTn id="31" dur="1000" fill="hold"/>
                                        <p:tgtEl>
                                          <p:spTgt spid="31"/>
                                        </p:tgtEl>
                                        <p:attrNameLst>
                                          <p:attrName>ppt_x</p:attrName>
                                        </p:attrNameLst>
                                      </p:cBhvr>
                                      <p:tavLst>
                                        <p:tav tm="0">
                                          <p:val>
                                            <p:strVal val="#ppt_x"/>
                                          </p:val>
                                        </p:tav>
                                        <p:tav tm="100000">
                                          <p:val>
                                            <p:strVal val="#ppt_x"/>
                                          </p:val>
                                        </p:tav>
                                      </p:tavLst>
                                    </p:anim>
                                    <p:anim calcmode="lin" valueType="num">
                                      <p:cBhvr>
                                        <p:cTn id="32" dur="1000" fill="hold"/>
                                        <p:tgtEl>
                                          <p:spTgt spid="31"/>
                                        </p:tgtEl>
                                        <p:attrNameLst>
                                          <p:attrName>ppt_y</p:attrName>
                                        </p:attrNameLst>
                                      </p:cBhvr>
                                      <p:tavLst>
                                        <p:tav tm="0">
                                          <p:val>
                                            <p:strVal val="#ppt_y+.1"/>
                                          </p:val>
                                        </p:tav>
                                        <p:tav tm="100000">
                                          <p:val>
                                            <p:strVal val="#ppt_y"/>
                                          </p:val>
                                        </p:tav>
                                      </p:tavLst>
                                    </p:anim>
                                  </p:childTnLst>
                                </p:cTn>
                              </p:par>
                            </p:childTnLst>
                          </p:cTn>
                        </p:par>
                        <p:par>
                          <p:cTn id="33" fill="hold">
                            <p:stCondLst>
                              <p:cond delay="3000"/>
                            </p:stCondLst>
                            <p:childTnLst>
                              <p:par>
                                <p:cTn id="34" presetID="42" presetClass="entr" presetSubtype="0"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1000"/>
                                        <p:tgtEl>
                                          <p:spTgt spid="24"/>
                                        </p:tgtEl>
                                      </p:cBhvr>
                                    </p:animEffect>
                                    <p:anim calcmode="lin" valueType="num">
                                      <p:cBhvr>
                                        <p:cTn id="44" dur="1000" fill="hold"/>
                                        <p:tgtEl>
                                          <p:spTgt spid="24"/>
                                        </p:tgtEl>
                                        <p:attrNameLst>
                                          <p:attrName>ppt_x</p:attrName>
                                        </p:attrNameLst>
                                      </p:cBhvr>
                                      <p:tavLst>
                                        <p:tav tm="0">
                                          <p:val>
                                            <p:strVal val="#ppt_x"/>
                                          </p:val>
                                        </p:tav>
                                        <p:tav tm="100000">
                                          <p:val>
                                            <p:strVal val="#ppt_x"/>
                                          </p:val>
                                        </p:tav>
                                      </p:tavLst>
                                    </p:anim>
                                    <p:anim calcmode="lin" valueType="num">
                                      <p:cBhvr>
                                        <p:cTn id="4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1000"/>
                                        <p:tgtEl>
                                          <p:spTgt spid="25"/>
                                        </p:tgtEl>
                                      </p:cBhvr>
                                    </p:animEffect>
                                    <p:anim calcmode="lin" valueType="num">
                                      <p:cBhvr>
                                        <p:cTn id="51" dur="1000" fill="hold"/>
                                        <p:tgtEl>
                                          <p:spTgt spid="25"/>
                                        </p:tgtEl>
                                        <p:attrNameLst>
                                          <p:attrName>ppt_x</p:attrName>
                                        </p:attrNameLst>
                                      </p:cBhvr>
                                      <p:tavLst>
                                        <p:tav tm="0">
                                          <p:val>
                                            <p:strVal val="#ppt_x"/>
                                          </p:val>
                                        </p:tav>
                                        <p:tav tm="100000">
                                          <p:val>
                                            <p:strVal val="#ppt_x"/>
                                          </p:val>
                                        </p:tav>
                                      </p:tavLst>
                                    </p:anim>
                                    <p:anim calcmode="lin" valueType="num">
                                      <p:cBhvr>
                                        <p:cTn id="5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1000"/>
                                        <p:tgtEl>
                                          <p:spTgt spid="26"/>
                                        </p:tgtEl>
                                      </p:cBhvr>
                                    </p:animEffect>
                                    <p:anim calcmode="lin" valueType="num">
                                      <p:cBhvr>
                                        <p:cTn id="58" dur="1000" fill="hold"/>
                                        <p:tgtEl>
                                          <p:spTgt spid="26"/>
                                        </p:tgtEl>
                                        <p:attrNameLst>
                                          <p:attrName>ppt_x</p:attrName>
                                        </p:attrNameLst>
                                      </p:cBhvr>
                                      <p:tavLst>
                                        <p:tav tm="0">
                                          <p:val>
                                            <p:strVal val="#ppt_x"/>
                                          </p:val>
                                        </p:tav>
                                        <p:tav tm="100000">
                                          <p:val>
                                            <p:strVal val="#ppt_x"/>
                                          </p:val>
                                        </p:tav>
                                      </p:tavLst>
                                    </p:anim>
                                    <p:anim calcmode="lin" valueType="num">
                                      <p:cBhvr>
                                        <p:cTn id="5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24" grpId="0"/>
      <p:bldP spid="25" grpId="0"/>
      <p:bldP spid="2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sp>
        <p:nvSpPr>
          <p:cNvPr id="2" name="矩形: 圆角 3">
            <a:extLst>
              <a:ext uri="{FF2B5EF4-FFF2-40B4-BE49-F238E27FC236}">
                <a16:creationId xmlns:a16="http://schemas.microsoft.com/office/drawing/2014/main" id="{CBABE451-5B20-43A7-99D6-E821F73F058B}"/>
              </a:ext>
            </a:extLst>
          </p:cNvPr>
          <p:cNvSpPr/>
          <p:nvPr/>
        </p:nvSpPr>
        <p:spPr>
          <a:xfrm>
            <a:off x="457200" y="401320"/>
            <a:ext cx="11277600" cy="6055360"/>
          </a:xfrm>
          <a:prstGeom prst="roundRect">
            <a:avLst>
              <a:gd name="adj" fmla="val 9284"/>
            </a:avLst>
          </a:prstGeom>
          <a:solidFill>
            <a:schemeClr val="bg1">
              <a:alpha val="84000"/>
            </a:schemeClr>
          </a:solidFill>
          <a:ln w="38100">
            <a:solidFill>
              <a:srgbClr val="BA5A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3" name="TextBox 41"/>
          <p:cNvSpPr txBox="1">
            <a:spLocks noChangeArrowheads="1"/>
          </p:cNvSpPr>
          <p:nvPr/>
        </p:nvSpPr>
        <p:spPr bwMode="auto">
          <a:xfrm>
            <a:off x="791643" y="647408"/>
            <a:ext cx="1057910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4000" b="1" dirty="0" err="1">
                <a:solidFill>
                  <a:schemeClr val="accent2">
                    <a:lumMod val="75000"/>
                  </a:schemeClr>
                </a:solidFill>
              </a:rPr>
              <a:t>Bài</a:t>
            </a:r>
            <a:r>
              <a:rPr lang="en-US" altLang="en-US" sz="4000" b="1" dirty="0">
                <a:solidFill>
                  <a:schemeClr val="accent2">
                    <a:lumMod val="75000"/>
                  </a:schemeClr>
                </a:solidFill>
              </a:rPr>
              <a:t> 2: </a:t>
            </a:r>
            <a:r>
              <a:rPr lang="en-US" altLang="en-US" b="1" dirty="0" err="1">
                <a:solidFill>
                  <a:schemeClr val="accent1">
                    <a:lumMod val="50000"/>
                  </a:schemeClr>
                </a:solidFill>
              </a:rPr>
              <a:t>Kể</a:t>
            </a:r>
            <a:r>
              <a:rPr lang="en-US" altLang="en-US" b="1" dirty="0">
                <a:solidFill>
                  <a:schemeClr val="accent1">
                    <a:lumMod val="50000"/>
                  </a:schemeClr>
                </a:solidFill>
              </a:rPr>
              <a:t> </a:t>
            </a:r>
            <a:r>
              <a:rPr lang="en-US" altLang="en-US" b="1" dirty="0" err="1">
                <a:solidFill>
                  <a:schemeClr val="accent1">
                    <a:lumMod val="50000"/>
                  </a:schemeClr>
                </a:solidFill>
              </a:rPr>
              <a:t>về</a:t>
            </a:r>
            <a:r>
              <a:rPr lang="en-US" altLang="en-US" b="1" dirty="0">
                <a:solidFill>
                  <a:schemeClr val="accent1">
                    <a:lumMod val="50000"/>
                  </a:schemeClr>
                </a:solidFill>
              </a:rPr>
              <a:t> </a:t>
            </a:r>
            <a:r>
              <a:rPr lang="en-US" altLang="en-US" b="1" dirty="0" err="1">
                <a:solidFill>
                  <a:schemeClr val="accent1">
                    <a:lumMod val="50000"/>
                  </a:schemeClr>
                </a:solidFill>
              </a:rPr>
              <a:t>các</a:t>
            </a:r>
            <a:r>
              <a:rPr lang="en-US" altLang="en-US" b="1" dirty="0">
                <a:solidFill>
                  <a:schemeClr val="accent1">
                    <a:lumMod val="50000"/>
                  </a:schemeClr>
                </a:solidFill>
              </a:rPr>
              <a:t> </a:t>
            </a:r>
            <a:r>
              <a:rPr lang="en-US" altLang="en-US" b="1" dirty="0" err="1">
                <a:solidFill>
                  <a:schemeClr val="accent1">
                    <a:lumMod val="50000"/>
                  </a:schemeClr>
                </a:solidFill>
              </a:rPr>
              <a:t>bạn</a:t>
            </a:r>
            <a:r>
              <a:rPr lang="en-US" altLang="en-US" b="1" dirty="0">
                <a:solidFill>
                  <a:schemeClr val="accent1">
                    <a:lumMod val="50000"/>
                  </a:schemeClr>
                </a:solidFill>
              </a:rPr>
              <a:t> </a:t>
            </a:r>
            <a:r>
              <a:rPr lang="en-US" altLang="en-US" b="1" dirty="0" err="1">
                <a:solidFill>
                  <a:schemeClr val="accent1">
                    <a:lumMod val="50000"/>
                  </a:schemeClr>
                </a:solidFill>
              </a:rPr>
              <a:t>trong</a:t>
            </a:r>
            <a:r>
              <a:rPr lang="en-US" altLang="en-US" b="1" dirty="0">
                <a:solidFill>
                  <a:schemeClr val="accent1">
                    <a:lumMod val="50000"/>
                  </a:schemeClr>
                </a:solidFill>
              </a:rPr>
              <a:t> </a:t>
            </a:r>
            <a:r>
              <a:rPr lang="en-US" altLang="en-US" b="1" dirty="0" err="1">
                <a:solidFill>
                  <a:schemeClr val="accent1">
                    <a:lumMod val="50000"/>
                  </a:schemeClr>
                </a:solidFill>
              </a:rPr>
              <a:t>tổ</a:t>
            </a:r>
            <a:r>
              <a:rPr lang="en-US" altLang="en-US" b="1" dirty="0">
                <a:solidFill>
                  <a:schemeClr val="accent1">
                    <a:lumMod val="50000"/>
                  </a:schemeClr>
                </a:solidFill>
              </a:rPr>
              <a:t> </a:t>
            </a:r>
            <a:r>
              <a:rPr lang="en-US" altLang="en-US" b="1" dirty="0" err="1">
                <a:solidFill>
                  <a:schemeClr val="accent1">
                    <a:lumMod val="50000"/>
                  </a:schemeClr>
                </a:solidFill>
              </a:rPr>
              <a:t>em</a:t>
            </a:r>
            <a:r>
              <a:rPr lang="en-US" altLang="en-US" b="1" dirty="0">
                <a:solidFill>
                  <a:schemeClr val="accent1">
                    <a:lumMod val="50000"/>
                  </a:schemeClr>
                </a:solidFill>
              </a:rPr>
              <a:t>, </a:t>
            </a:r>
            <a:r>
              <a:rPr lang="en-US" altLang="en-US" b="1" dirty="0" err="1">
                <a:solidFill>
                  <a:schemeClr val="accent1">
                    <a:lumMod val="50000"/>
                  </a:schemeClr>
                </a:solidFill>
              </a:rPr>
              <a:t>trong</a:t>
            </a:r>
            <a:r>
              <a:rPr lang="en-US" altLang="en-US" b="1" dirty="0">
                <a:solidFill>
                  <a:schemeClr val="accent1">
                    <a:lumMod val="50000"/>
                  </a:schemeClr>
                </a:solidFill>
              </a:rPr>
              <a:t> </a:t>
            </a:r>
            <a:r>
              <a:rPr lang="en-US" altLang="en-US" b="1" dirty="0" err="1">
                <a:solidFill>
                  <a:schemeClr val="accent1">
                    <a:lumMod val="50000"/>
                  </a:schemeClr>
                </a:solidFill>
              </a:rPr>
              <a:t>lời</a:t>
            </a:r>
            <a:r>
              <a:rPr lang="en-US" altLang="en-US" b="1" dirty="0">
                <a:solidFill>
                  <a:schemeClr val="accent1">
                    <a:lumMod val="50000"/>
                  </a:schemeClr>
                </a:solidFill>
              </a:rPr>
              <a:t> </a:t>
            </a:r>
            <a:r>
              <a:rPr lang="en-US" altLang="en-US" b="1" dirty="0" err="1">
                <a:solidFill>
                  <a:schemeClr val="accent1">
                    <a:lumMod val="50000"/>
                  </a:schemeClr>
                </a:solidFill>
              </a:rPr>
              <a:t>kể</a:t>
            </a:r>
            <a:r>
              <a:rPr lang="en-US" altLang="en-US" b="1" dirty="0">
                <a:solidFill>
                  <a:schemeClr val="accent1">
                    <a:lumMod val="50000"/>
                  </a:schemeClr>
                </a:solidFill>
              </a:rPr>
              <a:t> </a:t>
            </a:r>
            <a:r>
              <a:rPr lang="en-US" altLang="en-US" b="1" dirty="0" err="1">
                <a:solidFill>
                  <a:schemeClr val="accent1">
                    <a:lumMod val="50000"/>
                  </a:schemeClr>
                </a:solidFill>
              </a:rPr>
              <a:t>có</a:t>
            </a:r>
            <a:r>
              <a:rPr lang="en-US" altLang="en-US" b="1" dirty="0">
                <a:solidFill>
                  <a:schemeClr val="accent1">
                    <a:lumMod val="50000"/>
                  </a:schemeClr>
                </a:solidFill>
              </a:rPr>
              <a:t> </a:t>
            </a:r>
            <a:r>
              <a:rPr lang="en-US" altLang="en-US" b="1" dirty="0" err="1">
                <a:solidFill>
                  <a:schemeClr val="accent1">
                    <a:lumMod val="50000"/>
                  </a:schemeClr>
                </a:solidFill>
              </a:rPr>
              <a:t>sử</a:t>
            </a:r>
            <a:r>
              <a:rPr lang="en-US" altLang="en-US" b="1" dirty="0">
                <a:solidFill>
                  <a:schemeClr val="accent1">
                    <a:lumMod val="50000"/>
                  </a:schemeClr>
                </a:solidFill>
              </a:rPr>
              <a:t> </a:t>
            </a:r>
            <a:r>
              <a:rPr lang="en-US" altLang="en-US" b="1" dirty="0" err="1">
                <a:solidFill>
                  <a:schemeClr val="accent1">
                    <a:lumMod val="50000"/>
                  </a:schemeClr>
                </a:solidFill>
              </a:rPr>
              <a:t>dụng</a:t>
            </a:r>
            <a:r>
              <a:rPr lang="en-US" altLang="en-US" b="1" dirty="0">
                <a:solidFill>
                  <a:schemeClr val="accent1">
                    <a:lumMod val="50000"/>
                  </a:schemeClr>
                </a:solidFill>
              </a:rPr>
              <a:t> </a:t>
            </a:r>
            <a:r>
              <a:rPr lang="en-US" altLang="en-US" b="1" dirty="0" err="1">
                <a:solidFill>
                  <a:schemeClr val="accent1">
                    <a:lumMod val="50000"/>
                  </a:schemeClr>
                </a:solidFill>
              </a:rPr>
              <a:t>một</a:t>
            </a:r>
            <a:r>
              <a:rPr lang="en-US" altLang="en-US" b="1" dirty="0">
                <a:solidFill>
                  <a:schemeClr val="accent1">
                    <a:lumMod val="50000"/>
                  </a:schemeClr>
                </a:solidFill>
              </a:rPr>
              <a:t> </a:t>
            </a:r>
            <a:r>
              <a:rPr lang="en-US" altLang="en-US" b="1" dirty="0" err="1">
                <a:solidFill>
                  <a:schemeClr val="accent1">
                    <a:lumMod val="50000"/>
                  </a:schemeClr>
                </a:solidFill>
              </a:rPr>
              <a:t>số</a:t>
            </a:r>
            <a:r>
              <a:rPr lang="en-US" altLang="en-US" b="1" dirty="0">
                <a:solidFill>
                  <a:schemeClr val="accent1">
                    <a:lumMod val="50000"/>
                  </a:schemeClr>
                </a:solidFill>
              </a:rPr>
              <a:t> </a:t>
            </a:r>
            <a:r>
              <a:rPr lang="en-US" altLang="en-US" b="1" dirty="0" err="1">
                <a:solidFill>
                  <a:schemeClr val="accent1">
                    <a:lumMod val="50000"/>
                  </a:schemeClr>
                </a:solidFill>
              </a:rPr>
              <a:t>câu</a:t>
            </a:r>
            <a:r>
              <a:rPr lang="en-US" altLang="en-US" b="1" dirty="0">
                <a:solidFill>
                  <a:schemeClr val="accent1">
                    <a:lumMod val="50000"/>
                  </a:schemeClr>
                </a:solidFill>
              </a:rPr>
              <a:t> </a:t>
            </a:r>
            <a:r>
              <a:rPr lang="en-US" altLang="en-US" b="1" dirty="0" err="1">
                <a:solidFill>
                  <a:schemeClr val="accent1">
                    <a:lumMod val="50000"/>
                  </a:schemeClr>
                </a:solidFill>
              </a:rPr>
              <a:t>kể</a:t>
            </a:r>
            <a:r>
              <a:rPr lang="en-US" altLang="en-US" b="1" dirty="0">
                <a:solidFill>
                  <a:schemeClr val="accent1">
                    <a:lumMod val="50000"/>
                  </a:schemeClr>
                </a:solidFill>
              </a:rPr>
              <a:t> </a:t>
            </a:r>
            <a:r>
              <a:rPr lang="en-US" altLang="en-US" b="1" i="1" dirty="0">
                <a:solidFill>
                  <a:schemeClr val="accent1">
                    <a:lumMod val="50000"/>
                  </a:schemeClr>
                </a:solidFill>
              </a:rPr>
              <a:t>Ai </a:t>
            </a:r>
            <a:r>
              <a:rPr lang="en-US" altLang="en-US" b="1" i="1" dirty="0" err="1">
                <a:solidFill>
                  <a:schemeClr val="accent1">
                    <a:lumMod val="50000"/>
                  </a:schemeClr>
                </a:solidFill>
              </a:rPr>
              <a:t>thế</a:t>
            </a:r>
            <a:r>
              <a:rPr lang="en-US" altLang="en-US" b="1" i="1" dirty="0">
                <a:solidFill>
                  <a:schemeClr val="accent1">
                    <a:lumMod val="50000"/>
                  </a:schemeClr>
                </a:solidFill>
              </a:rPr>
              <a:t> </a:t>
            </a:r>
            <a:r>
              <a:rPr lang="en-US" altLang="en-US" b="1" i="1" dirty="0" err="1">
                <a:solidFill>
                  <a:schemeClr val="accent1">
                    <a:lumMod val="50000"/>
                  </a:schemeClr>
                </a:solidFill>
              </a:rPr>
              <a:t>nào</a:t>
            </a:r>
            <a:r>
              <a:rPr lang="en-US" altLang="en-US" b="1" i="1" dirty="0">
                <a:solidFill>
                  <a:schemeClr val="accent1">
                    <a:lumMod val="50000"/>
                  </a:schemeClr>
                </a:solidFill>
              </a:rPr>
              <a:t>?</a:t>
            </a:r>
          </a:p>
        </p:txBody>
      </p:sp>
      <p:sp>
        <p:nvSpPr>
          <p:cNvPr id="26" name="Google Shape;1131;p37">
            <a:extLst>
              <a:ext uri="{FF2B5EF4-FFF2-40B4-BE49-F238E27FC236}">
                <a16:creationId xmlns:a16="http://schemas.microsoft.com/office/drawing/2014/main" id="{91EA2B67-2DFB-43FF-A762-7B7552CEB7DF}"/>
              </a:ext>
            </a:extLst>
          </p:cNvPr>
          <p:cNvSpPr txBox="1"/>
          <p:nvPr/>
        </p:nvSpPr>
        <p:spPr>
          <a:xfrm>
            <a:off x="1288947" y="2699643"/>
            <a:ext cx="10081795" cy="2145687"/>
          </a:xfrm>
          <a:prstGeom prst="rect">
            <a:avLst/>
          </a:prstGeom>
          <a:noFill/>
          <a:ln>
            <a:noFill/>
          </a:ln>
        </p:spPr>
        <p:txBody>
          <a:bodyPr spcFirstLastPara="1" wrap="square" lIns="121900" tIns="121900" rIns="121900" bIns="121900" anchor="t" anchorCtr="0">
            <a:noAutofit/>
          </a:bodyPr>
          <a:lstStyle/>
          <a:p>
            <a:pPr marL="0" marR="0" lvl="0" indent="0" algn="just" defTabSz="1219170" rtl="0" eaLnBrk="1" fontAlgn="auto" latinLnBrk="0" hangingPunct="1">
              <a:lnSpc>
                <a:spcPct val="100000"/>
              </a:lnSpc>
              <a:spcBef>
                <a:spcPts val="0"/>
              </a:spcBef>
              <a:spcAft>
                <a:spcPts val="267"/>
              </a:spcAft>
              <a:buClr>
                <a:srgbClr val="000000"/>
              </a:buClr>
              <a:buSzPts val="1100"/>
              <a:buFontTx/>
              <a:buNone/>
              <a:tabLst/>
              <a:defRPr/>
            </a:pPr>
            <a:r>
              <a:rPr kumimoji="0" lang="en-US" sz="24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	Xin</a:t>
            </a:r>
            <a:r>
              <a:rPr kumimoji="0" lang="en" sz="24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 chào</a:t>
            </a:r>
            <a:r>
              <a:rPr lang="en" sz="2400" kern="0" dirty="0">
                <a:solidFill>
                  <a:srgbClr val="000000"/>
                </a:solidFill>
                <a:latin typeface="UVN Saigon" panose="00000400000000000000" pitchFamily="2" charset="0"/>
                <a:ea typeface="字魂70号-灵悦黑体" panose="00000500000000000000" pitchFamily="2" charset="-122"/>
                <a:cs typeface="Roboto"/>
                <a:sym typeface="字魂70号-灵悦黑体" panose="00000500000000000000" pitchFamily="2" charset="-122"/>
              </a:rPr>
              <a:t>, mình đến từ tổ 2, trong tổ mình có tất cả 4 bạn: bạn An, Khang, Minh và Vũ. Bạn Khang xinh đẹp và rất ngoan hiền. Bạn Khang tuy kháu khỉnh nhưng rất tốt bụng. Minh thân với Khang nhất lớp và là học sinh giỏi nhất lớp em. Cuối cùng là bạn Vũ, Vũ đẹp trai và rất thông minh. Tuy các bạn mỗi người một tính tình khác nhau nhưng tổ em lúc nào cũng đoàn kết và giúp đỡ lẫn nhau.</a:t>
            </a:r>
            <a:endParaRPr kumimoji="0" sz="24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endParaRPr>
          </a:p>
        </p:txBody>
      </p:sp>
      <p:sp>
        <p:nvSpPr>
          <p:cNvPr id="43" name="Google Shape;1131;p37">
            <a:extLst>
              <a:ext uri="{FF2B5EF4-FFF2-40B4-BE49-F238E27FC236}">
                <a16:creationId xmlns:a16="http://schemas.microsoft.com/office/drawing/2014/main" id="{91EA2B67-2DFB-43FF-A762-7B7552CEB7DF}"/>
              </a:ext>
            </a:extLst>
          </p:cNvPr>
          <p:cNvSpPr txBox="1"/>
          <p:nvPr/>
        </p:nvSpPr>
        <p:spPr>
          <a:xfrm>
            <a:off x="1288948" y="1975743"/>
            <a:ext cx="10081795" cy="2145687"/>
          </a:xfrm>
          <a:prstGeom prst="rect">
            <a:avLst/>
          </a:prstGeom>
          <a:noFill/>
          <a:ln>
            <a:noFill/>
          </a:ln>
        </p:spPr>
        <p:txBody>
          <a:bodyPr spcFirstLastPara="1" wrap="square" lIns="121900" tIns="121900" rIns="121900" bIns="121900" anchor="t" anchorCtr="0">
            <a:noAutofit/>
          </a:bodyPr>
          <a:lstStyle/>
          <a:p>
            <a:pPr marL="0" marR="0" lvl="0" indent="0" algn="just" defTabSz="1219170" rtl="0" eaLnBrk="1" fontAlgn="auto" latinLnBrk="0" hangingPunct="1">
              <a:lnSpc>
                <a:spcPct val="100000"/>
              </a:lnSpc>
              <a:spcBef>
                <a:spcPts val="0"/>
              </a:spcBef>
              <a:spcAft>
                <a:spcPts val="267"/>
              </a:spcAft>
              <a:buClr>
                <a:srgbClr val="000000"/>
              </a:buClr>
              <a:buSzPts val="1100"/>
              <a:buFontTx/>
              <a:buNone/>
              <a:tabLst/>
              <a:defRPr/>
            </a:pPr>
            <a:r>
              <a:rPr kumimoji="0" lang="en-US" sz="3200" b="1" i="0" u="none" strike="noStrike" kern="0" cap="none" spc="0" normalizeH="0" baseline="0" noProof="0" dirty="0" err="1">
                <a:ln>
                  <a:noFill/>
                </a:ln>
                <a:solidFill>
                  <a:schemeClr val="accent4">
                    <a:lumMod val="75000"/>
                  </a:schemeClr>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Mẫu</a:t>
            </a:r>
            <a:r>
              <a:rPr kumimoji="0" lang="en-US" sz="3200" b="1" i="0" u="none" strike="noStrike" kern="0" cap="none" spc="0" normalizeH="0" baseline="0" noProof="0" dirty="0">
                <a:ln>
                  <a:noFill/>
                </a:ln>
                <a:solidFill>
                  <a:schemeClr val="accent4">
                    <a:lumMod val="75000"/>
                  </a:schemeClr>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a:t>
            </a:r>
            <a:endParaRPr kumimoji="0" sz="3200" b="1" i="0" u="none" strike="noStrike" kern="0" cap="none" spc="0" normalizeH="0" baseline="0" noProof="0" dirty="0">
              <a:ln>
                <a:noFill/>
              </a:ln>
              <a:solidFill>
                <a:schemeClr val="accent4">
                  <a:lumMod val="75000"/>
                </a:schemeClr>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endParaRPr>
          </a:p>
        </p:txBody>
      </p:sp>
    </p:spTree>
    <p:extLst>
      <p:ext uri="{BB962C8B-B14F-4D97-AF65-F5344CB8AC3E}">
        <p14:creationId xmlns:p14="http://schemas.microsoft.com/office/powerpoint/2010/main" val="39941599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1000"/>
                                        <p:tgtEl>
                                          <p:spTgt spid="43"/>
                                        </p:tgtEl>
                                      </p:cBhvr>
                                    </p:animEffect>
                                    <p:anim calcmode="lin" valueType="num">
                                      <p:cBhvr>
                                        <p:cTn id="19" dur="1000" fill="hold"/>
                                        <p:tgtEl>
                                          <p:spTgt spid="43"/>
                                        </p:tgtEl>
                                        <p:attrNameLst>
                                          <p:attrName>ppt_x</p:attrName>
                                        </p:attrNameLst>
                                      </p:cBhvr>
                                      <p:tavLst>
                                        <p:tav tm="0">
                                          <p:val>
                                            <p:strVal val="#ppt_x"/>
                                          </p:val>
                                        </p:tav>
                                        <p:tav tm="100000">
                                          <p:val>
                                            <p:strVal val="#ppt_x"/>
                                          </p:val>
                                        </p:tav>
                                      </p:tavLst>
                                    </p:anim>
                                    <p:anim calcmode="lin" valueType="num">
                                      <p:cBhvr>
                                        <p:cTn id="20" dur="1000" fill="hold"/>
                                        <p:tgtEl>
                                          <p:spTgt spid="43"/>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26" grpId="0"/>
      <p:bldP spid="4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4463390-51BD-4EA2-A4DB-20539FE0E832}"/>
              </a:ext>
            </a:extLst>
          </p:cNvPr>
          <p:cNvPicPr>
            <a:picLocks noChangeAspect="1"/>
          </p:cNvPicPr>
          <p:nvPr/>
        </p:nvPicPr>
        <p:blipFill rotWithShape="1">
          <a:blip r:embed="rId3">
            <a:extLst>
              <a:ext uri="{28A0092B-C50C-407E-A947-70E740481C1C}">
                <a14:useLocalDpi xmlns:a14="http://schemas.microsoft.com/office/drawing/2010/main" val="0"/>
              </a:ext>
            </a:extLst>
          </a:blip>
          <a:srcRect l="16667"/>
          <a:stretch/>
        </p:blipFill>
        <p:spPr>
          <a:xfrm>
            <a:off x="0" y="0"/>
            <a:ext cx="12192000" cy="6858000"/>
          </a:xfrm>
          <a:prstGeom prst="rect">
            <a:avLst/>
          </a:prstGeom>
        </p:spPr>
      </p:pic>
      <p:pic>
        <p:nvPicPr>
          <p:cNvPr id="6" name="图片 5">
            <a:extLst>
              <a:ext uri="{FF2B5EF4-FFF2-40B4-BE49-F238E27FC236}">
                <a16:creationId xmlns:a16="http://schemas.microsoft.com/office/drawing/2014/main" id="{BF934464-66E2-4DA7-8DE9-EC42E91EDEB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2785"/>
          <a:stretch/>
        </p:blipFill>
        <p:spPr>
          <a:xfrm>
            <a:off x="4894161" y="1574157"/>
            <a:ext cx="7390151" cy="5706318"/>
          </a:xfrm>
          <a:prstGeom prst="rect">
            <a:avLst/>
          </a:prstGeom>
        </p:spPr>
      </p:pic>
      <p:pic>
        <p:nvPicPr>
          <p:cNvPr id="13" name="图片 12">
            <a:extLst>
              <a:ext uri="{FF2B5EF4-FFF2-40B4-BE49-F238E27FC236}">
                <a16:creationId xmlns:a16="http://schemas.microsoft.com/office/drawing/2014/main" id="{ADAEEE36-4AED-47EB-BB10-1B7B70AA30B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75049"/>
          <a:stretch/>
        </p:blipFill>
        <p:spPr>
          <a:xfrm>
            <a:off x="0" y="0"/>
            <a:ext cx="5821680" cy="2179037"/>
          </a:xfrm>
          <a:prstGeom prst="rect">
            <a:avLst/>
          </a:prstGeom>
        </p:spPr>
      </p:pic>
      <p:sp>
        <p:nvSpPr>
          <p:cNvPr id="7" name="文本框 6">
            <a:extLst>
              <a:ext uri="{FF2B5EF4-FFF2-40B4-BE49-F238E27FC236}">
                <a16:creationId xmlns:a16="http://schemas.microsoft.com/office/drawing/2014/main" id="{9E13FF02-9C7F-4687-A17B-930B212ED7E8}"/>
              </a:ext>
            </a:extLst>
          </p:cNvPr>
          <p:cNvSpPr txBox="1"/>
          <p:nvPr/>
        </p:nvSpPr>
        <p:spPr>
          <a:xfrm>
            <a:off x="1480530" y="1771063"/>
            <a:ext cx="253902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9600" noProof="0" dirty="0" err="1">
                <a:solidFill>
                  <a:srgbClr val="683900"/>
                </a:solidFill>
                <a:latin typeface="UVN Moi Hong" panose="03050602040405050B04" pitchFamily="66" charset="0"/>
                <a:ea typeface="字魂151号-联盟综艺体" panose="00000500000000000000" pitchFamily="2" charset="-122"/>
              </a:rPr>
              <a:t>Tạm</a:t>
            </a:r>
            <a:r>
              <a:rPr lang="en-US" altLang="zh-CN" sz="9600" noProof="0" dirty="0">
                <a:solidFill>
                  <a:srgbClr val="683900"/>
                </a:solidFill>
                <a:latin typeface="UVN Moi Hong" panose="03050602040405050B04" pitchFamily="66" charset="0"/>
                <a:ea typeface="字魂151号-联盟综艺体" panose="00000500000000000000" pitchFamily="2" charset="-122"/>
              </a:rPr>
              <a:t> </a:t>
            </a:r>
            <a:r>
              <a:rPr lang="en-US" altLang="zh-CN" sz="9600" noProof="0" dirty="0" err="1">
                <a:solidFill>
                  <a:srgbClr val="683900"/>
                </a:solidFill>
                <a:latin typeface="UVN Moi Hong" panose="03050602040405050B04" pitchFamily="66" charset="0"/>
                <a:ea typeface="字魂151号-联盟综艺体" panose="00000500000000000000" pitchFamily="2" charset="-122"/>
              </a:rPr>
              <a:t>biệt</a:t>
            </a:r>
            <a:r>
              <a:rPr lang="en-US" altLang="zh-CN" sz="9600" noProof="0" dirty="0">
                <a:solidFill>
                  <a:srgbClr val="683900"/>
                </a:solidFill>
                <a:latin typeface="UVN Moi Hong" panose="03050602040405050B04" pitchFamily="66" charset="0"/>
                <a:ea typeface="字魂151号-联盟综艺体" panose="00000500000000000000" pitchFamily="2" charset="-122"/>
              </a:rPr>
              <a:t> </a:t>
            </a:r>
            <a:r>
              <a:rPr lang="en-US" altLang="zh-CN" sz="9600" noProof="0" dirty="0" err="1">
                <a:solidFill>
                  <a:srgbClr val="683900"/>
                </a:solidFill>
                <a:latin typeface="UVN Moi Hong" panose="03050602040405050B04" pitchFamily="66" charset="0"/>
                <a:ea typeface="字魂151号-联盟综艺体" panose="00000500000000000000" pitchFamily="2" charset="-122"/>
              </a:rPr>
              <a:t>nhé</a:t>
            </a:r>
            <a:r>
              <a:rPr lang="en-US" altLang="zh-CN" sz="9600" noProof="0" dirty="0">
                <a:solidFill>
                  <a:srgbClr val="683900"/>
                </a:solidFill>
                <a:latin typeface="UVN Moi Hong" panose="03050602040405050B04" pitchFamily="66" charset="0"/>
                <a:ea typeface="字魂151号-联盟综艺体" panose="00000500000000000000" pitchFamily="2" charset="-122"/>
              </a:rPr>
              <a:t>!</a:t>
            </a:r>
            <a:endParaRPr kumimoji="0" lang="en-US" altLang="zh-CN" sz="9600" b="0" i="0" u="none" strike="noStrike" kern="1200" cap="none" spc="0" normalizeH="0" baseline="0" noProof="0" dirty="0">
              <a:ln>
                <a:noFill/>
              </a:ln>
              <a:solidFill>
                <a:srgbClr val="683900"/>
              </a:solidFill>
              <a:effectLst/>
              <a:uLnTx/>
              <a:uFillTx/>
              <a:latin typeface="UVN Moi Hong" panose="03050602040405050B04" pitchFamily="66" charset="0"/>
              <a:ea typeface="字魂151号-联盟综艺体" panose="00000500000000000000" pitchFamily="2" charset="-122"/>
            </a:endParaRPr>
          </a:p>
        </p:txBody>
      </p:sp>
    </p:spTree>
    <p:extLst>
      <p:ext uri="{BB962C8B-B14F-4D97-AF65-F5344CB8AC3E}">
        <p14:creationId xmlns:p14="http://schemas.microsoft.com/office/powerpoint/2010/main" val="3696903892"/>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8" name="Google Shape;507;p26">
            <a:extLst>
              <a:ext uri="{FF2B5EF4-FFF2-40B4-BE49-F238E27FC236}">
                <a16:creationId xmlns:a16="http://schemas.microsoft.com/office/drawing/2014/main" id="{4B6E5E6C-EB45-426C-9CAA-08906B0FE605}"/>
              </a:ext>
            </a:extLst>
          </p:cNvPr>
          <p:cNvSpPr txBox="1"/>
          <p:nvPr/>
        </p:nvSpPr>
        <p:spPr>
          <a:xfrm>
            <a:off x="8893925" y="1877077"/>
            <a:ext cx="1603432" cy="3591752"/>
          </a:xfrm>
          <a:prstGeom prst="rect">
            <a:avLst/>
          </a:prstGeom>
          <a:solidFill>
            <a:srgbClr val="FFB16A"/>
          </a:solidFill>
          <a:ln w="28575">
            <a:solidFill>
              <a:schemeClr val="tx1"/>
            </a:solidFill>
          </a:ln>
        </p:spPr>
        <p:txBody>
          <a:bodyPr spcFirstLastPara="1" wrap="square" lIns="0" tIns="121900" rIns="0" bIns="121900" anchor="ctr" anchorCtr="0">
            <a:no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en-US" sz="32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LUYỆN</a:t>
            </a:r>
            <a:r>
              <a:rPr kumimoji="0" lang="en-US" sz="3200" b="0" i="0" u="none" strike="noStrike" kern="0" cap="none" spc="0" normalizeH="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 TẬP</a:t>
            </a:r>
            <a:endParaRPr kumimoji="0" lang="en-US" sz="32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endParaRPr>
          </a:p>
        </p:txBody>
      </p:sp>
      <p:sp>
        <p:nvSpPr>
          <p:cNvPr id="17" name="Google Shape;505;p26">
            <a:extLst>
              <a:ext uri="{FF2B5EF4-FFF2-40B4-BE49-F238E27FC236}">
                <a16:creationId xmlns:a16="http://schemas.microsoft.com/office/drawing/2014/main" id="{C6B7010C-0554-4D8D-98FD-A5359F5BC6C5}"/>
              </a:ext>
            </a:extLst>
          </p:cNvPr>
          <p:cNvSpPr txBox="1"/>
          <p:nvPr/>
        </p:nvSpPr>
        <p:spPr>
          <a:xfrm>
            <a:off x="6369676" y="1825388"/>
            <a:ext cx="1603448" cy="3643441"/>
          </a:xfrm>
          <a:prstGeom prst="rect">
            <a:avLst/>
          </a:prstGeom>
          <a:solidFill>
            <a:srgbClr val="939B61"/>
          </a:solidFill>
          <a:ln w="28575">
            <a:solidFill>
              <a:schemeClr val="tx1"/>
            </a:solidFill>
          </a:ln>
        </p:spPr>
        <p:txBody>
          <a:bodyPr spcFirstLastPara="1" wrap="square" lIns="0" tIns="121900" rIns="0" bIns="121900" anchor="ctr" anchorCtr="0">
            <a:no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lang="en-US" sz="3200" kern="0" dirty="0">
                <a:solidFill>
                  <a:srgbClr val="000000"/>
                </a:solidFill>
                <a:latin typeface="UVN Saigon" panose="00000400000000000000" pitchFamily="2" charset="0"/>
                <a:ea typeface="字魂70号-灵悦黑体" panose="00000500000000000000" pitchFamily="2" charset="-122"/>
                <a:cs typeface="Roboto"/>
                <a:sym typeface="字魂70号-灵悦黑体" panose="00000500000000000000" pitchFamily="2" charset="-122"/>
              </a:rPr>
              <a:t>NHẬN XÉT</a:t>
            </a:r>
            <a:endParaRPr kumimoji="0" lang="en-US" sz="32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endParaRPr>
          </a:p>
        </p:txBody>
      </p:sp>
      <p:sp>
        <p:nvSpPr>
          <p:cNvPr id="16" name="Google Shape;503;p26">
            <a:extLst>
              <a:ext uri="{FF2B5EF4-FFF2-40B4-BE49-F238E27FC236}">
                <a16:creationId xmlns:a16="http://schemas.microsoft.com/office/drawing/2014/main" id="{1C7FB72D-4C1A-4A56-AB3F-A4DB081F599E}"/>
              </a:ext>
            </a:extLst>
          </p:cNvPr>
          <p:cNvSpPr txBox="1"/>
          <p:nvPr/>
        </p:nvSpPr>
        <p:spPr>
          <a:xfrm>
            <a:off x="3829606" y="1830280"/>
            <a:ext cx="1629355" cy="3638550"/>
          </a:xfrm>
          <a:prstGeom prst="rect">
            <a:avLst/>
          </a:prstGeom>
          <a:solidFill>
            <a:srgbClr val="FF7A53"/>
          </a:solidFill>
          <a:ln w="38100">
            <a:solidFill>
              <a:schemeClr val="tx1"/>
            </a:solidFill>
          </a:ln>
        </p:spPr>
        <p:txBody>
          <a:bodyPr spcFirstLastPara="1" wrap="square" lIns="0" tIns="121900" rIns="0" bIns="121900" anchor="ctr" anchorCtr="0">
            <a:no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en-US" sz="32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KHỞI</a:t>
            </a:r>
            <a:r>
              <a:rPr kumimoji="0" lang="en-US" sz="3200" b="0" i="0" u="none" strike="noStrike" kern="0" cap="none" spc="0" normalizeH="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rPr>
              <a:t> ĐỘNG</a:t>
            </a:r>
            <a:endParaRPr kumimoji="0" lang="en-US" sz="3200" b="0" i="0" u="none" strike="noStrike" kern="0" cap="none" spc="0" normalizeH="0" baseline="0" noProof="0" dirty="0">
              <a:ln>
                <a:noFill/>
              </a:ln>
              <a:solidFill>
                <a:srgbClr val="000000"/>
              </a:solidFill>
              <a:effectLst/>
              <a:uLnTx/>
              <a:uFillTx/>
              <a:latin typeface="UVN Saigon" panose="00000400000000000000" pitchFamily="2" charset="0"/>
              <a:ea typeface="字魂70号-灵悦黑体" panose="00000500000000000000" pitchFamily="2" charset="-122"/>
              <a:cs typeface="Roboto"/>
              <a:sym typeface="字魂70号-灵悦黑体" panose="00000500000000000000" pitchFamily="2" charset="-122"/>
            </a:endParaRPr>
          </a:p>
        </p:txBody>
      </p:sp>
      <p:sp>
        <p:nvSpPr>
          <p:cNvPr id="3" name="TextBox 2"/>
          <p:cNvSpPr txBox="1"/>
          <p:nvPr/>
        </p:nvSpPr>
        <p:spPr>
          <a:xfrm>
            <a:off x="838200" y="547360"/>
            <a:ext cx="2349500" cy="2145268"/>
          </a:xfrm>
          <a:prstGeom prst="roundRect">
            <a:avLst/>
          </a:prstGeom>
          <a:solidFill>
            <a:schemeClr val="accent1">
              <a:lumMod val="40000"/>
              <a:lumOff val="60000"/>
            </a:schemeClr>
          </a:solidFill>
          <a:ln>
            <a:noFill/>
          </a:ln>
        </p:spPr>
        <p:txBody>
          <a:bodyPr wrap="square" rtlCol="0">
            <a:spAutoFit/>
          </a:bodyPr>
          <a:lstStyle/>
          <a:p>
            <a:pPr algn="ctr"/>
            <a:r>
              <a:rPr lang="en-US" sz="4000" b="1" dirty="0" err="1">
                <a:solidFill>
                  <a:schemeClr val="tx1">
                    <a:lumMod val="85000"/>
                    <a:lumOff val="15000"/>
                  </a:schemeClr>
                </a:solidFill>
                <a:latin typeface="SVN-Yahoo" panose="02040603050506020204" pitchFamily="18" charset="0"/>
              </a:rPr>
              <a:t>Các</a:t>
            </a:r>
            <a:endParaRPr lang="en-US" sz="4000" b="1" dirty="0">
              <a:solidFill>
                <a:schemeClr val="tx1">
                  <a:lumMod val="85000"/>
                  <a:lumOff val="15000"/>
                </a:schemeClr>
              </a:solidFill>
              <a:latin typeface="SVN-Yahoo" panose="02040603050506020204" pitchFamily="18" charset="0"/>
            </a:endParaRPr>
          </a:p>
          <a:p>
            <a:pPr algn="ctr"/>
            <a:r>
              <a:rPr lang="en-US" sz="4000" b="1" dirty="0" err="1">
                <a:solidFill>
                  <a:schemeClr val="tx1">
                    <a:lumMod val="85000"/>
                    <a:lumOff val="15000"/>
                  </a:schemeClr>
                </a:solidFill>
                <a:latin typeface="SVN-Yahoo" panose="02040603050506020204" pitchFamily="18" charset="0"/>
              </a:rPr>
              <a:t>Hoạt</a:t>
            </a:r>
            <a:r>
              <a:rPr lang="en-US" sz="4000" b="1" dirty="0">
                <a:solidFill>
                  <a:schemeClr val="tx1">
                    <a:lumMod val="85000"/>
                    <a:lumOff val="15000"/>
                  </a:schemeClr>
                </a:solidFill>
                <a:latin typeface="SVN-Yahoo" panose="02040603050506020204" pitchFamily="18" charset="0"/>
              </a:rPr>
              <a:t> </a:t>
            </a:r>
            <a:r>
              <a:rPr lang="en-US" sz="4000" b="1" dirty="0" err="1">
                <a:solidFill>
                  <a:schemeClr val="tx1">
                    <a:lumMod val="85000"/>
                    <a:lumOff val="15000"/>
                  </a:schemeClr>
                </a:solidFill>
                <a:latin typeface="SVN-Yahoo" panose="02040603050506020204" pitchFamily="18" charset="0"/>
              </a:rPr>
              <a:t>động</a:t>
            </a:r>
            <a:endParaRPr lang="en-US" sz="4000" b="1" dirty="0">
              <a:solidFill>
                <a:schemeClr val="tx1">
                  <a:lumMod val="85000"/>
                  <a:lumOff val="15000"/>
                </a:schemeClr>
              </a:solidFill>
              <a:latin typeface="SVN-Yahoo" panose="02040603050506020204" pitchFamily="18" charset="0"/>
            </a:endParaRPr>
          </a:p>
        </p:txBody>
      </p:sp>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182" b="98182" l="9856" r="89856">
                        <a14:foregroundMark x1="29952" y1="92879" x2="29952" y2="92879"/>
                        <a14:foregroundMark x1="76545" y1="92477" x2="76545" y2="92477"/>
                        <a14:foregroundMark x1="27575" y1="90672" x2="27575" y2="90672"/>
                        <a14:foregroundMark x1="36767" y1="91274" x2="36767" y2="91274"/>
                      </a14:backgroundRemoval>
                    </a14:imgEffect>
                  </a14:imgLayer>
                </a14:imgProps>
              </a:ext>
              <a:ext uri="{28A0092B-C50C-407E-A947-70E740481C1C}">
                <a14:useLocalDpi xmlns:a14="http://schemas.microsoft.com/office/drawing/2010/main" val="0"/>
              </a:ext>
            </a:extLst>
          </a:blip>
          <a:stretch>
            <a:fillRect/>
          </a:stretch>
        </p:blipFill>
        <p:spPr>
          <a:xfrm>
            <a:off x="-228600" y="2884160"/>
            <a:ext cx="2623370" cy="4143829"/>
          </a:xfrm>
          <a:prstGeom prst="rect">
            <a:avLst/>
          </a:prstGeom>
        </p:spPr>
      </p:pic>
      <p:grpSp>
        <p:nvGrpSpPr>
          <p:cNvPr id="22" name="Group 21"/>
          <p:cNvGrpSpPr/>
          <p:nvPr/>
        </p:nvGrpSpPr>
        <p:grpSpPr>
          <a:xfrm>
            <a:off x="3829606" y="1285412"/>
            <a:ext cx="1677988" cy="1193237"/>
            <a:chOff x="3780973" y="1384423"/>
            <a:chExt cx="1677988" cy="1193237"/>
          </a:xfrm>
        </p:grpSpPr>
        <p:sp>
          <p:nvSpPr>
            <p:cNvPr id="15" name="Google Shape;501;p26">
              <a:extLst>
                <a:ext uri="{FF2B5EF4-FFF2-40B4-BE49-F238E27FC236}">
                  <a16:creationId xmlns:a16="http://schemas.microsoft.com/office/drawing/2014/main" id="{6E5679EB-E8FC-4EA5-8A0B-ED05DD7338DD}"/>
                </a:ext>
              </a:extLst>
            </p:cNvPr>
            <p:cNvSpPr/>
            <p:nvPr/>
          </p:nvSpPr>
          <p:spPr>
            <a:xfrm>
              <a:off x="3780973" y="1384423"/>
              <a:ext cx="1677988" cy="1193237"/>
            </a:xfrm>
            <a:custGeom>
              <a:avLst/>
              <a:gdLst/>
              <a:ahLst/>
              <a:cxnLst/>
              <a:rect l="l" t="t" r="r" b="b"/>
              <a:pathLst>
                <a:path w="34883" h="24804" extrusionOk="0">
                  <a:moveTo>
                    <a:pt x="1310" y="16558"/>
                  </a:moveTo>
                  <a:lnTo>
                    <a:pt x="1441" y="16689"/>
                  </a:lnTo>
                  <a:lnTo>
                    <a:pt x="1506" y="16754"/>
                  </a:lnTo>
                  <a:lnTo>
                    <a:pt x="1637" y="16885"/>
                  </a:lnTo>
                  <a:lnTo>
                    <a:pt x="1833" y="16885"/>
                  </a:lnTo>
                  <a:lnTo>
                    <a:pt x="1768" y="17016"/>
                  </a:lnTo>
                  <a:lnTo>
                    <a:pt x="1506" y="17016"/>
                  </a:lnTo>
                  <a:lnTo>
                    <a:pt x="1310" y="17081"/>
                  </a:lnTo>
                  <a:lnTo>
                    <a:pt x="1310" y="16558"/>
                  </a:lnTo>
                  <a:close/>
                  <a:moveTo>
                    <a:pt x="6153" y="18325"/>
                  </a:moveTo>
                  <a:lnTo>
                    <a:pt x="7592" y="18456"/>
                  </a:lnTo>
                  <a:lnTo>
                    <a:pt x="7265" y="18456"/>
                  </a:lnTo>
                  <a:lnTo>
                    <a:pt x="6153" y="18325"/>
                  </a:lnTo>
                  <a:close/>
                  <a:moveTo>
                    <a:pt x="23626" y="1113"/>
                  </a:moveTo>
                  <a:lnTo>
                    <a:pt x="26047" y="3600"/>
                  </a:lnTo>
                  <a:lnTo>
                    <a:pt x="27291" y="4843"/>
                  </a:lnTo>
                  <a:lnTo>
                    <a:pt x="28600" y="6021"/>
                  </a:lnTo>
                  <a:lnTo>
                    <a:pt x="29909" y="7134"/>
                  </a:lnTo>
                  <a:lnTo>
                    <a:pt x="31283" y="8246"/>
                  </a:lnTo>
                  <a:lnTo>
                    <a:pt x="32657" y="9293"/>
                  </a:lnTo>
                  <a:lnTo>
                    <a:pt x="34097" y="10210"/>
                  </a:lnTo>
                  <a:lnTo>
                    <a:pt x="32657" y="12173"/>
                  </a:lnTo>
                  <a:lnTo>
                    <a:pt x="31217" y="14136"/>
                  </a:lnTo>
                  <a:lnTo>
                    <a:pt x="29778" y="16100"/>
                  </a:lnTo>
                  <a:lnTo>
                    <a:pt x="28272" y="18063"/>
                  </a:lnTo>
                  <a:lnTo>
                    <a:pt x="26702" y="20026"/>
                  </a:lnTo>
                  <a:lnTo>
                    <a:pt x="26047" y="20942"/>
                  </a:lnTo>
                  <a:lnTo>
                    <a:pt x="25720" y="21401"/>
                  </a:lnTo>
                  <a:lnTo>
                    <a:pt x="25327" y="21728"/>
                  </a:lnTo>
                  <a:lnTo>
                    <a:pt x="25066" y="21924"/>
                  </a:lnTo>
                  <a:lnTo>
                    <a:pt x="24935" y="21924"/>
                  </a:lnTo>
                  <a:lnTo>
                    <a:pt x="24869" y="21728"/>
                  </a:lnTo>
                  <a:lnTo>
                    <a:pt x="24738" y="21466"/>
                  </a:lnTo>
                  <a:lnTo>
                    <a:pt x="24673" y="21139"/>
                  </a:lnTo>
                  <a:lnTo>
                    <a:pt x="24608" y="20812"/>
                  </a:lnTo>
                  <a:lnTo>
                    <a:pt x="24542" y="20223"/>
                  </a:lnTo>
                  <a:lnTo>
                    <a:pt x="24150" y="17605"/>
                  </a:lnTo>
                  <a:lnTo>
                    <a:pt x="24215" y="17474"/>
                  </a:lnTo>
                  <a:lnTo>
                    <a:pt x="24215" y="17343"/>
                  </a:lnTo>
                  <a:lnTo>
                    <a:pt x="24084" y="17278"/>
                  </a:lnTo>
                  <a:lnTo>
                    <a:pt x="23953" y="17212"/>
                  </a:lnTo>
                  <a:lnTo>
                    <a:pt x="18325" y="17212"/>
                  </a:lnTo>
                  <a:lnTo>
                    <a:pt x="15511" y="17278"/>
                  </a:lnTo>
                  <a:lnTo>
                    <a:pt x="12697" y="17278"/>
                  </a:lnTo>
                  <a:lnTo>
                    <a:pt x="9883" y="17147"/>
                  </a:lnTo>
                  <a:lnTo>
                    <a:pt x="7069" y="17016"/>
                  </a:lnTo>
                  <a:lnTo>
                    <a:pt x="5825" y="16950"/>
                  </a:lnTo>
                  <a:lnTo>
                    <a:pt x="4517" y="16819"/>
                  </a:lnTo>
                  <a:lnTo>
                    <a:pt x="3273" y="16754"/>
                  </a:lnTo>
                  <a:lnTo>
                    <a:pt x="2619" y="16754"/>
                  </a:lnTo>
                  <a:lnTo>
                    <a:pt x="2030" y="16819"/>
                  </a:lnTo>
                  <a:lnTo>
                    <a:pt x="2030" y="16754"/>
                  </a:lnTo>
                  <a:lnTo>
                    <a:pt x="1964" y="16623"/>
                  </a:lnTo>
                  <a:lnTo>
                    <a:pt x="1833" y="16427"/>
                  </a:lnTo>
                  <a:lnTo>
                    <a:pt x="1768" y="16100"/>
                  </a:lnTo>
                  <a:lnTo>
                    <a:pt x="1768" y="15707"/>
                  </a:lnTo>
                  <a:lnTo>
                    <a:pt x="1768" y="15249"/>
                  </a:lnTo>
                  <a:lnTo>
                    <a:pt x="1899" y="13678"/>
                  </a:lnTo>
                  <a:lnTo>
                    <a:pt x="2030" y="10341"/>
                  </a:lnTo>
                  <a:lnTo>
                    <a:pt x="2291" y="3927"/>
                  </a:lnTo>
                  <a:lnTo>
                    <a:pt x="7461" y="4516"/>
                  </a:lnTo>
                  <a:lnTo>
                    <a:pt x="10079" y="4712"/>
                  </a:lnTo>
                  <a:lnTo>
                    <a:pt x="12631" y="4909"/>
                  </a:lnTo>
                  <a:lnTo>
                    <a:pt x="15249" y="5040"/>
                  </a:lnTo>
                  <a:lnTo>
                    <a:pt x="20419" y="5040"/>
                  </a:lnTo>
                  <a:lnTo>
                    <a:pt x="23037" y="4974"/>
                  </a:lnTo>
                  <a:lnTo>
                    <a:pt x="23168" y="4909"/>
                  </a:lnTo>
                  <a:lnTo>
                    <a:pt x="23299" y="4778"/>
                  </a:lnTo>
                  <a:lnTo>
                    <a:pt x="23364" y="4712"/>
                  </a:lnTo>
                  <a:lnTo>
                    <a:pt x="23495" y="4582"/>
                  </a:lnTo>
                  <a:lnTo>
                    <a:pt x="23626" y="2880"/>
                  </a:lnTo>
                  <a:lnTo>
                    <a:pt x="23626" y="1113"/>
                  </a:lnTo>
                  <a:close/>
                  <a:moveTo>
                    <a:pt x="24411" y="23626"/>
                  </a:moveTo>
                  <a:lnTo>
                    <a:pt x="24608" y="23691"/>
                  </a:lnTo>
                  <a:lnTo>
                    <a:pt x="24738" y="23756"/>
                  </a:lnTo>
                  <a:lnTo>
                    <a:pt x="24542" y="24018"/>
                  </a:lnTo>
                  <a:lnTo>
                    <a:pt x="24411" y="23626"/>
                  </a:lnTo>
                  <a:close/>
                  <a:moveTo>
                    <a:pt x="23364" y="0"/>
                  </a:moveTo>
                  <a:lnTo>
                    <a:pt x="23233" y="66"/>
                  </a:lnTo>
                  <a:lnTo>
                    <a:pt x="23168" y="66"/>
                  </a:lnTo>
                  <a:lnTo>
                    <a:pt x="22317" y="655"/>
                  </a:lnTo>
                  <a:lnTo>
                    <a:pt x="21924" y="917"/>
                  </a:lnTo>
                  <a:lnTo>
                    <a:pt x="21728" y="1113"/>
                  </a:lnTo>
                  <a:lnTo>
                    <a:pt x="21597" y="1244"/>
                  </a:lnTo>
                  <a:lnTo>
                    <a:pt x="21532" y="1440"/>
                  </a:lnTo>
                  <a:lnTo>
                    <a:pt x="21597" y="1506"/>
                  </a:lnTo>
                  <a:lnTo>
                    <a:pt x="21597" y="2945"/>
                  </a:lnTo>
                  <a:lnTo>
                    <a:pt x="21532" y="4320"/>
                  </a:lnTo>
                  <a:lnTo>
                    <a:pt x="16624" y="4254"/>
                  </a:lnTo>
                  <a:lnTo>
                    <a:pt x="11781" y="4058"/>
                  </a:lnTo>
                  <a:lnTo>
                    <a:pt x="9294" y="3927"/>
                  </a:lnTo>
                  <a:lnTo>
                    <a:pt x="6872" y="3731"/>
                  </a:lnTo>
                  <a:lnTo>
                    <a:pt x="4451" y="3534"/>
                  </a:lnTo>
                  <a:lnTo>
                    <a:pt x="2030" y="3273"/>
                  </a:lnTo>
                  <a:lnTo>
                    <a:pt x="1768" y="3273"/>
                  </a:lnTo>
                  <a:lnTo>
                    <a:pt x="1702" y="3338"/>
                  </a:lnTo>
                  <a:lnTo>
                    <a:pt x="983" y="4516"/>
                  </a:lnTo>
                  <a:lnTo>
                    <a:pt x="394" y="5367"/>
                  </a:lnTo>
                  <a:lnTo>
                    <a:pt x="328" y="5432"/>
                  </a:lnTo>
                  <a:lnTo>
                    <a:pt x="263" y="5498"/>
                  </a:lnTo>
                  <a:lnTo>
                    <a:pt x="263" y="5563"/>
                  </a:lnTo>
                  <a:lnTo>
                    <a:pt x="197" y="5694"/>
                  </a:lnTo>
                  <a:lnTo>
                    <a:pt x="197" y="5825"/>
                  </a:lnTo>
                  <a:lnTo>
                    <a:pt x="263" y="5890"/>
                  </a:lnTo>
                  <a:lnTo>
                    <a:pt x="132" y="7461"/>
                  </a:lnTo>
                  <a:lnTo>
                    <a:pt x="132" y="8966"/>
                  </a:lnTo>
                  <a:lnTo>
                    <a:pt x="132" y="12042"/>
                  </a:lnTo>
                  <a:lnTo>
                    <a:pt x="1" y="15249"/>
                  </a:lnTo>
                  <a:lnTo>
                    <a:pt x="1" y="16885"/>
                  </a:lnTo>
                  <a:lnTo>
                    <a:pt x="66" y="18456"/>
                  </a:lnTo>
                  <a:lnTo>
                    <a:pt x="66" y="18652"/>
                  </a:lnTo>
                  <a:lnTo>
                    <a:pt x="66" y="18783"/>
                  </a:lnTo>
                  <a:lnTo>
                    <a:pt x="132" y="18848"/>
                  </a:lnTo>
                  <a:lnTo>
                    <a:pt x="263" y="18914"/>
                  </a:lnTo>
                  <a:lnTo>
                    <a:pt x="394" y="18914"/>
                  </a:lnTo>
                  <a:lnTo>
                    <a:pt x="3208" y="19045"/>
                  </a:lnTo>
                  <a:lnTo>
                    <a:pt x="11781" y="19045"/>
                  </a:lnTo>
                  <a:lnTo>
                    <a:pt x="17474" y="19110"/>
                  </a:lnTo>
                  <a:lnTo>
                    <a:pt x="20092" y="19110"/>
                  </a:lnTo>
                  <a:lnTo>
                    <a:pt x="22775" y="19045"/>
                  </a:lnTo>
                  <a:lnTo>
                    <a:pt x="23037" y="21008"/>
                  </a:lnTo>
                  <a:lnTo>
                    <a:pt x="23430" y="22906"/>
                  </a:lnTo>
                  <a:lnTo>
                    <a:pt x="23495" y="23037"/>
                  </a:lnTo>
                  <a:lnTo>
                    <a:pt x="23561" y="23102"/>
                  </a:lnTo>
                  <a:lnTo>
                    <a:pt x="23691" y="23756"/>
                  </a:lnTo>
                  <a:lnTo>
                    <a:pt x="23757" y="23953"/>
                  </a:lnTo>
                  <a:lnTo>
                    <a:pt x="23888" y="23953"/>
                  </a:lnTo>
                  <a:lnTo>
                    <a:pt x="24215" y="24673"/>
                  </a:lnTo>
                  <a:lnTo>
                    <a:pt x="24280" y="24804"/>
                  </a:lnTo>
                  <a:lnTo>
                    <a:pt x="24542" y="24804"/>
                  </a:lnTo>
                  <a:lnTo>
                    <a:pt x="24608" y="24738"/>
                  </a:lnTo>
                  <a:lnTo>
                    <a:pt x="30628" y="17278"/>
                  </a:lnTo>
                  <a:lnTo>
                    <a:pt x="31872" y="15772"/>
                  </a:lnTo>
                  <a:lnTo>
                    <a:pt x="32526" y="14987"/>
                  </a:lnTo>
                  <a:lnTo>
                    <a:pt x="33115" y="14202"/>
                  </a:lnTo>
                  <a:lnTo>
                    <a:pt x="33639" y="13416"/>
                  </a:lnTo>
                  <a:lnTo>
                    <a:pt x="34097" y="12566"/>
                  </a:lnTo>
                  <a:lnTo>
                    <a:pt x="34490" y="11649"/>
                  </a:lnTo>
                  <a:lnTo>
                    <a:pt x="34751" y="10668"/>
                  </a:lnTo>
                  <a:lnTo>
                    <a:pt x="34751" y="10537"/>
                  </a:lnTo>
                  <a:lnTo>
                    <a:pt x="34686" y="10471"/>
                  </a:lnTo>
                  <a:lnTo>
                    <a:pt x="34817" y="10406"/>
                  </a:lnTo>
                  <a:lnTo>
                    <a:pt x="34882" y="10275"/>
                  </a:lnTo>
                  <a:lnTo>
                    <a:pt x="34882" y="10144"/>
                  </a:lnTo>
                  <a:lnTo>
                    <a:pt x="34751" y="10013"/>
                  </a:lnTo>
                  <a:lnTo>
                    <a:pt x="31806" y="7723"/>
                  </a:lnTo>
                  <a:lnTo>
                    <a:pt x="30367" y="6545"/>
                  </a:lnTo>
                  <a:lnTo>
                    <a:pt x="28927" y="5367"/>
                  </a:lnTo>
                  <a:lnTo>
                    <a:pt x="27553" y="4123"/>
                  </a:lnTo>
                  <a:lnTo>
                    <a:pt x="26178" y="2815"/>
                  </a:lnTo>
                  <a:lnTo>
                    <a:pt x="24869" y="1440"/>
                  </a:lnTo>
                  <a:lnTo>
                    <a:pt x="23561" y="131"/>
                  </a:lnTo>
                  <a:lnTo>
                    <a:pt x="23495" y="66"/>
                  </a:lnTo>
                  <a:lnTo>
                    <a:pt x="23364" y="0"/>
                  </a:lnTo>
                  <a:close/>
                </a:path>
              </a:pathLst>
            </a:custGeom>
            <a:solidFill>
              <a:srgbClr val="1D1D1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grpSp>
          <p:nvGrpSpPr>
            <p:cNvPr id="4" name="Group 3"/>
            <p:cNvGrpSpPr/>
            <p:nvPr/>
          </p:nvGrpSpPr>
          <p:grpSpPr>
            <a:xfrm>
              <a:off x="3833383" y="1483433"/>
              <a:ext cx="1587032" cy="908525"/>
              <a:chOff x="3584492" y="2150668"/>
              <a:chExt cx="1587032" cy="908525"/>
            </a:xfrm>
          </p:grpSpPr>
          <p:sp>
            <p:nvSpPr>
              <p:cNvPr id="14" name="Google Shape;496;p26">
                <a:extLst>
                  <a:ext uri="{FF2B5EF4-FFF2-40B4-BE49-F238E27FC236}">
                    <a16:creationId xmlns:a16="http://schemas.microsoft.com/office/drawing/2014/main" id="{26BAC310-E115-4B9A-9177-582C7D485F55}"/>
                  </a:ext>
                </a:extLst>
              </p:cNvPr>
              <p:cNvSpPr/>
              <p:nvPr/>
            </p:nvSpPr>
            <p:spPr>
              <a:xfrm>
                <a:off x="3584492" y="2150668"/>
                <a:ext cx="1587032" cy="908525"/>
              </a:xfrm>
              <a:custGeom>
                <a:avLst/>
                <a:gdLst/>
                <a:ahLst/>
                <a:cxnLst/>
                <a:rect l="l" t="t" r="r" b="b"/>
                <a:pathLst>
                  <a:path w="48578" h="32575" extrusionOk="0">
                    <a:moveTo>
                      <a:pt x="1524" y="4572"/>
                    </a:moveTo>
                    <a:lnTo>
                      <a:pt x="17907" y="5905"/>
                    </a:lnTo>
                    <a:lnTo>
                      <a:pt x="30766" y="6001"/>
                    </a:lnTo>
                    <a:lnTo>
                      <a:pt x="32385" y="0"/>
                    </a:lnTo>
                    <a:lnTo>
                      <a:pt x="38291" y="5810"/>
                    </a:lnTo>
                    <a:lnTo>
                      <a:pt x="44673" y="11335"/>
                    </a:lnTo>
                    <a:lnTo>
                      <a:pt x="48578" y="14383"/>
                    </a:lnTo>
                    <a:lnTo>
                      <a:pt x="41053" y="25622"/>
                    </a:lnTo>
                    <a:lnTo>
                      <a:pt x="34957" y="32575"/>
                    </a:lnTo>
                    <a:lnTo>
                      <a:pt x="33243" y="30480"/>
                    </a:lnTo>
                    <a:lnTo>
                      <a:pt x="31814" y="25527"/>
                    </a:lnTo>
                    <a:lnTo>
                      <a:pt x="0" y="25336"/>
                    </a:lnTo>
                    <a:close/>
                  </a:path>
                </a:pathLst>
              </a:custGeom>
              <a:solidFill>
                <a:srgbClr val="FF7A53"/>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70号-灵悦黑体" panose="00000500000000000000" pitchFamily="2" charset="-122"/>
                  <a:ea typeface="字魂70号-灵悦黑体" panose="00000500000000000000" pitchFamily="2" charset="-122"/>
                  <a:cs typeface="+mn-cs"/>
                  <a:sym typeface="字魂70号-灵悦黑体" panose="00000500000000000000" pitchFamily="2" charset="-122"/>
                </a:endParaRPr>
              </a:p>
            </p:txBody>
          </p:sp>
          <p:sp>
            <p:nvSpPr>
              <p:cNvPr id="19" name="Google Shape;511;p26">
                <a:extLst>
                  <a:ext uri="{FF2B5EF4-FFF2-40B4-BE49-F238E27FC236}">
                    <a16:creationId xmlns:a16="http://schemas.microsoft.com/office/drawing/2014/main" id="{9B10877D-790D-47AA-9266-BCD112F8A740}"/>
                  </a:ext>
                </a:extLst>
              </p:cNvPr>
              <p:cNvSpPr txBox="1"/>
              <p:nvPr/>
            </p:nvSpPr>
            <p:spPr>
              <a:xfrm>
                <a:off x="4029958" y="2245445"/>
                <a:ext cx="861600" cy="604400"/>
              </a:xfrm>
              <a:prstGeom prst="rect">
                <a:avLst/>
              </a:pr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2667" b="1" i="0" u="none" strike="noStrike" kern="0" cap="none" spc="0" normalizeH="0" baseline="0" noProof="0" dirty="0">
                    <a:ln>
                      <a:noFill/>
                    </a:ln>
                    <a:solidFill>
                      <a:srgbClr val="000000"/>
                    </a:solidFill>
                    <a:effectLst/>
                    <a:uLnTx/>
                    <a:uFillTx/>
                    <a:latin typeface="字魂70号-灵悦黑体" panose="00000500000000000000" pitchFamily="2" charset="-122"/>
                    <a:ea typeface="字魂70号-灵悦黑体" panose="00000500000000000000" pitchFamily="2" charset="-122"/>
                    <a:cs typeface="Fira Sans Extra Condensed"/>
                    <a:sym typeface="字魂70号-灵悦黑体" panose="00000500000000000000" pitchFamily="2" charset="-122"/>
                  </a:rPr>
                  <a:t>01</a:t>
                </a:r>
                <a:endParaRPr kumimoji="0" sz="2667" b="1" i="0" u="none" strike="noStrike" kern="0" cap="none" spc="0" normalizeH="0" baseline="0" noProof="0" dirty="0">
                  <a:ln>
                    <a:noFill/>
                  </a:ln>
                  <a:solidFill>
                    <a:srgbClr val="000000"/>
                  </a:solidFill>
                  <a:effectLst/>
                  <a:uLnTx/>
                  <a:uFillTx/>
                  <a:latin typeface="字魂70号-灵悦黑体" panose="00000500000000000000" pitchFamily="2" charset="-122"/>
                  <a:ea typeface="字魂70号-灵悦黑体" panose="00000500000000000000" pitchFamily="2" charset="-122"/>
                  <a:cs typeface="Fira Sans Extra Condensed"/>
                  <a:sym typeface="字魂70号-灵悦黑体" panose="00000500000000000000" pitchFamily="2" charset="-122"/>
                </a:endParaRPr>
              </a:p>
            </p:txBody>
          </p:sp>
        </p:grpSp>
      </p:grpSp>
      <p:grpSp>
        <p:nvGrpSpPr>
          <p:cNvPr id="23" name="Group 22"/>
          <p:cNvGrpSpPr/>
          <p:nvPr/>
        </p:nvGrpSpPr>
        <p:grpSpPr>
          <a:xfrm>
            <a:off x="6305222" y="1375089"/>
            <a:ext cx="1677988" cy="1202571"/>
            <a:chOff x="6305222" y="1375089"/>
            <a:chExt cx="1677988" cy="1202571"/>
          </a:xfrm>
        </p:grpSpPr>
        <p:sp>
          <p:nvSpPr>
            <p:cNvPr id="8" name="Google Shape;489;p26">
              <a:extLst>
                <a:ext uri="{FF2B5EF4-FFF2-40B4-BE49-F238E27FC236}">
                  <a16:creationId xmlns:a16="http://schemas.microsoft.com/office/drawing/2014/main" id="{A90059D7-935C-4F99-967A-34E6CFD3D6AB}"/>
                </a:ext>
              </a:extLst>
            </p:cNvPr>
            <p:cNvSpPr/>
            <p:nvPr/>
          </p:nvSpPr>
          <p:spPr>
            <a:xfrm>
              <a:off x="6315309" y="1375089"/>
              <a:ext cx="1619267" cy="1085833"/>
            </a:xfrm>
            <a:custGeom>
              <a:avLst/>
              <a:gdLst/>
              <a:ahLst/>
              <a:cxnLst/>
              <a:rect l="l" t="t" r="r" b="b"/>
              <a:pathLst>
                <a:path w="48578" h="32575" extrusionOk="0">
                  <a:moveTo>
                    <a:pt x="1524" y="4572"/>
                  </a:moveTo>
                  <a:lnTo>
                    <a:pt x="17907" y="5905"/>
                  </a:lnTo>
                  <a:lnTo>
                    <a:pt x="30766" y="6001"/>
                  </a:lnTo>
                  <a:lnTo>
                    <a:pt x="32385" y="0"/>
                  </a:lnTo>
                  <a:lnTo>
                    <a:pt x="38291" y="5810"/>
                  </a:lnTo>
                  <a:lnTo>
                    <a:pt x="44673" y="11335"/>
                  </a:lnTo>
                  <a:lnTo>
                    <a:pt x="48578" y="14383"/>
                  </a:lnTo>
                  <a:lnTo>
                    <a:pt x="41053" y="25622"/>
                  </a:lnTo>
                  <a:lnTo>
                    <a:pt x="34957" y="32575"/>
                  </a:lnTo>
                  <a:lnTo>
                    <a:pt x="33243" y="30480"/>
                  </a:lnTo>
                  <a:lnTo>
                    <a:pt x="31814" y="25527"/>
                  </a:lnTo>
                  <a:lnTo>
                    <a:pt x="0" y="25336"/>
                  </a:lnTo>
                  <a:close/>
                </a:path>
              </a:pathLst>
            </a:custGeom>
            <a:solidFill>
              <a:srgbClr val="939B61"/>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70号-灵悦黑体" panose="00000500000000000000" pitchFamily="2" charset="-122"/>
                <a:ea typeface="字魂70号-灵悦黑体" panose="00000500000000000000" pitchFamily="2" charset="-122"/>
                <a:cs typeface="+mn-cs"/>
                <a:sym typeface="字魂70号-灵悦黑体" panose="00000500000000000000" pitchFamily="2" charset="-122"/>
              </a:endParaRPr>
            </a:p>
          </p:txBody>
        </p:sp>
        <p:sp>
          <p:nvSpPr>
            <p:cNvPr id="9" name="Google Shape;490;p26">
              <a:extLst>
                <a:ext uri="{FF2B5EF4-FFF2-40B4-BE49-F238E27FC236}">
                  <a16:creationId xmlns:a16="http://schemas.microsoft.com/office/drawing/2014/main" id="{025E7FCB-BF92-4A62-99E0-79B807260971}"/>
                </a:ext>
              </a:extLst>
            </p:cNvPr>
            <p:cNvSpPr/>
            <p:nvPr/>
          </p:nvSpPr>
          <p:spPr>
            <a:xfrm>
              <a:off x="6305222" y="1384423"/>
              <a:ext cx="1677988" cy="1193237"/>
            </a:xfrm>
            <a:custGeom>
              <a:avLst/>
              <a:gdLst/>
              <a:ahLst/>
              <a:cxnLst/>
              <a:rect l="l" t="t" r="r" b="b"/>
              <a:pathLst>
                <a:path w="34883" h="24804" extrusionOk="0">
                  <a:moveTo>
                    <a:pt x="1310" y="16558"/>
                  </a:moveTo>
                  <a:lnTo>
                    <a:pt x="1441" y="16689"/>
                  </a:lnTo>
                  <a:lnTo>
                    <a:pt x="1506" y="16754"/>
                  </a:lnTo>
                  <a:lnTo>
                    <a:pt x="1637" y="16885"/>
                  </a:lnTo>
                  <a:lnTo>
                    <a:pt x="1833" y="16885"/>
                  </a:lnTo>
                  <a:lnTo>
                    <a:pt x="1768" y="17016"/>
                  </a:lnTo>
                  <a:lnTo>
                    <a:pt x="1506" y="17016"/>
                  </a:lnTo>
                  <a:lnTo>
                    <a:pt x="1310" y="17081"/>
                  </a:lnTo>
                  <a:lnTo>
                    <a:pt x="1310" y="16558"/>
                  </a:lnTo>
                  <a:close/>
                  <a:moveTo>
                    <a:pt x="6153" y="18325"/>
                  </a:moveTo>
                  <a:lnTo>
                    <a:pt x="7592" y="18456"/>
                  </a:lnTo>
                  <a:lnTo>
                    <a:pt x="7265" y="18456"/>
                  </a:lnTo>
                  <a:lnTo>
                    <a:pt x="6153" y="18325"/>
                  </a:lnTo>
                  <a:close/>
                  <a:moveTo>
                    <a:pt x="23626" y="1113"/>
                  </a:moveTo>
                  <a:lnTo>
                    <a:pt x="26047" y="3600"/>
                  </a:lnTo>
                  <a:lnTo>
                    <a:pt x="27291" y="4843"/>
                  </a:lnTo>
                  <a:lnTo>
                    <a:pt x="28600" y="6021"/>
                  </a:lnTo>
                  <a:lnTo>
                    <a:pt x="29909" y="7134"/>
                  </a:lnTo>
                  <a:lnTo>
                    <a:pt x="31283" y="8246"/>
                  </a:lnTo>
                  <a:lnTo>
                    <a:pt x="32657" y="9293"/>
                  </a:lnTo>
                  <a:lnTo>
                    <a:pt x="34097" y="10210"/>
                  </a:lnTo>
                  <a:lnTo>
                    <a:pt x="32657" y="12173"/>
                  </a:lnTo>
                  <a:lnTo>
                    <a:pt x="31217" y="14136"/>
                  </a:lnTo>
                  <a:lnTo>
                    <a:pt x="29778" y="16100"/>
                  </a:lnTo>
                  <a:lnTo>
                    <a:pt x="28272" y="18063"/>
                  </a:lnTo>
                  <a:lnTo>
                    <a:pt x="26702" y="20026"/>
                  </a:lnTo>
                  <a:lnTo>
                    <a:pt x="26047" y="20942"/>
                  </a:lnTo>
                  <a:lnTo>
                    <a:pt x="25720" y="21401"/>
                  </a:lnTo>
                  <a:lnTo>
                    <a:pt x="25327" y="21728"/>
                  </a:lnTo>
                  <a:lnTo>
                    <a:pt x="25066" y="21924"/>
                  </a:lnTo>
                  <a:lnTo>
                    <a:pt x="24935" y="21924"/>
                  </a:lnTo>
                  <a:lnTo>
                    <a:pt x="24869" y="21728"/>
                  </a:lnTo>
                  <a:lnTo>
                    <a:pt x="24738" y="21466"/>
                  </a:lnTo>
                  <a:lnTo>
                    <a:pt x="24673" y="21139"/>
                  </a:lnTo>
                  <a:lnTo>
                    <a:pt x="24608" y="20812"/>
                  </a:lnTo>
                  <a:lnTo>
                    <a:pt x="24542" y="20223"/>
                  </a:lnTo>
                  <a:lnTo>
                    <a:pt x="24150" y="17605"/>
                  </a:lnTo>
                  <a:lnTo>
                    <a:pt x="24215" y="17474"/>
                  </a:lnTo>
                  <a:lnTo>
                    <a:pt x="24215" y="17343"/>
                  </a:lnTo>
                  <a:lnTo>
                    <a:pt x="24084" y="17278"/>
                  </a:lnTo>
                  <a:lnTo>
                    <a:pt x="23953" y="17212"/>
                  </a:lnTo>
                  <a:lnTo>
                    <a:pt x="18325" y="17212"/>
                  </a:lnTo>
                  <a:lnTo>
                    <a:pt x="15511" y="17278"/>
                  </a:lnTo>
                  <a:lnTo>
                    <a:pt x="12697" y="17278"/>
                  </a:lnTo>
                  <a:lnTo>
                    <a:pt x="9883" y="17147"/>
                  </a:lnTo>
                  <a:lnTo>
                    <a:pt x="7069" y="17016"/>
                  </a:lnTo>
                  <a:lnTo>
                    <a:pt x="5825" y="16950"/>
                  </a:lnTo>
                  <a:lnTo>
                    <a:pt x="4517" y="16819"/>
                  </a:lnTo>
                  <a:lnTo>
                    <a:pt x="3273" y="16754"/>
                  </a:lnTo>
                  <a:lnTo>
                    <a:pt x="2619" y="16754"/>
                  </a:lnTo>
                  <a:lnTo>
                    <a:pt x="2030" y="16819"/>
                  </a:lnTo>
                  <a:lnTo>
                    <a:pt x="2030" y="16754"/>
                  </a:lnTo>
                  <a:lnTo>
                    <a:pt x="1964" y="16623"/>
                  </a:lnTo>
                  <a:lnTo>
                    <a:pt x="1833" y="16427"/>
                  </a:lnTo>
                  <a:lnTo>
                    <a:pt x="1768" y="16100"/>
                  </a:lnTo>
                  <a:lnTo>
                    <a:pt x="1768" y="15707"/>
                  </a:lnTo>
                  <a:lnTo>
                    <a:pt x="1768" y="15249"/>
                  </a:lnTo>
                  <a:lnTo>
                    <a:pt x="1899" y="13678"/>
                  </a:lnTo>
                  <a:lnTo>
                    <a:pt x="2030" y="10341"/>
                  </a:lnTo>
                  <a:lnTo>
                    <a:pt x="2291" y="3927"/>
                  </a:lnTo>
                  <a:lnTo>
                    <a:pt x="7461" y="4516"/>
                  </a:lnTo>
                  <a:lnTo>
                    <a:pt x="10079" y="4712"/>
                  </a:lnTo>
                  <a:lnTo>
                    <a:pt x="12631" y="4909"/>
                  </a:lnTo>
                  <a:lnTo>
                    <a:pt x="15249" y="5040"/>
                  </a:lnTo>
                  <a:lnTo>
                    <a:pt x="20419" y="5040"/>
                  </a:lnTo>
                  <a:lnTo>
                    <a:pt x="23037" y="4974"/>
                  </a:lnTo>
                  <a:lnTo>
                    <a:pt x="23168" y="4909"/>
                  </a:lnTo>
                  <a:lnTo>
                    <a:pt x="23299" y="4778"/>
                  </a:lnTo>
                  <a:lnTo>
                    <a:pt x="23364" y="4712"/>
                  </a:lnTo>
                  <a:lnTo>
                    <a:pt x="23495" y="4582"/>
                  </a:lnTo>
                  <a:lnTo>
                    <a:pt x="23626" y="2880"/>
                  </a:lnTo>
                  <a:lnTo>
                    <a:pt x="23626" y="1113"/>
                  </a:lnTo>
                  <a:close/>
                  <a:moveTo>
                    <a:pt x="24411" y="23626"/>
                  </a:moveTo>
                  <a:lnTo>
                    <a:pt x="24608" y="23691"/>
                  </a:lnTo>
                  <a:lnTo>
                    <a:pt x="24738" y="23756"/>
                  </a:lnTo>
                  <a:lnTo>
                    <a:pt x="24542" y="24018"/>
                  </a:lnTo>
                  <a:lnTo>
                    <a:pt x="24411" y="23626"/>
                  </a:lnTo>
                  <a:close/>
                  <a:moveTo>
                    <a:pt x="23364" y="0"/>
                  </a:moveTo>
                  <a:lnTo>
                    <a:pt x="23233" y="66"/>
                  </a:lnTo>
                  <a:lnTo>
                    <a:pt x="23168" y="66"/>
                  </a:lnTo>
                  <a:lnTo>
                    <a:pt x="22317" y="655"/>
                  </a:lnTo>
                  <a:lnTo>
                    <a:pt x="21924" y="917"/>
                  </a:lnTo>
                  <a:lnTo>
                    <a:pt x="21728" y="1113"/>
                  </a:lnTo>
                  <a:lnTo>
                    <a:pt x="21597" y="1244"/>
                  </a:lnTo>
                  <a:lnTo>
                    <a:pt x="21532" y="1440"/>
                  </a:lnTo>
                  <a:lnTo>
                    <a:pt x="21597" y="1506"/>
                  </a:lnTo>
                  <a:lnTo>
                    <a:pt x="21597" y="2945"/>
                  </a:lnTo>
                  <a:lnTo>
                    <a:pt x="21532" y="4320"/>
                  </a:lnTo>
                  <a:lnTo>
                    <a:pt x="16624" y="4254"/>
                  </a:lnTo>
                  <a:lnTo>
                    <a:pt x="11781" y="4058"/>
                  </a:lnTo>
                  <a:lnTo>
                    <a:pt x="9294" y="3927"/>
                  </a:lnTo>
                  <a:lnTo>
                    <a:pt x="6872" y="3731"/>
                  </a:lnTo>
                  <a:lnTo>
                    <a:pt x="4451" y="3534"/>
                  </a:lnTo>
                  <a:lnTo>
                    <a:pt x="2030" y="3273"/>
                  </a:lnTo>
                  <a:lnTo>
                    <a:pt x="1768" y="3273"/>
                  </a:lnTo>
                  <a:lnTo>
                    <a:pt x="1702" y="3338"/>
                  </a:lnTo>
                  <a:lnTo>
                    <a:pt x="983" y="4516"/>
                  </a:lnTo>
                  <a:lnTo>
                    <a:pt x="394" y="5367"/>
                  </a:lnTo>
                  <a:lnTo>
                    <a:pt x="328" y="5432"/>
                  </a:lnTo>
                  <a:lnTo>
                    <a:pt x="263" y="5498"/>
                  </a:lnTo>
                  <a:lnTo>
                    <a:pt x="263" y="5563"/>
                  </a:lnTo>
                  <a:lnTo>
                    <a:pt x="197" y="5694"/>
                  </a:lnTo>
                  <a:lnTo>
                    <a:pt x="197" y="5825"/>
                  </a:lnTo>
                  <a:lnTo>
                    <a:pt x="263" y="5890"/>
                  </a:lnTo>
                  <a:lnTo>
                    <a:pt x="132" y="7461"/>
                  </a:lnTo>
                  <a:lnTo>
                    <a:pt x="132" y="8966"/>
                  </a:lnTo>
                  <a:lnTo>
                    <a:pt x="132" y="12042"/>
                  </a:lnTo>
                  <a:lnTo>
                    <a:pt x="1" y="15249"/>
                  </a:lnTo>
                  <a:lnTo>
                    <a:pt x="1" y="16885"/>
                  </a:lnTo>
                  <a:lnTo>
                    <a:pt x="66" y="18456"/>
                  </a:lnTo>
                  <a:lnTo>
                    <a:pt x="66" y="18652"/>
                  </a:lnTo>
                  <a:lnTo>
                    <a:pt x="66" y="18783"/>
                  </a:lnTo>
                  <a:lnTo>
                    <a:pt x="132" y="18848"/>
                  </a:lnTo>
                  <a:lnTo>
                    <a:pt x="263" y="18914"/>
                  </a:lnTo>
                  <a:lnTo>
                    <a:pt x="394" y="18914"/>
                  </a:lnTo>
                  <a:lnTo>
                    <a:pt x="3208" y="19045"/>
                  </a:lnTo>
                  <a:lnTo>
                    <a:pt x="11781" y="19045"/>
                  </a:lnTo>
                  <a:lnTo>
                    <a:pt x="17474" y="19110"/>
                  </a:lnTo>
                  <a:lnTo>
                    <a:pt x="20092" y="19110"/>
                  </a:lnTo>
                  <a:lnTo>
                    <a:pt x="22775" y="19045"/>
                  </a:lnTo>
                  <a:lnTo>
                    <a:pt x="23037" y="21008"/>
                  </a:lnTo>
                  <a:lnTo>
                    <a:pt x="23430" y="22906"/>
                  </a:lnTo>
                  <a:lnTo>
                    <a:pt x="23495" y="23037"/>
                  </a:lnTo>
                  <a:lnTo>
                    <a:pt x="23561" y="23102"/>
                  </a:lnTo>
                  <a:lnTo>
                    <a:pt x="23691" y="23756"/>
                  </a:lnTo>
                  <a:lnTo>
                    <a:pt x="23757" y="23953"/>
                  </a:lnTo>
                  <a:lnTo>
                    <a:pt x="23888" y="23953"/>
                  </a:lnTo>
                  <a:lnTo>
                    <a:pt x="24215" y="24673"/>
                  </a:lnTo>
                  <a:lnTo>
                    <a:pt x="24280" y="24804"/>
                  </a:lnTo>
                  <a:lnTo>
                    <a:pt x="24542" y="24804"/>
                  </a:lnTo>
                  <a:lnTo>
                    <a:pt x="24608" y="24738"/>
                  </a:lnTo>
                  <a:lnTo>
                    <a:pt x="30628" y="17278"/>
                  </a:lnTo>
                  <a:lnTo>
                    <a:pt x="31872" y="15772"/>
                  </a:lnTo>
                  <a:lnTo>
                    <a:pt x="32526" y="14987"/>
                  </a:lnTo>
                  <a:lnTo>
                    <a:pt x="33115" y="14202"/>
                  </a:lnTo>
                  <a:lnTo>
                    <a:pt x="33639" y="13416"/>
                  </a:lnTo>
                  <a:lnTo>
                    <a:pt x="34097" y="12566"/>
                  </a:lnTo>
                  <a:lnTo>
                    <a:pt x="34490" y="11649"/>
                  </a:lnTo>
                  <a:lnTo>
                    <a:pt x="34751" y="10668"/>
                  </a:lnTo>
                  <a:lnTo>
                    <a:pt x="34751" y="10537"/>
                  </a:lnTo>
                  <a:lnTo>
                    <a:pt x="34686" y="10471"/>
                  </a:lnTo>
                  <a:lnTo>
                    <a:pt x="34817" y="10406"/>
                  </a:lnTo>
                  <a:lnTo>
                    <a:pt x="34882" y="10275"/>
                  </a:lnTo>
                  <a:lnTo>
                    <a:pt x="34882" y="10144"/>
                  </a:lnTo>
                  <a:lnTo>
                    <a:pt x="34751" y="10013"/>
                  </a:lnTo>
                  <a:lnTo>
                    <a:pt x="31806" y="7723"/>
                  </a:lnTo>
                  <a:lnTo>
                    <a:pt x="30367" y="6545"/>
                  </a:lnTo>
                  <a:lnTo>
                    <a:pt x="28927" y="5367"/>
                  </a:lnTo>
                  <a:lnTo>
                    <a:pt x="27553" y="4123"/>
                  </a:lnTo>
                  <a:lnTo>
                    <a:pt x="26178" y="2815"/>
                  </a:lnTo>
                  <a:lnTo>
                    <a:pt x="24869" y="1440"/>
                  </a:lnTo>
                  <a:lnTo>
                    <a:pt x="23561" y="131"/>
                  </a:lnTo>
                  <a:lnTo>
                    <a:pt x="23495" y="66"/>
                  </a:lnTo>
                  <a:lnTo>
                    <a:pt x="23364" y="0"/>
                  </a:lnTo>
                  <a:close/>
                </a:path>
              </a:pathLst>
            </a:custGeom>
            <a:solidFill>
              <a:srgbClr val="1D1D1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20" name="Google Shape;512;p26">
              <a:extLst>
                <a:ext uri="{FF2B5EF4-FFF2-40B4-BE49-F238E27FC236}">
                  <a16:creationId xmlns:a16="http://schemas.microsoft.com/office/drawing/2014/main" id="{5F5E0D72-205D-4915-B8BB-3B600AD91EC9}"/>
                </a:ext>
              </a:extLst>
            </p:cNvPr>
            <p:cNvSpPr txBox="1"/>
            <p:nvPr/>
          </p:nvSpPr>
          <p:spPr>
            <a:xfrm>
              <a:off x="6778569" y="1618989"/>
              <a:ext cx="861600" cy="604400"/>
            </a:xfrm>
            <a:prstGeom prst="rect">
              <a:avLst/>
            </a:pr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2667" b="1" i="0" u="none" strike="noStrike" kern="0" cap="none" spc="0" normalizeH="0" baseline="0" noProof="0" dirty="0">
                  <a:ln>
                    <a:noFill/>
                  </a:ln>
                  <a:solidFill>
                    <a:srgbClr val="000000"/>
                  </a:solidFill>
                  <a:effectLst/>
                  <a:uLnTx/>
                  <a:uFillTx/>
                  <a:latin typeface="字魂70号-灵悦黑体" panose="00000500000000000000" pitchFamily="2" charset="-122"/>
                  <a:ea typeface="字魂70号-灵悦黑体" panose="00000500000000000000" pitchFamily="2" charset="-122"/>
                  <a:cs typeface="Fira Sans Extra Condensed"/>
                  <a:sym typeface="字魂70号-灵悦黑体" panose="00000500000000000000" pitchFamily="2" charset="-122"/>
                </a:rPr>
                <a:t>02</a:t>
              </a:r>
              <a:endParaRPr kumimoji="0" sz="2667" b="1" i="0" u="none" strike="noStrike" kern="0" cap="none" spc="0" normalizeH="0" baseline="0" noProof="0" dirty="0">
                <a:ln>
                  <a:noFill/>
                </a:ln>
                <a:solidFill>
                  <a:srgbClr val="000000"/>
                </a:solidFill>
                <a:effectLst/>
                <a:uLnTx/>
                <a:uFillTx/>
                <a:latin typeface="字魂70号-灵悦黑体" panose="00000500000000000000" pitchFamily="2" charset="-122"/>
                <a:ea typeface="字魂70号-灵悦黑体" panose="00000500000000000000" pitchFamily="2" charset="-122"/>
                <a:cs typeface="Fira Sans Extra Condensed"/>
                <a:sym typeface="字魂70号-灵悦黑体" panose="00000500000000000000" pitchFamily="2" charset="-122"/>
              </a:endParaRPr>
            </a:p>
          </p:txBody>
        </p:sp>
      </p:grpSp>
      <p:grpSp>
        <p:nvGrpSpPr>
          <p:cNvPr id="2" name="Group 1"/>
          <p:cNvGrpSpPr/>
          <p:nvPr/>
        </p:nvGrpSpPr>
        <p:grpSpPr>
          <a:xfrm>
            <a:off x="8904011" y="1331434"/>
            <a:ext cx="1677988" cy="1193237"/>
            <a:chOff x="8829456" y="1384423"/>
            <a:chExt cx="1677988" cy="1193237"/>
          </a:xfrm>
        </p:grpSpPr>
        <p:sp>
          <p:nvSpPr>
            <p:cNvPr id="11" name="Google Shape;491;p26">
              <a:extLst>
                <a:ext uri="{FF2B5EF4-FFF2-40B4-BE49-F238E27FC236}">
                  <a16:creationId xmlns:a16="http://schemas.microsoft.com/office/drawing/2014/main" id="{1D2869BE-638D-424D-8E46-C3CCC1338D31}"/>
                </a:ext>
              </a:extLst>
            </p:cNvPr>
            <p:cNvSpPr/>
            <p:nvPr/>
          </p:nvSpPr>
          <p:spPr>
            <a:xfrm>
              <a:off x="8829456" y="1387149"/>
              <a:ext cx="1619267" cy="1085833"/>
            </a:xfrm>
            <a:custGeom>
              <a:avLst/>
              <a:gdLst/>
              <a:ahLst/>
              <a:cxnLst/>
              <a:rect l="l" t="t" r="r" b="b"/>
              <a:pathLst>
                <a:path w="48578" h="32575" extrusionOk="0">
                  <a:moveTo>
                    <a:pt x="1524" y="4572"/>
                  </a:moveTo>
                  <a:lnTo>
                    <a:pt x="17907" y="5905"/>
                  </a:lnTo>
                  <a:lnTo>
                    <a:pt x="30766" y="6001"/>
                  </a:lnTo>
                  <a:lnTo>
                    <a:pt x="32385" y="0"/>
                  </a:lnTo>
                  <a:lnTo>
                    <a:pt x="38291" y="5810"/>
                  </a:lnTo>
                  <a:lnTo>
                    <a:pt x="44673" y="11335"/>
                  </a:lnTo>
                  <a:lnTo>
                    <a:pt x="48578" y="14383"/>
                  </a:lnTo>
                  <a:lnTo>
                    <a:pt x="41053" y="25622"/>
                  </a:lnTo>
                  <a:lnTo>
                    <a:pt x="34957" y="32575"/>
                  </a:lnTo>
                  <a:lnTo>
                    <a:pt x="33243" y="30480"/>
                  </a:lnTo>
                  <a:lnTo>
                    <a:pt x="31814" y="25527"/>
                  </a:lnTo>
                  <a:lnTo>
                    <a:pt x="0" y="25336"/>
                  </a:lnTo>
                  <a:close/>
                </a:path>
              </a:pathLst>
            </a:custGeom>
            <a:solidFill>
              <a:srgbClr val="FFB16A"/>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70号-灵悦黑体" panose="00000500000000000000" pitchFamily="2" charset="-122"/>
                <a:ea typeface="字魂70号-灵悦黑体" panose="00000500000000000000" pitchFamily="2" charset="-122"/>
                <a:cs typeface="+mn-cs"/>
                <a:sym typeface="字魂70号-灵悦黑体" panose="00000500000000000000" pitchFamily="2" charset="-122"/>
              </a:endParaRPr>
            </a:p>
          </p:txBody>
        </p:sp>
        <p:sp>
          <p:nvSpPr>
            <p:cNvPr id="12" name="Google Shape;492;p26">
              <a:extLst>
                <a:ext uri="{FF2B5EF4-FFF2-40B4-BE49-F238E27FC236}">
                  <a16:creationId xmlns:a16="http://schemas.microsoft.com/office/drawing/2014/main" id="{B8A5F505-30D9-4626-AE65-33FC69638130}"/>
                </a:ext>
              </a:extLst>
            </p:cNvPr>
            <p:cNvSpPr/>
            <p:nvPr/>
          </p:nvSpPr>
          <p:spPr>
            <a:xfrm>
              <a:off x="8829456" y="1384423"/>
              <a:ext cx="1677988" cy="1193237"/>
            </a:xfrm>
            <a:custGeom>
              <a:avLst/>
              <a:gdLst/>
              <a:ahLst/>
              <a:cxnLst/>
              <a:rect l="l" t="t" r="r" b="b"/>
              <a:pathLst>
                <a:path w="34883" h="24804" extrusionOk="0">
                  <a:moveTo>
                    <a:pt x="1310" y="16558"/>
                  </a:moveTo>
                  <a:lnTo>
                    <a:pt x="1441" y="16689"/>
                  </a:lnTo>
                  <a:lnTo>
                    <a:pt x="1506" y="16754"/>
                  </a:lnTo>
                  <a:lnTo>
                    <a:pt x="1637" y="16885"/>
                  </a:lnTo>
                  <a:lnTo>
                    <a:pt x="1833" y="16885"/>
                  </a:lnTo>
                  <a:lnTo>
                    <a:pt x="1768" y="17016"/>
                  </a:lnTo>
                  <a:lnTo>
                    <a:pt x="1506" y="17016"/>
                  </a:lnTo>
                  <a:lnTo>
                    <a:pt x="1310" y="17081"/>
                  </a:lnTo>
                  <a:lnTo>
                    <a:pt x="1310" y="16558"/>
                  </a:lnTo>
                  <a:close/>
                  <a:moveTo>
                    <a:pt x="6153" y="18325"/>
                  </a:moveTo>
                  <a:lnTo>
                    <a:pt x="7592" y="18456"/>
                  </a:lnTo>
                  <a:lnTo>
                    <a:pt x="7265" y="18456"/>
                  </a:lnTo>
                  <a:lnTo>
                    <a:pt x="6153" y="18325"/>
                  </a:lnTo>
                  <a:close/>
                  <a:moveTo>
                    <a:pt x="23626" y="1113"/>
                  </a:moveTo>
                  <a:lnTo>
                    <a:pt x="26047" y="3600"/>
                  </a:lnTo>
                  <a:lnTo>
                    <a:pt x="27291" y="4843"/>
                  </a:lnTo>
                  <a:lnTo>
                    <a:pt x="28600" y="6021"/>
                  </a:lnTo>
                  <a:lnTo>
                    <a:pt x="29909" y="7134"/>
                  </a:lnTo>
                  <a:lnTo>
                    <a:pt x="31283" y="8246"/>
                  </a:lnTo>
                  <a:lnTo>
                    <a:pt x="32657" y="9293"/>
                  </a:lnTo>
                  <a:lnTo>
                    <a:pt x="34097" y="10210"/>
                  </a:lnTo>
                  <a:lnTo>
                    <a:pt x="32657" y="12173"/>
                  </a:lnTo>
                  <a:lnTo>
                    <a:pt x="31217" y="14136"/>
                  </a:lnTo>
                  <a:lnTo>
                    <a:pt x="29778" y="16100"/>
                  </a:lnTo>
                  <a:lnTo>
                    <a:pt x="28272" y="18063"/>
                  </a:lnTo>
                  <a:lnTo>
                    <a:pt x="26702" y="20026"/>
                  </a:lnTo>
                  <a:lnTo>
                    <a:pt x="26047" y="20942"/>
                  </a:lnTo>
                  <a:lnTo>
                    <a:pt x="25720" y="21401"/>
                  </a:lnTo>
                  <a:lnTo>
                    <a:pt x="25327" y="21728"/>
                  </a:lnTo>
                  <a:lnTo>
                    <a:pt x="25066" y="21924"/>
                  </a:lnTo>
                  <a:lnTo>
                    <a:pt x="24935" y="21924"/>
                  </a:lnTo>
                  <a:lnTo>
                    <a:pt x="24869" y="21728"/>
                  </a:lnTo>
                  <a:lnTo>
                    <a:pt x="24738" y="21466"/>
                  </a:lnTo>
                  <a:lnTo>
                    <a:pt x="24673" y="21139"/>
                  </a:lnTo>
                  <a:lnTo>
                    <a:pt x="24608" y="20812"/>
                  </a:lnTo>
                  <a:lnTo>
                    <a:pt x="24542" y="20223"/>
                  </a:lnTo>
                  <a:lnTo>
                    <a:pt x="24150" y="17605"/>
                  </a:lnTo>
                  <a:lnTo>
                    <a:pt x="24215" y="17474"/>
                  </a:lnTo>
                  <a:lnTo>
                    <a:pt x="24215" y="17343"/>
                  </a:lnTo>
                  <a:lnTo>
                    <a:pt x="24084" y="17278"/>
                  </a:lnTo>
                  <a:lnTo>
                    <a:pt x="23953" y="17212"/>
                  </a:lnTo>
                  <a:lnTo>
                    <a:pt x="18325" y="17212"/>
                  </a:lnTo>
                  <a:lnTo>
                    <a:pt x="15511" y="17278"/>
                  </a:lnTo>
                  <a:lnTo>
                    <a:pt x="12697" y="17278"/>
                  </a:lnTo>
                  <a:lnTo>
                    <a:pt x="9883" y="17147"/>
                  </a:lnTo>
                  <a:lnTo>
                    <a:pt x="7069" y="17016"/>
                  </a:lnTo>
                  <a:lnTo>
                    <a:pt x="5825" y="16950"/>
                  </a:lnTo>
                  <a:lnTo>
                    <a:pt x="4517" y="16819"/>
                  </a:lnTo>
                  <a:lnTo>
                    <a:pt x="3273" y="16754"/>
                  </a:lnTo>
                  <a:lnTo>
                    <a:pt x="2619" y="16754"/>
                  </a:lnTo>
                  <a:lnTo>
                    <a:pt x="2030" y="16819"/>
                  </a:lnTo>
                  <a:lnTo>
                    <a:pt x="2030" y="16754"/>
                  </a:lnTo>
                  <a:lnTo>
                    <a:pt x="1964" y="16623"/>
                  </a:lnTo>
                  <a:lnTo>
                    <a:pt x="1833" y="16427"/>
                  </a:lnTo>
                  <a:lnTo>
                    <a:pt x="1768" y="16100"/>
                  </a:lnTo>
                  <a:lnTo>
                    <a:pt x="1768" y="15707"/>
                  </a:lnTo>
                  <a:lnTo>
                    <a:pt x="1768" y="15249"/>
                  </a:lnTo>
                  <a:lnTo>
                    <a:pt x="1899" y="13678"/>
                  </a:lnTo>
                  <a:lnTo>
                    <a:pt x="2030" y="10341"/>
                  </a:lnTo>
                  <a:lnTo>
                    <a:pt x="2291" y="3927"/>
                  </a:lnTo>
                  <a:lnTo>
                    <a:pt x="7461" y="4516"/>
                  </a:lnTo>
                  <a:lnTo>
                    <a:pt x="10079" y="4712"/>
                  </a:lnTo>
                  <a:lnTo>
                    <a:pt x="12631" y="4909"/>
                  </a:lnTo>
                  <a:lnTo>
                    <a:pt x="15249" y="5040"/>
                  </a:lnTo>
                  <a:lnTo>
                    <a:pt x="20419" y="5040"/>
                  </a:lnTo>
                  <a:lnTo>
                    <a:pt x="23037" y="4974"/>
                  </a:lnTo>
                  <a:lnTo>
                    <a:pt x="23168" y="4909"/>
                  </a:lnTo>
                  <a:lnTo>
                    <a:pt x="23299" y="4778"/>
                  </a:lnTo>
                  <a:lnTo>
                    <a:pt x="23364" y="4712"/>
                  </a:lnTo>
                  <a:lnTo>
                    <a:pt x="23495" y="4582"/>
                  </a:lnTo>
                  <a:lnTo>
                    <a:pt x="23626" y="2880"/>
                  </a:lnTo>
                  <a:lnTo>
                    <a:pt x="23626" y="1113"/>
                  </a:lnTo>
                  <a:close/>
                  <a:moveTo>
                    <a:pt x="24411" y="23626"/>
                  </a:moveTo>
                  <a:lnTo>
                    <a:pt x="24608" y="23691"/>
                  </a:lnTo>
                  <a:lnTo>
                    <a:pt x="24738" y="23756"/>
                  </a:lnTo>
                  <a:lnTo>
                    <a:pt x="24542" y="24018"/>
                  </a:lnTo>
                  <a:lnTo>
                    <a:pt x="24411" y="23626"/>
                  </a:lnTo>
                  <a:close/>
                  <a:moveTo>
                    <a:pt x="23364" y="0"/>
                  </a:moveTo>
                  <a:lnTo>
                    <a:pt x="23233" y="66"/>
                  </a:lnTo>
                  <a:lnTo>
                    <a:pt x="23168" y="66"/>
                  </a:lnTo>
                  <a:lnTo>
                    <a:pt x="22317" y="655"/>
                  </a:lnTo>
                  <a:lnTo>
                    <a:pt x="21924" y="917"/>
                  </a:lnTo>
                  <a:lnTo>
                    <a:pt x="21728" y="1113"/>
                  </a:lnTo>
                  <a:lnTo>
                    <a:pt x="21597" y="1244"/>
                  </a:lnTo>
                  <a:lnTo>
                    <a:pt x="21532" y="1440"/>
                  </a:lnTo>
                  <a:lnTo>
                    <a:pt x="21597" y="1506"/>
                  </a:lnTo>
                  <a:lnTo>
                    <a:pt x="21597" y="2945"/>
                  </a:lnTo>
                  <a:lnTo>
                    <a:pt x="21532" y="4320"/>
                  </a:lnTo>
                  <a:lnTo>
                    <a:pt x="16624" y="4254"/>
                  </a:lnTo>
                  <a:lnTo>
                    <a:pt x="11781" y="4058"/>
                  </a:lnTo>
                  <a:lnTo>
                    <a:pt x="9294" y="3927"/>
                  </a:lnTo>
                  <a:lnTo>
                    <a:pt x="6872" y="3731"/>
                  </a:lnTo>
                  <a:lnTo>
                    <a:pt x="4451" y="3534"/>
                  </a:lnTo>
                  <a:lnTo>
                    <a:pt x="2030" y="3273"/>
                  </a:lnTo>
                  <a:lnTo>
                    <a:pt x="1768" y="3273"/>
                  </a:lnTo>
                  <a:lnTo>
                    <a:pt x="1702" y="3338"/>
                  </a:lnTo>
                  <a:lnTo>
                    <a:pt x="983" y="4516"/>
                  </a:lnTo>
                  <a:lnTo>
                    <a:pt x="394" y="5367"/>
                  </a:lnTo>
                  <a:lnTo>
                    <a:pt x="328" y="5432"/>
                  </a:lnTo>
                  <a:lnTo>
                    <a:pt x="263" y="5498"/>
                  </a:lnTo>
                  <a:lnTo>
                    <a:pt x="263" y="5563"/>
                  </a:lnTo>
                  <a:lnTo>
                    <a:pt x="197" y="5694"/>
                  </a:lnTo>
                  <a:lnTo>
                    <a:pt x="197" y="5825"/>
                  </a:lnTo>
                  <a:lnTo>
                    <a:pt x="263" y="5890"/>
                  </a:lnTo>
                  <a:lnTo>
                    <a:pt x="132" y="7461"/>
                  </a:lnTo>
                  <a:lnTo>
                    <a:pt x="132" y="8966"/>
                  </a:lnTo>
                  <a:lnTo>
                    <a:pt x="132" y="12042"/>
                  </a:lnTo>
                  <a:lnTo>
                    <a:pt x="1" y="15249"/>
                  </a:lnTo>
                  <a:lnTo>
                    <a:pt x="1" y="16885"/>
                  </a:lnTo>
                  <a:lnTo>
                    <a:pt x="66" y="18456"/>
                  </a:lnTo>
                  <a:lnTo>
                    <a:pt x="66" y="18652"/>
                  </a:lnTo>
                  <a:lnTo>
                    <a:pt x="66" y="18783"/>
                  </a:lnTo>
                  <a:lnTo>
                    <a:pt x="132" y="18848"/>
                  </a:lnTo>
                  <a:lnTo>
                    <a:pt x="263" y="18914"/>
                  </a:lnTo>
                  <a:lnTo>
                    <a:pt x="394" y="18914"/>
                  </a:lnTo>
                  <a:lnTo>
                    <a:pt x="3208" y="19045"/>
                  </a:lnTo>
                  <a:lnTo>
                    <a:pt x="11781" y="19045"/>
                  </a:lnTo>
                  <a:lnTo>
                    <a:pt x="17474" y="19110"/>
                  </a:lnTo>
                  <a:lnTo>
                    <a:pt x="20092" y="19110"/>
                  </a:lnTo>
                  <a:lnTo>
                    <a:pt x="22775" y="19045"/>
                  </a:lnTo>
                  <a:lnTo>
                    <a:pt x="23037" y="21008"/>
                  </a:lnTo>
                  <a:lnTo>
                    <a:pt x="23430" y="22906"/>
                  </a:lnTo>
                  <a:lnTo>
                    <a:pt x="23495" y="23037"/>
                  </a:lnTo>
                  <a:lnTo>
                    <a:pt x="23561" y="23102"/>
                  </a:lnTo>
                  <a:lnTo>
                    <a:pt x="23691" y="23756"/>
                  </a:lnTo>
                  <a:lnTo>
                    <a:pt x="23757" y="23953"/>
                  </a:lnTo>
                  <a:lnTo>
                    <a:pt x="23888" y="23953"/>
                  </a:lnTo>
                  <a:lnTo>
                    <a:pt x="24215" y="24673"/>
                  </a:lnTo>
                  <a:lnTo>
                    <a:pt x="24280" y="24804"/>
                  </a:lnTo>
                  <a:lnTo>
                    <a:pt x="24542" y="24804"/>
                  </a:lnTo>
                  <a:lnTo>
                    <a:pt x="24608" y="24738"/>
                  </a:lnTo>
                  <a:lnTo>
                    <a:pt x="30628" y="17278"/>
                  </a:lnTo>
                  <a:lnTo>
                    <a:pt x="31872" y="15772"/>
                  </a:lnTo>
                  <a:lnTo>
                    <a:pt x="32526" y="14987"/>
                  </a:lnTo>
                  <a:lnTo>
                    <a:pt x="33115" y="14202"/>
                  </a:lnTo>
                  <a:lnTo>
                    <a:pt x="33639" y="13416"/>
                  </a:lnTo>
                  <a:lnTo>
                    <a:pt x="34097" y="12566"/>
                  </a:lnTo>
                  <a:lnTo>
                    <a:pt x="34490" y="11649"/>
                  </a:lnTo>
                  <a:lnTo>
                    <a:pt x="34751" y="10668"/>
                  </a:lnTo>
                  <a:lnTo>
                    <a:pt x="34751" y="10537"/>
                  </a:lnTo>
                  <a:lnTo>
                    <a:pt x="34686" y="10471"/>
                  </a:lnTo>
                  <a:lnTo>
                    <a:pt x="34817" y="10406"/>
                  </a:lnTo>
                  <a:lnTo>
                    <a:pt x="34882" y="10275"/>
                  </a:lnTo>
                  <a:lnTo>
                    <a:pt x="34882" y="10144"/>
                  </a:lnTo>
                  <a:lnTo>
                    <a:pt x="34751" y="10013"/>
                  </a:lnTo>
                  <a:lnTo>
                    <a:pt x="31806" y="7723"/>
                  </a:lnTo>
                  <a:lnTo>
                    <a:pt x="30367" y="6545"/>
                  </a:lnTo>
                  <a:lnTo>
                    <a:pt x="28927" y="5367"/>
                  </a:lnTo>
                  <a:lnTo>
                    <a:pt x="27553" y="4123"/>
                  </a:lnTo>
                  <a:lnTo>
                    <a:pt x="26178" y="2815"/>
                  </a:lnTo>
                  <a:lnTo>
                    <a:pt x="24869" y="1440"/>
                  </a:lnTo>
                  <a:lnTo>
                    <a:pt x="23561" y="131"/>
                  </a:lnTo>
                  <a:lnTo>
                    <a:pt x="23495" y="66"/>
                  </a:lnTo>
                  <a:lnTo>
                    <a:pt x="23364" y="0"/>
                  </a:lnTo>
                  <a:close/>
                </a:path>
              </a:pathLst>
            </a:custGeom>
            <a:solidFill>
              <a:srgbClr val="1D1D1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字魂70号-灵悦黑体" panose="00000500000000000000" pitchFamily="2" charset="-122"/>
                <a:ea typeface="字魂70号-灵悦黑体" panose="00000500000000000000" pitchFamily="2" charset="-122"/>
                <a:cs typeface="Arial"/>
                <a:sym typeface="字魂70号-灵悦黑体" panose="00000500000000000000" pitchFamily="2" charset="-122"/>
              </a:endParaRPr>
            </a:p>
          </p:txBody>
        </p:sp>
        <p:sp>
          <p:nvSpPr>
            <p:cNvPr id="21" name="Google Shape;513;p26">
              <a:extLst>
                <a:ext uri="{FF2B5EF4-FFF2-40B4-BE49-F238E27FC236}">
                  <a16:creationId xmlns:a16="http://schemas.microsoft.com/office/drawing/2014/main" id="{F79CB0B3-C9A7-4ECC-9072-2FC4E8C760BB}"/>
                </a:ext>
              </a:extLst>
            </p:cNvPr>
            <p:cNvSpPr txBox="1"/>
            <p:nvPr/>
          </p:nvSpPr>
          <p:spPr>
            <a:xfrm>
              <a:off x="9208289" y="1627865"/>
              <a:ext cx="861600" cy="604400"/>
            </a:xfrm>
            <a:prstGeom prst="rect">
              <a:avLst/>
            </a:pr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2667" b="1" i="0" u="none" strike="noStrike" kern="0" cap="none" spc="0" normalizeH="0" baseline="0" noProof="0" dirty="0">
                  <a:ln>
                    <a:noFill/>
                  </a:ln>
                  <a:solidFill>
                    <a:srgbClr val="000000"/>
                  </a:solidFill>
                  <a:effectLst/>
                  <a:uLnTx/>
                  <a:uFillTx/>
                  <a:latin typeface="字魂70号-灵悦黑体" panose="00000500000000000000" pitchFamily="2" charset="-122"/>
                  <a:ea typeface="字魂70号-灵悦黑体" panose="00000500000000000000" pitchFamily="2" charset="-122"/>
                  <a:cs typeface="Fira Sans Extra Condensed"/>
                  <a:sym typeface="字魂70号-灵悦黑体" panose="00000500000000000000" pitchFamily="2" charset="-122"/>
                </a:rPr>
                <a:t>03</a:t>
              </a:r>
              <a:endParaRPr kumimoji="0" sz="2667" b="1" i="0" u="none" strike="noStrike" kern="0" cap="none" spc="0" normalizeH="0" baseline="0" noProof="0" dirty="0">
                <a:ln>
                  <a:noFill/>
                </a:ln>
                <a:solidFill>
                  <a:srgbClr val="000000"/>
                </a:solidFill>
                <a:effectLst/>
                <a:uLnTx/>
                <a:uFillTx/>
                <a:latin typeface="字魂70号-灵悦黑体" panose="00000500000000000000" pitchFamily="2" charset="-122"/>
                <a:ea typeface="字魂70号-灵悦黑体" panose="00000500000000000000" pitchFamily="2" charset="-122"/>
                <a:cs typeface="Fira Sans Extra Condensed"/>
                <a:sym typeface="字魂70号-灵悦黑体" panose="00000500000000000000" pitchFamily="2" charset="-122"/>
              </a:endParaRPr>
            </a:p>
          </p:txBody>
        </p:sp>
      </p:grpSp>
    </p:spTree>
    <p:extLst>
      <p:ext uri="{BB962C8B-B14F-4D97-AF65-F5344CB8AC3E}">
        <p14:creationId xmlns:p14="http://schemas.microsoft.com/office/powerpoint/2010/main" val="7842256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arn(inVertical)">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476500" y="3048000"/>
            <a:ext cx="7172156" cy="1107996"/>
          </a:xfrm>
          <a:prstGeom prst="rect">
            <a:avLst/>
          </a:prstGeom>
          <a:solidFill>
            <a:schemeClr val="accent1">
              <a:lumMod val="75000"/>
            </a:schemeClr>
          </a:solidFill>
          <a:ln>
            <a:solidFill>
              <a:schemeClr val="tx1"/>
            </a:solidFill>
            <a:prstDash val="dashDot"/>
          </a:ln>
        </p:spPr>
        <p:txBody>
          <a:bodyPr wrap="none" rtlCol="0">
            <a:spAutoFit/>
          </a:bodyPr>
          <a:lstStyle/>
          <a:p>
            <a:r>
              <a:rPr lang="en-US" sz="6600" dirty="0">
                <a:ln>
                  <a:solidFill>
                    <a:schemeClr val="tx1"/>
                  </a:solidFill>
                </a:ln>
                <a:solidFill>
                  <a:schemeClr val="bg1"/>
                </a:solidFill>
                <a:latin typeface="SVN-Yahoo" panose="02040603050506020204" pitchFamily="18" charset="0"/>
              </a:rPr>
              <a:t>1- </a:t>
            </a:r>
            <a:r>
              <a:rPr lang="en-US" sz="6600" dirty="0" err="1">
                <a:ln>
                  <a:solidFill>
                    <a:schemeClr val="tx1"/>
                  </a:solidFill>
                </a:ln>
                <a:solidFill>
                  <a:schemeClr val="bg1"/>
                </a:solidFill>
                <a:latin typeface="SVN-Yahoo" panose="02040603050506020204" pitchFamily="18" charset="0"/>
              </a:rPr>
              <a:t>khởi</a:t>
            </a:r>
            <a:r>
              <a:rPr lang="en-US" sz="6600" dirty="0">
                <a:ln>
                  <a:solidFill>
                    <a:schemeClr val="tx1"/>
                  </a:solidFill>
                </a:ln>
                <a:solidFill>
                  <a:schemeClr val="bg1"/>
                </a:solidFill>
                <a:latin typeface="SVN-Yahoo" panose="02040603050506020204" pitchFamily="18" charset="0"/>
              </a:rPr>
              <a:t> </a:t>
            </a:r>
            <a:r>
              <a:rPr lang="en-US" sz="6600" dirty="0" err="1">
                <a:ln>
                  <a:solidFill>
                    <a:schemeClr val="tx1"/>
                  </a:solidFill>
                </a:ln>
                <a:solidFill>
                  <a:schemeClr val="bg1"/>
                </a:solidFill>
                <a:latin typeface="SVN-Yahoo" panose="02040603050506020204" pitchFamily="18" charset="0"/>
              </a:rPr>
              <a:t>động</a:t>
            </a:r>
            <a:endParaRPr lang="en-US" sz="6600" dirty="0">
              <a:ln>
                <a:solidFill>
                  <a:schemeClr val="tx1"/>
                </a:solidFill>
              </a:ln>
              <a:solidFill>
                <a:schemeClr val="bg1"/>
              </a:solidFill>
              <a:latin typeface="SVN-Yahoo" panose="02040603050506020204" pitchFamily="18" charset="0"/>
            </a:endParaRPr>
          </a:p>
        </p:txBody>
      </p:sp>
      <p:pic>
        <p:nvPicPr>
          <p:cNvPr id="4" name="图片 10">
            <a:extLst>
              <a:ext uri="{FF2B5EF4-FFF2-40B4-BE49-F238E27FC236}">
                <a16:creationId xmlns:a16="http://schemas.microsoft.com/office/drawing/2014/main" id="{B629D0B7-CA0C-45D0-A323-4E37D235A1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333" t="31173" r="-7333" b="45271"/>
          <a:stretch/>
        </p:blipFill>
        <p:spPr>
          <a:xfrm>
            <a:off x="8993336" y="2425305"/>
            <a:ext cx="1310640" cy="1029095"/>
          </a:xfrm>
          <a:prstGeom prst="rect">
            <a:avLst/>
          </a:prstGeom>
        </p:spPr>
      </p:pic>
    </p:spTree>
    <p:extLst>
      <p:ext uri="{BB962C8B-B14F-4D97-AF65-F5344CB8AC3E}">
        <p14:creationId xmlns:p14="http://schemas.microsoft.com/office/powerpoint/2010/main" val="2340784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t="-12000" b="-12000"/>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CBABE451-5B20-43A7-99D6-E821F73F058B}"/>
              </a:ext>
            </a:extLst>
          </p:cNvPr>
          <p:cNvSpPr/>
          <p:nvPr/>
        </p:nvSpPr>
        <p:spPr>
          <a:xfrm>
            <a:off x="457200" y="401320"/>
            <a:ext cx="11277600" cy="6055360"/>
          </a:xfrm>
          <a:prstGeom prst="roundRect">
            <a:avLst>
              <a:gd name="adj" fmla="val 9284"/>
            </a:avLst>
          </a:prstGeom>
          <a:solidFill>
            <a:schemeClr val="bg1"/>
          </a:solidFill>
          <a:ln w="38100">
            <a:solidFill>
              <a:srgbClr val="BA5A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B0604020202020204" charset="-122"/>
              <a:cs typeface="Arial" panose="020B0604020202020204" pitchFamily="34" charset="0"/>
            </a:endParaRPr>
          </a:p>
        </p:txBody>
      </p:sp>
      <p:pic>
        <p:nvPicPr>
          <p:cNvPr id="5" name="图片 4">
            <a:extLst>
              <a:ext uri="{FF2B5EF4-FFF2-40B4-BE49-F238E27FC236}">
                <a16:creationId xmlns:a16="http://schemas.microsoft.com/office/drawing/2014/main" id="{EABFED56-CC2A-4F08-BA1A-3E2F6492D9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0314" b="79525"/>
          <a:stretch/>
        </p:blipFill>
        <p:spPr>
          <a:xfrm>
            <a:off x="0" y="477521"/>
            <a:ext cx="2326640" cy="1197335"/>
          </a:xfrm>
          <a:prstGeom prst="rect">
            <a:avLst/>
          </a:prstGeom>
        </p:spPr>
      </p:pic>
      <p:pic>
        <p:nvPicPr>
          <p:cNvPr id="6" name="图片 5">
            <a:extLst>
              <a:ext uri="{FF2B5EF4-FFF2-40B4-BE49-F238E27FC236}">
                <a16:creationId xmlns:a16="http://schemas.microsoft.com/office/drawing/2014/main" id="{1D68620D-4231-4796-A14B-6457E890C9E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383" t="3351" r="-85" b="76174"/>
          <a:stretch/>
        </p:blipFill>
        <p:spPr>
          <a:xfrm>
            <a:off x="10109200" y="401320"/>
            <a:ext cx="1625600" cy="1197335"/>
          </a:xfrm>
          <a:prstGeom prst="rect">
            <a:avLst/>
          </a:prstGeom>
        </p:spPr>
      </p:pic>
      <p:grpSp>
        <p:nvGrpSpPr>
          <p:cNvPr id="7" name="Group 16">
            <a:extLst>
              <a:ext uri="{FF2B5EF4-FFF2-40B4-BE49-F238E27FC236}">
                <a16:creationId xmlns:a16="http://schemas.microsoft.com/office/drawing/2014/main" id="{ECAF878D-A7FB-4DEF-B8F2-1852E3F7637E}"/>
              </a:ext>
            </a:extLst>
          </p:cNvPr>
          <p:cNvGrpSpPr>
            <a:grpSpLocks noChangeAspect="1"/>
          </p:cNvGrpSpPr>
          <p:nvPr/>
        </p:nvGrpSpPr>
        <p:grpSpPr bwMode="auto">
          <a:xfrm>
            <a:off x="2253387" y="2851538"/>
            <a:ext cx="1158517" cy="2000249"/>
            <a:chOff x="1449" y="1496"/>
            <a:chExt cx="730" cy="1260"/>
          </a:xfrm>
          <a:solidFill>
            <a:srgbClr val="FFD56B"/>
          </a:solidFill>
        </p:grpSpPr>
        <p:sp>
          <p:nvSpPr>
            <p:cNvPr id="8" name="Freeform 17">
              <a:extLst>
                <a:ext uri="{FF2B5EF4-FFF2-40B4-BE49-F238E27FC236}">
                  <a16:creationId xmlns:a16="http://schemas.microsoft.com/office/drawing/2014/main" id="{1FD075C2-B4E9-4DD9-9DE5-8548E3D87B6E}"/>
                </a:ext>
              </a:extLst>
            </p:cNvPr>
            <p:cNvSpPr>
              <a:spLocks noEditPoints="1"/>
            </p:cNvSpPr>
            <p:nvPr/>
          </p:nvSpPr>
          <p:spPr bwMode="auto">
            <a:xfrm>
              <a:off x="1449" y="1496"/>
              <a:ext cx="730" cy="1260"/>
            </a:xfrm>
            <a:custGeom>
              <a:avLst/>
              <a:gdLst>
                <a:gd name="T0" fmla="*/ 609 w 684"/>
                <a:gd name="T1" fmla="*/ 553 h 1183"/>
                <a:gd name="T2" fmla="*/ 448 w 684"/>
                <a:gd name="T3" fmla="*/ 401 h 1183"/>
                <a:gd name="T4" fmla="*/ 269 w 684"/>
                <a:gd name="T5" fmla="*/ 315 h 1183"/>
                <a:gd name="T6" fmla="*/ 94 w 684"/>
                <a:gd name="T7" fmla="*/ 233 h 1183"/>
                <a:gd name="T8" fmla="*/ 88 w 684"/>
                <a:gd name="T9" fmla="*/ 655 h 1183"/>
                <a:gd name="T10" fmla="*/ 70 w 684"/>
                <a:gd name="T11" fmla="*/ 918 h 1183"/>
                <a:gd name="T12" fmla="*/ 139 w 684"/>
                <a:gd name="T13" fmla="*/ 1167 h 1183"/>
                <a:gd name="T14" fmla="*/ 202 w 684"/>
                <a:gd name="T15" fmla="*/ 975 h 1183"/>
                <a:gd name="T16" fmla="*/ 70 w 684"/>
                <a:gd name="T17" fmla="*/ 734 h 1183"/>
                <a:gd name="T18" fmla="*/ 278 w 684"/>
                <a:gd name="T19" fmla="*/ 562 h 1183"/>
                <a:gd name="T20" fmla="*/ 307 w 684"/>
                <a:gd name="T21" fmla="*/ 754 h 1183"/>
                <a:gd name="T22" fmla="*/ 323 w 684"/>
                <a:gd name="T23" fmla="*/ 769 h 1183"/>
                <a:gd name="T24" fmla="*/ 322 w 684"/>
                <a:gd name="T25" fmla="*/ 948 h 1183"/>
                <a:gd name="T26" fmla="*/ 345 w 684"/>
                <a:gd name="T27" fmla="*/ 765 h 1183"/>
                <a:gd name="T28" fmla="*/ 457 w 684"/>
                <a:gd name="T29" fmla="*/ 753 h 1183"/>
                <a:gd name="T30" fmla="*/ 553 w 684"/>
                <a:gd name="T31" fmla="*/ 815 h 1183"/>
                <a:gd name="T32" fmla="*/ 388 w 684"/>
                <a:gd name="T33" fmla="*/ 1179 h 1183"/>
                <a:gd name="T34" fmla="*/ 445 w 684"/>
                <a:gd name="T35" fmla="*/ 1002 h 1183"/>
                <a:gd name="T36" fmla="*/ 666 w 684"/>
                <a:gd name="T37" fmla="*/ 692 h 1183"/>
                <a:gd name="T38" fmla="*/ 200 w 684"/>
                <a:gd name="T39" fmla="*/ 558 h 1183"/>
                <a:gd name="T40" fmla="*/ 132 w 684"/>
                <a:gd name="T41" fmla="*/ 509 h 1183"/>
                <a:gd name="T42" fmla="*/ 123 w 684"/>
                <a:gd name="T43" fmla="*/ 61 h 1183"/>
                <a:gd name="T44" fmla="*/ 241 w 684"/>
                <a:gd name="T45" fmla="*/ 532 h 1183"/>
                <a:gd name="T46" fmla="*/ 388 w 684"/>
                <a:gd name="T47" fmla="*/ 620 h 1183"/>
                <a:gd name="T48" fmla="*/ 406 w 684"/>
                <a:gd name="T49" fmla="*/ 459 h 1183"/>
                <a:gd name="T50" fmla="*/ 305 w 684"/>
                <a:gd name="T51" fmla="*/ 567 h 1183"/>
                <a:gd name="T52" fmla="*/ 444 w 684"/>
                <a:gd name="T53" fmla="*/ 423 h 1183"/>
                <a:gd name="T54" fmla="*/ 423 w 684"/>
                <a:gd name="T55" fmla="*/ 643 h 1183"/>
                <a:gd name="T56" fmla="*/ 415 w 684"/>
                <a:gd name="T57" fmla="*/ 724 h 1183"/>
                <a:gd name="T58" fmla="*/ 428 w 684"/>
                <a:gd name="T59" fmla="*/ 654 h 1183"/>
                <a:gd name="T60" fmla="*/ 574 w 684"/>
                <a:gd name="T61" fmla="*/ 534 h 1183"/>
                <a:gd name="T62" fmla="*/ 415 w 684"/>
                <a:gd name="T63" fmla="*/ 724 h 1183"/>
                <a:gd name="T64" fmla="*/ 476 w 684"/>
                <a:gd name="T65" fmla="*/ 750 h 1183"/>
                <a:gd name="T66" fmla="*/ 607 w 684"/>
                <a:gd name="T67" fmla="*/ 631 h 1183"/>
                <a:gd name="T68" fmla="*/ 517 w 684"/>
                <a:gd name="T69" fmla="*/ 804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4" h="1183">
                  <a:moveTo>
                    <a:pt x="612" y="606"/>
                  </a:moveTo>
                  <a:cubicBezTo>
                    <a:pt x="615" y="584"/>
                    <a:pt x="613" y="565"/>
                    <a:pt x="609" y="553"/>
                  </a:cubicBezTo>
                  <a:cubicBezTo>
                    <a:pt x="599" y="516"/>
                    <a:pt x="568" y="479"/>
                    <a:pt x="517" y="483"/>
                  </a:cubicBezTo>
                  <a:cubicBezTo>
                    <a:pt x="514" y="445"/>
                    <a:pt x="477" y="404"/>
                    <a:pt x="448" y="401"/>
                  </a:cubicBezTo>
                  <a:cubicBezTo>
                    <a:pt x="329" y="387"/>
                    <a:pt x="263" y="490"/>
                    <a:pt x="263" y="490"/>
                  </a:cubicBezTo>
                  <a:cubicBezTo>
                    <a:pt x="263" y="490"/>
                    <a:pt x="253" y="433"/>
                    <a:pt x="269" y="315"/>
                  </a:cubicBezTo>
                  <a:cubicBezTo>
                    <a:pt x="290" y="158"/>
                    <a:pt x="232" y="0"/>
                    <a:pt x="116" y="36"/>
                  </a:cubicBezTo>
                  <a:cubicBezTo>
                    <a:pt x="0" y="72"/>
                    <a:pt x="71" y="136"/>
                    <a:pt x="94" y="233"/>
                  </a:cubicBezTo>
                  <a:cubicBezTo>
                    <a:pt x="117" y="330"/>
                    <a:pt x="117" y="454"/>
                    <a:pt x="110" y="505"/>
                  </a:cubicBezTo>
                  <a:cubicBezTo>
                    <a:pt x="104" y="546"/>
                    <a:pt x="92" y="624"/>
                    <a:pt x="88" y="655"/>
                  </a:cubicBezTo>
                  <a:cubicBezTo>
                    <a:pt x="69" y="678"/>
                    <a:pt x="57" y="697"/>
                    <a:pt x="54" y="711"/>
                  </a:cubicBezTo>
                  <a:cubicBezTo>
                    <a:pt x="45" y="741"/>
                    <a:pt x="31" y="868"/>
                    <a:pt x="70" y="918"/>
                  </a:cubicBezTo>
                  <a:cubicBezTo>
                    <a:pt x="109" y="969"/>
                    <a:pt x="148" y="980"/>
                    <a:pt x="177" y="979"/>
                  </a:cubicBezTo>
                  <a:cubicBezTo>
                    <a:pt x="203" y="1073"/>
                    <a:pt x="139" y="1167"/>
                    <a:pt x="139" y="1167"/>
                  </a:cubicBezTo>
                  <a:cubicBezTo>
                    <a:pt x="153" y="1174"/>
                    <a:pt x="153" y="1174"/>
                    <a:pt x="153" y="1174"/>
                  </a:cubicBezTo>
                  <a:cubicBezTo>
                    <a:pt x="220" y="1102"/>
                    <a:pt x="207" y="1002"/>
                    <a:pt x="202" y="975"/>
                  </a:cubicBezTo>
                  <a:cubicBezTo>
                    <a:pt x="215" y="971"/>
                    <a:pt x="223" y="966"/>
                    <a:pt x="223" y="966"/>
                  </a:cubicBezTo>
                  <a:cubicBezTo>
                    <a:pt x="50" y="954"/>
                    <a:pt x="64" y="794"/>
                    <a:pt x="70" y="734"/>
                  </a:cubicBezTo>
                  <a:cubicBezTo>
                    <a:pt x="76" y="674"/>
                    <a:pt x="155" y="611"/>
                    <a:pt x="205" y="572"/>
                  </a:cubicBezTo>
                  <a:cubicBezTo>
                    <a:pt x="254" y="533"/>
                    <a:pt x="270" y="550"/>
                    <a:pt x="278" y="562"/>
                  </a:cubicBezTo>
                  <a:cubicBezTo>
                    <a:pt x="326" y="637"/>
                    <a:pt x="384" y="625"/>
                    <a:pt x="408" y="655"/>
                  </a:cubicBezTo>
                  <a:cubicBezTo>
                    <a:pt x="432" y="685"/>
                    <a:pt x="388" y="757"/>
                    <a:pt x="307" y="754"/>
                  </a:cubicBezTo>
                  <a:cubicBezTo>
                    <a:pt x="226" y="751"/>
                    <a:pt x="207" y="675"/>
                    <a:pt x="207" y="675"/>
                  </a:cubicBezTo>
                  <a:cubicBezTo>
                    <a:pt x="216" y="753"/>
                    <a:pt x="271" y="775"/>
                    <a:pt x="323" y="769"/>
                  </a:cubicBezTo>
                  <a:cubicBezTo>
                    <a:pt x="342" y="782"/>
                    <a:pt x="376" y="814"/>
                    <a:pt x="370" y="868"/>
                  </a:cubicBezTo>
                  <a:cubicBezTo>
                    <a:pt x="363" y="933"/>
                    <a:pt x="322" y="948"/>
                    <a:pt x="322" y="948"/>
                  </a:cubicBezTo>
                  <a:cubicBezTo>
                    <a:pt x="322" y="948"/>
                    <a:pt x="390" y="939"/>
                    <a:pt x="390" y="866"/>
                  </a:cubicBezTo>
                  <a:cubicBezTo>
                    <a:pt x="390" y="808"/>
                    <a:pt x="363" y="777"/>
                    <a:pt x="345" y="765"/>
                  </a:cubicBezTo>
                  <a:cubicBezTo>
                    <a:pt x="366" y="759"/>
                    <a:pt x="386" y="749"/>
                    <a:pt x="400" y="738"/>
                  </a:cubicBezTo>
                  <a:cubicBezTo>
                    <a:pt x="409" y="745"/>
                    <a:pt x="427" y="755"/>
                    <a:pt x="457" y="753"/>
                  </a:cubicBezTo>
                  <a:cubicBezTo>
                    <a:pt x="456" y="773"/>
                    <a:pt x="463" y="815"/>
                    <a:pt x="523" y="817"/>
                  </a:cubicBezTo>
                  <a:cubicBezTo>
                    <a:pt x="534" y="817"/>
                    <a:pt x="544" y="816"/>
                    <a:pt x="553" y="815"/>
                  </a:cubicBezTo>
                  <a:cubicBezTo>
                    <a:pt x="559" y="845"/>
                    <a:pt x="569" y="952"/>
                    <a:pt x="418" y="982"/>
                  </a:cubicBezTo>
                  <a:cubicBezTo>
                    <a:pt x="418" y="982"/>
                    <a:pt x="425" y="1121"/>
                    <a:pt x="388" y="1179"/>
                  </a:cubicBezTo>
                  <a:cubicBezTo>
                    <a:pt x="408" y="1183"/>
                    <a:pt x="408" y="1183"/>
                    <a:pt x="408" y="1183"/>
                  </a:cubicBezTo>
                  <a:cubicBezTo>
                    <a:pt x="408" y="1183"/>
                    <a:pt x="446" y="1121"/>
                    <a:pt x="445" y="1002"/>
                  </a:cubicBezTo>
                  <a:cubicBezTo>
                    <a:pt x="445" y="1002"/>
                    <a:pt x="592" y="979"/>
                    <a:pt x="582" y="806"/>
                  </a:cubicBezTo>
                  <a:cubicBezTo>
                    <a:pt x="625" y="787"/>
                    <a:pt x="651" y="744"/>
                    <a:pt x="666" y="692"/>
                  </a:cubicBezTo>
                  <a:cubicBezTo>
                    <a:pt x="684" y="633"/>
                    <a:pt x="636" y="608"/>
                    <a:pt x="612" y="606"/>
                  </a:cubicBezTo>
                  <a:close/>
                  <a:moveTo>
                    <a:pt x="200" y="558"/>
                  </a:moveTo>
                  <a:cubicBezTo>
                    <a:pt x="162" y="583"/>
                    <a:pt x="132" y="608"/>
                    <a:pt x="109" y="632"/>
                  </a:cubicBezTo>
                  <a:cubicBezTo>
                    <a:pt x="111" y="609"/>
                    <a:pt x="122" y="580"/>
                    <a:pt x="132" y="509"/>
                  </a:cubicBezTo>
                  <a:cubicBezTo>
                    <a:pt x="146" y="422"/>
                    <a:pt x="128" y="293"/>
                    <a:pt x="113" y="228"/>
                  </a:cubicBezTo>
                  <a:cubicBezTo>
                    <a:pt x="100" y="171"/>
                    <a:pt x="31" y="75"/>
                    <a:pt x="123" y="61"/>
                  </a:cubicBezTo>
                  <a:cubicBezTo>
                    <a:pt x="254" y="41"/>
                    <a:pt x="256" y="256"/>
                    <a:pt x="250" y="311"/>
                  </a:cubicBezTo>
                  <a:cubicBezTo>
                    <a:pt x="244" y="359"/>
                    <a:pt x="241" y="500"/>
                    <a:pt x="241" y="532"/>
                  </a:cubicBezTo>
                  <a:cubicBezTo>
                    <a:pt x="230" y="538"/>
                    <a:pt x="217" y="546"/>
                    <a:pt x="200" y="558"/>
                  </a:cubicBezTo>
                  <a:close/>
                  <a:moveTo>
                    <a:pt x="388" y="620"/>
                  </a:moveTo>
                  <a:cubicBezTo>
                    <a:pt x="378" y="617"/>
                    <a:pt x="365" y="611"/>
                    <a:pt x="352" y="603"/>
                  </a:cubicBezTo>
                  <a:cubicBezTo>
                    <a:pt x="335" y="522"/>
                    <a:pt x="406" y="459"/>
                    <a:pt x="406" y="459"/>
                  </a:cubicBezTo>
                  <a:cubicBezTo>
                    <a:pt x="324" y="501"/>
                    <a:pt x="330" y="567"/>
                    <a:pt x="336" y="593"/>
                  </a:cubicBezTo>
                  <a:cubicBezTo>
                    <a:pt x="325" y="585"/>
                    <a:pt x="314" y="577"/>
                    <a:pt x="305" y="567"/>
                  </a:cubicBezTo>
                  <a:cubicBezTo>
                    <a:pt x="281" y="542"/>
                    <a:pt x="282" y="520"/>
                    <a:pt x="261" y="524"/>
                  </a:cubicBezTo>
                  <a:cubicBezTo>
                    <a:pt x="287" y="485"/>
                    <a:pt x="396" y="408"/>
                    <a:pt x="444" y="423"/>
                  </a:cubicBezTo>
                  <a:cubicBezTo>
                    <a:pt x="496" y="439"/>
                    <a:pt x="508" y="509"/>
                    <a:pt x="485" y="574"/>
                  </a:cubicBezTo>
                  <a:cubicBezTo>
                    <a:pt x="469" y="620"/>
                    <a:pt x="439" y="637"/>
                    <a:pt x="423" y="643"/>
                  </a:cubicBezTo>
                  <a:cubicBezTo>
                    <a:pt x="414" y="629"/>
                    <a:pt x="400" y="624"/>
                    <a:pt x="388" y="620"/>
                  </a:cubicBezTo>
                  <a:close/>
                  <a:moveTo>
                    <a:pt x="415" y="724"/>
                  </a:moveTo>
                  <a:cubicBezTo>
                    <a:pt x="420" y="717"/>
                    <a:pt x="424" y="710"/>
                    <a:pt x="426" y="703"/>
                  </a:cubicBezTo>
                  <a:cubicBezTo>
                    <a:pt x="431" y="681"/>
                    <a:pt x="431" y="666"/>
                    <a:pt x="428" y="654"/>
                  </a:cubicBezTo>
                  <a:cubicBezTo>
                    <a:pt x="510" y="623"/>
                    <a:pt x="514" y="552"/>
                    <a:pt x="516" y="508"/>
                  </a:cubicBezTo>
                  <a:cubicBezTo>
                    <a:pt x="531" y="508"/>
                    <a:pt x="558" y="512"/>
                    <a:pt x="574" y="534"/>
                  </a:cubicBezTo>
                  <a:cubicBezTo>
                    <a:pt x="597" y="567"/>
                    <a:pt x="601" y="681"/>
                    <a:pt x="508" y="721"/>
                  </a:cubicBezTo>
                  <a:cubicBezTo>
                    <a:pt x="444" y="748"/>
                    <a:pt x="422" y="735"/>
                    <a:pt x="415" y="724"/>
                  </a:cubicBezTo>
                  <a:close/>
                  <a:moveTo>
                    <a:pt x="517" y="804"/>
                  </a:moveTo>
                  <a:cubicBezTo>
                    <a:pt x="469" y="797"/>
                    <a:pt x="471" y="766"/>
                    <a:pt x="476" y="750"/>
                  </a:cubicBezTo>
                  <a:cubicBezTo>
                    <a:pt x="488" y="747"/>
                    <a:pt x="502" y="742"/>
                    <a:pt x="519" y="734"/>
                  </a:cubicBezTo>
                  <a:cubicBezTo>
                    <a:pt x="570" y="710"/>
                    <a:pt x="596" y="669"/>
                    <a:pt x="607" y="631"/>
                  </a:cubicBezTo>
                  <a:cubicBezTo>
                    <a:pt x="622" y="636"/>
                    <a:pt x="644" y="647"/>
                    <a:pt x="643" y="675"/>
                  </a:cubicBezTo>
                  <a:cubicBezTo>
                    <a:pt x="642" y="718"/>
                    <a:pt x="584" y="812"/>
                    <a:pt x="517" y="80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9" name="Freeform 18">
              <a:extLst>
                <a:ext uri="{FF2B5EF4-FFF2-40B4-BE49-F238E27FC236}">
                  <a16:creationId xmlns:a16="http://schemas.microsoft.com/office/drawing/2014/main" id="{323D0EBE-E00E-4853-99D3-D66909E10C19}"/>
                </a:ext>
              </a:extLst>
            </p:cNvPr>
            <p:cNvSpPr/>
            <p:nvPr/>
          </p:nvSpPr>
          <p:spPr bwMode="auto">
            <a:xfrm>
              <a:off x="1760" y="2545"/>
              <a:ext cx="57" cy="47"/>
            </a:xfrm>
            <a:custGeom>
              <a:avLst/>
              <a:gdLst>
                <a:gd name="T0" fmla="*/ 0 w 54"/>
                <a:gd name="T1" fmla="*/ 18 h 44"/>
                <a:gd name="T2" fmla="*/ 54 w 54"/>
                <a:gd name="T3" fmla="*/ 0 h 44"/>
                <a:gd name="T4" fmla="*/ 46 w 54"/>
                <a:gd name="T5" fmla="*/ 44 h 44"/>
                <a:gd name="T6" fmla="*/ 39 w 54"/>
                <a:gd name="T7" fmla="*/ 23 h 44"/>
                <a:gd name="T8" fmla="*/ 0 w 54"/>
                <a:gd name="T9" fmla="*/ 18 h 44"/>
              </a:gdLst>
              <a:ahLst/>
              <a:cxnLst>
                <a:cxn ang="0">
                  <a:pos x="T0" y="T1"/>
                </a:cxn>
                <a:cxn ang="0">
                  <a:pos x="T2" y="T3"/>
                </a:cxn>
                <a:cxn ang="0">
                  <a:pos x="T4" y="T5"/>
                </a:cxn>
                <a:cxn ang="0">
                  <a:pos x="T6" y="T7"/>
                </a:cxn>
                <a:cxn ang="0">
                  <a:pos x="T8" y="T9"/>
                </a:cxn>
              </a:cxnLst>
              <a:rect l="0" t="0" r="r" b="b"/>
              <a:pathLst>
                <a:path w="54" h="44">
                  <a:moveTo>
                    <a:pt x="0" y="18"/>
                  </a:moveTo>
                  <a:cubicBezTo>
                    <a:pt x="0" y="18"/>
                    <a:pt x="30" y="19"/>
                    <a:pt x="54" y="0"/>
                  </a:cubicBezTo>
                  <a:cubicBezTo>
                    <a:pt x="46" y="44"/>
                    <a:pt x="46" y="44"/>
                    <a:pt x="46" y="44"/>
                  </a:cubicBezTo>
                  <a:cubicBezTo>
                    <a:pt x="39" y="23"/>
                    <a:pt x="39" y="23"/>
                    <a:pt x="39" y="23"/>
                  </a:cubicBezTo>
                  <a:cubicBezTo>
                    <a:pt x="39" y="23"/>
                    <a:pt x="28"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grpSp>
      <p:grpSp>
        <p:nvGrpSpPr>
          <p:cNvPr id="10" name="Group 21">
            <a:extLst>
              <a:ext uri="{FF2B5EF4-FFF2-40B4-BE49-F238E27FC236}">
                <a16:creationId xmlns:a16="http://schemas.microsoft.com/office/drawing/2014/main" id="{0676DD9C-8091-42C8-AD20-E595F77F7FC6}"/>
              </a:ext>
            </a:extLst>
          </p:cNvPr>
          <p:cNvGrpSpPr>
            <a:grpSpLocks noChangeAspect="1"/>
          </p:cNvGrpSpPr>
          <p:nvPr/>
        </p:nvGrpSpPr>
        <p:grpSpPr bwMode="auto">
          <a:xfrm>
            <a:off x="5462548" y="2871113"/>
            <a:ext cx="1209301" cy="1979613"/>
            <a:chOff x="3270" y="1510"/>
            <a:chExt cx="762" cy="1247"/>
          </a:xfrm>
          <a:solidFill>
            <a:srgbClr val="939B62"/>
          </a:solidFill>
        </p:grpSpPr>
        <p:sp>
          <p:nvSpPr>
            <p:cNvPr id="11" name="Freeform 22">
              <a:extLst>
                <a:ext uri="{FF2B5EF4-FFF2-40B4-BE49-F238E27FC236}">
                  <a16:creationId xmlns:a16="http://schemas.microsoft.com/office/drawing/2014/main" id="{BA4EED6B-81A1-4436-9C81-F264827FBA19}"/>
                </a:ext>
              </a:extLst>
            </p:cNvPr>
            <p:cNvSpPr/>
            <p:nvPr/>
          </p:nvSpPr>
          <p:spPr bwMode="auto">
            <a:xfrm>
              <a:off x="3616" y="2549"/>
              <a:ext cx="56" cy="46"/>
            </a:xfrm>
            <a:custGeom>
              <a:avLst/>
              <a:gdLst>
                <a:gd name="T0" fmla="*/ 0 w 54"/>
                <a:gd name="T1" fmla="*/ 18 h 44"/>
                <a:gd name="T2" fmla="*/ 54 w 54"/>
                <a:gd name="T3" fmla="*/ 0 h 44"/>
                <a:gd name="T4" fmla="*/ 46 w 54"/>
                <a:gd name="T5" fmla="*/ 44 h 44"/>
                <a:gd name="T6" fmla="*/ 39 w 54"/>
                <a:gd name="T7" fmla="*/ 23 h 44"/>
                <a:gd name="T8" fmla="*/ 0 w 54"/>
                <a:gd name="T9" fmla="*/ 18 h 44"/>
              </a:gdLst>
              <a:ahLst/>
              <a:cxnLst>
                <a:cxn ang="0">
                  <a:pos x="T0" y="T1"/>
                </a:cxn>
                <a:cxn ang="0">
                  <a:pos x="T2" y="T3"/>
                </a:cxn>
                <a:cxn ang="0">
                  <a:pos x="T4" y="T5"/>
                </a:cxn>
                <a:cxn ang="0">
                  <a:pos x="T6" y="T7"/>
                </a:cxn>
                <a:cxn ang="0">
                  <a:pos x="T8" y="T9"/>
                </a:cxn>
              </a:cxnLst>
              <a:rect l="0" t="0" r="r" b="b"/>
              <a:pathLst>
                <a:path w="54" h="44">
                  <a:moveTo>
                    <a:pt x="0" y="18"/>
                  </a:moveTo>
                  <a:cubicBezTo>
                    <a:pt x="0" y="18"/>
                    <a:pt x="29" y="19"/>
                    <a:pt x="54" y="0"/>
                  </a:cubicBezTo>
                  <a:cubicBezTo>
                    <a:pt x="46" y="44"/>
                    <a:pt x="46" y="44"/>
                    <a:pt x="46" y="44"/>
                  </a:cubicBezTo>
                  <a:cubicBezTo>
                    <a:pt x="39" y="23"/>
                    <a:pt x="39" y="23"/>
                    <a:pt x="39" y="23"/>
                  </a:cubicBezTo>
                  <a:cubicBezTo>
                    <a:pt x="39" y="23"/>
                    <a:pt x="28"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2" name="Freeform 23">
              <a:extLst>
                <a:ext uri="{FF2B5EF4-FFF2-40B4-BE49-F238E27FC236}">
                  <a16:creationId xmlns:a16="http://schemas.microsoft.com/office/drawing/2014/main" id="{FB5B0486-5D09-48AC-8A40-FECC2A1AA823}"/>
                </a:ext>
              </a:extLst>
            </p:cNvPr>
            <p:cNvSpPr>
              <a:spLocks noEditPoints="1"/>
            </p:cNvSpPr>
            <p:nvPr/>
          </p:nvSpPr>
          <p:spPr bwMode="auto">
            <a:xfrm>
              <a:off x="3270" y="1510"/>
              <a:ext cx="762" cy="1247"/>
            </a:xfrm>
            <a:custGeom>
              <a:avLst/>
              <a:gdLst>
                <a:gd name="T0" fmla="*/ 629 w 729"/>
                <a:gd name="T1" fmla="*/ 554 h 1195"/>
                <a:gd name="T2" fmla="*/ 512 w 729"/>
                <a:gd name="T3" fmla="*/ 454 h 1195"/>
                <a:gd name="T4" fmla="*/ 509 w 729"/>
                <a:gd name="T5" fmla="*/ 405 h 1195"/>
                <a:gd name="T6" fmla="*/ 591 w 729"/>
                <a:gd name="T7" fmla="*/ 78 h 1195"/>
                <a:gd name="T8" fmla="*/ 415 w 729"/>
                <a:gd name="T9" fmla="*/ 118 h 1195"/>
                <a:gd name="T10" fmla="*/ 276 w 729"/>
                <a:gd name="T11" fmla="*/ 309 h 1195"/>
                <a:gd name="T12" fmla="*/ 37 w 729"/>
                <a:gd name="T13" fmla="*/ 50 h 1195"/>
                <a:gd name="T14" fmla="*/ 151 w 729"/>
                <a:gd name="T15" fmla="*/ 585 h 1195"/>
                <a:gd name="T16" fmla="*/ 202 w 729"/>
                <a:gd name="T17" fmla="*/ 988 h 1195"/>
                <a:gd name="T18" fmla="*/ 160 w 729"/>
                <a:gd name="T19" fmla="*/ 1169 h 1195"/>
                <a:gd name="T20" fmla="*/ 135 w 729"/>
                <a:gd name="T21" fmla="*/ 904 h 1195"/>
                <a:gd name="T22" fmla="*/ 298 w 729"/>
                <a:gd name="T23" fmla="*/ 556 h 1195"/>
                <a:gd name="T24" fmla="*/ 447 w 729"/>
                <a:gd name="T25" fmla="*/ 694 h 1195"/>
                <a:gd name="T26" fmla="*/ 268 w 729"/>
                <a:gd name="T27" fmla="*/ 812 h 1195"/>
                <a:gd name="T28" fmla="*/ 373 w 729"/>
                <a:gd name="T29" fmla="*/ 737 h 1195"/>
                <a:gd name="T30" fmla="*/ 391 w 729"/>
                <a:gd name="T31" fmla="*/ 740 h 1195"/>
                <a:gd name="T32" fmla="*/ 440 w 729"/>
                <a:gd name="T33" fmla="*/ 778 h 1195"/>
                <a:gd name="T34" fmla="*/ 593 w 729"/>
                <a:gd name="T35" fmla="*/ 811 h 1195"/>
                <a:gd name="T36" fmla="*/ 460 w 729"/>
                <a:gd name="T37" fmla="*/ 992 h 1195"/>
                <a:gd name="T38" fmla="*/ 465 w 729"/>
                <a:gd name="T39" fmla="*/ 1195 h 1195"/>
                <a:gd name="T40" fmla="*/ 647 w 729"/>
                <a:gd name="T41" fmla="*/ 784 h 1195"/>
                <a:gd name="T42" fmla="*/ 437 w 729"/>
                <a:gd name="T43" fmla="*/ 585 h 1195"/>
                <a:gd name="T44" fmla="*/ 210 w 729"/>
                <a:gd name="T45" fmla="*/ 547 h 1195"/>
                <a:gd name="T46" fmla="*/ 54 w 729"/>
                <a:gd name="T47" fmla="*/ 143 h 1195"/>
                <a:gd name="T48" fmla="*/ 240 w 729"/>
                <a:gd name="T49" fmla="*/ 230 h 1195"/>
                <a:gd name="T50" fmla="*/ 374 w 729"/>
                <a:gd name="T51" fmla="*/ 387 h 1195"/>
                <a:gd name="T52" fmla="*/ 520 w 729"/>
                <a:gd name="T53" fmla="*/ 52 h 1195"/>
                <a:gd name="T54" fmla="*/ 468 w 729"/>
                <a:gd name="T55" fmla="*/ 505 h 1195"/>
                <a:gd name="T56" fmla="*/ 437 w 729"/>
                <a:gd name="T57" fmla="*/ 585 h 1195"/>
                <a:gd name="T58" fmla="*/ 494 w 729"/>
                <a:gd name="T59" fmla="*/ 673 h 1195"/>
                <a:gd name="T60" fmla="*/ 529 w 729"/>
                <a:gd name="T61" fmla="*/ 484 h 1195"/>
                <a:gd name="T62" fmla="*/ 429 w 729"/>
                <a:gd name="T63" fmla="*/ 736 h 1195"/>
                <a:gd name="T64" fmla="*/ 603 w 729"/>
                <a:gd name="T65" fmla="*/ 672 h 1195"/>
                <a:gd name="T66" fmla="*/ 691 w 729"/>
                <a:gd name="T67" fmla="*/ 638 h 1195"/>
                <a:gd name="T68" fmla="*/ 520 w 729"/>
                <a:gd name="T69" fmla="*/ 768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9" h="1195">
                  <a:moveTo>
                    <a:pt x="700" y="569"/>
                  </a:moveTo>
                  <a:cubicBezTo>
                    <a:pt x="676" y="543"/>
                    <a:pt x="646" y="548"/>
                    <a:pt x="629" y="554"/>
                  </a:cubicBezTo>
                  <a:cubicBezTo>
                    <a:pt x="629" y="543"/>
                    <a:pt x="629" y="534"/>
                    <a:pt x="629" y="528"/>
                  </a:cubicBezTo>
                  <a:cubicBezTo>
                    <a:pt x="629" y="504"/>
                    <a:pt x="601" y="415"/>
                    <a:pt x="512" y="454"/>
                  </a:cubicBezTo>
                  <a:cubicBezTo>
                    <a:pt x="508" y="455"/>
                    <a:pt x="504" y="457"/>
                    <a:pt x="501" y="459"/>
                  </a:cubicBezTo>
                  <a:cubicBezTo>
                    <a:pt x="498" y="447"/>
                    <a:pt x="498" y="427"/>
                    <a:pt x="509" y="405"/>
                  </a:cubicBezTo>
                  <a:cubicBezTo>
                    <a:pt x="528" y="366"/>
                    <a:pt x="597" y="273"/>
                    <a:pt x="606" y="211"/>
                  </a:cubicBezTo>
                  <a:cubicBezTo>
                    <a:pt x="614" y="149"/>
                    <a:pt x="602" y="102"/>
                    <a:pt x="591" y="78"/>
                  </a:cubicBezTo>
                  <a:cubicBezTo>
                    <a:pt x="580" y="53"/>
                    <a:pt x="554" y="23"/>
                    <a:pt x="514" y="23"/>
                  </a:cubicBezTo>
                  <a:cubicBezTo>
                    <a:pt x="474" y="23"/>
                    <a:pt x="426" y="50"/>
                    <a:pt x="415" y="118"/>
                  </a:cubicBezTo>
                  <a:cubicBezTo>
                    <a:pt x="405" y="185"/>
                    <a:pt x="346" y="432"/>
                    <a:pt x="315" y="482"/>
                  </a:cubicBezTo>
                  <a:cubicBezTo>
                    <a:pt x="315" y="482"/>
                    <a:pt x="283" y="384"/>
                    <a:pt x="276" y="309"/>
                  </a:cubicBezTo>
                  <a:cubicBezTo>
                    <a:pt x="269" y="234"/>
                    <a:pt x="258" y="133"/>
                    <a:pt x="188" y="67"/>
                  </a:cubicBezTo>
                  <a:cubicBezTo>
                    <a:pt x="117" y="0"/>
                    <a:pt x="58" y="38"/>
                    <a:pt x="37" y="50"/>
                  </a:cubicBezTo>
                  <a:cubicBezTo>
                    <a:pt x="17" y="62"/>
                    <a:pt x="0" y="93"/>
                    <a:pt x="35" y="161"/>
                  </a:cubicBezTo>
                  <a:cubicBezTo>
                    <a:pt x="69" y="228"/>
                    <a:pt x="116" y="381"/>
                    <a:pt x="151" y="585"/>
                  </a:cubicBezTo>
                  <a:cubicBezTo>
                    <a:pt x="113" y="616"/>
                    <a:pt x="74" y="669"/>
                    <a:pt x="68" y="769"/>
                  </a:cubicBezTo>
                  <a:cubicBezTo>
                    <a:pt x="59" y="931"/>
                    <a:pt x="166" y="940"/>
                    <a:pt x="202" y="988"/>
                  </a:cubicBezTo>
                  <a:cubicBezTo>
                    <a:pt x="238" y="1037"/>
                    <a:pt x="151" y="1155"/>
                    <a:pt x="151" y="1155"/>
                  </a:cubicBezTo>
                  <a:cubicBezTo>
                    <a:pt x="160" y="1169"/>
                    <a:pt x="160" y="1169"/>
                    <a:pt x="160" y="1169"/>
                  </a:cubicBezTo>
                  <a:cubicBezTo>
                    <a:pt x="198" y="1124"/>
                    <a:pt x="228" y="1059"/>
                    <a:pt x="234" y="1007"/>
                  </a:cubicBezTo>
                  <a:cubicBezTo>
                    <a:pt x="240" y="954"/>
                    <a:pt x="198" y="969"/>
                    <a:pt x="135" y="904"/>
                  </a:cubicBezTo>
                  <a:cubicBezTo>
                    <a:pt x="71" y="838"/>
                    <a:pt x="76" y="706"/>
                    <a:pt x="135" y="632"/>
                  </a:cubicBezTo>
                  <a:cubicBezTo>
                    <a:pt x="194" y="558"/>
                    <a:pt x="275" y="538"/>
                    <a:pt x="298" y="556"/>
                  </a:cubicBezTo>
                  <a:cubicBezTo>
                    <a:pt x="321" y="575"/>
                    <a:pt x="392" y="615"/>
                    <a:pt x="432" y="602"/>
                  </a:cubicBezTo>
                  <a:cubicBezTo>
                    <a:pt x="472" y="589"/>
                    <a:pt x="508" y="654"/>
                    <a:pt x="447" y="694"/>
                  </a:cubicBezTo>
                  <a:cubicBezTo>
                    <a:pt x="369" y="746"/>
                    <a:pt x="280" y="674"/>
                    <a:pt x="280" y="674"/>
                  </a:cubicBezTo>
                  <a:cubicBezTo>
                    <a:pt x="302" y="738"/>
                    <a:pt x="268" y="812"/>
                    <a:pt x="268" y="812"/>
                  </a:cubicBezTo>
                  <a:cubicBezTo>
                    <a:pt x="319" y="788"/>
                    <a:pt x="306" y="705"/>
                    <a:pt x="306" y="705"/>
                  </a:cubicBezTo>
                  <a:cubicBezTo>
                    <a:pt x="331" y="722"/>
                    <a:pt x="353" y="732"/>
                    <a:pt x="373" y="737"/>
                  </a:cubicBezTo>
                  <a:cubicBezTo>
                    <a:pt x="385" y="769"/>
                    <a:pt x="408" y="853"/>
                    <a:pt x="346" y="923"/>
                  </a:cubicBezTo>
                  <a:cubicBezTo>
                    <a:pt x="346" y="923"/>
                    <a:pt x="434" y="880"/>
                    <a:pt x="391" y="740"/>
                  </a:cubicBezTo>
                  <a:cubicBezTo>
                    <a:pt x="395" y="740"/>
                    <a:pt x="400" y="740"/>
                    <a:pt x="405" y="740"/>
                  </a:cubicBezTo>
                  <a:cubicBezTo>
                    <a:pt x="408" y="751"/>
                    <a:pt x="417" y="766"/>
                    <a:pt x="440" y="778"/>
                  </a:cubicBezTo>
                  <a:cubicBezTo>
                    <a:pt x="456" y="787"/>
                    <a:pt x="480" y="786"/>
                    <a:pt x="505" y="775"/>
                  </a:cubicBezTo>
                  <a:cubicBezTo>
                    <a:pt x="514" y="792"/>
                    <a:pt x="540" y="824"/>
                    <a:pt x="593" y="811"/>
                  </a:cubicBezTo>
                  <a:cubicBezTo>
                    <a:pt x="604" y="809"/>
                    <a:pt x="614" y="805"/>
                    <a:pt x="623" y="800"/>
                  </a:cubicBezTo>
                  <a:cubicBezTo>
                    <a:pt x="621" y="839"/>
                    <a:pt x="605" y="966"/>
                    <a:pt x="460" y="992"/>
                  </a:cubicBezTo>
                  <a:cubicBezTo>
                    <a:pt x="460" y="992"/>
                    <a:pt x="475" y="1138"/>
                    <a:pt x="439" y="1194"/>
                  </a:cubicBezTo>
                  <a:cubicBezTo>
                    <a:pt x="465" y="1195"/>
                    <a:pt x="465" y="1195"/>
                    <a:pt x="465" y="1195"/>
                  </a:cubicBezTo>
                  <a:cubicBezTo>
                    <a:pt x="465" y="1195"/>
                    <a:pt x="501" y="1143"/>
                    <a:pt x="485" y="1007"/>
                  </a:cubicBezTo>
                  <a:cubicBezTo>
                    <a:pt x="485" y="1007"/>
                    <a:pt x="636" y="1001"/>
                    <a:pt x="647" y="784"/>
                  </a:cubicBezTo>
                  <a:cubicBezTo>
                    <a:pt x="720" y="725"/>
                    <a:pt x="729" y="601"/>
                    <a:pt x="700" y="569"/>
                  </a:cubicBezTo>
                  <a:close/>
                  <a:moveTo>
                    <a:pt x="437" y="585"/>
                  </a:moveTo>
                  <a:cubicBezTo>
                    <a:pt x="381" y="593"/>
                    <a:pt x="339" y="562"/>
                    <a:pt x="309" y="545"/>
                  </a:cubicBezTo>
                  <a:cubicBezTo>
                    <a:pt x="280" y="528"/>
                    <a:pt x="246" y="525"/>
                    <a:pt x="210" y="547"/>
                  </a:cubicBezTo>
                  <a:cubicBezTo>
                    <a:pt x="200" y="552"/>
                    <a:pt x="187" y="559"/>
                    <a:pt x="172" y="569"/>
                  </a:cubicBezTo>
                  <a:cubicBezTo>
                    <a:pt x="161" y="511"/>
                    <a:pt x="103" y="226"/>
                    <a:pt x="54" y="143"/>
                  </a:cubicBezTo>
                  <a:cubicBezTo>
                    <a:pt x="4" y="59"/>
                    <a:pt x="91" y="56"/>
                    <a:pt x="106" y="58"/>
                  </a:cubicBezTo>
                  <a:cubicBezTo>
                    <a:pt x="141" y="63"/>
                    <a:pt x="228" y="130"/>
                    <a:pt x="240" y="230"/>
                  </a:cubicBezTo>
                  <a:cubicBezTo>
                    <a:pt x="252" y="331"/>
                    <a:pt x="269" y="478"/>
                    <a:pt x="314" y="536"/>
                  </a:cubicBezTo>
                  <a:cubicBezTo>
                    <a:pt x="314" y="536"/>
                    <a:pt x="346" y="484"/>
                    <a:pt x="374" y="387"/>
                  </a:cubicBezTo>
                  <a:cubicBezTo>
                    <a:pt x="402" y="290"/>
                    <a:pt x="432" y="177"/>
                    <a:pt x="440" y="130"/>
                  </a:cubicBezTo>
                  <a:cubicBezTo>
                    <a:pt x="447" y="82"/>
                    <a:pt x="470" y="40"/>
                    <a:pt x="520" y="52"/>
                  </a:cubicBezTo>
                  <a:cubicBezTo>
                    <a:pt x="569" y="64"/>
                    <a:pt x="597" y="151"/>
                    <a:pt x="568" y="231"/>
                  </a:cubicBezTo>
                  <a:cubicBezTo>
                    <a:pt x="541" y="306"/>
                    <a:pt x="452" y="400"/>
                    <a:pt x="468" y="505"/>
                  </a:cubicBezTo>
                  <a:cubicBezTo>
                    <a:pt x="454" y="536"/>
                    <a:pt x="450" y="572"/>
                    <a:pt x="449" y="585"/>
                  </a:cubicBezTo>
                  <a:cubicBezTo>
                    <a:pt x="445" y="585"/>
                    <a:pt x="441" y="585"/>
                    <a:pt x="437" y="585"/>
                  </a:cubicBezTo>
                  <a:close/>
                  <a:moveTo>
                    <a:pt x="429" y="736"/>
                  </a:moveTo>
                  <a:cubicBezTo>
                    <a:pt x="464" y="725"/>
                    <a:pt x="486" y="695"/>
                    <a:pt x="494" y="673"/>
                  </a:cubicBezTo>
                  <a:cubicBezTo>
                    <a:pt x="507" y="639"/>
                    <a:pt x="498" y="597"/>
                    <a:pt x="465" y="587"/>
                  </a:cubicBezTo>
                  <a:cubicBezTo>
                    <a:pt x="469" y="565"/>
                    <a:pt x="486" y="497"/>
                    <a:pt x="529" y="484"/>
                  </a:cubicBezTo>
                  <a:cubicBezTo>
                    <a:pt x="580" y="468"/>
                    <a:pt x="609" y="509"/>
                    <a:pt x="596" y="585"/>
                  </a:cubicBezTo>
                  <a:cubicBezTo>
                    <a:pt x="584" y="659"/>
                    <a:pt x="518" y="804"/>
                    <a:pt x="429" y="736"/>
                  </a:cubicBezTo>
                  <a:close/>
                  <a:moveTo>
                    <a:pt x="520" y="768"/>
                  </a:moveTo>
                  <a:cubicBezTo>
                    <a:pt x="554" y="749"/>
                    <a:pt x="586" y="716"/>
                    <a:pt x="603" y="672"/>
                  </a:cubicBezTo>
                  <a:cubicBezTo>
                    <a:pt x="616" y="636"/>
                    <a:pt x="622" y="606"/>
                    <a:pt x="626" y="581"/>
                  </a:cubicBezTo>
                  <a:cubicBezTo>
                    <a:pt x="680" y="564"/>
                    <a:pt x="696" y="608"/>
                    <a:pt x="691" y="638"/>
                  </a:cubicBezTo>
                  <a:cubicBezTo>
                    <a:pt x="687" y="669"/>
                    <a:pt x="664" y="771"/>
                    <a:pt x="595" y="789"/>
                  </a:cubicBezTo>
                  <a:cubicBezTo>
                    <a:pt x="547" y="802"/>
                    <a:pt x="527" y="781"/>
                    <a:pt x="520" y="7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grpSp>
      <p:grpSp>
        <p:nvGrpSpPr>
          <p:cNvPr id="13" name="Group 26">
            <a:extLst>
              <a:ext uri="{FF2B5EF4-FFF2-40B4-BE49-F238E27FC236}">
                <a16:creationId xmlns:a16="http://schemas.microsoft.com/office/drawing/2014/main" id="{9877ECF1-EE7C-4684-ADFF-C819C48EAE15}"/>
              </a:ext>
            </a:extLst>
          </p:cNvPr>
          <p:cNvGrpSpPr>
            <a:grpSpLocks noChangeAspect="1"/>
          </p:cNvGrpSpPr>
          <p:nvPr/>
        </p:nvGrpSpPr>
        <p:grpSpPr bwMode="auto">
          <a:xfrm>
            <a:off x="8860107" y="2872702"/>
            <a:ext cx="1199779" cy="1973263"/>
            <a:chOff x="5100" y="1511"/>
            <a:chExt cx="756" cy="1243"/>
          </a:xfrm>
          <a:solidFill>
            <a:srgbClr val="FF7B54"/>
          </a:solidFill>
        </p:grpSpPr>
        <p:sp>
          <p:nvSpPr>
            <p:cNvPr id="14" name="Freeform 27">
              <a:extLst>
                <a:ext uri="{FF2B5EF4-FFF2-40B4-BE49-F238E27FC236}">
                  <a16:creationId xmlns:a16="http://schemas.microsoft.com/office/drawing/2014/main" id="{320A29AB-94A2-4830-9665-95EBB8B64D20}"/>
                </a:ext>
              </a:extLst>
            </p:cNvPr>
            <p:cNvSpPr/>
            <p:nvPr/>
          </p:nvSpPr>
          <p:spPr bwMode="auto">
            <a:xfrm>
              <a:off x="5459" y="2603"/>
              <a:ext cx="57" cy="48"/>
            </a:xfrm>
            <a:custGeom>
              <a:avLst/>
              <a:gdLst>
                <a:gd name="T0" fmla="*/ 0 w 54"/>
                <a:gd name="T1" fmla="*/ 18 h 45"/>
                <a:gd name="T2" fmla="*/ 54 w 54"/>
                <a:gd name="T3" fmla="*/ 0 h 45"/>
                <a:gd name="T4" fmla="*/ 46 w 54"/>
                <a:gd name="T5" fmla="*/ 45 h 45"/>
                <a:gd name="T6" fmla="*/ 40 w 54"/>
                <a:gd name="T7" fmla="*/ 23 h 45"/>
                <a:gd name="T8" fmla="*/ 0 w 54"/>
                <a:gd name="T9" fmla="*/ 18 h 45"/>
              </a:gdLst>
              <a:ahLst/>
              <a:cxnLst>
                <a:cxn ang="0">
                  <a:pos x="T0" y="T1"/>
                </a:cxn>
                <a:cxn ang="0">
                  <a:pos x="T2" y="T3"/>
                </a:cxn>
                <a:cxn ang="0">
                  <a:pos x="T4" y="T5"/>
                </a:cxn>
                <a:cxn ang="0">
                  <a:pos x="T6" y="T7"/>
                </a:cxn>
                <a:cxn ang="0">
                  <a:pos x="T8" y="T9"/>
                </a:cxn>
              </a:cxnLst>
              <a:rect l="0" t="0" r="r" b="b"/>
              <a:pathLst>
                <a:path w="54" h="45">
                  <a:moveTo>
                    <a:pt x="0" y="18"/>
                  </a:moveTo>
                  <a:cubicBezTo>
                    <a:pt x="0" y="18"/>
                    <a:pt x="30" y="19"/>
                    <a:pt x="54" y="0"/>
                  </a:cubicBezTo>
                  <a:cubicBezTo>
                    <a:pt x="46" y="45"/>
                    <a:pt x="46" y="45"/>
                    <a:pt x="46" y="45"/>
                  </a:cubicBezTo>
                  <a:cubicBezTo>
                    <a:pt x="40" y="23"/>
                    <a:pt x="40" y="23"/>
                    <a:pt x="40" y="23"/>
                  </a:cubicBezTo>
                  <a:cubicBezTo>
                    <a:pt x="40" y="23"/>
                    <a:pt x="29"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5" name="Freeform 28">
              <a:extLst>
                <a:ext uri="{FF2B5EF4-FFF2-40B4-BE49-F238E27FC236}">
                  <a16:creationId xmlns:a16="http://schemas.microsoft.com/office/drawing/2014/main" id="{1B06603F-1EF3-4680-B6A4-B7B8EECBE28D}"/>
                </a:ext>
              </a:extLst>
            </p:cNvPr>
            <p:cNvSpPr>
              <a:spLocks noEditPoints="1"/>
            </p:cNvSpPr>
            <p:nvPr/>
          </p:nvSpPr>
          <p:spPr bwMode="auto">
            <a:xfrm>
              <a:off x="5100" y="1511"/>
              <a:ext cx="756" cy="1243"/>
            </a:xfrm>
            <a:custGeom>
              <a:avLst/>
              <a:gdLst>
                <a:gd name="T0" fmla="*/ 638 w 716"/>
                <a:gd name="T1" fmla="*/ 356 h 1179"/>
                <a:gd name="T2" fmla="*/ 533 w 716"/>
                <a:gd name="T3" fmla="*/ 162 h 1179"/>
                <a:gd name="T4" fmla="*/ 380 w 716"/>
                <a:gd name="T5" fmla="*/ 2 h 1179"/>
                <a:gd name="T6" fmla="*/ 296 w 716"/>
                <a:gd name="T7" fmla="*/ 488 h 1179"/>
                <a:gd name="T8" fmla="*/ 92 w 716"/>
                <a:gd name="T9" fmla="*/ 55 h 1179"/>
                <a:gd name="T10" fmla="*/ 132 w 716"/>
                <a:gd name="T11" fmla="*/ 487 h 1179"/>
                <a:gd name="T12" fmla="*/ 232 w 716"/>
                <a:gd name="T13" fmla="*/ 1045 h 1179"/>
                <a:gd name="T14" fmla="*/ 181 w 716"/>
                <a:gd name="T15" fmla="*/ 1178 h 1179"/>
                <a:gd name="T16" fmla="*/ 260 w 716"/>
                <a:gd name="T17" fmla="*/ 1045 h 1179"/>
                <a:gd name="T18" fmla="*/ 105 w 716"/>
                <a:gd name="T19" fmla="*/ 852 h 1179"/>
                <a:gd name="T20" fmla="*/ 154 w 716"/>
                <a:gd name="T21" fmla="*/ 431 h 1179"/>
                <a:gd name="T22" fmla="*/ 99 w 716"/>
                <a:gd name="T23" fmla="*/ 84 h 1179"/>
                <a:gd name="T24" fmla="*/ 297 w 716"/>
                <a:gd name="T25" fmla="*/ 549 h 1179"/>
                <a:gd name="T26" fmla="*/ 161 w 716"/>
                <a:gd name="T27" fmla="*/ 656 h 1179"/>
                <a:gd name="T28" fmla="*/ 399 w 716"/>
                <a:gd name="T29" fmla="*/ 516 h 1179"/>
                <a:gd name="T30" fmla="*/ 553 w 716"/>
                <a:gd name="T31" fmla="*/ 619 h 1179"/>
                <a:gd name="T32" fmla="*/ 319 w 716"/>
                <a:gd name="T33" fmla="*/ 793 h 1179"/>
                <a:gd name="T34" fmla="*/ 415 w 716"/>
                <a:gd name="T35" fmla="*/ 798 h 1179"/>
                <a:gd name="T36" fmla="*/ 438 w 716"/>
                <a:gd name="T37" fmla="*/ 814 h 1179"/>
                <a:gd name="T38" fmla="*/ 569 w 716"/>
                <a:gd name="T39" fmla="*/ 720 h 1179"/>
                <a:gd name="T40" fmla="*/ 547 w 716"/>
                <a:gd name="T41" fmla="*/ 720 h 1179"/>
                <a:gd name="T42" fmla="*/ 561 w 716"/>
                <a:gd name="T43" fmla="*/ 729 h 1179"/>
                <a:gd name="T44" fmla="*/ 414 w 716"/>
                <a:gd name="T45" fmla="*/ 667 h 1179"/>
                <a:gd name="T46" fmla="*/ 574 w 716"/>
                <a:gd name="T47" fmla="*/ 577 h 1179"/>
                <a:gd name="T48" fmla="*/ 485 w 716"/>
                <a:gd name="T49" fmla="*/ 1018 h 1179"/>
                <a:gd name="T50" fmla="*/ 492 w 716"/>
                <a:gd name="T51" fmla="*/ 1175 h 1179"/>
                <a:gd name="T52" fmla="*/ 671 w 716"/>
                <a:gd name="T53" fmla="*/ 840 h 1179"/>
                <a:gd name="T54" fmla="*/ 325 w 716"/>
                <a:gd name="T55" fmla="*/ 522 h 1179"/>
                <a:gd name="T56" fmla="*/ 325 w 716"/>
                <a:gd name="T57" fmla="*/ 142 h 1179"/>
                <a:gd name="T58" fmla="*/ 423 w 716"/>
                <a:gd name="T59" fmla="*/ 507 h 1179"/>
                <a:gd name="T60" fmla="*/ 325 w 716"/>
                <a:gd name="T61" fmla="*/ 522 h 1179"/>
                <a:gd name="T62" fmla="*/ 483 w 716"/>
                <a:gd name="T63" fmla="*/ 355 h 1179"/>
                <a:gd name="T64" fmla="*/ 652 w 716"/>
                <a:gd name="T65" fmla="*/ 186 h 1179"/>
                <a:gd name="T66" fmla="*/ 553 w 716"/>
                <a:gd name="T67" fmla="*/ 552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6" h="1179">
                  <a:moveTo>
                    <a:pt x="580" y="551"/>
                  </a:moveTo>
                  <a:cubicBezTo>
                    <a:pt x="582" y="527"/>
                    <a:pt x="593" y="449"/>
                    <a:pt x="638" y="356"/>
                  </a:cubicBezTo>
                  <a:cubicBezTo>
                    <a:pt x="691" y="244"/>
                    <a:pt x="716" y="90"/>
                    <a:pt x="605" y="79"/>
                  </a:cubicBezTo>
                  <a:cubicBezTo>
                    <a:pt x="555" y="74"/>
                    <a:pt x="544" y="134"/>
                    <a:pt x="533" y="162"/>
                  </a:cubicBezTo>
                  <a:cubicBezTo>
                    <a:pt x="522" y="190"/>
                    <a:pt x="488" y="280"/>
                    <a:pt x="488" y="280"/>
                  </a:cubicBezTo>
                  <a:cubicBezTo>
                    <a:pt x="488" y="280"/>
                    <a:pt x="523" y="6"/>
                    <a:pt x="380" y="2"/>
                  </a:cubicBezTo>
                  <a:cubicBezTo>
                    <a:pt x="279" y="0"/>
                    <a:pt x="298" y="136"/>
                    <a:pt x="301" y="167"/>
                  </a:cubicBezTo>
                  <a:cubicBezTo>
                    <a:pt x="303" y="197"/>
                    <a:pt x="301" y="456"/>
                    <a:pt x="296" y="488"/>
                  </a:cubicBezTo>
                  <a:cubicBezTo>
                    <a:pt x="296" y="488"/>
                    <a:pt x="271" y="422"/>
                    <a:pt x="265" y="349"/>
                  </a:cubicBezTo>
                  <a:cubicBezTo>
                    <a:pt x="259" y="276"/>
                    <a:pt x="259" y="1"/>
                    <a:pt x="92" y="55"/>
                  </a:cubicBezTo>
                  <a:cubicBezTo>
                    <a:pt x="0" y="84"/>
                    <a:pt x="49" y="194"/>
                    <a:pt x="63" y="228"/>
                  </a:cubicBezTo>
                  <a:cubicBezTo>
                    <a:pt x="76" y="262"/>
                    <a:pt x="128" y="408"/>
                    <a:pt x="132" y="487"/>
                  </a:cubicBezTo>
                  <a:cubicBezTo>
                    <a:pt x="137" y="582"/>
                    <a:pt x="111" y="639"/>
                    <a:pt x="89" y="707"/>
                  </a:cubicBezTo>
                  <a:cubicBezTo>
                    <a:pt x="67" y="774"/>
                    <a:pt x="33" y="942"/>
                    <a:pt x="232" y="1045"/>
                  </a:cubicBezTo>
                  <a:cubicBezTo>
                    <a:pt x="232" y="1045"/>
                    <a:pt x="234" y="1122"/>
                    <a:pt x="180" y="1174"/>
                  </a:cubicBezTo>
                  <a:cubicBezTo>
                    <a:pt x="181" y="1178"/>
                    <a:pt x="181" y="1178"/>
                    <a:pt x="181" y="1178"/>
                  </a:cubicBezTo>
                  <a:cubicBezTo>
                    <a:pt x="208" y="1179"/>
                    <a:pt x="208" y="1179"/>
                    <a:pt x="208" y="1179"/>
                  </a:cubicBezTo>
                  <a:cubicBezTo>
                    <a:pt x="208" y="1179"/>
                    <a:pt x="269" y="1095"/>
                    <a:pt x="260" y="1045"/>
                  </a:cubicBezTo>
                  <a:cubicBezTo>
                    <a:pt x="273" y="1038"/>
                    <a:pt x="273" y="1038"/>
                    <a:pt x="273" y="1038"/>
                  </a:cubicBezTo>
                  <a:cubicBezTo>
                    <a:pt x="273" y="1038"/>
                    <a:pt x="129" y="974"/>
                    <a:pt x="105" y="852"/>
                  </a:cubicBezTo>
                  <a:cubicBezTo>
                    <a:pt x="82" y="730"/>
                    <a:pt x="129" y="686"/>
                    <a:pt x="142" y="637"/>
                  </a:cubicBezTo>
                  <a:cubicBezTo>
                    <a:pt x="155" y="588"/>
                    <a:pt x="174" y="515"/>
                    <a:pt x="154" y="431"/>
                  </a:cubicBezTo>
                  <a:cubicBezTo>
                    <a:pt x="135" y="346"/>
                    <a:pt x="93" y="234"/>
                    <a:pt x="77" y="200"/>
                  </a:cubicBezTo>
                  <a:cubicBezTo>
                    <a:pt x="61" y="166"/>
                    <a:pt x="39" y="112"/>
                    <a:pt x="99" y="84"/>
                  </a:cubicBezTo>
                  <a:cubicBezTo>
                    <a:pt x="159" y="56"/>
                    <a:pt x="229" y="158"/>
                    <a:pt x="237" y="251"/>
                  </a:cubicBezTo>
                  <a:cubicBezTo>
                    <a:pt x="246" y="343"/>
                    <a:pt x="247" y="488"/>
                    <a:pt x="297" y="549"/>
                  </a:cubicBezTo>
                  <a:cubicBezTo>
                    <a:pt x="277" y="569"/>
                    <a:pt x="260" y="583"/>
                    <a:pt x="242" y="595"/>
                  </a:cubicBezTo>
                  <a:cubicBezTo>
                    <a:pt x="217" y="612"/>
                    <a:pt x="165" y="643"/>
                    <a:pt x="161" y="656"/>
                  </a:cubicBezTo>
                  <a:cubicBezTo>
                    <a:pt x="160" y="660"/>
                    <a:pt x="260" y="603"/>
                    <a:pt x="289" y="574"/>
                  </a:cubicBezTo>
                  <a:cubicBezTo>
                    <a:pt x="317" y="544"/>
                    <a:pt x="371" y="494"/>
                    <a:pt x="399" y="516"/>
                  </a:cubicBezTo>
                  <a:cubicBezTo>
                    <a:pt x="428" y="538"/>
                    <a:pt x="498" y="570"/>
                    <a:pt x="527" y="570"/>
                  </a:cubicBezTo>
                  <a:cubicBezTo>
                    <a:pt x="555" y="570"/>
                    <a:pt x="562" y="575"/>
                    <a:pt x="553" y="619"/>
                  </a:cubicBezTo>
                  <a:cubicBezTo>
                    <a:pt x="542" y="671"/>
                    <a:pt x="453" y="701"/>
                    <a:pt x="401" y="633"/>
                  </a:cubicBezTo>
                  <a:cubicBezTo>
                    <a:pt x="401" y="633"/>
                    <a:pt x="403" y="759"/>
                    <a:pt x="319" y="793"/>
                  </a:cubicBezTo>
                  <a:cubicBezTo>
                    <a:pt x="319" y="793"/>
                    <a:pt x="364" y="794"/>
                    <a:pt x="391" y="755"/>
                  </a:cubicBezTo>
                  <a:cubicBezTo>
                    <a:pt x="391" y="755"/>
                    <a:pt x="396" y="779"/>
                    <a:pt x="415" y="798"/>
                  </a:cubicBezTo>
                  <a:cubicBezTo>
                    <a:pt x="416" y="829"/>
                    <a:pt x="415" y="914"/>
                    <a:pt x="367" y="983"/>
                  </a:cubicBezTo>
                  <a:cubicBezTo>
                    <a:pt x="367" y="983"/>
                    <a:pt x="432" y="943"/>
                    <a:pt x="438" y="814"/>
                  </a:cubicBezTo>
                  <a:cubicBezTo>
                    <a:pt x="455" y="820"/>
                    <a:pt x="476" y="823"/>
                    <a:pt x="504" y="816"/>
                  </a:cubicBezTo>
                  <a:cubicBezTo>
                    <a:pt x="601" y="794"/>
                    <a:pt x="572" y="732"/>
                    <a:pt x="569" y="720"/>
                  </a:cubicBezTo>
                  <a:cubicBezTo>
                    <a:pt x="569" y="720"/>
                    <a:pt x="588" y="711"/>
                    <a:pt x="602" y="708"/>
                  </a:cubicBezTo>
                  <a:cubicBezTo>
                    <a:pt x="602" y="708"/>
                    <a:pt x="595" y="687"/>
                    <a:pt x="547" y="720"/>
                  </a:cubicBezTo>
                  <a:cubicBezTo>
                    <a:pt x="498" y="753"/>
                    <a:pt x="514" y="756"/>
                    <a:pt x="514" y="756"/>
                  </a:cubicBezTo>
                  <a:cubicBezTo>
                    <a:pt x="514" y="756"/>
                    <a:pt x="550" y="733"/>
                    <a:pt x="561" y="729"/>
                  </a:cubicBezTo>
                  <a:cubicBezTo>
                    <a:pt x="561" y="729"/>
                    <a:pt x="570" y="795"/>
                    <a:pt x="497" y="801"/>
                  </a:cubicBezTo>
                  <a:cubicBezTo>
                    <a:pt x="425" y="808"/>
                    <a:pt x="387" y="749"/>
                    <a:pt x="414" y="667"/>
                  </a:cubicBezTo>
                  <a:cubicBezTo>
                    <a:pt x="414" y="667"/>
                    <a:pt x="461" y="713"/>
                    <a:pt x="528" y="682"/>
                  </a:cubicBezTo>
                  <a:cubicBezTo>
                    <a:pt x="596" y="651"/>
                    <a:pt x="574" y="577"/>
                    <a:pt x="574" y="577"/>
                  </a:cubicBezTo>
                  <a:cubicBezTo>
                    <a:pt x="574" y="577"/>
                    <a:pt x="626" y="558"/>
                    <a:pt x="650" y="626"/>
                  </a:cubicBezTo>
                  <a:cubicBezTo>
                    <a:pt x="674" y="694"/>
                    <a:pt x="687" y="923"/>
                    <a:pt x="485" y="1018"/>
                  </a:cubicBezTo>
                  <a:cubicBezTo>
                    <a:pt x="485" y="1018"/>
                    <a:pt x="486" y="1134"/>
                    <a:pt x="474" y="1171"/>
                  </a:cubicBezTo>
                  <a:cubicBezTo>
                    <a:pt x="492" y="1175"/>
                    <a:pt x="492" y="1175"/>
                    <a:pt x="492" y="1175"/>
                  </a:cubicBezTo>
                  <a:cubicBezTo>
                    <a:pt x="492" y="1175"/>
                    <a:pt x="517" y="1126"/>
                    <a:pt x="509" y="1032"/>
                  </a:cubicBezTo>
                  <a:cubicBezTo>
                    <a:pt x="509" y="1032"/>
                    <a:pt x="626" y="983"/>
                    <a:pt x="671" y="840"/>
                  </a:cubicBezTo>
                  <a:cubicBezTo>
                    <a:pt x="715" y="700"/>
                    <a:pt x="694" y="549"/>
                    <a:pt x="580" y="551"/>
                  </a:cubicBezTo>
                  <a:close/>
                  <a:moveTo>
                    <a:pt x="325" y="522"/>
                  </a:moveTo>
                  <a:cubicBezTo>
                    <a:pt x="322" y="525"/>
                    <a:pt x="319" y="528"/>
                    <a:pt x="316" y="532"/>
                  </a:cubicBezTo>
                  <a:cubicBezTo>
                    <a:pt x="317" y="487"/>
                    <a:pt x="327" y="174"/>
                    <a:pt x="325" y="142"/>
                  </a:cubicBezTo>
                  <a:cubicBezTo>
                    <a:pt x="323" y="108"/>
                    <a:pt x="313" y="36"/>
                    <a:pt x="384" y="28"/>
                  </a:cubicBezTo>
                  <a:cubicBezTo>
                    <a:pt x="454" y="19"/>
                    <a:pt x="506" y="187"/>
                    <a:pt x="423" y="507"/>
                  </a:cubicBezTo>
                  <a:cubicBezTo>
                    <a:pt x="422" y="506"/>
                    <a:pt x="421" y="505"/>
                    <a:pt x="420" y="504"/>
                  </a:cubicBezTo>
                  <a:cubicBezTo>
                    <a:pt x="403" y="489"/>
                    <a:pt x="360" y="487"/>
                    <a:pt x="325" y="522"/>
                  </a:cubicBezTo>
                  <a:close/>
                  <a:moveTo>
                    <a:pt x="433" y="515"/>
                  </a:moveTo>
                  <a:cubicBezTo>
                    <a:pt x="441" y="488"/>
                    <a:pt x="467" y="405"/>
                    <a:pt x="483" y="355"/>
                  </a:cubicBezTo>
                  <a:cubicBezTo>
                    <a:pt x="501" y="295"/>
                    <a:pt x="561" y="140"/>
                    <a:pt x="575" y="128"/>
                  </a:cubicBezTo>
                  <a:cubicBezTo>
                    <a:pt x="590" y="116"/>
                    <a:pt x="639" y="92"/>
                    <a:pt x="652" y="186"/>
                  </a:cubicBezTo>
                  <a:cubicBezTo>
                    <a:pt x="666" y="280"/>
                    <a:pt x="616" y="329"/>
                    <a:pt x="590" y="398"/>
                  </a:cubicBezTo>
                  <a:cubicBezTo>
                    <a:pt x="567" y="459"/>
                    <a:pt x="551" y="522"/>
                    <a:pt x="553" y="552"/>
                  </a:cubicBezTo>
                  <a:cubicBezTo>
                    <a:pt x="498" y="552"/>
                    <a:pt x="455" y="531"/>
                    <a:pt x="433" y="5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grpSp>
      <p:sp>
        <p:nvSpPr>
          <p:cNvPr id="16" name="Freeform 5">
            <a:extLst>
              <a:ext uri="{FF2B5EF4-FFF2-40B4-BE49-F238E27FC236}">
                <a16:creationId xmlns:a16="http://schemas.microsoft.com/office/drawing/2014/main" id="{6E75AEB3-E066-4B3C-B31B-53412F076761}"/>
              </a:ext>
            </a:extLst>
          </p:cNvPr>
          <p:cNvSpPr/>
          <p:nvPr/>
        </p:nvSpPr>
        <p:spPr bwMode="auto">
          <a:xfrm rot="5844680">
            <a:off x="4041525" y="3735202"/>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lumMod val="50000"/>
              <a:lumOff val="50000"/>
            </a:schemeClr>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7" name="Freeform 5">
            <a:extLst>
              <a:ext uri="{FF2B5EF4-FFF2-40B4-BE49-F238E27FC236}">
                <a16:creationId xmlns:a16="http://schemas.microsoft.com/office/drawing/2014/main" id="{CEC11299-18B1-46D4-8A41-6A60D4ECBED2}"/>
              </a:ext>
            </a:extLst>
          </p:cNvPr>
          <p:cNvSpPr/>
          <p:nvPr/>
        </p:nvSpPr>
        <p:spPr bwMode="auto">
          <a:xfrm rot="5844680">
            <a:off x="7427371" y="3735202"/>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lumMod val="50000"/>
              <a:lumOff val="50000"/>
            </a:schemeClr>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8" name="Google Shape;1753;p44">
            <a:extLst>
              <a:ext uri="{FF2B5EF4-FFF2-40B4-BE49-F238E27FC236}">
                <a16:creationId xmlns:a16="http://schemas.microsoft.com/office/drawing/2014/main" id="{E41469E1-DEB4-4194-A706-26B14F356370}"/>
              </a:ext>
            </a:extLst>
          </p:cNvPr>
          <p:cNvSpPr txBox="1"/>
          <p:nvPr/>
        </p:nvSpPr>
        <p:spPr>
          <a:xfrm>
            <a:off x="1360466" y="5090557"/>
            <a:ext cx="2772962" cy="790706"/>
          </a:xfrm>
          <a:prstGeom prst="rect">
            <a:avLst/>
          </a:prstGeom>
          <a:solidFill>
            <a:schemeClr val="accent4">
              <a:lumMod val="40000"/>
              <a:lumOff val="60000"/>
            </a:schemeClr>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Ai làm</a:t>
            </a:r>
            <a:r>
              <a:rPr kumimoji="0" lang="en" sz="3200" b="0" i="0" u="none" strike="noStrike" kern="0" cap="none" spc="0" normalizeH="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 gì?</a:t>
            </a:r>
            <a:endParaRPr kumimoji="0"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endParaRPr>
          </a:p>
        </p:txBody>
      </p:sp>
      <p:sp>
        <p:nvSpPr>
          <p:cNvPr id="20" name="Google Shape;1755;p44">
            <a:extLst>
              <a:ext uri="{FF2B5EF4-FFF2-40B4-BE49-F238E27FC236}">
                <a16:creationId xmlns:a16="http://schemas.microsoft.com/office/drawing/2014/main" id="{34C55293-0CCF-42CE-8B83-AB0C3463D57C}"/>
              </a:ext>
            </a:extLst>
          </p:cNvPr>
          <p:cNvSpPr txBox="1"/>
          <p:nvPr/>
        </p:nvSpPr>
        <p:spPr>
          <a:xfrm>
            <a:off x="4669608" y="5090557"/>
            <a:ext cx="2772962" cy="790706"/>
          </a:xfrm>
          <a:prstGeom prst="rect">
            <a:avLst/>
          </a:prstGeom>
          <a:solidFill>
            <a:schemeClr val="accent4">
              <a:lumMod val="40000"/>
              <a:lumOff val="60000"/>
            </a:schemeClr>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Ai thế</a:t>
            </a:r>
            <a:r>
              <a:rPr kumimoji="0" lang="en" sz="3200" b="0" i="0" u="none" strike="noStrike" kern="0" cap="none" spc="0" normalizeH="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 nào?</a:t>
            </a:r>
            <a:endParaRPr kumimoji="0"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endParaRPr>
          </a:p>
        </p:txBody>
      </p:sp>
      <p:sp>
        <p:nvSpPr>
          <p:cNvPr id="22" name="Google Shape;1757;p44">
            <a:extLst>
              <a:ext uri="{FF2B5EF4-FFF2-40B4-BE49-F238E27FC236}">
                <a16:creationId xmlns:a16="http://schemas.microsoft.com/office/drawing/2014/main" id="{C766A4EF-82A3-448B-8BB0-8A42DE37797A}"/>
              </a:ext>
            </a:extLst>
          </p:cNvPr>
          <p:cNvSpPr txBox="1"/>
          <p:nvPr/>
        </p:nvSpPr>
        <p:spPr>
          <a:xfrm>
            <a:off x="8149333" y="5090557"/>
            <a:ext cx="2405561" cy="790706"/>
          </a:xfrm>
          <a:prstGeom prst="rect">
            <a:avLst/>
          </a:prstGeom>
          <a:solidFill>
            <a:schemeClr val="accent4">
              <a:lumMod val="40000"/>
              <a:lumOff val="60000"/>
            </a:schemeClr>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Ai là</a:t>
            </a:r>
            <a:r>
              <a:rPr kumimoji="0" lang="en" sz="3200" b="0" i="0" u="none" strike="noStrike" kern="0" cap="none" spc="0" normalizeH="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 gì?</a:t>
            </a:r>
            <a:endParaRPr kumimoji="0"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endParaRPr>
          </a:p>
        </p:txBody>
      </p:sp>
      <p:sp>
        <p:nvSpPr>
          <p:cNvPr id="3" name="TextBox 2"/>
          <p:cNvSpPr txBox="1"/>
          <p:nvPr/>
        </p:nvSpPr>
        <p:spPr>
          <a:xfrm>
            <a:off x="1163320" y="1203675"/>
            <a:ext cx="9860437" cy="1077218"/>
          </a:xfrm>
          <a:prstGeom prst="rect">
            <a:avLst/>
          </a:prstGeom>
          <a:noFill/>
          <a:ln>
            <a:noFill/>
            <a:prstDash val="sysDash"/>
          </a:ln>
        </p:spPr>
        <p:txBody>
          <a:bodyPr wrap="square" rtlCol="0">
            <a:spAutoFit/>
          </a:bodyPr>
          <a:lstStyle/>
          <a:p>
            <a:pPr marL="457200" indent="-457200" algn="ctr">
              <a:buAutoNum type="arabicPeriod"/>
            </a:pPr>
            <a:r>
              <a:rPr lang="en-US" sz="3200" dirty="0" err="1">
                <a:solidFill>
                  <a:srgbClr val="CE8124"/>
                </a:solidFill>
                <a:latin typeface="Arial" panose="020B0604020202020204" pitchFamily="34" charset="0"/>
                <a:cs typeface="Arial" panose="020B0604020202020204" pitchFamily="34" charset="0"/>
              </a:rPr>
              <a:t>Bộ</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phận</a:t>
            </a:r>
            <a:r>
              <a:rPr lang="en-US" sz="3200" dirty="0">
                <a:solidFill>
                  <a:srgbClr val="CE8124"/>
                </a:solidFill>
                <a:latin typeface="Arial" panose="020B0604020202020204" pitchFamily="34" charset="0"/>
                <a:cs typeface="Arial" panose="020B0604020202020204" pitchFamily="34" charset="0"/>
              </a:rPr>
              <a:t> in </a:t>
            </a:r>
            <a:r>
              <a:rPr lang="en-US" sz="3200" dirty="0" err="1">
                <a:solidFill>
                  <a:srgbClr val="CE8124"/>
                </a:solidFill>
                <a:latin typeface="Arial" panose="020B0604020202020204" pitchFamily="34" charset="0"/>
                <a:cs typeface="Arial" panose="020B0604020202020204" pitchFamily="34" charset="0"/>
              </a:rPr>
              <a:t>đậm</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trả</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lời</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cho</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câu</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hỏi</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nào</a:t>
            </a:r>
            <a:r>
              <a:rPr lang="en-US" sz="3200" dirty="0">
                <a:solidFill>
                  <a:srgbClr val="CE8124"/>
                </a:solidFill>
                <a:latin typeface="Arial" panose="020B0604020202020204" pitchFamily="34" charset="0"/>
                <a:cs typeface="Arial" panose="020B0604020202020204" pitchFamily="34" charset="0"/>
              </a:rPr>
              <a:t>?</a:t>
            </a:r>
          </a:p>
          <a:p>
            <a:pPr algn="ctr"/>
            <a:r>
              <a:rPr lang="en-US" sz="3200" dirty="0" err="1">
                <a:solidFill>
                  <a:srgbClr val="CE8124"/>
                </a:solidFill>
                <a:latin typeface="Arial" panose="020B0604020202020204" pitchFamily="34" charset="0"/>
                <a:cs typeface="Arial" panose="020B0604020202020204" pitchFamily="34" charset="0"/>
              </a:rPr>
              <a:t>Phiên</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chợ</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hôm</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trước</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má</a:t>
            </a:r>
            <a:r>
              <a:rPr lang="en-US" sz="3200" dirty="0">
                <a:solidFill>
                  <a:srgbClr val="CE8124"/>
                </a:solidFill>
                <a:latin typeface="Arial" panose="020B0604020202020204" pitchFamily="34" charset="0"/>
                <a:cs typeface="Arial" panose="020B0604020202020204" pitchFamily="34" charset="0"/>
              </a:rPr>
              <a:t> </a:t>
            </a:r>
            <a:r>
              <a:rPr lang="en-US" sz="3200" b="1" dirty="0" err="1">
                <a:solidFill>
                  <a:srgbClr val="86AA7F"/>
                </a:solidFill>
                <a:latin typeface="Arial" panose="020B0604020202020204" pitchFamily="34" charset="0"/>
                <a:cs typeface="Arial" panose="020B0604020202020204" pitchFamily="34" charset="0"/>
              </a:rPr>
              <a:t>mua</a:t>
            </a:r>
            <a:r>
              <a:rPr lang="en-US" sz="3200" b="1" dirty="0">
                <a:solidFill>
                  <a:srgbClr val="86AA7F"/>
                </a:solidFill>
                <a:latin typeface="Arial" panose="020B0604020202020204" pitchFamily="34" charset="0"/>
                <a:cs typeface="Arial" panose="020B0604020202020204" pitchFamily="34" charset="0"/>
              </a:rPr>
              <a:t> </a:t>
            </a:r>
            <a:r>
              <a:rPr lang="en-US" sz="3200" b="1" dirty="0" err="1">
                <a:solidFill>
                  <a:srgbClr val="86AA7F"/>
                </a:solidFill>
                <a:latin typeface="Arial" panose="020B0604020202020204" pitchFamily="34" charset="0"/>
                <a:cs typeface="Arial" panose="020B0604020202020204" pitchFamily="34" charset="0"/>
              </a:rPr>
              <a:t>cho</a:t>
            </a:r>
            <a:r>
              <a:rPr lang="en-US" sz="3200" b="1" dirty="0">
                <a:solidFill>
                  <a:srgbClr val="86AA7F"/>
                </a:solidFill>
                <a:latin typeface="Arial" panose="020B0604020202020204" pitchFamily="34" charset="0"/>
                <a:cs typeface="Arial" panose="020B0604020202020204" pitchFamily="34" charset="0"/>
              </a:rPr>
              <a:t> </a:t>
            </a:r>
            <a:r>
              <a:rPr lang="en-US" sz="3200" b="1" dirty="0" err="1">
                <a:solidFill>
                  <a:srgbClr val="86AA7F"/>
                </a:solidFill>
                <a:latin typeface="Arial" panose="020B0604020202020204" pitchFamily="34" charset="0"/>
                <a:cs typeface="Arial" panose="020B0604020202020204" pitchFamily="34" charset="0"/>
              </a:rPr>
              <a:t>tôi</a:t>
            </a:r>
            <a:r>
              <a:rPr lang="en-US" sz="3200" b="1" dirty="0">
                <a:solidFill>
                  <a:srgbClr val="86AA7F"/>
                </a:solidFill>
                <a:latin typeface="Arial" panose="020B0604020202020204" pitchFamily="34" charset="0"/>
                <a:cs typeface="Arial" panose="020B0604020202020204" pitchFamily="34" charset="0"/>
              </a:rPr>
              <a:t> </a:t>
            </a:r>
            <a:r>
              <a:rPr lang="en-US" sz="3200" b="1" dirty="0" err="1">
                <a:solidFill>
                  <a:srgbClr val="86AA7F"/>
                </a:solidFill>
                <a:latin typeface="Arial" panose="020B0604020202020204" pitchFamily="34" charset="0"/>
                <a:cs typeface="Arial" panose="020B0604020202020204" pitchFamily="34" charset="0"/>
              </a:rPr>
              <a:t>một</a:t>
            </a:r>
            <a:r>
              <a:rPr lang="en-US" sz="3200" b="1" dirty="0">
                <a:solidFill>
                  <a:srgbClr val="86AA7F"/>
                </a:solidFill>
                <a:latin typeface="Arial" panose="020B0604020202020204" pitchFamily="34" charset="0"/>
                <a:cs typeface="Arial" panose="020B0604020202020204" pitchFamily="34" charset="0"/>
              </a:rPr>
              <a:t> </a:t>
            </a:r>
            <a:r>
              <a:rPr lang="en-US" sz="3200" b="1" dirty="0" err="1">
                <a:solidFill>
                  <a:srgbClr val="86AA7F"/>
                </a:solidFill>
                <a:latin typeface="Arial" panose="020B0604020202020204" pitchFamily="34" charset="0"/>
                <a:cs typeface="Arial" panose="020B0604020202020204" pitchFamily="34" charset="0"/>
              </a:rPr>
              <a:t>cái</a:t>
            </a:r>
            <a:r>
              <a:rPr lang="en-US" sz="3200" b="1" dirty="0">
                <a:solidFill>
                  <a:srgbClr val="86AA7F"/>
                </a:solidFill>
                <a:latin typeface="Arial" panose="020B0604020202020204" pitchFamily="34" charset="0"/>
                <a:cs typeface="Arial" panose="020B0604020202020204" pitchFamily="34" charset="0"/>
              </a:rPr>
              <a:t> </a:t>
            </a:r>
            <a:r>
              <a:rPr lang="en-US" sz="3200" b="1" dirty="0" err="1">
                <a:solidFill>
                  <a:srgbClr val="86AA7F"/>
                </a:solidFill>
                <a:latin typeface="Arial" panose="020B0604020202020204" pitchFamily="34" charset="0"/>
                <a:cs typeface="Arial" panose="020B0604020202020204" pitchFamily="34" charset="0"/>
              </a:rPr>
              <a:t>nón</a:t>
            </a:r>
            <a:r>
              <a:rPr lang="en-US" sz="3200" dirty="0">
                <a:solidFill>
                  <a:srgbClr val="CE8124"/>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644598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mph" presetSubtype="0" fill="hold" grpId="0" nodeType="clickEffect">
                                  <p:stCondLst>
                                    <p:cond delay="0"/>
                                  </p:stCondLst>
                                  <p:childTnLst>
                                    <p:animClr clrSpc="hsl" dir="cw">
                                      <p:cBhvr override="childStyle">
                                        <p:cTn id="6" dur="500" fill="hold"/>
                                        <p:tgtEl>
                                          <p:spTgt spid="18"/>
                                        </p:tgtEl>
                                        <p:attrNameLst>
                                          <p:attrName>style.color</p:attrName>
                                        </p:attrNameLst>
                                      </p:cBhvr>
                                      <p:by>
                                        <p:hsl h="-7200000" s="0" l="0"/>
                                      </p:by>
                                    </p:animClr>
                                    <p:animClr clrSpc="hsl" dir="cw">
                                      <p:cBhvr>
                                        <p:cTn id="7" dur="500" fill="hold"/>
                                        <p:tgtEl>
                                          <p:spTgt spid="18"/>
                                        </p:tgtEl>
                                        <p:attrNameLst>
                                          <p:attrName>fillcolor</p:attrName>
                                        </p:attrNameLst>
                                      </p:cBhvr>
                                      <p:by>
                                        <p:hsl h="-7200000" s="0" l="0"/>
                                      </p:by>
                                    </p:animClr>
                                    <p:animClr clrSpc="hsl" dir="cw">
                                      <p:cBhvr>
                                        <p:cTn id="8" dur="500" fill="hold"/>
                                        <p:tgtEl>
                                          <p:spTgt spid="18"/>
                                        </p:tgtEl>
                                        <p:attrNameLst>
                                          <p:attrName>stroke.color</p:attrName>
                                        </p:attrNameLst>
                                      </p:cBhvr>
                                      <p:by>
                                        <p:hsl h="-7200000" s="0" l="0"/>
                                      </p:by>
                                    </p:animClr>
                                    <p:set>
                                      <p:cBhvr>
                                        <p:cTn id="9" dur="500" fill="hold"/>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t="-9000" b="-9000"/>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CBABE451-5B20-43A7-99D6-E821F73F058B}"/>
              </a:ext>
            </a:extLst>
          </p:cNvPr>
          <p:cNvSpPr/>
          <p:nvPr/>
        </p:nvSpPr>
        <p:spPr>
          <a:xfrm>
            <a:off x="457200" y="401320"/>
            <a:ext cx="11277600" cy="6055360"/>
          </a:xfrm>
          <a:prstGeom prst="roundRect">
            <a:avLst>
              <a:gd name="adj" fmla="val 9284"/>
            </a:avLst>
          </a:prstGeom>
          <a:solidFill>
            <a:schemeClr val="bg1"/>
          </a:solidFill>
          <a:ln w="38100">
            <a:solidFill>
              <a:srgbClr val="BA5A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B0604020202020204" charset="-122"/>
              <a:cs typeface="Arial" panose="020B0604020202020204" pitchFamily="34" charset="0"/>
            </a:endParaRPr>
          </a:p>
        </p:txBody>
      </p:sp>
      <p:pic>
        <p:nvPicPr>
          <p:cNvPr id="5" name="图片 4">
            <a:extLst>
              <a:ext uri="{FF2B5EF4-FFF2-40B4-BE49-F238E27FC236}">
                <a16:creationId xmlns:a16="http://schemas.microsoft.com/office/drawing/2014/main" id="{EABFED56-CC2A-4F08-BA1A-3E2F6492D9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0314" b="79525"/>
          <a:stretch/>
        </p:blipFill>
        <p:spPr>
          <a:xfrm>
            <a:off x="0" y="477521"/>
            <a:ext cx="2326640" cy="1197335"/>
          </a:xfrm>
          <a:prstGeom prst="rect">
            <a:avLst/>
          </a:prstGeom>
        </p:spPr>
      </p:pic>
      <p:pic>
        <p:nvPicPr>
          <p:cNvPr id="6" name="图片 5">
            <a:extLst>
              <a:ext uri="{FF2B5EF4-FFF2-40B4-BE49-F238E27FC236}">
                <a16:creationId xmlns:a16="http://schemas.microsoft.com/office/drawing/2014/main" id="{1D68620D-4231-4796-A14B-6457E890C9E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383" t="3351" r="-85" b="76174"/>
          <a:stretch/>
        </p:blipFill>
        <p:spPr>
          <a:xfrm>
            <a:off x="10109200" y="401320"/>
            <a:ext cx="1625600" cy="1197335"/>
          </a:xfrm>
          <a:prstGeom prst="rect">
            <a:avLst/>
          </a:prstGeom>
        </p:spPr>
      </p:pic>
      <p:grpSp>
        <p:nvGrpSpPr>
          <p:cNvPr id="7" name="Group 16">
            <a:extLst>
              <a:ext uri="{FF2B5EF4-FFF2-40B4-BE49-F238E27FC236}">
                <a16:creationId xmlns:a16="http://schemas.microsoft.com/office/drawing/2014/main" id="{ECAF878D-A7FB-4DEF-B8F2-1852E3F7637E}"/>
              </a:ext>
            </a:extLst>
          </p:cNvPr>
          <p:cNvGrpSpPr>
            <a:grpSpLocks noChangeAspect="1"/>
          </p:cNvGrpSpPr>
          <p:nvPr/>
        </p:nvGrpSpPr>
        <p:grpSpPr bwMode="auto">
          <a:xfrm>
            <a:off x="2253387" y="2851538"/>
            <a:ext cx="1158517" cy="2000249"/>
            <a:chOff x="1449" y="1496"/>
            <a:chExt cx="730" cy="1260"/>
          </a:xfrm>
          <a:solidFill>
            <a:srgbClr val="FFD56B"/>
          </a:solidFill>
        </p:grpSpPr>
        <p:sp>
          <p:nvSpPr>
            <p:cNvPr id="8" name="Freeform 17">
              <a:extLst>
                <a:ext uri="{FF2B5EF4-FFF2-40B4-BE49-F238E27FC236}">
                  <a16:creationId xmlns:a16="http://schemas.microsoft.com/office/drawing/2014/main" id="{1FD075C2-B4E9-4DD9-9DE5-8548E3D87B6E}"/>
                </a:ext>
              </a:extLst>
            </p:cNvPr>
            <p:cNvSpPr>
              <a:spLocks noEditPoints="1"/>
            </p:cNvSpPr>
            <p:nvPr/>
          </p:nvSpPr>
          <p:spPr bwMode="auto">
            <a:xfrm>
              <a:off x="1449" y="1496"/>
              <a:ext cx="730" cy="1260"/>
            </a:xfrm>
            <a:custGeom>
              <a:avLst/>
              <a:gdLst>
                <a:gd name="T0" fmla="*/ 609 w 684"/>
                <a:gd name="T1" fmla="*/ 553 h 1183"/>
                <a:gd name="T2" fmla="*/ 448 w 684"/>
                <a:gd name="T3" fmla="*/ 401 h 1183"/>
                <a:gd name="T4" fmla="*/ 269 w 684"/>
                <a:gd name="T5" fmla="*/ 315 h 1183"/>
                <a:gd name="T6" fmla="*/ 94 w 684"/>
                <a:gd name="T7" fmla="*/ 233 h 1183"/>
                <a:gd name="T8" fmla="*/ 88 w 684"/>
                <a:gd name="T9" fmla="*/ 655 h 1183"/>
                <a:gd name="T10" fmla="*/ 70 w 684"/>
                <a:gd name="T11" fmla="*/ 918 h 1183"/>
                <a:gd name="T12" fmla="*/ 139 w 684"/>
                <a:gd name="T13" fmla="*/ 1167 h 1183"/>
                <a:gd name="T14" fmla="*/ 202 w 684"/>
                <a:gd name="T15" fmla="*/ 975 h 1183"/>
                <a:gd name="T16" fmla="*/ 70 w 684"/>
                <a:gd name="T17" fmla="*/ 734 h 1183"/>
                <a:gd name="T18" fmla="*/ 278 w 684"/>
                <a:gd name="T19" fmla="*/ 562 h 1183"/>
                <a:gd name="T20" fmla="*/ 307 w 684"/>
                <a:gd name="T21" fmla="*/ 754 h 1183"/>
                <a:gd name="T22" fmla="*/ 323 w 684"/>
                <a:gd name="T23" fmla="*/ 769 h 1183"/>
                <a:gd name="T24" fmla="*/ 322 w 684"/>
                <a:gd name="T25" fmla="*/ 948 h 1183"/>
                <a:gd name="T26" fmla="*/ 345 w 684"/>
                <a:gd name="T27" fmla="*/ 765 h 1183"/>
                <a:gd name="T28" fmla="*/ 457 w 684"/>
                <a:gd name="T29" fmla="*/ 753 h 1183"/>
                <a:gd name="T30" fmla="*/ 553 w 684"/>
                <a:gd name="T31" fmla="*/ 815 h 1183"/>
                <a:gd name="T32" fmla="*/ 388 w 684"/>
                <a:gd name="T33" fmla="*/ 1179 h 1183"/>
                <a:gd name="T34" fmla="*/ 445 w 684"/>
                <a:gd name="T35" fmla="*/ 1002 h 1183"/>
                <a:gd name="T36" fmla="*/ 666 w 684"/>
                <a:gd name="T37" fmla="*/ 692 h 1183"/>
                <a:gd name="T38" fmla="*/ 200 w 684"/>
                <a:gd name="T39" fmla="*/ 558 h 1183"/>
                <a:gd name="T40" fmla="*/ 132 w 684"/>
                <a:gd name="T41" fmla="*/ 509 h 1183"/>
                <a:gd name="T42" fmla="*/ 123 w 684"/>
                <a:gd name="T43" fmla="*/ 61 h 1183"/>
                <a:gd name="T44" fmla="*/ 241 w 684"/>
                <a:gd name="T45" fmla="*/ 532 h 1183"/>
                <a:gd name="T46" fmla="*/ 388 w 684"/>
                <a:gd name="T47" fmla="*/ 620 h 1183"/>
                <a:gd name="T48" fmla="*/ 406 w 684"/>
                <a:gd name="T49" fmla="*/ 459 h 1183"/>
                <a:gd name="T50" fmla="*/ 305 w 684"/>
                <a:gd name="T51" fmla="*/ 567 h 1183"/>
                <a:gd name="T52" fmla="*/ 444 w 684"/>
                <a:gd name="T53" fmla="*/ 423 h 1183"/>
                <a:gd name="T54" fmla="*/ 423 w 684"/>
                <a:gd name="T55" fmla="*/ 643 h 1183"/>
                <a:gd name="T56" fmla="*/ 415 w 684"/>
                <a:gd name="T57" fmla="*/ 724 h 1183"/>
                <a:gd name="T58" fmla="*/ 428 w 684"/>
                <a:gd name="T59" fmla="*/ 654 h 1183"/>
                <a:gd name="T60" fmla="*/ 574 w 684"/>
                <a:gd name="T61" fmla="*/ 534 h 1183"/>
                <a:gd name="T62" fmla="*/ 415 w 684"/>
                <a:gd name="T63" fmla="*/ 724 h 1183"/>
                <a:gd name="T64" fmla="*/ 476 w 684"/>
                <a:gd name="T65" fmla="*/ 750 h 1183"/>
                <a:gd name="T66" fmla="*/ 607 w 684"/>
                <a:gd name="T67" fmla="*/ 631 h 1183"/>
                <a:gd name="T68" fmla="*/ 517 w 684"/>
                <a:gd name="T69" fmla="*/ 804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4" h="1183">
                  <a:moveTo>
                    <a:pt x="612" y="606"/>
                  </a:moveTo>
                  <a:cubicBezTo>
                    <a:pt x="615" y="584"/>
                    <a:pt x="613" y="565"/>
                    <a:pt x="609" y="553"/>
                  </a:cubicBezTo>
                  <a:cubicBezTo>
                    <a:pt x="599" y="516"/>
                    <a:pt x="568" y="479"/>
                    <a:pt x="517" y="483"/>
                  </a:cubicBezTo>
                  <a:cubicBezTo>
                    <a:pt x="514" y="445"/>
                    <a:pt x="477" y="404"/>
                    <a:pt x="448" y="401"/>
                  </a:cubicBezTo>
                  <a:cubicBezTo>
                    <a:pt x="329" y="387"/>
                    <a:pt x="263" y="490"/>
                    <a:pt x="263" y="490"/>
                  </a:cubicBezTo>
                  <a:cubicBezTo>
                    <a:pt x="263" y="490"/>
                    <a:pt x="253" y="433"/>
                    <a:pt x="269" y="315"/>
                  </a:cubicBezTo>
                  <a:cubicBezTo>
                    <a:pt x="290" y="158"/>
                    <a:pt x="232" y="0"/>
                    <a:pt x="116" y="36"/>
                  </a:cubicBezTo>
                  <a:cubicBezTo>
                    <a:pt x="0" y="72"/>
                    <a:pt x="71" y="136"/>
                    <a:pt x="94" y="233"/>
                  </a:cubicBezTo>
                  <a:cubicBezTo>
                    <a:pt x="117" y="330"/>
                    <a:pt x="117" y="454"/>
                    <a:pt x="110" y="505"/>
                  </a:cubicBezTo>
                  <a:cubicBezTo>
                    <a:pt x="104" y="546"/>
                    <a:pt x="92" y="624"/>
                    <a:pt x="88" y="655"/>
                  </a:cubicBezTo>
                  <a:cubicBezTo>
                    <a:pt x="69" y="678"/>
                    <a:pt x="57" y="697"/>
                    <a:pt x="54" y="711"/>
                  </a:cubicBezTo>
                  <a:cubicBezTo>
                    <a:pt x="45" y="741"/>
                    <a:pt x="31" y="868"/>
                    <a:pt x="70" y="918"/>
                  </a:cubicBezTo>
                  <a:cubicBezTo>
                    <a:pt x="109" y="969"/>
                    <a:pt x="148" y="980"/>
                    <a:pt x="177" y="979"/>
                  </a:cubicBezTo>
                  <a:cubicBezTo>
                    <a:pt x="203" y="1073"/>
                    <a:pt x="139" y="1167"/>
                    <a:pt x="139" y="1167"/>
                  </a:cubicBezTo>
                  <a:cubicBezTo>
                    <a:pt x="153" y="1174"/>
                    <a:pt x="153" y="1174"/>
                    <a:pt x="153" y="1174"/>
                  </a:cubicBezTo>
                  <a:cubicBezTo>
                    <a:pt x="220" y="1102"/>
                    <a:pt x="207" y="1002"/>
                    <a:pt x="202" y="975"/>
                  </a:cubicBezTo>
                  <a:cubicBezTo>
                    <a:pt x="215" y="971"/>
                    <a:pt x="223" y="966"/>
                    <a:pt x="223" y="966"/>
                  </a:cubicBezTo>
                  <a:cubicBezTo>
                    <a:pt x="50" y="954"/>
                    <a:pt x="64" y="794"/>
                    <a:pt x="70" y="734"/>
                  </a:cubicBezTo>
                  <a:cubicBezTo>
                    <a:pt x="76" y="674"/>
                    <a:pt x="155" y="611"/>
                    <a:pt x="205" y="572"/>
                  </a:cubicBezTo>
                  <a:cubicBezTo>
                    <a:pt x="254" y="533"/>
                    <a:pt x="270" y="550"/>
                    <a:pt x="278" y="562"/>
                  </a:cubicBezTo>
                  <a:cubicBezTo>
                    <a:pt x="326" y="637"/>
                    <a:pt x="384" y="625"/>
                    <a:pt x="408" y="655"/>
                  </a:cubicBezTo>
                  <a:cubicBezTo>
                    <a:pt x="432" y="685"/>
                    <a:pt x="388" y="757"/>
                    <a:pt x="307" y="754"/>
                  </a:cubicBezTo>
                  <a:cubicBezTo>
                    <a:pt x="226" y="751"/>
                    <a:pt x="207" y="675"/>
                    <a:pt x="207" y="675"/>
                  </a:cubicBezTo>
                  <a:cubicBezTo>
                    <a:pt x="216" y="753"/>
                    <a:pt x="271" y="775"/>
                    <a:pt x="323" y="769"/>
                  </a:cubicBezTo>
                  <a:cubicBezTo>
                    <a:pt x="342" y="782"/>
                    <a:pt x="376" y="814"/>
                    <a:pt x="370" y="868"/>
                  </a:cubicBezTo>
                  <a:cubicBezTo>
                    <a:pt x="363" y="933"/>
                    <a:pt x="322" y="948"/>
                    <a:pt x="322" y="948"/>
                  </a:cubicBezTo>
                  <a:cubicBezTo>
                    <a:pt x="322" y="948"/>
                    <a:pt x="390" y="939"/>
                    <a:pt x="390" y="866"/>
                  </a:cubicBezTo>
                  <a:cubicBezTo>
                    <a:pt x="390" y="808"/>
                    <a:pt x="363" y="777"/>
                    <a:pt x="345" y="765"/>
                  </a:cubicBezTo>
                  <a:cubicBezTo>
                    <a:pt x="366" y="759"/>
                    <a:pt x="386" y="749"/>
                    <a:pt x="400" y="738"/>
                  </a:cubicBezTo>
                  <a:cubicBezTo>
                    <a:pt x="409" y="745"/>
                    <a:pt x="427" y="755"/>
                    <a:pt x="457" y="753"/>
                  </a:cubicBezTo>
                  <a:cubicBezTo>
                    <a:pt x="456" y="773"/>
                    <a:pt x="463" y="815"/>
                    <a:pt x="523" y="817"/>
                  </a:cubicBezTo>
                  <a:cubicBezTo>
                    <a:pt x="534" y="817"/>
                    <a:pt x="544" y="816"/>
                    <a:pt x="553" y="815"/>
                  </a:cubicBezTo>
                  <a:cubicBezTo>
                    <a:pt x="559" y="845"/>
                    <a:pt x="569" y="952"/>
                    <a:pt x="418" y="982"/>
                  </a:cubicBezTo>
                  <a:cubicBezTo>
                    <a:pt x="418" y="982"/>
                    <a:pt x="425" y="1121"/>
                    <a:pt x="388" y="1179"/>
                  </a:cubicBezTo>
                  <a:cubicBezTo>
                    <a:pt x="408" y="1183"/>
                    <a:pt x="408" y="1183"/>
                    <a:pt x="408" y="1183"/>
                  </a:cubicBezTo>
                  <a:cubicBezTo>
                    <a:pt x="408" y="1183"/>
                    <a:pt x="446" y="1121"/>
                    <a:pt x="445" y="1002"/>
                  </a:cubicBezTo>
                  <a:cubicBezTo>
                    <a:pt x="445" y="1002"/>
                    <a:pt x="592" y="979"/>
                    <a:pt x="582" y="806"/>
                  </a:cubicBezTo>
                  <a:cubicBezTo>
                    <a:pt x="625" y="787"/>
                    <a:pt x="651" y="744"/>
                    <a:pt x="666" y="692"/>
                  </a:cubicBezTo>
                  <a:cubicBezTo>
                    <a:pt x="684" y="633"/>
                    <a:pt x="636" y="608"/>
                    <a:pt x="612" y="606"/>
                  </a:cubicBezTo>
                  <a:close/>
                  <a:moveTo>
                    <a:pt x="200" y="558"/>
                  </a:moveTo>
                  <a:cubicBezTo>
                    <a:pt x="162" y="583"/>
                    <a:pt x="132" y="608"/>
                    <a:pt x="109" y="632"/>
                  </a:cubicBezTo>
                  <a:cubicBezTo>
                    <a:pt x="111" y="609"/>
                    <a:pt x="122" y="580"/>
                    <a:pt x="132" y="509"/>
                  </a:cubicBezTo>
                  <a:cubicBezTo>
                    <a:pt x="146" y="422"/>
                    <a:pt x="128" y="293"/>
                    <a:pt x="113" y="228"/>
                  </a:cubicBezTo>
                  <a:cubicBezTo>
                    <a:pt x="100" y="171"/>
                    <a:pt x="31" y="75"/>
                    <a:pt x="123" y="61"/>
                  </a:cubicBezTo>
                  <a:cubicBezTo>
                    <a:pt x="254" y="41"/>
                    <a:pt x="256" y="256"/>
                    <a:pt x="250" y="311"/>
                  </a:cubicBezTo>
                  <a:cubicBezTo>
                    <a:pt x="244" y="359"/>
                    <a:pt x="241" y="500"/>
                    <a:pt x="241" y="532"/>
                  </a:cubicBezTo>
                  <a:cubicBezTo>
                    <a:pt x="230" y="538"/>
                    <a:pt x="217" y="546"/>
                    <a:pt x="200" y="558"/>
                  </a:cubicBezTo>
                  <a:close/>
                  <a:moveTo>
                    <a:pt x="388" y="620"/>
                  </a:moveTo>
                  <a:cubicBezTo>
                    <a:pt x="378" y="617"/>
                    <a:pt x="365" y="611"/>
                    <a:pt x="352" y="603"/>
                  </a:cubicBezTo>
                  <a:cubicBezTo>
                    <a:pt x="335" y="522"/>
                    <a:pt x="406" y="459"/>
                    <a:pt x="406" y="459"/>
                  </a:cubicBezTo>
                  <a:cubicBezTo>
                    <a:pt x="324" y="501"/>
                    <a:pt x="330" y="567"/>
                    <a:pt x="336" y="593"/>
                  </a:cubicBezTo>
                  <a:cubicBezTo>
                    <a:pt x="325" y="585"/>
                    <a:pt x="314" y="577"/>
                    <a:pt x="305" y="567"/>
                  </a:cubicBezTo>
                  <a:cubicBezTo>
                    <a:pt x="281" y="542"/>
                    <a:pt x="282" y="520"/>
                    <a:pt x="261" y="524"/>
                  </a:cubicBezTo>
                  <a:cubicBezTo>
                    <a:pt x="287" y="485"/>
                    <a:pt x="396" y="408"/>
                    <a:pt x="444" y="423"/>
                  </a:cubicBezTo>
                  <a:cubicBezTo>
                    <a:pt x="496" y="439"/>
                    <a:pt x="508" y="509"/>
                    <a:pt x="485" y="574"/>
                  </a:cubicBezTo>
                  <a:cubicBezTo>
                    <a:pt x="469" y="620"/>
                    <a:pt x="439" y="637"/>
                    <a:pt x="423" y="643"/>
                  </a:cubicBezTo>
                  <a:cubicBezTo>
                    <a:pt x="414" y="629"/>
                    <a:pt x="400" y="624"/>
                    <a:pt x="388" y="620"/>
                  </a:cubicBezTo>
                  <a:close/>
                  <a:moveTo>
                    <a:pt x="415" y="724"/>
                  </a:moveTo>
                  <a:cubicBezTo>
                    <a:pt x="420" y="717"/>
                    <a:pt x="424" y="710"/>
                    <a:pt x="426" y="703"/>
                  </a:cubicBezTo>
                  <a:cubicBezTo>
                    <a:pt x="431" y="681"/>
                    <a:pt x="431" y="666"/>
                    <a:pt x="428" y="654"/>
                  </a:cubicBezTo>
                  <a:cubicBezTo>
                    <a:pt x="510" y="623"/>
                    <a:pt x="514" y="552"/>
                    <a:pt x="516" y="508"/>
                  </a:cubicBezTo>
                  <a:cubicBezTo>
                    <a:pt x="531" y="508"/>
                    <a:pt x="558" y="512"/>
                    <a:pt x="574" y="534"/>
                  </a:cubicBezTo>
                  <a:cubicBezTo>
                    <a:pt x="597" y="567"/>
                    <a:pt x="601" y="681"/>
                    <a:pt x="508" y="721"/>
                  </a:cubicBezTo>
                  <a:cubicBezTo>
                    <a:pt x="444" y="748"/>
                    <a:pt x="422" y="735"/>
                    <a:pt x="415" y="724"/>
                  </a:cubicBezTo>
                  <a:close/>
                  <a:moveTo>
                    <a:pt x="517" y="804"/>
                  </a:moveTo>
                  <a:cubicBezTo>
                    <a:pt x="469" y="797"/>
                    <a:pt x="471" y="766"/>
                    <a:pt x="476" y="750"/>
                  </a:cubicBezTo>
                  <a:cubicBezTo>
                    <a:pt x="488" y="747"/>
                    <a:pt x="502" y="742"/>
                    <a:pt x="519" y="734"/>
                  </a:cubicBezTo>
                  <a:cubicBezTo>
                    <a:pt x="570" y="710"/>
                    <a:pt x="596" y="669"/>
                    <a:pt x="607" y="631"/>
                  </a:cubicBezTo>
                  <a:cubicBezTo>
                    <a:pt x="622" y="636"/>
                    <a:pt x="644" y="647"/>
                    <a:pt x="643" y="675"/>
                  </a:cubicBezTo>
                  <a:cubicBezTo>
                    <a:pt x="642" y="718"/>
                    <a:pt x="584" y="812"/>
                    <a:pt x="517" y="80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9" name="Freeform 18">
              <a:extLst>
                <a:ext uri="{FF2B5EF4-FFF2-40B4-BE49-F238E27FC236}">
                  <a16:creationId xmlns:a16="http://schemas.microsoft.com/office/drawing/2014/main" id="{323D0EBE-E00E-4853-99D3-D66909E10C19}"/>
                </a:ext>
              </a:extLst>
            </p:cNvPr>
            <p:cNvSpPr/>
            <p:nvPr/>
          </p:nvSpPr>
          <p:spPr bwMode="auto">
            <a:xfrm>
              <a:off x="1760" y="2545"/>
              <a:ext cx="57" cy="47"/>
            </a:xfrm>
            <a:custGeom>
              <a:avLst/>
              <a:gdLst>
                <a:gd name="T0" fmla="*/ 0 w 54"/>
                <a:gd name="T1" fmla="*/ 18 h 44"/>
                <a:gd name="T2" fmla="*/ 54 w 54"/>
                <a:gd name="T3" fmla="*/ 0 h 44"/>
                <a:gd name="T4" fmla="*/ 46 w 54"/>
                <a:gd name="T5" fmla="*/ 44 h 44"/>
                <a:gd name="T6" fmla="*/ 39 w 54"/>
                <a:gd name="T7" fmla="*/ 23 h 44"/>
                <a:gd name="T8" fmla="*/ 0 w 54"/>
                <a:gd name="T9" fmla="*/ 18 h 44"/>
              </a:gdLst>
              <a:ahLst/>
              <a:cxnLst>
                <a:cxn ang="0">
                  <a:pos x="T0" y="T1"/>
                </a:cxn>
                <a:cxn ang="0">
                  <a:pos x="T2" y="T3"/>
                </a:cxn>
                <a:cxn ang="0">
                  <a:pos x="T4" y="T5"/>
                </a:cxn>
                <a:cxn ang="0">
                  <a:pos x="T6" y="T7"/>
                </a:cxn>
                <a:cxn ang="0">
                  <a:pos x="T8" y="T9"/>
                </a:cxn>
              </a:cxnLst>
              <a:rect l="0" t="0" r="r" b="b"/>
              <a:pathLst>
                <a:path w="54" h="44">
                  <a:moveTo>
                    <a:pt x="0" y="18"/>
                  </a:moveTo>
                  <a:cubicBezTo>
                    <a:pt x="0" y="18"/>
                    <a:pt x="30" y="19"/>
                    <a:pt x="54" y="0"/>
                  </a:cubicBezTo>
                  <a:cubicBezTo>
                    <a:pt x="46" y="44"/>
                    <a:pt x="46" y="44"/>
                    <a:pt x="46" y="44"/>
                  </a:cubicBezTo>
                  <a:cubicBezTo>
                    <a:pt x="39" y="23"/>
                    <a:pt x="39" y="23"/>
                    <a:pt x="39" y="23"/>
                  </a:cubicBezTo>
                  <a:cubicBezTo>
                    <a:pt x="39" y="23"/>
                    <a:pt x="28"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grpSp>
      <p:grpSp>
        <p:nvGrpSpPr>
          <p:cNvPr id="10" name="Group 21">
            <a:extLst>
              <a:ext uri="{FF2B5EF4-FFF2-40B4-BE49-F238E27FC236}">
                <a16:creationId xmlns:a16="http://schemas.microsoft.com/office/drawing/2014/main" id="{0676DD9C-8091-42C8-AD20-E595F77F7FC6}"/>
              </a:ext>
            </a:extLst>
          </p:cNvPr>
          <p:cNvGrpSpPr>
            <a:grpSpLocks noChangeAspect="1"/>
          </p:cNvGrpSpPr>
          <p:nvPr/>
        </p:nvGrpSpPr>
        <p:grpSpPr bwMode="auto">
          <a:xfrm>
            <a:off x="5462548" y="2871113"/>
            <a:ext cx="1209301" cy="1979613"/>
            <a:chOff x="3270" y="1510"/>
            <a:chExt cx="762" cy="1247"/>
          </a:xfrm>
          <a:solidFill>
            <a:srgbClr val="939B62"/>
          </a:solidFill>
        </p:grpSpPr>
        <p:sp>
          <p:nvSpPr>
            <p:cNvPr id="11" name="Freeform 22">
              <a:extLst>
                <a:ext uri="{FF2B5EF4-FFF2-40B4-BE49-F238E27FC236}">
                  <a16:creationId xmlns:a16="http://schemas.microsoft.com/office/drawing/2014/main" id="{BA4EED6B-81A1-4436-9C81-F264827FBA19}"/>
                </a:ext>
              </a:extLst>
            </p:cNvPr>
            <p:cNvSpPr/>
            <p:nvPr/>
          </p:nvSpPr>
          <p:spPr bwMode="auto">
            <a:xfrm>
              <a:off x="3616" y="2549"/>
              <a:ext cx="56" cy="46"/>
            </a:xfrm>
            <a:custGeom>
              <a:avLst/>
              <a:gdLst>
                <a:gd name="T0" fmla="*/ 0 w 54"/>
                <a:gd name="T1" fmla="*/ 18 h 44"/>
                <a:gd name="T2" fmla="*/ 54 w 54"/>
                <a:gd name="T3" fmla="*/ 0 h 44"/>
                <a:gd name="T4" fmla="*/ 46 w 54"/>
                <a:gd name="T5" fmla="*/ 44 h 44"/>
                <a:gd name="T6" fmla="*/ 39 w 54"/>
                <a:gd name="T7" fmla="*/ 23 h 44"/>
                <a:gd name="T8" fmla="*/ 0 w 54"/>
                <a:gd name="T9" fmla="*/ 18 h 44"/>
              </a:gdLst>
              <a:ahLst/>
              <a:cxnLst>
                <a:cxn ang="0">
                  <a:pos x="T0" y="T1"/>
                </a:cxn>
                <a:cxn ang="0">
                  <a:pos x="T2" y="T3"/>
                </a:cxn>
                <a:cxn ang="0">
                  <a:pos x="T4" y="T5"/>
                </a:cxn>
                <a:cxn ang="0">
                  <a:pos x="T6" y="T7"/>
                </a:cxn>
                <a:cxn ang="0">
                  <a:pos x="T8" y="T9"/>
                </a:cxn>
              </a:cxnLst>
              <a:rect l="0" t="0" r="r" b="b"/>
              <a:pathLst>
                <a:path w="54" h="44">
                  <a:moveTo>
                    <a:pt x="0" y="18"/>
                  </a:moveTo>
                  <a:cubicBezTo>
                    <a:pt x="0" y="18"/>
                    <a:pt x="29" y="19"/>
                    <a:pt x="54" y="0"/>
                  </a:cubicBezTo>
                  <a:cubicBezTo>
                    <a:pt x="46" y="44"/>
                    <a:pt x="46" y="44"/>
                    <a:pt x="46" y="44"/>
                  </a:cubicBezTo>
                  <a:cubicBezTo>
                    <a:pt x="39" y="23"/>
                    <a:pt x="39" y="23"/>
                    <a:pt x="39" y="23"/>
                  </a:cubicBezTo>
                  <a:cubicBezTo>
                    <a:pt x="39" y="23"/>
                    <a:pt x="28"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2" name="Freeform 23">
              <a:extLst>
                <a:ext uri="{FF2B5EF4-FFF2-40B4-BE49-F238E27FC236}">
                  <a16:creationId xmlns:a16="http://schemas.microsoft.com/office/drawing/2014/main" id="{FB5B0486-5D09-48AC-8A40-FECC2A1AA823}"/>
                </a:ext>
              </a:extLst>
            </p:cNvPr>
            <p:cNvSpPr>
              <a:spLocks noEditPoints="1"/>
            </p:cNvSpPr>
            <p:nvPr/>
          </p:nvSpPr>
          <p:spPr bwMode="auto">
            <a:xfrm>
              <a:off x="3270" y="1510"/>
              <a:ext cx="762" cy="1247"/>
            </a:xfrm>
            <a:custGeom>
              <a:avLst/>
              <a:gdLst>
                <a:gd name="T0" fmla="*/ 629 w 729"/>
                <a:gd name="T1" fmla="*/ 554 h 1195"/>
                <a:gd name="T2" fmla="*/ 512 w 729"/>
                <a:gd name="T3" fmla="*/ 454 h 1195"/>
                <a:gd name="T4" fmla="*/ 509 w 729"/>
                <a:gd name="T5" fmla="*/ 405 h 1195"/>
                <a:gd name="T6" fmla="*/ 591 w 729"/>
                <a:gd name="T7" fmla="*/ 78 h 1195"/>
                <a:gd name="T8" fmla="*/ 415 w 729"/>
                <a:gd name="T9" fmla="*/ 118 h 1195"/>
                <a:gd name="T10" fmla="*/ 276 w 729"/>
                <a:gd name="T11" fmla="*/ 309 h 1195"/>
                <a:gd name="T12" fmla="*/ 37 w 729"/>
                <a:gd name="T13" fmla="*/ 50 h 1195"/>
                <a:gd name="T14" fmla="*/ 151 w 729"/>
                <a:gd name="T15" fmla="*/ 585 h 1195"/>
                <a:gd name="T16" fmla="*/ 202 w 729"/>
                <a:gd name="T17" fmla="*/ 988 h 1195"/>
                <a:gd name="T18" fmla="*/ 160 w 729"/>
                <a:gd name="T19" fmla="*/ 1169 h 1195"/>
                <a:gd name="T20" fmla="*/ 135 w 729"/>
                <a:gd name="T21" fmla="*/ 904 h 1195"/>
                <a:gd name="T22" fmla="*/ 298 w 729"/>
                <a:gd name="T23" fmla="*/ 556 h 1195"/>
                <a:gd name="T24" fmla="*/ 447 w 729"/>
                <a:gd name="T25" fmla="*/ 694 h 1195"/>
                <a:gd name="T26" fmla="*/ 268 w 729"/>
                <a:gd name="T27" fmla="*/ 812 h 1195"/>
                <a:gd name="T28" fmla="*/ 373 w 729"/>
                <a:gd name="T29" fmla="*/ 737 h 1195"/>
                <a:gd name="T30" fmla="*/ 391 w 729"/>
                <a:gd name="T31" fmla="*/ 740 h 1195"/>
                <a:gd name="T32" fmla="*/ 440 w 729"/>
                <a:gd name="T33" fmla="*/ 778 h 1195"/>
                <a:gd name="T34" fmla="*/ 593 w 729"/>
                <a:gd name="T35" fmla="*/ 811 h 1195"/>
                <a:gd name="T36" fmla="*/ 460 w 729"/>
                <a:gd name="T37" fmla="*/ 992 h 1195"/>
                <a:gd name="T38" fmla="*/ 465 w 729"/>
                <a:gd name="T39" fmla="*/ 1195 h 1195"/>
                <a:gd name="T40" fmla="*/ 647 w 729"/>
                <a:gd name="T41" fmla="*/ 784 h 1195"/>
                <a:gd name="T42" fmla="*/ 437 w 729"/>
                <a:gd name="T43" fmla="*/ 585 h 1195"/>
                <a:gd name="T44" fmla="*/ 210 w 729"/>
                <a:gd name="T45" fmla="*/ 547 h 1195"/>
                <a:gd name="T46" fmla="*/ 54 w 729"/>
                <a:gd name="T47" fmla="*/ 143 h 1195"/>
                <a:gd name="T48" fmla="*/ 240 w 729"/>
                <a:gd name="T49" fmla="*/ 230 h 1195"/>
                <a:gd name="T50" fmla="*/ 374 w 729"/>
                <a:gd name="T51" fmla="*/ 387 h 1195"/>
                <a:gd name="T52" fmla="*/ 520 w 729"/>
                <a:gd name="T53" fmla="*/ 52 h 1195"/>
                <a:gd name="T54" fmla="*/ 468 w 729"/>
                <a:gd name="T55" fmla="*/ 505 h 1195"/>
                <a:gd name="T56" fmla="*/ 437 w 729"/>
                <a:gd name="T57" fmla="*/ 585 h 1195"/>
                <a:gd name="T58" fmla="*/ 494 w 729"/>
                <a:gd name="T59" fmla="*/ 673 h 1195"/>
                <a:gd name="T60" fmla="*/ 529 w 729"/>
                <a:gd name="T61" fmla="*/ 484 h 1195"/>
                <a:gd name="T62" fmla="*/ 429 w 729"/>
                <a:gd name="T63" fmla="*/ 736 h 1195"/>
                <a:gd name="T64" fmla="*/ 603 w 729"/>
                <a:gd name="T65" fmla="*/ 672 h 1195"/>
                <a:gd name="T66" fmla="*/ 691 w 729"/>
                <a:gd name="T67" fmla="*/ 638 h 1195"/>
                <a:gd name="T68" fmla="*/ 520 w 729"/>
                <a:gd name="T69" fmla="*/ 768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9" h="1195">
                  <a:moveTo>
                    <a:pt x="700" y="569"/>
                  </a:moveTo>
                  <a:cubicBezTo>
                    <a:pt x="676" y="543"/>
                    <a:pt x="646" y="548"/>
                    <a:pt x="629" y="554"/>
                  </a:cubicBezTo>
                  <a:cubicBezTo>
                    <a:pt x="629" y="543"/>
                    <a:pt x="629" y="534"/>
                    <a:pt x="629" y="528"/>
                  </a:cubicBezTo>
                  <a:cubicBezTo>
                    <a:pt x="629" y="504"/>
                    <a:pt x="601" y="415"/>
                    <a:pt x="512" y="454"/>
                  </a:cubicBezTo>
                  <a:cubicBezTo>
                    <a:pt x="508" y="455"/>
                    <a:pt x="504" y="457"/>
                    <a:pt x="501" y="459"/>
                  </a:cubicBezTo>
                  <a:cubicBezTo>
                    <a:pt x="498" y="447"/>
                    <a:pt x="498" y="427"/>
                    <a:pt x="509" y="405"/>
                  </a:cubicBezTo>
                  <a:cubicBezTo>
                    <a:pt x="528" y="366"/>
                    <a:pt x="597" y="273"/>
                    <a:pt x="606" y="211"/>
                  </a:cubicBezTo>
                  <a:cubicBezTo>
                    <a:pt x="614" y="149"/>
                    <a:pt x="602" y="102"/>
                    <a:pt x="591" y="78"/>
                  </a:cubicBezTo>
                  <a:cubicBezTo>
                    <a:pt x="580" y="53"/>
                    <a:pt x="554" y="23"/>
                    <a:pt x="514" y="23"/>
                  </a:cubicBezTo>
                  <a:cubicBezTo>
                    <a:pt x="474" y="23"/>
                    <a:pt x="426" y="50"/>
                    <a:pt x="415" y="118"/>
                  </a:cubicBezTo>
                  <a:cubicBezTo>
                    <a:pt x="405" y="185"/>
                    <a:pt x="346" y="432"/>
                    <a:pt x="315" y="482"/>
                  </a:cubicBezTo>
                  <a:cubicBezTo>
                    <a:pt x="315" y="482"/>
                    <a:pt x="283" y="384"/>
                    <a:pt x="276" y="309"/>
                  </a:cubicBezTo>
                  <a:cubicBezTo>
                    <a:pt x="269" y="234"/>
                    <a:pt x="258" y="133"/>
                    <a:pt x="188" y="67"/>
                  </a:cubicBezTo>
                  <a:cubicBezTo>
                    <a:pt x="117" y="0"/>
                    <a:pt x="58" y="38"/>
                    <a:pt x="37" y="50"/>
                  </a:cubicBezTo>
                  <a:cubicBezTo>
                    <a:pt x="17" y="62"/>
                    <a:pt x="0" y="93"/>
                    <a:pt x="35" y="161"/>
                  </a:cubicBezTo>
                  <a:cubicBezTo>
                    <a:pt x="69" y="228"/>
                    <a:pt x="116" y="381"/>
                    <a:pt x="151" y="585"/>
                  </a:cubicBezTo>
                  <a:cubicBezTo>
                    <a:pt x="113" y="616"/>
                    <a:pt x="74" y="669"/>
                    <a:pt x="68" y="769"/>
                  </a:cubicBezTo>
                  <a:cubicBezTo>
                    <a:pt x="59" y="931"/>
                    <a:pt x="166" y="940"/>
                    <a:pt x="202" y="988"/>
                  </a:cubicBezTo>
                  <a:cubicBezTo>
                    <a:pt x="238" y="1037"/>
                    <a:pt x="151" y="1155"/>
                    <a:pt x="151" y="1155"/>
                  </a:cubicBezTo>
                  <a:cubicBezTo>
                    <a:pt x="160" y="1169"/>
                    <a:pt x="160" y="1169"/>
                    <a:pt x="160" y="1169"/>
                  </a:cubicBezTo>
                  <a:cubicBezTo>
                    <a:pt x="198" y="1124"/>
                    <a:pt x="228" y="1059"/>
                    <a:pt x="234" y="1007"/>
                  </a:cubicBezTo>
                  <a:cubicBezTo>
                    <a:pt x="240" y="954"/>
                    <a:pt x="198" y="969"/>
                    <a:pt x="135" y="904"/>
                  </a:cubicBezTo>
                  <a:cubicBezTo>
                    <a:pt x="71" y="838"/>
                    <a:pt x="76" y="706"/>
                    <a:pt x="135" y="632"/>
                  </a:cubicBezTo>
                  <a:cubicBezTo>
                    <a:pt x="194" y="558"/>
                    <a:pt x="275" y="538"/>
                    <a:pt x="298" y="556"/>
                  </a:cubicBezTo>
                  <a:cubicBezTo>
                    <a:pt x="321" y="575"/>
                    <a:pt x="392" y="615"/>
                    <a:pt x="432" y="602"/>
                  </a:cubicBezTo>
                  <a:cubicBezTo>
                    <a:pt x="472" y="589"/>
                    <a:pt x="508" y="654"/>
                    <a:pt x="447" y="694"/>
                  </a:cubicBezTo>
                  <a:cubicBezTo>
                    <a:pt x="369" y="746"/>
                    <a:pt x="280" y="674"/>
                    <a:pt x="280" y="674"/>
                  </a:cubicBezTo>
                  <a:cubicBezTo>
                    <a:pt x="302" y="738"/>
                    <a:pt x="268" y="812"/>
                    <a:pt x="268" y="812"/>
                  </a:cubicBezTo>
                  <a:cubicBezTo>
                    <a:pt x="319" y="788"/>
                    <a:pt x="306" y="705"/>
                    <a:pt x="306" y="705"/>
                  </a:cubicBezTo>
                  <a:cubicBezTo>
                    <a:pt x="331" y="722"/>
                    <a:pt x="353" y="732"/>
                    <a:pt x="373" y="737"/>
                  </a:cubicBezTo>
                  <a:cubicBezTo>
                    <a:pt x="385" y="769"/>
                    <a:pt x="408" y="853"/>
                    <a:pt x="346" y="923"/>
                  </a:cubicBezTo>
                  <a:cubicBezTo>
                    <a:pt x="346" y="923"/>
                    <a:pt x="434" y="880"/>
                    <a:pt x="391" y="740"/>
                  </a:cubicBezTo>
                  <a:cubicBezTo>
                    <a:pt x="395" y="740"/>
                    <a:pt x="400" y="740"/>
                    <a:pt x="405" y="740"/>
                  </a:cubicBezTo>
                  <a:cubicBezTo>
                    <a:pt x="408" y="751"/>
                    <a:pt x="417" y="766"/>
                    <a:pt x="440" y="778"/>
                  </a:cubicBezTo>
                  <a:cubicBezTo>
                    <a:pt x="456" y="787"/>
                    <a:pt x="480" y="786"/>
                    <a:pt x="505" y="775"/>
                  </a:cubicBezTo>
                  <a:cubicBezTo>
                    <a:pt x="514" y="792"/>
                    <a:pt x="540" y="824"/>
                    <a:pt x="593" y="811"/>
                  </a:cubicBezTo>
                  <a:cubicBezTo>
                    <a:pt x="604" y="809"/>
                    <a:pt x="614" y="805"/>
                    <a:pt x="623" y="800"/>
                  </a:cubicBezTo>
                  <a:cubicBezTo>
                    <a:pt x="621" y="839"/>
                    <a:pt x="605" y="966"/>
                    <a:pt x="460" y="992"/>
                  </a:cubicBezTo>
                  <a:cubicBezTo>
                    <a:pt x="460" y="992"/>
                    <a:pt x="475" y="1138"/>
                    <a:pt x="439" y="1194"/>
                  </a:cubicBezTo>
                  <a:cubicBezTo>
                    <a:pt x="465" y="1195"/>
                    <a:pt x="465" y="1195"/>
                    <a:pt x="465" y="1195"/>
                  </a:cubicBezTo>
                  <a:cubicBezTo>
                    <a:pt x="465" y="1195"/>
                    <a:pt x="501" y="1143"/>
                    <a:pt x="485" y="1007"/>
                  </a:cubicBezTo>
                  <a:cubicBezTo>
                    <a:pt x="485" y="1007"/>
                    <a:pt x="636" y="1001"/>
                    <a:pt x="647" y="784"/>
                  </a:cubicBezTo>
                  <a:cubicBezTo>
                    <a:pt x="720" y="725"/>
                    <a:pt x="729" y="601"/>
                    <a:pt x="700" y="569"/>
                  </a:cubicBezTo>
                  <a:close/>
                  <a:moveTo>
                    <a:pt x="437" y="585"/>
                  </a:moveTo>
                  <a:cubicBezTo>
                    <a:pt x="381" y="593"/>
                    <a:pt x="339" y="562"/>
                    <a:pt x="309" y="545"/>
                  </a:cubicBezTo>
                  <a:cubicBezTo>
                    <a:pt x="280" y="528"/>
                    <a:pt x="246" y="525"/>
                    <a:pt x="210" y="547"/>
                  </a:cubicBezTo>
                  <a:cubicBezTo>
                    <a:pt x="200" y="552"/>
                    <a:pt x="187" y="559"/>
                    <a:pt x="172" y="569"/>
                  </a:cubicBezTo>
                  <a:cubicBezTo>
                    <a:pt x="161" y="511"/>
                    <a:pt x="103" y="226"/>
                    <a:pt x="54" y="143"/>
                  </a:cubicBezTo>
                  <a:cubicBezTo>
                    <a:pt x="4" y="59"/>
                    <a:pt x="91" y="56"/>
                    <a:pt x="106" y="58"/>
                  </a:cubicBezTo>
                  <a:cubicBezTo>
                    <a:pt x="141" y="63"/>
                    <a:pt x="228" y="130"/>
                    <a:pt x="240" y="230"/>
                  </a:cubicBezTo>
                  <a:cubicBezTo>
                    <a:pt x="252" y="331"/>
                    <a:pt x="269" y="478"/>
                    <a:pt x="314" y="536"/>
                  </a:cubicBezTo>
                  <a:cubicBezTo>
                    <a:pt x="314" y="536"/>
                    <a:pt x="346" y="484"/>
                    <a:pt x="374" y="387"/>
                  </a:cubicBezTo>
                  <a:cubicBezTo>
                    <a:pt x="402" y="290"/>
                    <a:pt x="432" y="177"/>
                    <a:pt x="440" y="130"/>
                  </a:cubicBezTo>
                  <a:cubicBezTo>
                    <a:pt x="447" y="82"/>
                    <a:pt x="470" y="40"/>
                    <a:pt x="520" y="52"/>
                  </a:cubicBezTo>
                  <a:cubicBezTo>
                    <a:pt x="569" y="64"/>
                    <a:pt x="597" y="151"/>
                    <a:pt x="568" y="231"/>
                  </a:cubicBezTo>
                  <a:cubicBezTo>
                    <a:pt x="541" y="306"/>
                    <a:pt x="452" y="400"/>
                    <a:pt x="468" y="505"/>
                  </a:cubicBezTo>
                  <a:cubicBezTo>
                    <a:pt x="454" y="536"/>
                    <a:pt x="450" y="572"/>
                    <a:pt x="449" y="585"/>
                  </a:cubicBezTo>
                  <a:cubicBezTo>
                    <a:pt x="445" y="585"/>
                    <a:pt x="441" y="585"/>
                    <a:pt x="437" y="585"/>
                  </a:cubicBezTo>
                  <a:close/>
                  <a:moveTo>
                    <a:pt x="429" y="736"/>
                  </a:moveTo>
                  <a:cubicBezTo>
                    <a:pt x="464" y="725"/>
                    <a:pt x="486" y="695"/>
                    <a:pt x="494" y="673"/>
                  </a:cubicBezTo>
                  <a:cubicBezTo>
                    <a:pt x="507" y="639"/>
                    <a:pt x="498" y="597"/>
                    <a:pt x="465" y="587"/>
                  </a:cubicBezTo>
                  <a:cubicBezTo>
                    <a:pt x="469" y="565"/>
                    <a:pt x="486" y="497"/>
                    <a:pt x="529" y="484"/>
                  </a:cubicBezTo>
                  <a:cubicBezTo>
                    <a:pt x="580" y="468"/>
                    <a:pt x="609" y="509"/>
                    <a:pt x="596" y="585"/>
                  </a:cubicBezTo>
                  <a:cubicBezTo>
                    <a:pt x="584" y="659"/>
                    <a:pt x="518" y="804"/>
                    <a:pt x="429" y="736"/>
                  </a:cubicBezTo>
                  <a:close/>
                  <a:moveTo>
                    <a:pt x="520" y="768"/>
                  </a:moveTo>
                  <a:cubicBezTo>
                    <a:pt x="554" y="749"/>
                    <a:pt x="586" y="716"/>
                    <a:pt x="603" y="672"/>
                  </a:cubicBezTo>
                  <a:cubicBezTo>
                    <a:pt x="616" y="636"/>
                    <a:pt x="622" y="606"/>
                    <a:pt x="626" y="581"/>
                  </a:cubicBezTo>
                  <a:cubicBezTo>
                    <a:pt x="680" y="564"/>
                    <a:pt x="696" y="608"/>
                    <a:pt x="691" y="638"/>
                  </a:cubicBezTo>
                  <a:cubicBezTo>
                    <a:pt x="687" y="669"/>
                    <a:pt x="664" y="771"/>
                    <a:pt x="595" y="789"/>
                  </a:cubicBezTo>
                  <a:cubicBezTo>
                    <a:pt x="547" y="802"/>
                    <a:pt x="527" y="781"/>
                    <a:pt x="520" y="7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grpSp>
      <p:grpSp>
        <p:nvGrpSpPr>
          <p:cNvPr id="13" name="Group 26">
            <a:extLst>
              <a:ext uri="{FF2B5EF4-FFF2-40B4-BE49-F238E27FC236}">
                <a16:creationId xmlns:a16="http://schemas.microsoft.com/office/drawing/2014/main" id="{9877ECF1-EE7C-4684-ADFF-C819C48EAE15}"/>
              </a:ext>
            </a:extLst>
          </p:cNvPr>
          <p:cNvGrpSpPr>
            <a:grpSpLocks noChangeAspect="1"/>
          </p:cNvGrpSpPr>
          <p:nvPr/>
        </p:nvGrpSpPr>
        <p:grpSpPr bwMode="auto">
          <a:xfrm>
            <a:off x="8860107" y="2872702"/>
            <a:ext cx="1199779" cy="1973263"/>
            <a:chOff x="5100" y="1511"/>
            <a:chExt cx="756" cy="1243"/>
          </a:xfrm>
          <a:solidFill>
            <a:srgbClr val="FF7B54"/>
          </a:solidFill>
        </p:grpSpPr>
        <p:sp>
          <p:nvSpPr>
            <p:cNvPr id="14" name="Freeform 27">
              <a:extLst>
                <a:ext uri="{FF2B5EF4-FFF2-40B4-BE49-F238E27FC236}">
                  <a16:creationId xmlns:a16="http://schemas.microsoft.com/office/drawing/2014/main" id="{320A29AB-94A2-4830-9665-95EBB8B64D20}"/>
                </a:ext>
              </a:extLst>
            </p:cNvPr>
            <p:cNvSpPr/>
            <p:nvPr/>
          </p:nvSpPr>
          <p:spPr bwMode="auto">
            <a:xfrm>
              <a:off x="5459" y="2603"/>
              <a:ext cx="57" cy="48"/>
            </a:xfrm>
            <a:custGeom>
              <a:avLst/>
              <a:gdLst>
                <a:gd name="T0" fmla="*/ 0 w 54"/>
                <a:gd name="T1" fmla="*/ 18 h 45"/>
                <a:gd name="T2" fmla="*/ 54 w 54"/>
                <a:gd name="T3" fmla="*/ 0 h 45"/>
                <a:gd name="T4" fmla="*/ 46 w 54"/>
                <a:gd name="T5" fmla="*/ 45 h 45"/>
                <a:gd name="T6" fmla="*/ 40 w 54"/>
                <a:gd name="T7" fmla="*/ 23 h 45"/>
                <a:gd name="T8" fmla="*/ 0 w 54"/>
                <a:gd name="T9" fmla="*/ 18 h 45"/>
              </a:gdLst>
              <a:ahLst/>
              <a:cxnLst>
                <a:cxn ang="0">
                  <a:pos x="T0" y="T1"/>
                </a:cxn>
                <a:cxn ang="0">
                  <a:pos x="T2" y="T3"/>
                </a:cxn>
                <a:cxn ang="0">
                  <a:pos x="T4" y="T5"/>
                </a:cxn>
                <a:cxn ang="0">
                  <a:pos x="T6" y="T7"/>
                </a:cxn>
                <a:cxn ang="0">
                  <a:pos x="T8" y="T9"/>
                </a:cxn>
              </a:cxnLst>
              <a:rect l="0" t="0" r="r" b="b"/>
              <a:pathLst>
                <a:path w="54" h="45">
                  <a:moveTo>
                    <a:pt x="0" y="18"/>
                  </a:moveTo>
                  <a:cubicBezTo>
                    <a:pt x="0" y="18"/>
                    <a:pt x="30" y="19"/>
                    <a:pt x="54" y="0"/>
                  </a:cubicBezTo>
                  <a:cubicBezTo>
                    <a:pt x="46" y="45"/>
                    <a:pt x="46" y="45"/>
                    <a:pt x="46" y="45"/>
                  </a:cubicBezTo>
                  <a:cubicBezTo>
                    <a:pt x="40" y="23"/>
                    <a:pt x="40" y="23"/>
                    <a:pt x="40" y="23"/>
                  </a:cubicBezTo>
                  <a:cubicBezTo>
                    <a:pt x="40" y="23"/>
                    <a:pt x="29"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5" name="Freeform 28">
              <a:extLst>
                <a:ext uri="{FF2B5EF4-FFF2-40B4-BE49-F238E27FC236}">
                  <a16:creationId xmlns:a16="http://schemas.microsoft.com/office/drawing/2014/main" id="{1B06603F-1EF3-4680-B6A4-B7B8EECBE28D}"/>
                </a:ext>
              </a:extLst>
            </p:cNvPr>
            <p:cNvSpPr>
              <a:spLocks noEditPoints="1"/>
            </p:cNvSpPr>
            <p:nvPr/>
          </p:nvSpPr>
          <p:spPr bwMode="auto">
            <a:xfrm>
              <a:off x="5100" y="1511"/>
              <a:ext cx="756" cy="1243"/>
            </a:xfrm>
            <a:custGeom>
              <a:avLst/>
              <a:gdLst>
                <a:gd name="T0" fmla="*/ 638 w 716"/>
                <a:gd name="T1" fmla="*/ 356 h 1179"/>
                <a:gd name="T2" fmla="*/ 533 w 716"/>
                <a:gd name="T3" fmla="*/ 162 h 1179"/>
                <a:gd name="T4" fmla="*/ 380 w 716"/>
                <a:gd name="T5" fmla="*/ 2 h 1179"/>
                <a:gd name="T6" fmla="*/ 296 w 716"/>
                <a:gd name="T7" fmla="*/ 488 h 1179"/>
                <a:gd name="T8" fmla="*/ 92 w 716"/>
                <a:gd name="T9" fmla="*/ 55 h 1179"/>
                <a:gd name="T10" fmla="*/ 132 w 716"/>
                <a:gd name="T11" fmla="*/ 487 h 1179"/>
                <a:gd name="T12" fmla="*/ 232 w 716"/>
                <a:gd name="T13" fmla="*/ 1045 h 1179"/>
                <a:gd name="T14" fmla="*/ 181 w 716"/>
                <a:gd name="T15" fmla="*/ 1178 h 1179"/>
                <a:gd name="T16" fmla="*/ 260 w 716"/>
                <a:gd name="T17" fmla="*/ 1045 h 1179"/>
                <a:gd name="T18" fmla="*/ 105 w 716"/>
                <a:gd name="T19" fmla="*/ 852 h 1179"/>
                <a:gd name="T20" fmla="*/ 154 w 716"/>
                <a:gd name="T21" fmla="*/ 431 h 1179"/>
                <a:gd name="T22" fmla="*/ 99 w 716"/>
                <a:gd name="T23" fmla="*/ 84 h 1179"/>
                <a:gd name="T24" fmla="*/ 297 w 716"/>
                <a:gd name="T25" fmla="*/ 549 h 1179"/>
                <a:gd name="T26" fmla="*/ 161 w 716"/>
                <a:gd name="T27" fmla="*/ 656 h 1179"/>
                <a:gd name="T28" fmla="*/ 399 w 716"/>
                <a:gd name="T29" fmla="*/ 516 h 1179"/>
                <a:gd name="T30" fmla="*/ 553 w 716"/>
                <a:gd name="T31" fmla="*/ 619 h 1179"/>
                <a:gd name="T32" fmla="*/ 319 w 716"/>
                <a:gd name="T33" fmla="*/ 793 h 1179"/>
                <a:gd name="T34" fmla="*/ 415 w 716"/>
                <a:gd name="T35" fmla="*/ 798 h 1179"/>
                <a:gd name="T36" fmla="*/ 438 w 716"/>
                <a:gd name="T37" fmla="*/ 814 h 1179"/>
                <a:gd name="T38" fmla="*/ 569 w 716"/>
                <a:gd name="T39" fmla="*/ 720 h 1179"/>
                <a:gd name="T40" fmla="*/ 547 w 716"/>
                <a:gd name="T41" fmla="*/ 720 h 1179"/>
                <a:gd name="T42" fmla="*/ 561 w 716"/>
                <a:gd name="T43" fmla="*/ 729 h 1179"/>
                <a:gd name="T44" fmla="*/ 414 w 716"/>
                <a:gd name="T45" fmla="*/ 667 h 1179"/>
                <a:gd name="T46" fmla="*/ 574 w 716"/>
                <a:gd name="T47" fmla="*/ 577 h 1179"/>
                <a:gd name="T48" fmla="*/ 485 w 716"/>
                <a:gd name="T49" fmla="*/ 1018 h 1179"/>
                <a:gd name="T50" fmla="*/ 492 w 716"/>
                <a:gd name="T51" fmla="*/ 1175 h 1179"/>
                <a:gd name="T52" fmla="*/ 671 w 716"/>
                <a:gd name="T53" fmla="*/ 840 h 1179"/>
                <a:gd name="T54" fmla="*/ 325 w 716"/>
                <a:gd name="T55" fmla="*/ 522 h 1179"/>
                <a:gd name="T56" fmla="*/ 325 w 716"/>
                <a:gd name="T57" fmla="*/ 142 h 1179"/>
                <a:gd name="T58" fmla="*/ 423 w 716"/>
                <a:gd name="T59" fmla="*/ 507 h 1179"/>
                <a:gd name="T60" fmla="*/ 325 w 716"/>
                <a:gd name="T61" fmla="*/ 522 h 1179"/>
                <a:gd name="T62" fmla="*/ 483 w 716"/>
                <a:gd name="T63" fmla="*/ 355 h 1179"/>
                <a:gd name="T64" fmla="*/ 652 w 716"/>
                <a:gd name="T65" fmla="*/ 186 h 1179"/>
                <a:gd name="T66" fmla="*/ 553 w 716"/>
                <a:gd name="T67" fmla="*/ 552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6" h="1179">
                  <a:moveTo>
                    <a:pt x="580" y="551"/>
                  </a:moveTo>
                  <a:cubicBezTo>
                    <a:pt x="582" y="527"/>
                    <a:pt x="593" y="449"/>
                    <a:pt x="638" y="356"/>
                  </a:cubicBezTo>
                  <a:cubicBezTo>
                    <a:pt x="691" y="244"/>
                    <a:pt x="716" y="90"/>
                    <a:pt x="605" y="79"/>
                  </a:cubicBezTo>
                  <a:cubicBezTo>
                    <a:pt x="555" y="74"/>
                    <a:pt x="544" y="134"/>
                    <a:pt x="533" y="162"/>
                  </a:cubicBezTo>
                  <a:cubicBezTo>
                    <a:pt x="522" y="190"/>
                    <a:pt x="488" y="280"/>
                    <a:pt x="488" y="280"/>
                  </a:cubicBezTo>
                  <a:cubicBezTo>
                    <a:pt x="488" y="280"/>
                    <a:pt x="523" y="6"/>
                    <a:pt x="380" y="2"/>
                  </a:cubicBezTo>
                  <a:cubicBezTo>
                    <a:pt x="279" y="0"/>
                    <a:pt x="298" y="136"/>
                    <a:pt x="301" y="167"/>
                  </a:cubicBezTo>
                  <a:cubicBezTo>
                    <a:pt x="303" y="197"/>
                    <a:pt x="301" y="456"/>
                    <a:pt x="296" y="488"/>
                  </a:cubicBezTo>
                  <a:cubicBezTo>
                    <a:pt x="296" y="488"/>
                    <a:pt x="271" y="422"/>
                    <a:pt x="265" y="349"/>
                  </a:cubicBezTo>
                  <a:cubicBezTo>
                    <a:pt x="259" y="276"/>
                    <a:pt x="259" y="1"/>
                    <a:pt x="92" y="55"/>
                  </a:cubicBezTo>
                  <a:cubicBezTo>
                    <a:pt x="0" y="84"/>
                    <a:pt x="49" y="194"/>
                    <a:pt x="63" y="228"/>
                  </a:cubicBezTo>
                  <a:cubicBezTo>
                    <a:pt x="76" y="262"/>
                    <a:pt x="128" y="408"/>
                    <a:pt x="132" y="487"/>
                  </a:cubicBezTo>
                  <a:cubicBezTo>
                    <a:pt x="137" y="582"/>
                    <a:pt x="111" y="639"/>
                    <a:pt x="89" y="707"/>
                  </a:cubicBezTo>
                  <a:cubicBezTo>
                    <a:pt x="67" y="774"/>
                    <a:pt x="33" y="942"/>
                    <a:pt x="232" y="1045"/>
                  </a:cubicBezTo>
                  <a:cubicBezTo>
                    <a:pt x="232" y="1045"/>
                    <a:pt x="234" y="1122"/>
                    <a:pt x="180" y="1174"/>
                  </a:cubicBezTo>
                  <a:cubicBezTo>
                    <a:pt x="181" y="1178"/>
                    <a:pt x="181" y="1178"/>
                    <a:pt x="181" y="1178"/>
                  </a:cubicBezTo>
                  <a:cubicBezTo>
                    <a:pt x="208" y="1179"/>
                    <a:pt x="208" y="1179"/>
                    <a:pt x="208" y="1179"/>
                  </a:cubicBezTo>
                  <a:cubicBezTo>
                    <a:pt x="208" y="1179"/>
                    <a:pt x="269" y="1095"/>
                    <a:pt x="260" y="1045"/>
                  </a:cubicBezTo>
                  <a:cubicBezTo>
                    <a:pt x="273" y="1038"/>
                    <a:pt x="273" y="1038"/>
                    <a:pt x="273" y="1038"/>
                  </a:cubicBezTo>
                  <a:cubicBezTo>
                    <a:pt x="273" y="1038"/>
                    <a:pt x="129" y="974"/>
                    <a:pt x="105" y="852"/>
                  </a:cubicBezTo>
                  <a:cubicBezTo>
                    <a:pt x="82" y="730"/>
                    <a:pt x="129" y="686"/>
                    <a:pt x="142" y="637"/>
                  </a:cubicBezTo>
                  <a:cubicBezTo>
                    <a:pt x="155" y="588"/>
                    <a:pt x="174" y="515"/>
                    <a:pt x="154" y="431"/>
                  </a:cubicBezTo>
                  <a:cubicBezTo>
                    <a:pt x="135" y="346"/>
                    <a:pt x="93" y="234"/>
                    <a:pt x="77" y="200"/>
                  </a:cubicBezTo>
                  <a:cubicBezTo>
                    <a:pt x="61" y="166"/>
                    <a:pt x="39" y="112"/>
                    <a:pt x="99" y="84"/>
                  </a:cubicBezTo>
                  <a:cubicBezTo>
                    <a:pt x="159" y="56"/>
                    <a:pt x="229" y="158"/>
                    <a:pt x="237" y="251"/>
                  </a:cubicBezTo>
                  <a:cubicBezTo>
                    <a:pt x="246" y="343"/>
                    <a:pt x="247" y="488"/>
                    <a:pt x="297" y="549"/>
                  </a:cubicBezTo>
                  <a:cubicBezTo>
                    <a:pt x="277" y="569"/>
                    <a:pt x="260" y="583"/>
                    <a:pt x="242" y="595"/>
                  </a:cubicBezTo>
                  <a:cubicBezTo>
                    <a:pt x="217" y="612"/>
                    <a:pt x="165" y="643"/>
                    <a:pt x="161" y="656"/>
                  </a:cubicBezTo>
                  <a:cubicBezTo>
                    <a:pt x="160" y="660"/>
                    <a:pt x="260" y="603"/>
                    <a:pt x="289" y="574"/>
                  </a:cubicBezTo>
                  <a:cubicBezTo>
                    <a:pt x="317" y="544"/>
                    <a:pt x="371" y="494"/>
                    <a:pt x="399" y="516"/>
                  </a:cubicBezTo>
                  <a:cubicBezTo>
                    <a:pt x="428" y="538"/>
                    <a:pt x="498" y="570"/>
                    <a:pt x="527" y="570"/>
                  </a:cubicBezTo>
                  <a:cubicBezTo>
                    <a:pt x="555" y="570"/>
                    <a:pt x="562" y="575"/>
                    <a:pt x="553" y="619"/>
                  </a:cubicBezTo>
                  <a:cubicBezTo>
                    <a:pt x="542" y="671"/>
                    <a:pt x="453" y="701"/>
                    <a:pt x="401" y="633"/>
                  </a:cubicBezTo>
                  <a:cubicBezTo>
                    <a:pt x="401" y="633"/>
                    <a:pt x="403" y="759"/>
                    <a:pt x="319" y="793"/>
                  </a:cubicBezTo>
                  <a:cubicBezTo>
                    <a:pt x="319" y="793"/>
                    <a:pt x="364" y="794"/>
                    <a:pt x="391" y="755"/>
                  </a:cubicBezTo>
                  <a:cubicBezTo>
                    <a:pt x="391" y="755"/>
                    <a:pt x="396" y="779"/>
                    <a:pt x="415" y="798"/>
                  </a:cubicBezTo>
                  <a:cubicBezTo>
                    <a:pt x="416" y="829"/>
                    <a:pt x="415" y="914"/>
                    <a:pt x="367" y="983"/>
                  </a:cubicBezTo>
                  <a:cubicBezTo>
                    <a:pt x="367" y="983"/>
                    <a:pt x="432" y="943"/>
                    <a:pt x="438" y="814"/>
                  </a:cubicBezTo>
                  <a:cubicBezTo>
                    <a:pt x="455" y="820"/>
                    <a:pt x="476" y="823"/>
                    <a:pt x="504" y="816"/>
                  </a:cubicBezTo>
                  <a:cubicBezTo>
                    <a:pt x="601" y="794"/>
                    <a:pt x="572" y="732"/>
                    <a:pt x="569" y="720"/>
                  </a:cubicBezTo>
                  <a:cubicBezTo>
                    <a:pt x="569" y="720"/>
                    <a:pt x="588" y="711"/>
                    <a:pt x="602" y="708"/>
                  </a:cubicBezTo>
                  <a:cubicBezTo>
                    <a:pt x="602" y="708"/>
                    <a:pt x="595" y="687"/>
                    <a:pt x="547" y="720"/>
                  </a:cubicBezTo>
                  <a:cubicBezTo>
                    <a:pt x="498" y="753"/>
                    <a:pt x="514" y="756"/>
                    <a:pt x="514" y="756"/>
                  </a:cubicBezTo>
                  <a:cubicBezTo>
                    <a:pt x="514" y="756"/>
                    <a:pt x="550" y="733"/>
                    <a:pt x="561" y="729"/>
                  </a:cubicBezTo>
                  <a:cubicBezTo>
                    <a:pt x="561" y="729"/>
                    <a:pt x="570" y="795"/>
                    <a:pt x="497" y="801"/>
                  </a:cubicBezTo>
                  <a:cubicBezTo>
                    <a:pt x="425" y="808"/>
                    <a:pt x="387" y="749"/>
                    <a:pt x="414" y="667"/>
                  </a:cubicBezTo>
                  <a:cubicBezTo>
                    <a:pt x="414" y="667"/>
                    <a:pt x="461" y="713"/>
                    <a:pt x="528" y="682"/>
                  </a:cubicBezTo>
                  <a:cubicBezTo>
                    <a:pt x="596" y="651"/>
                    <a:pt x="574" y="577"/>
                    <a:pt x="574" y="577"/>
                  </a:cubicBezTo>
                  <a:cubicBezTo>
                    <a:pt x="574" y="577"/>
                    <a:pt x="626" y="558"/>
                    <a:pt x="650" y="626"/>
                  </a:cubicBezTo>
                  <a:cubicBezTo>
                    <a:pt x="674" y="694"/>
                    <a:pt x="687" y="923"/>
                    <a:pt x="485" y="1018"/>
                  </a:cubicBezTo>
                  <a:cubicBezTo>
                    <a:pt x="485" y="1018"/>
                    <a:pt x="486" y="1134"/>
                    <a:pt x="474" y="1171"/>
                  </a:cubicBezTo>
                  <a:cubicBezTo>
                    <a:pt x="492" y="1175"/>
                    <a:pt x="492" y="1175"/>
                    <a:pt x="492" y="1175"/>
                  </a:cubicBezTo>
                  <a:cubicBezTo>
                    <a:pt x="492" y="1175"/>
                    <a:pt x="517" y="1126"/>
                    <a:pt x="509" y="1032"/>
                  </a:cubicBezTo>
                  <a:cubicBezTo>
                    <a:pt x="509" y="1032"/>
                    <a:pt x="626" y="983"/>
                    <a:pt x="671" y="840"/>
                  </a:cubicBezTo>
                  <a:cubicBezTo>
                    <a:pt x="715" y="700"/>
                    <a:pt x="694" y="549"/>
                    <a:pt x="580" y="551"/>
                  </a:cubicBezTo>
                  <a:close/>
                  <a:moveTo>
                    <a:pt x="325" y="522"/>
                  </a:moveTo>
                  <a:cubicBezTo>
                    <a:pt x="322" y="525"/>
                    <a:pt x="319" y="528"/>
                    <a:pt x="316" y="532"/>
                  </a:cubicBezTo>
                  <a:cubicBezTo>
                    <a:pt x="317" y="487"/>
                    <a:pt x="327" y="174"/>
                    <a:pt x="325" y="142"/>
                  </a:cubicBezTo>
                  <a:cubicBezTo>
                    <a:pt x="323" y="108"/>
                    <a:pt x="313" y="36"/>
                    <a:pt x="384" y="28"/>
                  </a:cubicBezTo>
                  <a:cubicBezTo>
                    <a:pt x="454" y="19"/>
                    <a:pt x="506" y="187"/>
                    <a:pt x="423" y="507"/>
                  </a:cubicBezTo>
                  <a:cubicBezTo>
                    <a:pt x="422" y="506"/>
                    <a:pt x="421" y="505"/>
                    <a:pt x="420" y="504"/>
                  </a:cubicBezTo>
                  <a:cubicBezTo>
                    <a:pt x="403" y="489"/>
                    <a:pt x="360" y="487"/>
                    <a:pt x="325" y="522"/>
                  </a:cubicBezTo>
                  <a:close/>
                  <a:moveTo>
                    <a:pt x="433" y="515"/>
                  </a:moveTo>
                  <a:cubicBezTo>
                    <a:pt x="441" y="488"/>
                    <a:pt x="467" y="405"/>
                    <a:pt x="483" y="355"/>
                  </a:cubicBezTo>
                  <a:cubicBezTo>
                    <a:pt x="501" y="295"/>
                    <a:pt x="561" y="140"/>
                    <a:pt x="575" y="128"/>
                  </a:cubicBezTo>
                  <a:cubicBezTo>
                    <a:pt x="590" y="116"/>
                    <a:pt x="639" y="92"/>
                    <a:pt x="652" y="186"/>
                  </a:cubicBezTo>
                  <a:cubicBezTo>
                    <a:pt x="666" y="280"/>
                    <a:pt x="616" y="329"/>
                    <a:pt x="590" y="398"/>
                  </a:cubicBezTo>
                  <a:cubicBezTo>
                    <a:pt x="567" y="459"/>
                    <a:pt x="551" y="522"/>
                    <a:pt x="553" y="552"/>
                  </a:cubicBezTo>
                  <a:cubicBezTo>
                    <a:pt x="498" y="552"/>
                    <a:pt x="455" y="531"/>
                    <a:pt x="433" y="5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grpSp>
      <p:sp>
        <p:nvSpPr>
          <p:cNvPr id="16" name="Freeform 5">
            <a:extLst>
              <a:ext uri="{FF2B5EF4-FFF2-40B4-BE49-F238E27FC236}">
                <a16:creationId xmlns:a16="http://schemas.microsoft.com/office/drawing/2014/main" id="{6E75AEB3-E066-4B3C-B31B-53412F076761}"/>
              </a:ext>
            </a:extLst>
          </p:cNvPr>
          <p:cNvSpPr/>
          <p:nvPr/>
        </p:nvSpPr>
        <p:spPr bwMode="auto">
          <a:xfrm rot="5844680">
            <a:off x="4041525" y="3735202"/>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lumMod val="50000"/>
              <a:lumOff val="50000"/>
            </a:schemeClr>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7" name="Freeform 5">
            <a:extLst>
              <a:ext uri="{FF2B5EF4-FFF2-40B4-BE49-F238E27FC236}">
                <a16:creationId xmlns:a16="http://schemas.microsoft.com/office/drawing/2014/main" id="{CEC11299-18B1-46D4-8A41-6A60D4ECBED2}"/>
              </a:ext>
            </a:extLst>
          </p:cNvPr>
          <p:cNvSpPr/>
          <p:nvPr/>
        </p:nvSpPr>
        <p:spPr bwMode="auto">
          <a:xfrm rot="5844680">
            <a:off x="7427371" y="3735202"/>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lumMod val="50000"/>
              <a:lumOff val="50000"/>
            </a:schemeClr>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8" name="Google Shape;1753;p44">
            <a:extLst>
              <a:ext uri="{FF2B5EF4-FFF2-40B4-BE49-F238E27FC236}">
                <a16:creationId xmlns:a16="http://schemas.microsoft.com/office/drawing/2014/main" id="{E41469E1-DEB4-4194-A706-26B14F356370}"/>
              </a:ext>
            </a:extLst>
          </p:cNvPr>
          <p:cNvSpPr txBox="1"/>
          <p:nvPr/>
        </p:nvSpPr>
        <p:spPr>
          <a:xfrm>
            <a:off x="1360466" y="5090557"/>
            <a:ext cx="2772962" cy="790706"/>
          </a:xfrm>
          <a:prstGeom prst="rect">
            <a:avLst/>
          </a:prstGeom>
          <a:solidFill>
            <a:schemeClr val="accent4">
              <a:lumMod val="40000"/>
              <a:lumOff val="60000"/>
            </a:schemeClr>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Phiên</a:t>
            </a:r>
            <a:r>
              <a:rPr kumimoji="0" lang="en" sz="2800" b="0" i="0" u="none" strike="noStrike" kern="0" cap="none" spc="0" normalizeH="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 chợ </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0" i="0" u="none" strike="noStrike" kern="0" cap="none" spc="0" normalizeH="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hôm trước</a:t>
            </a:r>
            <a:endParaRPr kumimoji="0" sz="28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endParaRPr>
          </a:p>
        </p:txBody>
      </p:sp>
      <p:sp>
        <p:nvSpPr>
          <p:cNvPr id="20" name="Google Shape;1755;p44">
            <a:extLst>
              <a:ext uri="{FF2B5EF4-FFF2-40B4-BE49-F238E27FC236}">
                <a16:creationId xmlns:a16="http://schemas.microsoft.com/office/drawing/2014/main" id="{34C55293-0CCF-42CE-8B83-AB0C3463D57C}"/>
              </a:ext>
            </a:extLst>
          </p:cNvPr>
          <p:cNvSpPr txBox="1"/>
          <p:nvPr/>
        </p:nvSpPr>
        <p:spPr>
          <a:xfrm>
            <a:off x="4669608" y="5090557"/>
            <a:ext cx="2772962" cy="790706"/>
          </a:xfrm>
          <a:prstGeom prst="rect">
            <a:avLst/>
          </a:prstGeom>
          <a:solidFill>
            <a:schemeClr val="accent4">
              <a:lumMod val="40000"/>
              <a:lumOff val="60000"/>
            </a:schemeClr>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Má</a:t>
            </a:r>
            <a:endParaRPr kumimoji="0"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endParaRPr>
          </a:p>
        </p:txBody>
      </p:sp>
      <p:sp>
        <p:nvSpPr>
          <p:cNvPr id="22" name="Google Shape;1757;p44">
            <a:extLst>
              <a:ext uri="{FF2B5EF4-FFF2-40B4-BE49-F238E27FC236}">
                <a16:creationId xmlns:a16="http://schemas.microsoft.com/office/drawing/2014/main" id="{C766A4EF-82A3-448B-8BB0-8A42DE37797A}"/>
              </a:ext>
            </a:extLst>
          </p:cNvPr>
          <p:cNvSpPr txBox="1"/>
          <p:nvPr/>
        </p:nvSpPr>
        <p:spPr>
          <a:xfrm>
            <a:off x="8149333" y="5090557"/>
            <a:ext cx="2405561" cy="790706"/>
          </a:xfrm>
          <a:prstGeom prst="rect">
            <a:avLst/>
          </a:prstGeom>
          <a:solidFill>
            <a:schemeClr val="accent4">
              <a:lumMod val="40000"/>
              <a:lumOff val="60000"/>
            </a:schemeClr>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M</a:t>
            </a:r>
            <a:r>
              <a:rPr kumimoji="0" lang="en" sz="28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ua cho tôi</a:t>
            </a:r>
            <a:r>
              <a:rPr kumimoji="0" lang="en" sz="2800" b="0" i="0" u="none" strike="noStrike" kern="0" cap="none" spc="0" normalizeH="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 một cái nón</a:t>
            </a:r>
            <a:endParaRPr kumimoji="0" sz="28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endParaRPr>
          </a:p>
        </p:txBody>
      </p:sp>
      <p:sp>
        <p:nvSpPr>
          <p:cNvPr id="3" name="TextBox 2"/>
          <p:cNvSpPr txBox="1"/>
          <p:nvPr/>
        </p:nvSpPr>
        <p:spPr>
          <a:xfrm>
            <a:off x="1163320" y="1203675"/>
            <a:ext cx="9860437" cy="1077218"/>
          </a:xfrm>
          <a:prstGeom prst="rect">
            <a:avLst/>
          </a:prstGeom>
          <a:noFill/>
          <a:ln>
            <a:noFill/>
            <a:prstDash val="sysDash"/>
          </a:ln>
        </p:spPr>
        <p:txBody>
          <a:bodyPr wrap="square" rtlCol="0">
            <a:spAutoFit/>
          </a:bodyPr>
          <a:lstStyle/>
          <a:p>
            <a:pPr algn="ctr"/>
            <a:r>
              <a:rPr lang="en-US" sz="3200" dirty="0">
                <a:solidFill>
                  <a:srgbClr val="CE8124"/>
                </a:solidFill>
                <a:latin typeface="Arial" panose="020B0604020202020204" pitchFamily="34" charset="0"/>
                <a:cs typeface="Arial" panose="020B0604020202020204" pitchFamily="34" charset="0"/>
              </a:rPr>
              <a:t>2. </a:t>
            </a:r>
            <a:r>
              <a:rPr lang="en-US" sz="3200" dirty="0" err="1">
                <a:solidFill>
                  <a:srgbClr val="CE8124"/>
                </a:solidFill>
                <a:latin typeface="Arial" panose="020B0604020202020204" pitchFamily="34" charset="0"/>
                <a:cs typeface="Arial" panose="020B0604020202020204" pitchFamily="34" charset="0"/>
              </a:rPr>
              <a:t>Em</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hãy</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xác</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định</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chủ</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ngữ</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trong</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câu</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vừa</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trên</a:t>
            </a:r>
            <a:r>
              <a:rPr lang="en-US" sz="3200" dirty="0">
                <a:solidFill>
                  <a:srgbClr val="CE8124"/>
                </a:solidFill>
                <a:latin typeface="Arial" panose="020B0604020202020204" pitchFamily="34" charset="0"/>
                <a:cs typeface="Arial" panose="020B0604020202020204" pitchFamily="34" charset="0"/>
              </a:rPr>
              <a:t>:</a:t>
            </a:r>
          </a:p>
          <a:p>
            <a:pPr algn="ctr"/>
            <a:r>
              <a:rPr lang="en-US" sz="3200" dirty="0" err="1">
                <a:solidFill>
                  <a:srgbClr val="86AA7F"/>
                </a:solidFill>
                <a:latin typeface="Arial" panose="020B0604020202020204" pitchFamily="34" charset="0"/>
                <a:cs typeface="Arial" panose="020B0604020202020204" pitchFamily="34" charset="0"/>
              </a:rPr>
              <a:t>Phiên</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chợ</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hôm</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trước</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má</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mua</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cho</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tôi</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một</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cái</a:t>
            </a:r>
            <a:r>
              <a:rPr lang="en-US" sz="3200" dirty="0">
                <a:solidFill>
                  <a:srgbClr val="86AA7F"/>
                </a:solidFill>
                <a:latin typeface="Arial" panose="020B0604020202020204" pitchFamily="34" charset="0"/>
                <a:cs typeface="Arial" panose="020B0604020202020204" pitchFamily="34" charset="0"/>
              </a:rPr>
              <a:t> </a:t>
            </a:r>
            <a:r>
              <a:rPr lang="en-US" sz="3200" dirty="0" err="1">
                <a:solidFill>
                  <a:srgbClr val="86AA7F"/>
                </a:solidFill>
                <a:latin typeface="Arial" panose="020B0604020202020204" pitchFamily="34" charset="0"/>
                <a:cs typeface="Arial" panose="020B0604020202020204" pitchFamily="34" charset="0"/>
              </a:rPr>
              <a:t>nón</a:t>
            </a:r>
            <a:r>
              <a:rPr lang="en-US" sz="3200" dirty="0">
                <a:solidFill>
                  <a:srgbClr val="86AA7F"/>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26042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mph" presetSubtype="0" fill="hold" grpId="0" nodeType="clickEffect">
                                  <p:stCondLst>
                                    <p:cond delay="0"/>
                                  </p:stCondLst>
                                  <p:childTnLst>
                                    <p:animClr clrSpc="hsl" dir="cw">
                                      <p:cBhvr override="childStyle">
                                        <p:cTn id="6" dur="500" fill="hold"/>
                                        <p:tgtEl>
                                          <p:spTgt spid="20"/>
                                        </p:tgtEl>
                                        <p:attrNameLst>
                                          <p:attrName>style.color</p:attrName>
                                        </p:attrNameLst>
                                      </p:cBhvr>
                                      <p:by>
                                        <p:hsl h="-7200000" s="0" l="0"/>
                                      </p:by>
                                    </p:animClr>
                                    <p:animClr clrSpc="hsl" dir="cw">
                                      <p:cBhvr>
                                        <p:cTn id="7" dur="500" fill="hold"/>
                                        <p:tgtEl>
                                          <p:spTgt spid="20"/>
                                        </p:tgtEl>
                                        <p:attrNameLst>
                                          <p:attrName>fillcolor</p:attrName>
                                        </p:attrNameLst>
                                      </p:cBhvr>
                                      <p:by>
                                        <p:hsl h="-7200000" s="0" l="0"/>
                                      </p:by>
                                    </p:animClr>
                                    <p:animClr clrSpc="hsl" dir="cw">
                                      <p:cBhvr>
                                        <p:cTn id="8" dur="500" fill="hold"/>
                                        <p:tgtEl>
                                          <p:spTgt spid="20"/>
                                        </p:tgtEl>
                                        <p:attrNameLst>
                                          <p:attrName>stroke.color</p:attrName>
                                        </p:attrNameLst>
                                      </p:cBhvr>
                                      <p:by>
                                        <p:hsl h="-7200000" s="0" l="0"/>
                                      </p:by>
                                    </p:animClr>
                                    <p:set>
                                      <p:cBhvr>
                                        <p:cTn id="9" dur="500" fill="hold"/>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t="-9000" b="-9000"/>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CBABE451-5B20-43A7-99D6-E821F73F058B}"/>
              </a:ext>
            </a:extLst>
          </p:cNvPr>
          <p:cNvSpPr/>
          <p:nvPr/>
        </p:nvSpPr>
        <p:spPr>
          <a:xfrm>
            <a:off x="457200" y="401320"/>
            <a:ext cx="11277600" cy="6055360"/>
          </a:xfrm>
          <a:prstGeom prst="roundRect">
            <a:avLst>
              <a:gd name="adj" fmla="val 9284"/>
            </a:avLst>
          </a:prstGeom>
          <a:solidFill>
            <a:schemeClr val="bg1"/>
          </a:solidFill>
          <a:ln w="38100">
            <a:solidFill>
              <a:srgbClr val="BA5A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B0604020202020204" charset="-122"/>
              <a:cs typeface="Arial" panose="020B0604020202020204" pitchFamily="34" charset="0"/>
            </a:endParaRPr>
          </a:p>
        </p:txBody>
      </p:sp>
      <p:grpSp>
        <p:nvGrpSpPr>
          <p:cNvPr id="7" name="Group 16">
            <a:extLst>
              <a:ext uri="{FF2B5EF4-FFF2-40B4-BE49-F238E27FC236}">
                <a16:creationId xmlns:a16="http://schemas.microsoft.com/office/drawing/2014/main" id="{ECAF878D-A7FB-4DEF-B8F2-1852E3F7637E}"/>
              </a:ext>
            </a:extLst>
          </p:cNvPr>
          <p:cNvGrpSpPr>
            <a:grpSpLocks noChangeAspect="1"/>
          </p:cNvGrpSpPr>
          <p:nvPr/>
        </p:nvGrpSpPr>
        <p:grpSpPr bwMode="auto">
          <a:xfrm>
            <a:off x="2253387" y="2851538"/>
            <a:ext cx="1158517" cy="2000249"/>
            <a:chOff x="1449" y="1496"/>
            <a:chExt cx="730" cy="1260"/>
          </a:xfrm>
          <a:solidFill>
            <a:srgbClr val="FFD56B"/>
          </a:solidFill>
        </p:grpSpPr>
        <p:sp>
          <p:nvSpPr>
            <p:cNvPr id="8" name="Freeform 17">
              <a:extLst>
                <a:ext uri="{FF2B5EF4-FFF2-40B4-BE49-F238E27FC236}">
                  <a16:creationId xmlns:a16="http://schemas.microsoft.com/office/drawing/2014/main" id="{1FD075C2-B4E9-4DD9-9DE5-8548E3D87B6E}"/>
                </a:ext>
              </a:extLst>
            </p:cNvPr>
            <p:cNvSpPr>
              <a:spLocks noEditPoints="1"/>
            </p:cNvSpPr>
            <p:nvPr/>
          </p:nvSpPr>
          <p:spPr bwMode="auto">
            <a:xfrm>
              <a:off x="1449" y="1496"/>
              <a:ext cx="730" cy="1260"/>
            </a:xfrm>
            <a:custGeom>
              <a:avLst/>
              <a:gdLst>
                <a:gd name="T0" fmla="*/ 609 w 684"/>
                <a:gd name="T1" fmla="*/ 553 h 1183"/>
                <a:gd name="T2" fmla="*/ 448 w 684"/>
                <a:gd name="T3" fmla="*/ 401 h 1183"/>
                <a:gd name="T4" fmla="*/ 269 w 684"/>
                <a:gd name="T5" fmla="*/ 315 h 1183"/>
                <a:gd name="T6" fmla="*/ 94 w 684"/>
                <a:gd name="T7" fmla="*/ 233 h 1183"/>
                <a:gd name="T8" fmla="*/ 88 w 684"/>
                <a:gd name="T9" fmla="*/ 655 h 1183"/>
                <a:gd name="T10" fmla="*/ 70 w 684"/>
                <a:gd name="T11" fmla="*/ 918 h 1183"/>
                <a:gd name="T12" fmla="*/ 139 w 684"/>
                <a:gd name="T13" fmla="*/ 1167 h 1183"/>
                <a:gd name="T14" fmla="*/ 202 w 684"/>
                <a:gd name="T15" fmla="*/ 975 h 1183"/>
                <a:gd name="T16" fmla="*/ 70 w 684"/>
                <a:gd name="T17" fmla="*/ 734 h 1183"/>
                <a:gd name="T18" fmla="*/ 278 w 684"/>
                <a:gd name="T19" fmla="*/ 562 h 1183"/>
                <a:gd name="T20" fmla="*/ 307 w 684"/>
                <a:gd name="T21" fmla="*/ 754 h 1183"/>
                <a:gd name="T22" fmla="*/ 323 w 684"/>
                <a:gd name="T23" fmla="*/ 769 h 1183"/>
                <a:gd name="T24" fmla="*/ 322 w 684"/>
                <a:gd name="T25" fmla="*/ 948 h 1183"/>
                <a:gd name="T26" fmla="*/ 345 w 684"/>
                <a:gd name="T27" fmla="*/ 765 h 1183"/>
                <a:gd name="T28" fmla="*/ 457 w 684"/>
                <a:gd name="T29" fmla="*/ 753 h 1183"/>
                <a:gd name="T30" fmla="*/ 553 w 684"/>
                <a:gd name="T31" fmla="*/ 815 h 1183"/>
                <a:gd name="T32" fmla="*/ 388 w 684"/>
                <a:gd name="T33" fmla="*/ 1179 h 1183"/>
                <a:gd name="T34" fmla="*/ 445 w 684"/>
                <a:gd name="T35" fmla="*/ 1002 h 1183"/>
                <a:gd name="T36" fmla="*/ 666 w 684"/>
                <a:gd name="T37" fmla="*/ 692 h 1183"/>
                <a:gd name="T38" fmla="*/ 200 w 684"/>
                <a:gd name="T39" fmla="*/ 558 h 1183"/>
                <a:gd name="T40" fmla="*/ 132 w 684"/>
                <a:gd name="T41" fmla="*/ 509 h 1183"/>
                <a:gd name="T42" fmla="*/ 123 w 684"/>
                <a:gd name="T43" fmla="*/ 61 h 1183"/>
                <a:gd name="T44" fmla="*/ 241 w 684"/>
                <a:gd name="T45" fmla="*/ 532 h 1183"/>
                <a:gd name="T46" fmla="*/ 388 w 684"/>
                <a:gd name="T47" fmla="*/ 620 h 1183"/>
                <a:gd name="T48" fmla="*/ 406 w 684"/>
                <a:gd name="T49" fmla="*/ 459 h 1183"/>
                <a:gd name="T50" fmla="*/ 305 w 684"/>
                <a:gd name="T51" fmla="*/ 567 h 1183"/>
                <a:gd name="T52" fmla="*/ 444 w 684"/>
                <a:gd name="T53" fmla="*/ 423 h 1183"/>
                <a:gd name="T54" fmla="*/ 423 w 684"/>
                <a:gd name="T55" fmla="*/ 643 h 1183"/>
                <a:gd name="T56" fmla="*/ 415 w 684"/>
                <a:gd name="T57" fmla="*/ 724 h 1183"/>
                <a:gd name="T58" fmla="*/ 428 w 684"/>
                <a:gd name="T59" fmla="*/ 654 h 1183"/>
                <a:gd name="T60" fmla="*/ 574 w 684"/>
                <a:gd name="T61" fmla="*/ 534 h 1183"/>
                <a:gd name="T62" fmla="*/ 415 w 684"/>
                <a:gd name="T63" fmla="*/ 724 h 1183"/>
                <a:gd name="T64" fmla="*/ 476 w 684"/>
                <a:gd name="T65" fmla="*/ 750 h 1183"/>
                <a:gd name="T66" fmla="*/ 607 w 684"/>
                <a:gd name="T67" fmla="*/ 631 h 1183"/>
                <a:gd name="T68" fmla="*/ 517 w 684"/>
                <a:gd name="T69" fmla="*/ 804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4" h="1183">
                  <a:moveTo>
                    <a:pt x="612" y="606"/>
                  </a:moveTo>
                  <a:cubicBezTo>
                    <a:pt x="615" y="584"/>
                    <a:pt x="613" y="565"/>
                    <a:pt x="609" y="553"/>
                  </a:cubicBezTo>
                  <a:cubicBezTo>
                    <a:pt x="599" y="516"/>
                    <a:pt x="568" y="479"/>
                    <a:pt x="517" y="483"/>
                  </a:cubicBezTo>
                  <a:cubicBezTo>
                    <a:pt x="514" y="445"/>
                    <a:pt x="477" y="404"/>
                    <a:pt x="448" y="401"/>
                  </a:cubicBezTo>
                  <a:cubicBezTo>
                    <a:pt x="329" y="387"/>
                    <a:pt x="263" y="490"/>
                    <a:pt x="263" y="490"/>
                  </a:cubicBezTo>
                  <a:cubicBezTo>
                    <a:pt x="263" y="490"/>
                    <a:pt x="253" y="433"/>
                    <a:pt x="269" y="315"/>
                  </a:cubicBezTo>
                  <a:cubicBezTo>
                    <a:pt x="290" y="158"/>
                    <a:pt x="232" y="0"/>
                    <a:pt x="116" y="36"/>
                  </a:cubicBezTo>
                  <a:cubicBezTo>
                    <a:pt x="0" y="72"/>
                    <a:pt x="71" y="136"/>
                    <a:pt x="94" y="233"/>
                  </a:cubicBezTo>
                  <a:cubicBezTo>
                    <a:pt x="117" y="330"/>
                    <a:pt x="117" y="454"/>
                    <a:pt x="110" y="505"/>
                  </a:cubicBezTo>
                  <a:cubicBezTo>
                    <a:pt x="104" y="546"/>
                    <a:pt x="92" y="624"/>
                    <a:pt x="88" y="655"/>
                  </a:cubicBezTo>
                  <a:cubicBezTo>
                    <a:pt x="69" y="678"/>
                    <a:pt x="57" y="697"/>
                    <a:pt x="54" y="711"/>
                  </a:cubicBezTo>
                  <a:cubicBezTo>
                    <a:pt x="45" y="741"/>
                    <a:pt x="31" y="868"/>
                    <a:pt x="70" y="918"/>
                  </a:cubicBezTo>
                  <a:cubicBezTo>
                    <a:pt x="109" y="969"/>
                    <a:pt x="148" y="980"/>
                    <a:pt x="177" y="979"/>
                  </a:cubicBezTo>
                  <a:cubicBezTo>
                    <a:pt x="203" y="1073"/>
                    <a:pt x="139" y="1167"/>
                    <a:pt x="139" y="1167"/>
                  </a:cubicBezTo>
                  <a:cubicBezTo>
                    <a:pt x="153" y="1174"/>
                    <a:pt x="153" y="1174"/>
                    <a:pt x="153" y="1174"/>
                  </a:cubicBezTo>
                  <a:cubicBezTo>
                    <a:pt x="220" y="1102"/>
                    <a:pt x="207" y="1002"/>
                    <a:pt x="202" y="975"/>
                  </a:cubicBezTo>
                  <a:cubicBezTo>
                    <a:pt x="215" y="971"/>
                    <a:pt x="223" y="966"/>
                    <a:pt x="223" y="966"/>
                  </a:cubicBezTo>
                  <a:cubicBezTo>
                    <a:pt x="50" y="954"/>
                    <a:pt x="64" y="794"/>
                    <a:pt x="70" y="734"/>
                  </a:cubicBezTo>
                  <a:cubicBezTo>
                    <a:pt x="76" y="674"/>
                    <a:pt x="155" y="611"/>
                    <a:pt x="205" y="572"/>
                  </a:cubicBezTo>
                  <a:cubicBezTo>
                    <a:pt x="254" y="533"/>
                    <a:pt x="270" y="550"/>
                    <a:pt x="278" y="562"/>
                  </a:cubicBezTo>
                  <a:cubicBezTo>
                    <a:pt x="326" y="637"/>
                    <a:pt x="384" y="625"/>
                    <a:pt x="408" y="655"/>
                  </a:cubicBezTo>
                  <a:cubicBezTo>
                    <a:pt x="432" y="685"/>
                    <a:pt x="388" y="757"/>
                    <a:pt x="307" y="754"/>
                  </a:cubicBezTo>
                  <a:cubicBezTo>
                    <a:pt x="226" y="751"/>
                    <a:pt x="207" y="675"/>
                    <a:pt x="207" y="675"/>
                  </a:cubicBezTo>
                  <a:cubicBezTo>
                    <a:pt x="216" y="753"/>
                    <a:pt x="271" y="775"/>
                    <a:pt x="323" y="769"/>
                  </a:cubicBezTo>
                  <a:cubicBezTo>
                    <a:pt x="342" y="782"/>
                    <a:pt x="376" y="814"/>
                    <a:pt x="370" y="868"/>
                  </a:cubicBezTo>
                  <a:cubicBezTo>
                    <a:pt x="363" y="933"/>
                    <a:pt x="322" y="948"/>
                    <a:pt x="322" y="948"/>
                  </a:cubicBezTo>
                  <a:cubicBezTo>
                    <a:pt x="322" y="948"/>
                    <a:pt x="390" y="939"/>
                    <a:pt x="390" y="866"/>
                  </a:cubicBezTo>
                  <a:cubicBezTo>
                    <a:pt x="390" y="808"/>
                    <a:pt x="363" y="777"/>
                    <a:pt x="345" y="765"/>
                  </a:cubicBezTo>
                  <a:cubicBezTo>
                    <a:pt x="366" y="759"/>
                    <a:pt x="386" y="749"/>
                    <a:pt x="400" y="738"/>
                  </a:cubicBezTo>
                  <a:cubicBezTo>
                    <a:pt x="409" y="745"/>
                    <a:pt x="427" y="755"/>
                    <a:pt x="457" y="753"/>
                  </a:cubicBezTo>
                  <a:cubicBezTo>
                    <a:pt x="456" y="773"/>
                    <a:pt x="463" y="815"/>
                    <a:pt x="523" y="817"/>
                  </a:cubicBezTo>
                  <a:cubicBezTo>
                    <a:pt x="534" y="817"/>
                    <a:pt x="544" y="816"/>
                    <a:pt x="553" y="815"/>
                  </a:cubicBezTo>
                  <a:cubicBezTo>
                    <a:pt x="559" y="845"/>
                    <a:pt x="569" y="952"/>
                    <a:pt x="418" y="982"/>
                  </a:cubicBezTo>
                  <a:cubicBezTo>
                    <a:pt x="418" y="982"/>
                    <a:pt x="425" y="1121"/>
                    <a:pt x="388" y="1179"/>
                  </a:cubicBezTo>
                  <a:cubicBezTo>
                    <a:pt x="408" y="1183"/>
                    <a:pt x="408" y="1183"/>
                    <a:pt x="408" y="1183"/>
                  </a:cubicBezTo>
                  <a:cubicBezTo>
                    <a:pt x="408" y="1183"/>
                    <a:pt x="446" y="1121"/>
                    <a:pt x="445" y="1002"/>
                  </a:cubicBezTo>
                  <a:cubicBezTo>
                    <a:pt x="445" y="1002"/>
                    <a:pt x="592" y="979"/>
                    <a:pt x="582" y="806"/>
                  </a:cubicBezTo>
                  <a:cubicBezTo>
                    <a:pt x="625" y="787"/>
                    <a:pt x="651" y="744"/>
                    <a:pt x="666" y="692"/>
                  </a:cubicBezTo>
                  <a:cubicBezTo>
                    <a:pt x="684" y="633"/>
                    <a:pt x="636" y="608"/>
                    <a:pt x="612" y="606"/>
                  </a:cubicBezTo>
                  <a:close/>
                  <a:moveTo>
                    <a:pt x="200" y="558"/>
                  </a:moveTo>
                  <a:cubicBezTo>
                    <a:pt x="162" y="583"/>
                    <a:pt x="132" y="608"/>
                    <a:pt x="109" y="632"/>
                  </a:cubicBezTo>
                  <a:cubicBezTo>
                    <a:pt x="111" y="609"/>
                    <a:pt x="122" y="580"/>
                    <a:pt x="132" y="509"/>
                  </a:cubicBezTo>
                  <a:cubicBezTo>
                    <a:pt x="146" y="422"/>
                    <a:pt x="128" y="293"/>
                    <a:pt x="113" y="228"/>
                  </a:cubicBezTo>
                  <a:cubicBezTo>
                    <a:pt x="100" y="171"/>
                    <a:pt x="31" y="75"/>
                    <a:pt x="123" y="61"/>
                  </a:cubicBezTo>
                  <a:cubicBezTo>
                    <a:pt x="254" y="41"/>
                    <a:pt x="256" y="256"/>
                    <a:pt x="250" y="311"/>
                  </a:cubicBezTo>
                  <a:cubicBezTo>
                    <a:pt x="244" y="359"/>
                    <a:pt x="241" y="500"/>
                    <a:pt x="241" y="532"/>
                  </a:cubicBezTo>
                  <a:cubicBezTo>
                    <a:pt x="230" y="538"/>
                    <a:pt x="217" y="546"/>
                    <a:pt x="200" y="558"/>
                  </a:cubicBezTo>
                  <a:close/>
                  <a:moveTo>
                    <a:pt x="388" y="620"/>
                  </a:moveTo>
                  <a:cubicBezTo>
                    <a:pt x="378" y="617"/>
                    <a:pt x="365" y="611"/>
                    <a:pt x="352" y="603"/>
                  </a:cubicBezTo>
                  <a:cubicBezTo>
                    <a:pt x="335" y="522"/>
                    <a:pt x="406" y="459"/>
                    <a:pt x="406" y="459"/>
                  </a:cubicBezTo>
                  <a:cubicBezTo>
                    <a:pt x="324" y="501"/>
                    <a:pt x="330" y="567"/>
                    <a:pt x="336" y="593"/>
                  </a:cubicBezTo>
                  <a:cubicBezTo>
                    <a:pt x="325" y="585"/>
                    <a:pt x="314" y="577"/>
                    <a:pt x="305" y="567"/>
                  </a:cubicBezTo>
                  <a:cubicBezTo>
                    <a:pt x="281" y="542"/>
                    <a:pt x="282" y="520"/>
                    <a:pt x="261" y="524"/>
                  </a:cubicBezTo>
                  <a:cubicBezTo>
                    <a:pt x="287" y="485"/>
                    <a:pt x="396" y="408"/>
                    <a:pt x="444" y="423"/>
                  </a:cubicBezTo>
                  <a:cubicBezTo>
                    <a:pt x="496" y="439"/>
                    <a:pt x="508" y="509"/>
                    <a:pt x="485" y="574"/>
                  </a:cubicBezTo>
                  <a:cubicBezTo>
                    <a:pt x="469" y="620"/>
                    <a:pt x="439" y="637"/>
                    <a:pt x="423" y="643"/>
                  </a:cubicBezTo>
                  <a:cubicBezTo>
                    <a:pt x="414" y="629"/>
                    <a:pt x="400" y="624"/>
                    <a:pt x="388" y="620"/>
                  </a:cubicBezTo>
                  <a:close/>
                  <a:moveTo>
                    <a:pt x="415" y="724"/>
                  </a:moveTo>
                  <a:cubicBezTo>
                    <a:pt x="420" y="717"/>
                    <a:pt x="424" y="710"/>
                    <a:pt x="426" y="703"/>
                  </a:cubicBezTo>
                  <a:cubicBezTo>
                    <a:pt x="431" y="681"/>
                    <a:pt x="431" y="666"/>
                    <a:pt x="428" y="654"/>
                  </a:cubicBezTo>
                  <a:cubicBezTo>
                    <a:pt x="510" y="623"/>
                    <a:pt x="514" y="552"/>
                    <a:pt x="516" y="508"/>
                  </a:cubicBezTo>
                  <a:cubicBezTo>
                    <a:pt x="531" y="508"/>
                    <a:pt x="558" y="512"/>
                    <a:pt x="574" y="534"/>
                  </a:cubicBezTo>
                  <a:cubicBezTo>
                    <a:pt x="597" y="567"/>
                    <a:pt x="601" y="681"/>
                    <a:pt x="508" y="721"/>
                  </a:cubicBezTo>
                  <a:cubicBezTo>
                    <a:pt x="444" y="748"/>
                    <a:pt x="422" y="735"/>
                    <a:pt x="415" y="724"/>
                  </a:cubicBezTo>
                  <a:close/>
                  <a:moveTo>
                    <a:pt x="517" y="804"/>
                  </a:moveTo>
                  <a:cubicBezTo>
                    <a:pt x="469" y="797"/>
                    <a:pt x="471" y="766"/>
                    <a:pt x="476" y="750"/>
                  </a:cubicBezTo>
                  <a:cubicBezTo>
                    <a:pt x="488" y="747"/>
                    <a:pt x="502" y="742"/>
                    <a:pt x="519" y="734"/>
                  </a:cubicBezTo>
                  <a:cubicBezTo>
                    <a:pt x="570" y="710"/>
                    <a:pt x="596" y="669"/>
                    <a:pt x="607" y="631"/>
                  </a:cubicBezTo>
                  <a:cubicBezTo>
                    <a:pt x="622" y="636"/>
                    <a:pt x="644" y="647"/>
                    <a:pt x="643" y="675"/>
                  </a:cubicBezTo>
                  <a:cubicBezTo>
                    <a:pt x="642" y="718"/>
                    <a:pt x="584" y="812"/>
                    <a:pt x="517" y="80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9" name="Freeform 18">
              <a:extLst>
                <a:ext uri="{FF2B5EF4-FFF2-40B4-BE49-F238E27FC236}">
                  <a16:creationId xmlns:a16="http://schemas.microsoft.com/office/drawing/2014/main" id="{323D0EBE-E00E-4853-99D3-D66909E10C19}"/>
                </a:ext>
              </a:extLst>
            </p:cNvPr>
            <p:cNvSpPr/>
            <p:nvPr/>
          </p:nvSpPr>
          <p:spPr bwMode="auto">
            <a:xfrm>
              <a:off x="1760" y="2545"/>
              <a:ext cx="57" cy="47"/>
            </a:xfrm>
            <a:custGeom>
              <a:avLst/>
              <a:gdLst>
                <a:gd name="T0" fmla="*/ 0 w 54"/>
                <a:gd name="T1" fmla="*/ 18 h 44"/>
                <a:gd name="T2" fmla="*/ 54 w 54"/>
                <a:gd name="T3" fmla="*/ 0 h 44"/>
                <a:gd name="T4" fmla="*/ 46 w 54"/>
                <a:gd name="T5" fmla="*/ 44 h 44"/>
                <a:gd name="T6" fmla="*/ 39 w 54"/>
                <a:gd name="T7" fmla="*/ 23 h 44"/>
                <a:gd name="T8" fmla="*/ 0 w 54"/>
                <a:gd name="T9" fmla="*/ 18 h 44"/>
              </a:gdLst>
              <a:ahLst/>
              <a:cxnLst>
                <a:cxn ang="0">
                  <a:pos x="T0" y="T1"/>
                </a:cxn>
                <a:cxn ang="0">
                  <a:pos x="T2" y="T3"/>
                </a:cxn>
                <a:cxn ang="0">
                  <a:pos x="T4" y="T5"/>
                </a:cxn>
                <a:cxn ang="0">
                  <a:pos x="T6" y="T7"/>
                </a:cxn>
                <a:cxn ang="0">
                  <a:pos x="T8" y="T9"/>
                </a:cxn>
              </a:cxnLst>
              <a:rect l="0" t="0" r="r" b="b"/>
              <a:pathLst>
                <a:path w="54" h="44">
                  <a:moveTo>
                    <a:pt x="0" y="18"/>
                  </a:moveTo>
                  <a:cubicBezTo>
                    <a:pt x="0" y="18"/>
                    <a:pt x="30" y="19"/>
                    <a:pt x="54" y="0"/>
                  </a:cubicBezTo>
                  <a:cubicBezTo>
                    <a:pt x="46" y="44"/>
                    <a:pt x="46" y="44"/>
                    <a:pt x="46" y="44"/>
                  </a:cubicBezTo>
                  <a:cubicBezTo>
                    <a:pt x="39" y="23"/>
                    <a:pt x="39" y="23"/>
                    <a:pt x="39" y="23"/>
                  </a:cubicBezTo>
                  <a:cubicBezTo>
                    <a:pt x="39" y="23"/>
                    <a:pt x="28"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grpSp>
      <p:grpSp>
        <p:nvGrpSpPr>
          <p:cNvPr id="10" name="Group 21">
            <a:extLst>
              <a:ext uri="{FF2B5EF4-FFF2-40B4-BE49-F238E27FC236}">
                <a16:creationId xmlns:a16="http://schemas.microsoft.com/office/drawing/2014/main" id="{0676DD9C-8091-42C8-AD20-E595F77F7FC6}"/>
              </a:ext>
            </a:extLst>
          </p:cNvPr>
          <p:cNvGrpSpPr>
            <a:grpSpLocks noChangeAspect="1"/>
          </p:cNvGrpSpPr>
          <p:nvPr/>
        </p:nvGrpSpPr>
        <p:grpSpPr bwMode="auto">
          <a:xfrm>
            <a:off x="5462548" y="2871113"/>
            <a:ext cx="1209301" cy="1979613"/>
            <a:chOff x="3270" y="1510"/>
            <a:chExt cx="762" cy="1247"/>
          </a:xfrm>
          <a:solidFill>
            <a:srgbClr val="939B62"/>
          </a:solidFill>
        </p:grpSpPr>
        <p:sp>
          <p:nvSpPr>
            <p:cNvPr id="11" name="Freeform 22">
              <a:extLst>
                <a:ext uri="{FF2B5EF4-FFF2-40B4-BE49-F238E27FC236}">
                  <a16:creationId xmlns:a16="http://schemas.microsoft.com/office/drawing/2014/main" id="{BA4EED6B-81A1-4436-9C81-F264827FBA19}"/>
                </a:ext>
              </a:extLst>
            </p:cNvPr>
            <p:cNvSpPr/>
            <p:nvPr/>
          </p:nvSpPr>
          <p:spPr bwMode="auto">
            <a:xfrm>
              <a:off x="3616" y="2549"/>
              <a:ext cx="56" cy="46"/>
            </a:xfrm>
            <a:custGeom>
              <a:avLst/>
              <a:gdLst>
                <a:gd name="T0" fmla="*/ 0 w 54"/>
                <a:gd name="T1" fmla="*/ 18 h 44"/>
                <a:gd name="T2" fmla="*/ 54 w 54"/>
                <a:gd name="T3" fmla="*/ 0 h 44"/>
                <a:gd name="T4" fmla="*/ 46 w 54"/>
                <a:gd name="T5" fmla="*/ 44 h 44"/>
                <a:gd name="T6" fmla="*/ 39 w 54"/>
                <a:gd name="T7" fmla="*/ 23 h 44"/>
                <a:gd name="T8" fmla="*/ 0 w 54"/>
                <a:gd name="T9" fmla="*/ 18 h 44"/>
              </a:gdLst>
              <a:ahLst/>
              <a:cxnLst>
                <a:cxn ang="0">
                  <a:pos x="T0" y="T1"/>
                </a:cxn>
                <a:cxn ang="0">
                  <a:pos x="T2" y="T3"/>
                </a:cxn>
                <a:cxn ang="0">
                  <a:pos x="T4" y="T5"/>
                </a:cxn>
                <a:cxn ang="0">
                  <a:pos x="T6" y="T7"/>
                </a:cxn>
                <a:cxn ang="0">
                  <a:pos x="T8" y="T9"/>
                </a:cxn>
              </a:cxnLst>
              <a:rect l="0" t="0" r="r" b="b"/>
              <a:pathLst>
                <a:path w="54" h="44">
                  <a:moveTo>
                    <a:pt x="0" y="18"/>
                  </a:moveTo>
                  <a:cubicBezTo>
                    <a:pt x="0" y="18"/>
                    <a:pt x="29" y="19"/>
                    <a:pt x="54" y="0"/>
                  </a:cubicBezTo>
                  <a:cubicBezTo>
                    <a:pt x="46" y="44"/>
                    <a:pt x="46" y="44"/>
                    <a:pt x="46" y="44"/>
                  </a:cubicBezTo>
                  <a:cubicBezTo>
                    <a:pt x="39" y="23"/>
                    <a:pt x="39" y="23"/>
                    <a:pt x="39" y="23"/>
                  </a:cubicBezTo>
                  <a:cubicBezTo>
                    <a:pt x="39" y="23"/>
                    <a:pt x="28"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2" name="Freeform 23">
              <a:extLst>
                <a:ext uri="{FF2B5EF4-FFF2-40B4-BE49-F238E27FC236}">
                  <a16:creationId xmlns:a16="http://schemas.microsoft.com/office/drawing/2014/main" id="{FB5B0486-5D09-48AC-8A40-FECC2A1AA823}"/>
                </a:ext>
              </a:extLst>
            </p:cNvPr>
            <p:cNvSpPr>
              <a:spLocks noEditPoints="1"/>
            </p:cNvSpPr>
            <p:nvPr/>
          </p:nvSpPr>
          <p:spPr bwMode="auto">
            <a:xfrm>
              <a:off x="3270" y="1510"/>
              <a:ext cx="762" cy="1247"/>
            </a:xfrm>
            <a:custGeom>
              <a:avLst/>
              <a:gdLst>
                <a:gd name="T0" fmla="*/ 629 w 729"/>
                <a:gd name="T1" fmla="*/ 554 h 1195"/>
                <a:gd name="T2" fmla="*/ 512 w 729"/>
                <a:gd name="T3" fmla="*/ 454 h 1195"/>
                <a:gd name="T4" fmla="*/ 509 w 729"/>
                <a:gd name="T5" fmla="*/ 405 h 1195"/>
                <a:gd name="T6" fmla="*/ 591 w 729"/>
                <a:gd name="T7" fmla="*/ 78 h 1195"/>
                <a:gd name="T8" fmla="*/ 415 w 729"/>
                <a:gd name="T9" fmla="*/ 118 h 1195"/>
                <a:gd name="T10" fmla="*/ 276 w 729"/>
                <a:gd name="T11" fmla="*/ 309 h 1195"/>
                <a:gd name="T12" fmla="*/ 37 w 729"/>
                <a:gd name="T13" fmla="*/ 50 h 1195"/>
                <a:gd name="T14" fmla="*/ 151 w 729"/>
                <a:gd name="T15" fmla="*/ 585 h 1195"/>
                <a:gd name="T16" fmla="*/ 202 w 729"/>
                <a:gd name="T17" fmla="*/ 988 h 1195"/>
                <a:gd name="T18" fmla="*/ 160 w 729"/>
                <a:gd name="T19" fmla="*/ 1169 h 1195"/>
                <a:gd name="T20" fmla="*/ 135 w 729"/>
                <a:gd name="T21" fmla="*/ 904 h 1195"/>
                <a:gd name="T22" fmla="*/ 298 w 729"/>
                <a:gd name="T23" fmla="*/ 556 h 1195"/>
                <a:gd name="T24" fmla="*/ 447 w 729"/>
                <a:gd name="T25" fmla="*/ 694 h 1195"/>
                <a:gd name="T26" fmla="*/ 268 w 729"/>
                <a:gd name="T27" fmla="*/ 812 h 1195"/>
                <a:gd name="T28" fmla="*/ 373 w 729"/>
                <a:gd name="T29" fmla="*/ 737 h 1195"/>
                <a:gd name="T30" fmla="*/ 391 w 729"/>
                <a:gd name="T31" fmla="*/ 740 h 1195"/>
                <a:gd name="T32" fmla="*/ 440 w 729"/>
                <a:gd name="T33" fmla="*/ 778 h 1195"/>
                <a:gd name="T34" fmla="*/ 593 w 729"/>
                <a:gd name="T35" fmla="*/ 811 h 1195"/>
                <a:gd name="T36" fmla="*/ 460 w 729"/>
                <a:gd name="T37" fmla="*/ 992 h 1195"/>
                <a:gd name="T38" fmla="*/ 465 w 729"/>
                <a:gd name="T39" fmla="*/ 1195 h 1195"/>
                <a:gd name="T40" fmla="*/ 647 w 729"/>
                <a:gd name="T41" fmla="*/ 784 h 1195"/>
                <a:gd name="T42" fmla="*/ 437 w 729"/>
                <a:gd name="T43" fmla="*/ 585 h 1195"/>
                <a:gd name="T44" fmla="*/ 210 w 729"/>
                <a:gd name="T45" fmla="*/ 547 h 1195"/>
                <a:gd name="T46" fmla="*/ 54 w 729"/>
                <a:gd name="T47" fmla="*/ 143 h 1195"/>
                <a:gd name="T48" fmla="*/ 240 w 729"/>
                <a:gd name="T49" fmla="*/ 230 h 1195"/>
                <a:gd name="T50" fmla="*/ 374 w 729"/>
                <a:gd name="T51" fmla="*/ 387 h 1195"/>
                <a:gd name="T52" fmla="*/ 520 w 729"/>
                <a:gd name="T53" fmla="*/ 52 h 1195"/>
                <a:gd name="T54" fmla="*/ 468 w 729"/>
                <a:gd name="T55" fmla="*/ 505 h 1195"/>
                <a:gd name="T56" fmla="*/ 437 w 729"/>
                <a:gd name="T57" fmla="*/ 585 h 1195"/>
                <a:gd name="T58" fmla="*/ 494 w 729"/>
                <a:gd name="T59" fmla="*/ 673 h 1195"/>
                <a:gd name="T60" fmla="*/ 529 w 729"/>
                <a:gd name="T61" fmla="*/ 484 h 1195"/>
                <a:gd name="T62" fmla="*/ 429 w 729"/>
                <a:gd name="T63" fmla="*/ 736 h 1195"/>
                <a:gd name="T64" fmla="*/ 603 w 729"/>
                <a:gd name="T65" fmla="*/ 672 h 1195"/>
                <a:gd name="T66" fmla="*/ 691 w 729"/>
                <a:gd name="T67" fmla="*/ 638 h 1195"/>
                <a:gd name="T68" fmla="*/ 520 w 729"/>
                <a:gd name="T69" fmla="*/ 768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9" h="1195">
                  <a:moveTo>
                    <a:pt x="700" y="569"/>
                  </a:moveTo>
                  <a:cubicBezTo>
                    <a:pt x="676" y="543"/>
                    <a:pt x="646" y="548"/>
                    <a:pt x="629" y="554"/>
                  </a:cubicBezTo>
                  <a:cubicBezTo>
                    <a:pt x="629" y="543"/>
                    <a:pt x="629" y="534"/>
                    <a:pt x="629" y="528"/>
                  </a:cubicBezTo>
                  <a:cubicBezTo>
                    <a:pt x="629" y="504"/>
                    <a:pt x="601" y="415"/>
                    <a:pt x="512" y="454"/>
                  </a:cubicBezTo>
                  <a:cubicBezTo>
                    <a:pt x="508" y="455"/>
                    <a:pt x="504" y="457"/>
                    <a:pt x="501" y="459"/>
                  </a:cubicBezTo>
                  <a:cubicBezTo>
                    <a:pt x="498" y="447"/>
                    <a:pt x="498" y="427"/>
                    <a:pt x="509" y="405"/>
                  </a:cubicBezTo>
                  <a:cubicBezTo>
                    <a:pt x="528" y="366"/>
                    <a:pt x="597" y="273"/>
                    <a:pt x="606" y="211"/>
                  </a:cubicBezTo>
                  <a:cubicBezTo>
                    <a:pt x="614" y="149"/>
                    <a:pt x="602" y="102"/>
                    <a:pt x="591" y="78"/>
                  </a:cubicBezTo>
                  <a:cubicBezTo>
                    <a:pt x="580" y="53"/>
                    <a:pt x="554" y="23"/>
                    <a:pt x="514" y="23"/>
                  </a:cubicBezTo>
                  <a:cubicBezTo>
                    <a:pt x="474" y="23"/>
                    <a:pt x="426" y="50"/>
                    <a:pt x="415" y="118"/>
                  </a:cubicBezTo>
                  <a:cubicBezTo>
                    <a:pt x="405" y="185"/>
                    <a:pt x="346" y="432"/>
                    <a:pt x="315" y="482"/>
                  </a:cubicBezTo>
                  <a:cubicBezTo>
                    <a:pt x="315" y="482"/>
                    <a:pt x="283" y="384"/>
                    <a:pt x="276" y="309"/>
                  </a:cubicBezTo>
                  <a:cubicBezTo>
                    <a:pt x="269" y="234"/>
                    <a:pt x="258" y="133"/>
                    <a:pt x="188" y="67"/>
                  </a:cubicBezTo>
                  <a:cubicBezTo>
                    <a:pt x="117" y="0"/>
                    <a:pt x="58" y="38"/>
                    <a:pt x="37" y="50"/>
                  </a:cubicBezTo>
                  <a:cubicBezTo>
                    <a:pt x="17" y="62"/>
                    <a:pt x="0" y="93"/>
                    <a:pt x="35" y="161"/>
                  </a:cubicBezTo>
                  <a:cubicBezTo>
                    <a:pt x="69" y="228"/>
                    <a:pt x="116" y="381"/>
                    <a:pt x="151" y="585"/>
                  </a:cubicBezTo>
                  <a:cubicBezTo>
                    <a:pt x="113" y="616"/>
                    <a:pt x="74" y="669"/>
                    <a:pt x="68" y="769"/>
                  </a:cubicBezTo>
                  <a:cubicBezTo>
                    <a:pt x="59" y="931"/>
                    <a:pt x="166" y="940"/>
                    <a:pt x="202" y="988"/>
                  </a:cubicBezTo>
                  <a:cubicBezTo>
                    <a:pt x="238" y="1037"/>
                    <a:pt x="151" y="1155"/>
                    <a:pt x="151" y="1155"/>
                  </a:cubicBezTo>
                  <a:cubicBezTo>
                    <a:pt x="160" y="1169"/>
                    <a:pt x="160" y="1169"/>
                    <a:pt x="160" y="1169"/>
                  </a:cubicBezTo>
                  <a:cubicBezTo>
                    <a:pt x="198" y="1124"/>
                    <a:pt x="228" y="1059"/>
                    <a:pt x="234" y="1007"/>
                  </a:cubicBezTo>
                  <a:cubicBezTo>
                    <a:pt x="240" y="954"/>
                    <a:pt x="198" y="969"/>
                    <a:pt x="135" y="904"/>
                  </a:cubicBezTo>
                  <a:cubicBezTo>
                    <a:pt x="71" y="838"/>
                    <a:pt x="76" y="706"/>
                    <a:pt x="135" y="632"/>
                  </a:cubicBezTo>
                  <a:cubicBezTo>
                    <a:pt x="194" y="558"/>
                    <a:pt x="275" y="538"/>
                    <a:pt x="298" y="556"/>
                  </a:cubicBezTo>
                  <a:cubicBezTo>
                    <a:pt x="321" y="575"/>
                    <a:pt x="392" y="615"/>
                    <a:pt x="432" y="602"/>
                  </a:cubicBezTo>
                  <a:cubicBezTo>
                    <a:pt x="472" y="589"/>
                    <a:pt x="508" y="654"/>
                    <a:pt x="447" y="694"/>
                  </a:cubicBezTo>
                  <a:cubicBezTo>
                    <a:pt x="369" y="746"/>
                    <a:pt x="280" y="674"/>
                    <a:pt x="280" y="674"/>
                  </a:cubicBezTo>
                  <a:cubicBezTo>
                    <a:pt x="302" y="738"/>
                    <a:pt x="268" y="812"/>
                    <a:pt x="268" y="812"/>
                  </a:cubicBezTo>
                  <a:cubicBezTo>
                    <a:pt x="319" y="788"/>
                    <a:pt x="306" y="705"/>
                    <a:pt x="306" y="705"/>
                  </a:cubicBezTo>
                  <a:cubicBezTo>
                    <a:pt x="331" y="722"/>
                    <a:pt x="353" y="732"/>
                    <a:pt x="373" y="737"/>
                  </a:cubicBezTo>
                  <a:cubicBezTo>
                    <a:pt x="385" y="769"/>
                    <a:pt x="408" y="853"/>
                    <a:pt x="346" y="923"/>
                  </a:cubicBezTo>
                  <a:cubicBezTo>
                    <a:pt x="346" y="923"/>
                    <a:pt x="434" y="880"/>
                    <a:pt x="391" y="740"/>
                  </a:cubicBezTo>
                  <a:cubicBezTo>
                    <a:pt x="395" y="740"/>
                    <a:pt x="400" y="740"/>
                    <a:pt x="405" y="740"/>
                  </a:cubicBezTo>
                  <a:cubicBezTo>
                    <a:pt x="408" y="751"/>
                    <a:pt x="417" y="766"/>
                    <a:pt x="440" y="778"/>
                  </a:cubicBezTo>
                  <a:cubicBezTo>
                    <a:pt x="456" y="787"/>
                    <a:pt x="480" y="786"/>
                    <a:pt x="505" y="775"/>
                  </a:cubicBezTo>
                  <a:cubicBezTo>
                    <a:pt x="514" y="792"/>
                    <a:pt x="540" y="824"/>
                    <a:pt x="593" y="811"/>
                  </a:cubicBezTo>
                  <a:cubicBezTo>
                    <a:pt x="604" y="809"/>
                    <a:pt x="614" y="805"/>
                    <a:pt x="623" y="800"/>
                  </a:cubicBezTo>
                  <a:cubicBezTo>
                    <a:pt x="621" y="839"/>
                    <a:pt x="605" y="966"/>
                    <a:pt x="460" y="992"/>
                  </a:cubicBezTo>
                  <a:cubicBezTo>
                    <a:pt x="460" y="992"/>
                    <a:pt x="475" y="1138"/>
                    <a:pt x="439" y="1194"/>
                  </a:cubicBezTo>
                  <a:cubicBezTo>
                    <a:pt x="465" y="1195"/>
                    <a:pt x="465" y="1195"/>
                    <a:pt x="465" y="1195"/>
                  </a:cubicBezTo>
                  <a:cubicBezTo>
                    <a:pt x="465" y="1195"/>
                    <a:pt x="501" y="1143"/>
                    <a:pt x="485" y="1007"/>
                  </a:cubicBezTo>
                  <a:cubicBezTo>
                    <a:pt x="485" y="1007"/>
                    <a:pt x="636" y="1001"/>
                    <a:pt x="647" y="784"/>
                  </a:cubicBezTo>
                  <a:cubicBezTo>
                    <a:pt x="720" y="725"/>
                    <a:pt x="729" y="601"/>
                    <a:pt x="700" y="569"/>
                  </a:cubicBezTo>
                  <a:close/>
                  <a:moveTo>
                    <a:pt x="437" y="585"/>
                  </a:moveTo>
                  <a:cubicBezTo>
                    <a:pt x="381" y="593"/>
                    <a:pt x="339" y="562"/>
                    <a:pt x="309" y="545"/>
                  </a:cubicBezTo>
                  <a:cubicBezTo>
                    <a:pt x="280" y="528"/>
                    <a:pt x="246" y="525"/>
                    <a:pt x="210" y="547"/>
                  </a:cubicBezTo>
                  <a:cubicBezTo>
                    <a:pt x="200" y="552"/>
                    <a:pt x="187" y="559"/>
                    <a:pt x="172" y="569"/>
                  </a:cubicBezTo>
                  <a:cubicBezTo>
                    <a:pt x="161" y="511"/>
                    <a:pt x="103" y="226"/>
                    <a:pt x="54" y="143"/>
                  </a:cubicBezTo>
                  <a:cubicBezTo>
                    <a:pt x="4" y="59"/>
                    <a:pt x="91" y="56"/>
                    <a:pt x="106" y="58"/>
                  </a:cubicBezTo>
                  <a:cubicBezTo>
                    <a:pt x="141" y="63"/>
                    <a:pt x="228" y="130"/>
                    <a:pt x="240" y="230"/>
                  </a:cubicBezTo>
                  <a:cubicBezTo>
                    <a:pt x="252" y="331"/>
                    <a:pt x="269" y="478"/>
                    <a:pt x="314" y="536"/>
                  </a:cubicBezTo>
                  <a:cubicBezTo>
                    <a:pt x="314" y="536"/>
                    <a:pt x="346" y="484"/>
                    <a:pt x="374" y="387"/>
                  </a:cubicBezTo>
                  <a:cubicBezTo>
                    <a:pt x="402" y="290"/>
                    <a:pt x="432" y="177"/>
                    <a:pt x="440" y="130"/>
                  </a:cubicBezTo>
                  <a:cubicBezTo>
                    <a:pt x="447" y="82"/>
                    <a:pt x="470" y="40"/>
                    <a:pt x="520" y="52"/>
                  </a:cubicBezTo>
                  <a:cubicBezTo>
                    <a:pt x="569" y="64"/>
                    <a:pt x="597" y="151"/>
                    <a:pt x="568" y="231"/>
                  </a:cubicBezTo>
                  <a:cubicBezTo>
                    <a:pt x="541" y="306"/>
                    <a:pt x="452" y="400"/>
                    <a:pt x="468" y="505"/>
                  </a:cubicBezTo>
                  <a:cubicBezTo>
                    <a:pt x="454" y="536"/>
                    <a:pt x="450" y="572"/>
                    <a:pt x="449" y="585"/>
                  </a:cubicBezTo>
                  <a:cubicBezTo>
                    <a:pt x="445" y="585"/>
                    <a:pt x="441" y="585"/>
                    <a:pt x="437" y="585"/>
                  </a:cubicBezTo>
                  <a:close/>
                  <a:moveTo>
                    <a:pt x="429" y="736"/>
                  </a:moveTo>
                  <a:cubicBezTo>
                    <a:pt x="464" y="725"/>
                    <a:pt x="486" y="695"/>
                    <a:pt x="494" y="673"/>
                  </a:cubicBezTo>
                  <a:cubicBezTo>
                    <a:pt x="507" y="639"/>
                    <a:pt x="498" y="597"/>
                    <a:pt x="465" y="587"/>
                  </a:cubicBezTo>
                  <a:cubicBezTo>
                    <a:pt x="469" y="565"/>
                    <a:pt x="486" y="497"/>
                    <a:pt x="529" y="484"/>
                  </a:cubicBezTo>
                  <a:cubicBezTo>
                    <a:pt x="580" y="468"/>
                    <a:pt x="609" y="509"/>
                    <a:pt x="596" y="585"/>
                  </a:cubicBezTo>
                  <a:cubicBezTo>
                    <a:pt x="584" y="659"/>
                    <a:pt x="518" y="804"/>
                    <a:pt x="429" y="736"/>
                  </a:cubicBezTo>
                  <a:close/>
                  <a:moveTo>
                    <a:pt x="520" y="768"/>
                  </a:moveTo>
                  <a:cubicBezTo>
                    <a:pt x="554" y="749"/>
                    <a:pt x="586" y="716"/>
                    <a:pt x="603" y="672"/>
                  </a:cubicBezTo>
                  <a:cubicBezTo>
                    <a:pt x="616" y="636"/>
                    <a:pt x="622" y="606"/>
                    <a:pt x="626" y="581"/>
                  </a:cubicBezTo>
                  <a:cubicBezTo>
                    <a:pt x="680" y="564"/>
                    <a:pt x="696" y="608"/>
                    <a:pt x="691" y="638"/>
                  </a:cubicBezTo>
                  <a:cubicBezTo>
                    <a:pt x="687" y="669"/>
                    <a:pt x="664" y="771"/>
                    <a:pt x="595" y="789"/>
                  </a:cubicBezTo>
                  <a:cubicBezTo>
                    <a:pt x="547" y="802"/>
                    <a:pt x="527" y="781"/>
                    <a:pt x="520" y="7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grpSp>
      <p:grpSp>
        <p:nvGrpSpPr>
          <p:cNvPr id="13" name="Group 26">
            <a:extLst>
              <a:ext uri="{FF2B5EF4-FFF2-40B4-BE49-F238E27FC236}">
                <a16:creationId xmlns:a16="http://schemas.microsoft.com/office/drawing/2014/main" id="{9877ECF1-EE7C-4684-ADFF-C819C48EAE15}"/>
              </a:ext>
            </a:extLst>
          </p:cNvPr>
          <p:cNvGrpSpPr>
            <a:grpSpLocks noChangeAspect="1"/>
          </p:cNvGrpSpPr>
          <p:nvPr/>
        </p:nvGrpSpPr>
        <p:grpSpPr bwMode="auto">
          <a:xfrm>
            <a:off x="8860107" y="2872702"/>
            <a:ext cx="1199779" cy="1973263"/>
            <a:chOff x="5100" y="1511"/>
            <a:chExt cx="756" cy="1243"/>
          </a:xfrm>
          <a:solidFill>
            <a:srgbClr val="FF7B54"/>
          </a:solidFill>
        </p:grpSpPr>
        <p:sp>
          <p:nvSpPr>
            <p:cNvPr id="14" name="Freeform 27">
              <a:extLst>
                <a:ext uri="{FF2B5EF4-FFF2-40B4-BE49-F238E27FC236}">
                  <a16:creationId xmlns:a16="http://schemas.microsoft.com/office/drawing/2014/main" id="{320A29AB-94A2-4830-9665-95EBB8B64D20}"/>
                </a:ext>
              </a:extLst>
            </p:cNvPr>
            <p:cNvSpPr/>
            <p:nvPr/>
          </p:nvSpPr>
          <p:spPr bwMode="auto">
            <a:xfrm>
              <a:off x="5459" y="2603"/>
              <a:ext cx="57" cy="48"/>
            </a:xfrm>
            <a:custGeom>
              <a:avLst/>
              <a:gdLst>
                <a:gd name="T0" fmla="*/ 0 w 54"/>
                <a:gd name="T1" fmla="*/ 18 h 45"/>
                <a:gd name="T2" fmla="*/ 54 w 54"/>
                <a:gd name="T3" fmla="*/ 0 h 45"/>
                <a:gd name="T4" fmla="*/ 46 w 54"/>
                <a:gd name="T5" fmla="*/ 45 h 45"/>
                <a:gd name="T6" fmla="*/ 40 w 54"/>
                <a:gd name="T7" fmla="*/ 23 h 45"/>
                <a:gd name="T8" fmla="*/ 0 w 54"/>
                <a:gd name="T9" fmla="*/ 18 h 45"/>
              </a:gdLst>
              <a:ahLst/>
              <a:cxnLst>
                <a:cxn ang="0">
                  <a:pos x="T0" y="T1"/>
                </a:cxn>
                <a:cxn ang="0">
                  <a:pos x="T2" y="T3"/>
                </a:cxn>
                <a:cxn ang="0">
                  <a:pos x="T4" y="T5"/>
                </a:cxn>
                <a:cxn ang="0">
                  <a:pos x="T6" y="T7"/>
                </a:cxn>
                <a:cxn ang="0">
                  <a:pos x="T8" y="T9"/>
                </a:cxn>
              </a:cxnLst>
              <a:rect l="0" t="0" r="r" b="b"/>
              <a:pathLst>
                <a:path w="54" h="45">
                  <a:moveTo>
                    <a:pt x="0" y="18"/>
                  </a:moveTo>
                  <a:cubicBezTo>
                    <a:pt x="0" y="18"/>
                    <a:pt x="30" y="19"/>
                    <a:pt x="54" y="0"/>
                  </a:cubicBezTo>
                  <a:cubicBezTo>
                    <a:pt x="46" y="45"/>
                    <a:pt x="46" y="45"/>
                    <a:pt x="46" y="45"/>
                  </a:cubicBezTo>
                  <a:cubicBezTo>
                    <a:pt x="40" y="23"/>
                    <a:pt x="40" y="23"/>
                    <a:pt x="40" y="23"/>
                  </a:cubicBezTo>
                  <a:cubicBezTo>
                    <a:pt x="40" y="23"/>
                    <a:pt x="29"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5" name="Freeform 28">
              <a:extLst>
                <a:ext uri="{FF2B5EF4-FFF2-40B4-BE49-F238E27FC236}">
                  <a16:creationId xmlns:a16="http://schemas.microsoft.com/office/drawing/2014/main" id="{1B06603F-1EF3-4680-B6A4-B7B8EECBE28D}"/>
                </a:ext>
              </a:extLst>
            </p:cNvPr>
            <p:cNvSpPr>
              <a:spLocks noEditPoints="1"/>
            </p:cNvSpPr>
            <p:nvPr/>
          </p:nvSpPr>
          <p:spPr bwMode="auto">
            <a:xfrm>
              <a:off x="5100" y="1511"/>
              <a:ext cx="756" cy="1243"/>
            </a:xfrm>
            <a:custGeom>
              <a:avLst/>
              <a:gdLst>
                <a:gd name="T0" fmla="*/ 638 w 716"/>
                <a:gd name="T1" fmla="*/ 356 h 1179"/>
                <a:gd name="T2" fmla="*/ 533 w 716"/>
                <a:gd name="T3" fmla="*/ 162 h 1179"/>
                <a:gd name="T4" fmla="*/ 380 w 716"/>
                <a:gd name="T5" fmla="*/ 2 h 1179"/>
                <a:gd name="T6" fmla="*/ 296 w 716"/>
                <a:gd name="T7" fmla="*/ 488 h 1179"/>
                <a:gd name="T8" fmla="*/ 92 w 716"/>
                <a:gd name="T9" fmla="*/ 55 h 1179"/>
                <a:gd name="T10" fmla="*/ 132 w 716"/>
                <a:gd name="T11" fmla="*/ 487 h 1179"/>
                <a:gd name="T12" fmla="*/ 232 w 716"/>
                <a:gd name="T13" fmla="*/ 1045 h 1179"/>
                <a:gd name="T14" fmla="*/ 181 w 716"/>
                <a:gd name="T15" fmla="*/ 1178 h 1179"/>
                <a:gd name="T16" fmla="*/ 260 w 716"/>
                <a:gd name="T17" fmla="*/ 1045 h 1179"/>
                <a:gd name="T18" fmla="*/ 105 w 716"/>
                <a:gd name="T19" fmla="*/ 852 h 1179"/>
                <a:gd name="T20" fmla="*/ 154 w 716"/>
                <a:gd name="T21" fmla="*/ 431 h 1179"/>
                <a:gd name="T22" fmla="*/ 99 w 716"/>
                <a:gd name="T23" fmla="*/ 84 h 1179"/>
                <a:gd name="T24" fmla="*/ 297 w 716"/>
                <a:gd name="T25" fmla="*/ 549 h 1179"/>
                <a:gd name="T26" fmla="*/ 161 w 716"/>
                <a:gd name="T27" fmla="*/ 656 h 1179"/>
                <a:gd name="T28" fmla="*/ 399 w 716"/>
                <a:gd name="T29" fmla="*/ 516 h 1179"/>
                <a:gd name="T30" fmla="*/ 553 w 716"/>
                <a:gd name="T31" fmla="*/ 619 h 1179"/>
                <a:gd name="T32" fmla="*/ 319 w 716"/>
                <a:gd name="T33" fmla="*/ 793 h 1179"/>
                <a:gd name="T34" fmla="*/ 415 w 716"/>
                <a:gd name="T35" fmla="*/ 798 h 1179"/>
                <a:gd name="T36" fmla="*/ 438 w 716"/>
                <a:gd name="T37" fmla="*/ 814 h 1179"/>
                <a:gd name="T38" fmla="*/ 569 w 716"/>
                <a:gd name="T39" fmla="*/ 720 h 1179"/>
                <a:gd name="T40" fmla="*/ 547 w 716"/>
                <a:gd name="T41" fmla="*/ 720 h 1179"/>
                <a:gd name="T42" fmla="*/ 561 w 716"/>
                <a:gd name="T43" fmla="*/ 729 h 1179"/>
                <a:gd name="T44" fmla="*/ 414 w 716"/>
                <a:gd name="T45" fmla="*/ 667 h 1179"/>
                <a:gd name="T46" fmla="*/ 574 w 716"/>
                <a:gd name="T47" fmla="*/ 577 h 1179"/>
                <a:gd name="T48" fmla="*/ 485 w 716"/>
                <a:gd name="T49" fmla="*/ 1018 h 1179"/>
                <a:gd name="T50" fmla="*/ 492 w 716"/>
                <a:gd name="T51" fmla="*/ 1175 h 1179"/>
                <a:gd name="T52" fmla="*/ 671 w 716"/>
                <a:gd name="T53" fmla="*/ 840 h 1179"/>
                <a:gd name="T54" fmla="*/ 325 w 716"/>
                <a:gd name="T55" fmla="*/ 522 h 1179"/>
                <a:gd name="T56" fmla="*/ 325 w 716"/>
                <a:gd name="T57" fmla="*/ 142 h 1179"/>
                <a:gd name="T58" fmla="*/ 423 w 716"/>
                <a:gd name="T59" fmla="*/ 507 h 1179"/>
                <a:gd name="T60" fmla="*/ 325 w 716"/>
                <a:gd name="T61" fmla="*/ 522 h 1179"/>
                <a:gd name="T62" fmla="*/ 483 w 716"/>
                <a:gd name="T63" fmla="*/ 355 h 1179"/>
                <a:gd name="T64" fmla="*/ 652 w 716"/>
                <a:gd name="T65" fmla="*/ 186 h 1179"/>
                <a:gd name="T66" fmla="*/ 553 w 716"/>
                <a:gd name="T67" fmla="*/ 552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6" h="1179">
                  <a:moveTo>
                    <a:pt x="580" y="551"/>
                  </a:moveTo>
                  <a:cubicBezTo>
                    <a:pt x="582" y="527"/>
                    <a:pt x="593" y="449"/>
                    <a:pt x="638" y="356"/>
                  </a:cubicBezTo>
                  <a:cubicBezTo>
                    <a:pt x="691" y="244"/>
                    <a:pt x="716" y="90"/>
                    <a:pt x="605" y="79"/>
                  </a:cubicBezTo>
                  <a:cubicBezTo>
                    <a:pt x="555" y="74"/>
                    <a:pt x="544" y="134"/>
                    <a:pt x="533" y="162"/>
                  </a:cubicBezTo>
                  <a:cubicBezTo>
                    <a:pt x="522" y="190"/>
                    <a:pt x="488" y="280"/>
                    <a:pt x="488" y="280"/>
                  </a:cubicBezTo>
                  <a:cubicBezTo>
                    <a:pt x="488" y="280"/>
                    <a:pt x="523" y="6"/>
                    <a:pt x="380" y="2"/>
                  </a:cubicBezTo>
                  <a:cubicBezTo>
                    <a:pt x="279" y="0"/>
                    <a:pt x="298" y="136"/>
                    <a:pt x="301" y="167"/>
                  </a:cubicBezTo>
                  <a:cubicBezTo>
                    <a:pt x="303" y="197"/>
                    <a:pt x="301" y="456"/>
                    <a:pt x="296" y="488"/>
                  </a:cubicBezTo>
                  <a:cubicBezTo>
                    <a:pt x="296" y="488"/>
                    <a:pt x="271" y="422"/>
                    <a:pt x="265" y="349"/>
                  </a:cubicBezTo>
                  <a:cubicBezTo>
                    <a:pt x="259" y="276"/>
                    <a:pt x="259" y="1"/>
                    <a:pt x="92" y="55"/>
                  </a:cubicBezTo>
                  <a:cubicBezTo>
                    <a:pt x="0" y="84"/>
                    <a:pt x="49" y="194"/>
                    <a:pt x="63" y="228"/>
                  </a:cubicBezTo>
                  <a:cubicBezTo>
                    <a:pt x="76" y="262"/>
                    <a:pt x="128" y="408"/>
                    <a:pt x="132" y="487"/>
                  </a:cubicBezTo>
                  <a:cubicBezTo>
                    <a:pt x="137" y="582"/>
                    <a:pt x="111" y="639"/>
                    <a:pt x="89" y="707"/>
                  </a:cubicBezTo>
                  <a:cubicBezTo>
                    <a:pt x="67" y="774"/>
                    <a:pt x="33" y="942"/>
                    <a:pt x="232" y="1045"/>
                  </a:cubicBezTo>
                  <a:cubicBezTo>
                    <a:pt x="232" y="1045"/>
                    <a:pt x="234" y="1122"/>
                    <a:pt x="180" y="1174"/>
                  </a:cubicBezTo>
                  <a:cubicBezTo>
                    <a:pt x="181" y="1178"/>
                    <a:pt x="181" y="1178"/>
                    <a:pt x="181" y="1178"/>
                  </a:cubicBezTo>
                  <a:cubicBezTo>
                    <a:pt x="208" y="1179"/>
                    <a:pt x="208" y="1179"/>
                    <a:pt x="208" y="1179"/>
                  </a:cubicBezTo>
                  <a:cubicBezTo>
                    <a:pt x="208" y="1179"/>
                    <a:pt x="269" y="1095"/>
                    <a:pt x="260" y="1045"/>
                  </a:cubicBezTo>
                  <a:cubicBezTo>
                    <a:pt x="273" y="1038"/>
                    <a:pt x="273" y="1038"/>
                    <a:pt x="273" y="1038"/>
                  </a:cubicBezTo>
                  <a:cubicBezTo>
                    <a:pt x="273" y="1038"/>
                    <a:pt x="129" y="974"/>
                    <a:pt x="105" y="852"/>
                  </a:cubicBezTo>
                  <a:cubicBezTo>
                    <a:pt x="82" y="730"/>
                    <a:pt x="129" y="686"/>
                    <a:pt x="142" y="637"/>
                  </a:cubicBezTo>
                  <a:cubicBezTo>
                    <a:pt x="155" y="588"/>
                    <a:pt x="174" y="515"/>
                    <a:pt x="154" y="431"/>
                  </a:cubicBezTo>
                  <a:cubicBezTo>
                    <a:pt x="135" y="346"/>
                    <a:pt x="93" y="234"/>
                    <a:pt x="77" y="200"/>
                  </a:cubicBezTo>
                  <a:cubicBezTo>
                    <a:pt x="61" y="166"/>
                    <a:pt x="39" y="112"/>
                    <a:pt x="99" y="84"/>
                  </a:cubicBezTo>
                  <a:cubicBezTo>
                    <a:pt x="159" y="56"/>
                    <a:pt x="229" y="158"/>
                    <a:pt x="237" y="251"/>
                  </a:cubicBezTo>
                  <a:cubicBezTo>
                    <a:pt x="246" y="343"/>
                    <a:pt x="247" y="488"/>
                    <a:pt x="297" y="549"/>
                  </a:cubicBezTo>
                  <a:cubicBezTo>
                    <a:pt x="277" y="569"/>
                    <a:pt x="260" y="583"/>
                    <a:pt x="242" y="595"/>
                  </a:cubicBezTo>
                  <a:cubicBezTo>
                    <a:pt x="217" y="612"/>
                    <a:pt x="165" y="643"/>
                    <a:pt x="161" y="656"/>
                  </a:cubicBezTo>
                  <a:cubicBezTo>
                    <a:pt x="160" y="660"/>
                    <a:pt x="260" y="603"/>
                    <a:pt x="289" y="574"/>
                  </a:cubicBezTo>
                  <a:cubicBezTo>
                    <a:pt x="317" y="544"/>
                    <a:pt x="371" y="494"/>
                    <a:pt x="399" y="516"/>
                  </a:cubicBezTo>
                  <a:cubicBezTo>
                    <a:pt x="428" y="538"/>
                    <a:pt x="498" y="570"/>
                    <a:pt x="527" y="570"/>
                  </a:cubicBezTo>
                  <a:cubicBezTo>
                    <a:pt x="555" y="570"/>
                    <a:pt x="562" y="575"/>
                    <a:pt x="553" y="619"/>
                  </a:cubicBezTo>
                  <a:cubicBezTo>
                    <a:pt x="542" y="671"/>
                    <a:pt x="453" y="701"/>
                    <a:pt x="401" y="633"/>
                  </a:cubicBezTo>
                  <a:cubicBezTo>
                    <a:pt x="401" y="633"/>
                    <a:pt x="403" y="759"/>
                    <a:pt x="319" y="793"/>
                  </a:cubicBezTo>
                  <a:cubicBezTo>
                    <a:pt x="319" y="793"/>
                    <a:pt x="364" y="794"/>
                    <a:pt x="391" y="755"/>
                  </a:cubicBezTo>
                  <a:cubicBezTo>
                    <a:pt x="391" y="755"/>
                    <a:pt x="396" y="779"/>
                    <a:pt x="415" y="798"/>
                  </a:cubicBezTo>
                  <a:cubicBezTo>
                    <a:pt x="416" y="829"/>
                    <a:pt x="415" y="914"/>
                    <a:pt x="367" y="983"/>
                  </a:cubicBezTo>
                  <a:cubicBezTo>
                    <a:pt x="367" y="983"/>
                    <a:pt x="432" y="943"/>
                    <a:pt x="438" y="814"/>
                  </a:cubicBezTo>
                  <a:cubicBezTo>
                    <a:pt x="455" y="820"/>
                    <a:pt x="476" y="823"/>
                    <a:pt x="504" y="816"/>
                  </a:cubicBezTo>
                  <a:cubicBezTo>
                    <a:pt x="601" y="794"/>
                    <a:pt x="572" y="732"/>
                    <a:pt x="569" y="720"/>
                  </a:cubicBezTo>
                  <a:cubicBezTo>
                    <a:pt x="569" y="720"/>
                    <a:pt x="588" y="711"/>
                    <a:pt x="602" y="708"/>
                  </a:cubicBezTo>
                  <a:cubicBezTo>
                    <a:pt x="602" y="708"/>
                    <a:pt x="595" y="687"/>
                    <a:pt x="547" y="720"/>
                  </a:cubicBezTo>
                  <a:cubicBezTo>
                    <a:pt x="498" y="753"/>
                    <a:pt x="514" y="756"/>
                    <a:pt x="514" y="756"/>
                  </a:cubicBezTo>
                  <a:cubicBezTo>
                    <a:pt x="514" y="756"/>
                    <a:pt x="550" y="733"/>
                    <a:pt x="561" y="729"/>
                  </a:cubicBezTo>
                  <a:cubicBezTo>
                    <a:pt x="561" y="729"/>
                    <a:pt x="570" y="795"/>
                    <a:pt x="497" y="801"/>
                  </a:cubicBezTo>
                  <a:cubicBezTo>
                    <a:pt x="425" y="808"/>
                    <a:pt x="387" y="749"/>
                    <a:pt x="414" y="667"/>
                  </a:cubicBezTo>
                  <a:cubicBezTo>
                    <a:pt x="414" y="667"/>
                    <a:pt x="461" y="713"/>
                    <a:pt x="528" y="682"/>
                  </a:cubicBezTo>
                  <a:cubicBezTo>
                    <a:pt x="596" y="651"/>
                    <a:pt x="574" y="577"/>
                    <a:pt x="574" y="577"/>
                  </a:cubicBezTo>
                  <a:cubicBezTo>
                    <a:pt x="574" y="577"/>
                    <a:pt x="626" y="558"/>
                    <a:pt x="650" y="626"/>
                  </a:cubicBezTo>
                  <a:cubicBezTo>
                    <a:pt x="674" y="694"/>
                    <a:pt x="687" y="923"/>
                    <a:pt x="485" y="1018"/>
                  </a:cubicBezTo>
                  <a:cubicBezTo>
                    <a:pt x="485" y="1018"/>
                    <a:pt x="486" y="1134"/>
                    <a:pt x="474" y="1171"/>
                  </a:cubicBezTo>
                  <a:cubicBezTo>
                    <a:pt x="492" y="1175"/>
                    <a:pt x="492" y="1175"/>
                    <a:pt x="492" y="1175"/>
                  </a:cubicBezTo>
                  <a:cubicBezTo>
                    <a:pt x="492" y="1175"/>
                    <a:pt x="517" y="1126"/>
                    <a:pt x="509" y="1032"/>
                  </a:cubicBezTo>
                  <a:cubicBezTo>
                    <a:pt x="509" y="1032"/>
                    <a:pt x="626" y="983"/>
                    <a:pt x="671" y="840"/>
                  </a:cubicBezTo>
                  <a:cubicBezTo>
                    <a:pt x="715" y="700"/>
                    <a:pt x="694" y="549"/>
                    <a:pt x="580" y="551"/>
                  </a:cubicBezTo>
                  <a:close/>
                  <a:moveTo>
                    <a:pt x="325" y="522"/>
                  </a:moveTo>
                  <a:cubicBezTo>
                    <a:pt x="322" y="525"/>
                    <a:pt x="319" y="528"/>
                    <a:pt x="316" y="532"/>
                  </a:cubicBezTo>
                  <a:cubicBezTo>
                    <a:pt x="317" y="487"/>
                    <a:pt x="327" y="174"/>
                    <a:pt x="325" y="142"/>
                  </a:cubicBezTo>
                  <a:cubicBezTo>
                    <a:pt x="323" y="108"/>
                    <a:pt x="313" y="36"/>
                    <a:pt x="384" y="28"/>
                  </a:cubicBezTo>
                  <a:cubicBezTo>
                    <a:pt x="454" y="19"/>
                    <a:pt x="506" y="187"/>
                    <a:pt x="423" y="507"/>
                  </a:cubicBezTo>
                  <a:cubicBezTo>
                    <a:pt x="422" y="506"/>
                    <a:pt x="421" y="505"/>
                    <a:pt x="420" y="504"/>
                  </a:cubicBezTo>
                  <a:cubicBezTo>
                    <a:pt x="403" y="489"/>
                    <a:pt x="360" y="487"/>
                    <a:pt x="325" y="522"/>
                  </a:cubicBezTo>
                  <a:close/>
                  <a:moveTo>
                    <a:pt x="433" y="515"/>
                  </a:moveTo>
                  <a:cubicBezTo>
                    <a:pt x="441" y="488"/>
                    <a:pt x="467" y="405"/>
                    <a:pt x="483" y="355"/>
                  </a:cubicBezTo>
                  <a:cubicBezTo>
                    <a:pt x="501" y="295"/>
                    <a:pt x="561" y="140"/>
                    <a:pt x="575" y="128"/>
                  </a:cubicBezTo>
                  <a:cubicBezTo>
                    <a:pt x="590" y="116"/>
                    <a:pt x="639" y="92"/>
                    <a:pt x="652" y="186"/>
                  </a:cubicBezTo>
                  <a:cubicBezTo>
                    <a:pt x="666" y="280"/>
                    <a:pt x="616" y="329"/>
                    <a:pt x="590" y="398"/>
                  </a:cubicBezTo>
                  <a:cubicBezTo>
                    <a:pt x="567" y="459"/>
                    <a:pt x="551" y="522"/>
                    <a:pt x="553" y="552"/>
                  </a:cubicBezTo>
                  <a:cubicBezTo>
                    <a:pt x="498" y="552"/>
                    <a:pt x="455" y="531"/>
                    <a:pt x="433" y="5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grpSp>
      <p:sp>
        <p:nvSpPr>
          <p:cNvPr id="16" name="Freeform 5">
            <a:extLst>
              <a:ext uri="{FF2B5EF4-FFF2-40B4-BE49-F238E27FC236}">
                <a16:creationId xmlns:a16="http://schemas.microsoft.com/office/drawing/2014/main" id="{6E75AEB3-E066-4B3C-B31B-53412F076761}"/>
              </a:ext>
            </a:extLst>
          </p:cNvPr>
          <p:cNvSpPr/>
          <p:nvPr/>
        </p:nvSpPr>
        <p:spPr bwMode="auto">
          <a:xfrm rot="5844680">
            <a:off x="4041525" y="3735202"/>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lumMod val="50000"/>
              <a:lumOff val="50000"/>
            </a:schemeClr>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7" name="Freeform 5">
            <a:extLst>
              <a:ext uri="{FF2B5EF4-FFF2-40B4-BE49-F238E27FC236}">
                <a16:creationId xmlns:a16="http://schemas.microsoft.com/office/drawing/2014/main" id="{CEC11299-18B1-46D4-8A41-6A60D4ECBED2}"/>
              </a:ext>
            </a:extLst>
          </p:cNvPr>
          <p:cNvSpPr/>
          <p:nvPr/>
        </p:nvSpPr>
        <p:spPr bwMode="auto">
          <a:xfrm rot="5844680">
            <a:off x="7427371" y="3735202"/>
            <a:ext cx="675370" cy="687176"/>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lumMod val="50000"/>
              <a:lumOff val="50000"/>
            </a:schemeClr>
          </a:solidFill>
          <a:ln>
            <a:noFill/>
          </a:ln>
        </p:spPr>
        <p:txBody>
          <a:bodyPr vert="horz" wrap="square" lIns="91412" tIns="45706" rIns="91412" bIns="4570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black"/>
              </a:solidFill>
              <a:effectLst/>
              <a:uLnTx/>
              <a:uFillTx/>
              <a:latin typeface="Arial" panose="020B0604020202020204" pitchFamily="34" charset="0"/>
              <a:ea typeface="字魂17号-萌趣果冻体" panose="00000500000000000000" pitchFamily="2" charset="-122"/>
              <a:cs typeface="Arial" panose="020B0604020202020204" pitchFamily="34" charset="0"/>
              <a:sym typeface="字魂17号-萌趣果冻体" panose="00000500000000000000" pitchFamily="2" charset="-122"/>
            </a:endParaRPr>
          </a:p>
        </p:txBody>
      </p:sp>
      <p:sp>
        <p:nvSpPr>
          <p:cNvPr id="18" name="Google Shape;1753;p44">
            <a:extLst>
              <a:ext uri="{FF2B5EF4-FFF2-40B4-BE49-F238E27FC236}">
                <a16:creationId xmlns:a16="http://schemas.microsoft.com/office/drawing/2014/main" id="{E41469E1-DEB4-4194-A706-26B14F356370}"/>
              </a:ext>
            </a:extLst>
          </p:cNvPr>
          <p:cNvSpPr txBox="1"/>
          <p:nvPr/>
        </p:nvSpPr>
        <p:spPr>
          <a:xfrm>
            <a:off x="1360466" y="5090557"/>
            <a:ext cx="2772962" cy="790706"/>
          </a:xfrm>
          <a:prstGeom prst="rect">
            <a:avLst/>
          </a:prstGeom>
          <a:solidFill>
            <a:schemeClr val="accent4">
              <a:lumMod val="40000"/>
              <a:lumOff val="60000"/>
            </a:schemeClr>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Cây</a:t>
            </a:r>
            <a:endParaRPr kumimoji="0" sz="28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endParaRPr>
          </a:p>
        </p:txBody>
      </p:sp>
      <p:sp>
        <p:nvSpPr>
          <p:cNvPr id="20" name="Google Shape;1755;p44">
            <a:extLst>
              <a:ext uri="{FF2B5EF4-FFF2-40B4-BE49-F238E27FC236}">
                <a16:creationId xmlns:a16="http://schemas.microsoft.com/office/drawing/2014/main" id="{34C55293-0CCF-42CE-8B83-AB0C3463D57C}"/>
              </a:ext>
            </a:extLst>
          </p:cNvPr>
          <p:cNvSpPr txBox="1"/>
          <p:nvPr/>
        </p:nvSpPr>
        <p:spPr>
          <a:xfrm>
            <a:off x="4669608" y="5090557"/>
            <a:ext cx="2772962" cy="790706"/>
          </a:xfrm>
          <a:prstGeom prst="rect">
            <a:avLst/>
          </a:prstGeom>
          <a:solidFill>
            <a:schemeClr val="accent4">
              <a:lumMod val="40000"/>
              <a:lumOff val="60000"/>
            </a:schemeClr>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Cây</a:t>
            </a:r>
            <a:r>
              <a:rPr kumimoji="0" lang="en" sz="3200" b="0" i="0" u="none" strike="noStrike" kern="0" cap="none" spc="0" normalizeH="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 cối</a:t>
            </a:r>
            <a:endParaRPr kumimoji="0" sz="32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endParaRPr>
          </a:p>
        </p:txBody>
      </p:sp>
      <p:sp>
        <p:nvSpPr>
          <p:cNvPr id="22" name="Google Shape;1757;p44">
            <a:extLst>
              <a:ext uri="{FF2B5EF4-FFF2-40B4-BE49-F238E27FC236}">
                <a16:creationId xmlns:a16="http://schemas.microsoft.com/office/drawing/2014/main" id="{C766A4EF-82A3-448B-8BB0-8A42DE37797A}"/>
              </a:ext>
            </a:extLst>
          </p:cNvPr>
          <p:cNvSpPr txBox="1"/>
          <p:nvPr/>
        </p:nvSpPr>
        <p:spPr>
          <a:xfrm>
            <a:off x="8149333" y="5090557"/>
            <a:ext cx="2405561" cy="790706"/>
          </a:xfrm>
          <a:prstGeom prst="rect">
            <a:avLst/>
          </a:prstGeom>
          <a:solidFill>
            <a:schemeClr val="accent4">
              <a:lumMod val="40000"/>
              <a:lumOff val="60000"/>
            </a:schemeClr>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err="1">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xanh</a:t>
            </a:r>
            <a:r>
              <a:rPr kumimoji="0" lang="en-US" sz="28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 um</a:t>
            </a:r>
          </a:p>
        </p:txBody>
      </p:sp>
      <p:pic>
        <p:nvPicPr>
          <p:cNvPr id="24" name="图片 10">
            <a:extLst>
              <a:ext uri="{FF2B5EF4-FFF2-40B4-BE49-F238E27FC236}">
                <a16:creationId xmlns:a16="http://schemas.microsoft.com/office/drawing/2014/main" id="{B629D0B7-CA0C-45D0-A323-4E37D235A1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333" t="31173" r="-7333" b="45271"/>
          <a:stretch/>
        </p:blipFill>
        <p:spPr>
          <a:xfrm>
            <a:off x="11308080" y="5828905"/>
            <a:ext cx="1310640" cy="1029095"/>
          </a:xfrm>
          <a:prstGeom prst="rect">
            <a:avLst/>
          </a:prstGeom>
        </p:spPr>
      </p:pic>
      <p:sp>
        <p:nvSpPr>
          <p:cNvPr id="3" name="TextBox 2"/>
          <p:cNvSpPr txBox="1"/>
          <p:nvPr/>
        </p:nvSpPr>
        <p:spPr>
          <a:xfrm>
            <a:off x="1264920" y="754823"/>
            <a:ext cx="9860437" cy="1200329"/>
          </a:xfrm>
          <a:prstGeom prst="rect">
            <a:avLst/>
          </a:prstGeom>
          <a:solidFill>
            <a:schemeClr val="bg1"/>
          </a:solidFill>
          <a:ln>
            <a:noFill/>
            <a:prstDash val="sysDash"/>
          </a:ln>
        </p:spPr>
        <p:txBody>
          <a:bodyPr wrap="square" rtlCol="0">
            <a:spAutoFit/>
          </a:bodyPr>
          <a:lstStyle/>
          <a:p>
            <a:pPr algn="ctr"/>
            <a:r>
              <a:rPr lang="en-US" sz="3200" dirty="0">
                <a:solidFill>
                  <a:srgbClr val="CE8124"/>
                </a:solidFill>
                <a:latin typeface="Arial" panose="020B0604020202020204" pitchFamily="34" charset="0"/>
                <a:cs typeface="Arial" panose="020B0604020202020204" pitchFamily="34" charset="0"/>
              </a:rPr>
              <a:t>3. </a:t>
            </a:r>
            <a:r>
              <a:rPr lang="en-US" sz="3200" dirty="0" err="1">
                <a:solidFill>
                  <a:srgbClr val="CE8124"/>
                </a:solidFill>
                <a:latin typeface="Arial" panose="020B0604020202020204" pitchFamily="34" charset="0"/>
                <a:cs typeface="Arial" panose="020B0604020202020204" pitchFamily="34" charset="0"/>
              </a:rPr>
              <a:t>Em</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hãy</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xác</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định</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tính</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từ</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trong</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câu</a:t>
            </a:r>
            <a:r>
              <a:rPr lang="en-US" sz="3200" dirty="0">
                <a:solidFill>
                  <a:srgbClr val="CE8124"/>
                </a:solidFill>
                <a:latin typeface="Arial" panose="020B0604020202020204" pitchFamily="34" charset="0"/>
                <a:cs typeface="Arial" panose="020B0604020202020204" pitchFamily="34" charset="0"/>
              </a:rPr>
              <a:t> </a:t>
            </a:r>
            <a:r>
              <a:rPr lang="en-US" sz="3200" dirty="0" err="1">
                <a:solidFill>
                  <a:srgbClr val="CE8124"/>
                </a:solidFill>
                <a:latin typeface="Arial" panose="020B0604020202020204" pitchFamily="34" charset="0"/>
                <a:cs typeface="Arial" panose="020B0604020202020204" pitchFamily="34" charset="0"/>
              </a:rPr>
              <a:t>sau</a:t>
            </a:r>
            <a:r>
              <a:rPr lang="en-US" sz="3200" dirty="0">
                <a:solidFill>
                  <a:srgbClr val="CE8124"/>
                </a:solidFill>
                <a:latin typeface="Arial" panose="020B0604020202020204" pitchFamily="34" charset="0"/>
                <a:cs typeface="Arial" panose="020B0604020202020204" pitchFamily="34" charset="0"/>
              </a:rPr>
              <a:t>:</a:t>
            </a:r>
          </a:p>
          <a:p>
            <a:pPr algn="ctr"/>
            <a:r>
              <a:rPr lang="en-US" sz="4000" dirty="0" err="1">
                <a:solidFill>
                  <a:schemeClr val="accent6">
                    <a:lumMod val="50000"/>
                  </a:schemeClr>
                </a:solidFill>
                <a:latin typeface="Arial" panose="020B0604020202020204" pitchFamily="34" charset="0"/>
                <a:cs typeface="Arial" panose="020B0604020202020204" pitchFamily="34" charset="0"/>
              </a:rPr>
              <a:t>Cây</a:t>
            </a:r>
            <a:r>
              <a:rPr lang="en-US" sz="4000" dirty="0">
                <a:solidFill>
                  <a:schemeClr val="accent6">
                    <a:lumMod val="50000"/>
                  </a:schemeClr>
                </a:solidFill>
                <a:latin typeface="Arial" panose="020B0604020202020204" pitchFamily="34" charset="0"/>
                <a:cs typeface="Arial" panose="020B0604020202020204" pitchFamily="34" charset="0"/>
              </a:rPr>
              <a:t> </a:t>
            </a:r>
            <a:r>
              <a:rPr lang="en-US" sz="4000" dirty="0" err="1">
                <a:solidFill>
                  <a:schemeClr val="accent6">
                    <a:lumMod val="50000"/>
                  </a:schemeClr>
                </a:solidFill>
                <a:latin typeface="Arial" panose="020B0604020202020204" pitchFamily="34" charset="0"/>
                <a:cs typeface="Arial" panose="020B0604020202020204" pitchFamily="34" charset="0"/>
              </a:rPr>
              <a:t>cối</a:t>
            </a:r>
            <a:r>
              <a:rPr lang="en-US" sz="4000" dirty="0">
                <a:solidFill>
                  <a:schemeClr val="accent6">
                    <a:lumMod val="50000"/>
                  </a:schemeClr>
                </a:solidFill>
                <a:latin typeface="Arial" panose="020B0604020202020204" pitchFamily="34" charset="0"/>
                <a:cs typeface="Arial" panose="020B0604020202020204" pitchFamily="34" charset="0"/>
              </a:rPr>
              <a:t> </a:t>
            </a:r>
            <a:r>
              <a:rPr lang="en-US" sz="4000" dirty="0" err="1">
                <a:solidFill>
                  <a:schemeClr val="accent6">
                    <a:lumMod val="50000"/>
                  </a:schemeClr>
                </a:solidFill>
                <a:latin typeface="Arial" panose="020B0604020202020204" pitchFamily="34" charset="0"/>
                <a:cs typeface="Arial" panose="020B0604020202020204" pitchFamily="34" charset="0"/>
              </a:rPr>
              <a:t>xanh</a:t>
            </a:r>
            <a:r>
              <a:rPr lang="en-US" sz="4000" dirty="0">
                <a:solidFill>
                  <a:schemeClr val="accent6">
                    <a:lumMod val="50000"/>
                  </a:schemeClr>
                </a:solidFill>
                <a:latin typeface="Arial" panose="020B0604020202020204" pitchFamily="34" charset="0"/>
                <a:cs typeface="Arial" panose="020B0604020202020204" pitchFamily="34" charset="0"/>
              </a:rPr>
              <a:t> um</a:t>
            </a:r>
          </a:p>
        </p:txBody>
      </p:sp>
      <p:pic>
        <p:nvPicPr>
          <p:cNvPr id="23" name="图片 4">
            <a:extLst>
              <a:ext uri="{FF2B5EF4-FFF2-40B4-BE49-F238E27FC236}">
                <a16:creationId xmlns:a16="http://schemas.microsoft.com/office/drawing/2014/main" id="{EABFED56-CC2A-4F08-BA1A-3E2F6492D98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0314" b="79525"/>
          <a:stretch/>
        </p:blipFill>
        <p:spPr>
          <a:xfrm>
            <a:off x="0" y="477521"/>
            <a:ext cx="2326640" cy="1197335"/>
          </a:xfrm>
          <a:prstGeom prst="rect">
            <a:avLst/>
          </a:prstGeom>
        </p:spPr>
      </p:pic>
      <p:pic>
        <p:nvPicPr>
          <p:cNvPr id="25" name="图片 5">
            <a:extLst>
              <a:ext uri="{FF2B5EF4-FFF2-40B4-BE49-F238E27FC236}">
                <a16:creationId xmlns:a16="http://schemas.microsoft.com/office/drawing/2014/main" id="{1D68620D-4231-4796-A14B-6457E890C9E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383" t="3351" r="-85" b="76174"/>
          <a:stretch/>
        </p:blipFill>
        <p:spPr>
          <a:xfrm>
            <a:off x="10109200" y="401320"/>
            <a:ext cx="1625600" cy="1197335"/>
          </a:xfrm>
          <a:prstGeom prst="rect">
            <a:avLst/>
          </a:prstGeom>
        </p:spPr>
      </p:pic>
    </p:spTree>
    <p:extLst>
      <p:ext uri="{BB962C8B-B14F-4D97-AF65-F5344CB8AC3E}">
        <p14:creationId xmlns:p14="http://schemas.microsoft.com/office/powerpoint/2010/main" val="40158048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22"/>
                                        </p:tgtEl>
                                        <p:attrNameLst>
                                          <p:attrName>style.color</p:attrName>
                                        </p:attrNameLst>
                                      </p:cBhvr>
                                      <p:by>
                                        <p:hsl h="7200000" s="0" l="0"/>
                                      </p:by>
                                    </p:animClr>
                                    <p:animClr clrSpc="hsl" dir="cw">
                                      <p:cBhvr>
                                        <p:cTn id="7" dur="500" fill="hold"/>
                                        <p:tgtEl>
                                          <p:spTgt spid="22"/>
                                        </p:tgtEl>
                                        <p:attrNameLst>
                                          <p:attrName>fillcolor</p:attrName>
                                        </p:attrNameLst>
                                      </p:cBhvr>
                                      <p:by>
                                        <p:hsl h="7200000" s="0" l="0"/>
                                      </p:by>
                                    </p:animClr>
                                    <p:animClr clrSpc="hsl" dir="cw">
                                      <p:cBhvr>
                                        <p:cTn id="8" dur="500" fill="hold"/>
                                        <p:tgtEl>
                                          <p:spTgt spid="22"/>
                                        </p:tgtEl>
                                        <p:attrNameLst>
                                          <p:attrName>stroke.color</p:attrName>
                                        </p:attrNameLst>
                                      </p:cBhvr>
                                      <p:by>
                                        <p:hsl h="7200000" s="0" l="0"/>
                                      </p:by>
                                    </p:animClr>
                                    <p:set>
                                      <p:cBhvr>
                                        <p:cTn id="9" dur="500" fill="hold"/>
                                        <p:tgtEl>
                                          <p:spTgt spid="2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a:stretch>
        </a:blip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ABFED56-CC2A-4F08-BA1A-3E2F6492D9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0314" b="79525"/>
          <a:stretch/>
        </p:blipFill>
        <p:spPr>
          <a:xfrm>
            <a:off x="0" y="477521"/>
            <a:ext cx="2326640" cy="1197335"/>
          </a:xfrm>
          <a:prstGeom prst="rect">
            <a:avLst/>
          </a:prstGeom>
        </p:spPr>
      </p:pic>
      <p:pic>
        <p:nvPicPr>
          <p:cNvPr id="6" name="图片 5">
            <a:extLst>
              <a:ext uri="{FF2B5EF4-FFF2-40B4-BE49-F238E27FC236}">
                <a16:creationId xmlns:a16="http://schemas.microsoft.com/office/drawing/2014/main" id="{1D68620D-4231-4796-A14B-6457E890C9E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383" t="3351" r="-85" b="76174"/>
          <a:stretch/>
        </p:blipFill>
        <p:spPr>
          <a:xfrm>
            <a:off x="10109200" y="401320"/>
            <a:ext cx="1625600" cy="1197335"/>
          </a:xfrm>
          <a:prstGeom prst="rect">
            <a:avLst/>
          </a:prstGeom>
        </p:spPr>
      </p:pic>
      <p:sp>
        <p:nvSpPr>
          <p:cNvPr id="18" name="Google Shape;1753;p44">
            <a:extLst>
              <a:ext uri="{FF2B5EF4-FFF2-40B4-BE49-F238E27FC236}">
                <a16:creationId xmlns:a16="http://schemas.microsoft.com/office/drawing/2014/main" id="{E41469E1-DEB4-4194-A706-26B14F356370}"/>
              </a:ext>
            </a:extLst>
          </p:cNvPr>
          <p:cNvSpPr txBox="1"/>
          <p:nvPr/>
        </p:nvSpPr>
        <p:spPr>
          <a:xfrm>
            <a:off x="3379498" y="2302262"/>
            <a:ext cx="5498991" cy="790706"/>
          </a:xfrm>
          <a:prstGeom prst="rect">
            <a:avLst/>
          </a:prstGeom>
          <a:solidFill>
            <a:srgbClr val="FFC000"/>
          </a:solidFill>
          <a:ln>
            <a:solidFill>
              <a:schemeClr val="tx1"/>
            </a:solidFill>
            <a:prstDash val="dashDot"/>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0" i="0" u="none" strike="noStrike" kern="0" cap="none" spc="0" normalizeH="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rPr>
              <a:t>Thuộc loại câu kể nào?</a:t>
            </a:r>
            <a:endParaRPr kumimoji="0" sz="2800" b="0" i="0" u="none" strike="noStrike" kern="0" cap="none" spc="0" normalizeH="0" baseline="0" noProof="0" dirty="0">
              <a:ln>
                <a:noFill/>
              </a:ln>
              <a:solidFill>
                <a:srgbClr val="000000"/>
              </a:solidFill>
              <a:effectLst/>
              <a:uLnTx/>
              <a:uFillTx/>
              <a:latin typeface="Arial" panose="020B0604020202020204" pitchFamily="34" charset="0"/>
              <a:ea typeface="字魂70号-灵悦黑体" panose="00000500000000000000" pitchFamily="2" charset="-122"/>
              <a:cs typeface="Arial" panose="020B0604020202020204" pitchFamily="34" charset="0"/>
              <a:sym typeface="字魂70号-灵悦黑体" panose="00000500000000000000" pitchFamily="2" charset="-122"/>
            </a:endParaRPr>
          </a:p>
        </p:txBody>
      </p:sp>
      <p:pic>
        <p:nvPicPr>
          <p:cNvPr id="24" name="图片 10">
            <a:extLst>
              <a:ext uri="{FF2B5EF4-FFF2-40B4-BE49-F238E27FC236}">
                <a16:creationId xmlns:a16="http://schemas.microsoft.com/office/drawing/2014/main" id="{B629D0B7-CA0C-45D0-A323-4E37D235A19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2333" t="31173" r="-7333" b="45271"/>
          <a:stretch/>
        </p:blipFill>
        <p:spPr>
          <a:xfrm>
            <a:off x="11308080" y="5828905"/>
            <a:ext cx="1310640" cy="1029095"/>
          </a:xfrm>
          <a:prstGeom prst="rect">
            <a:avLst/>
          </a:prstGeom>
        </p:spPr>
      </p:pic>
      <p:sp>
        <p:nvSpPr>
          <p:cNvPr id="3" name="TextBox 2"/>
          <p:cNvSpPr txBox="1"/>
          <p:nvPr/>
        </p:nvSpPr>
        <p:spPr>
          <a:xfrm>
            <a:off x="2887980" y="1076188"/>
            <a:ext cx="6659880" cy="923330"/>
          </a:xfrm>
          <a:prstGeom prst="rect">
            <a:avLst/>
          </a:prstGeom>
          <a:solidFill>
            <a:schemeClr val="bg1"/>
          </a:solidFill>
          <a:ln>
            <a:noFill/>
            <a:prstDash val="sysDash"/>
          </a:ln>
        </p:spPr>
        <p:txBody>
          <a:bodyPr wrap="square" rtlCol="0">
            <a:spAutoFit/>
          </a:bodyPr>
          <a:lstStyle/>
          <a:p>
            <a:pPr algn="ctr"/>
            <a:r>
              <a:rPr lang="en-US" sz="5400" b="1" dirty="0" err="1">
                <a:solidFill>
                  <a:schemeClr val="accent6">
                    <a:lumMod val="75000"/>
                  </a:schemeClr>
                </a:solidFill>
                <a:latin typeface="Arial" panose="020B0604020202020204" pitchFamily="34" charset="0"/>
                <a:cs typeface="Arial" panose="020B0604020202020204" pitchFamily="34" charset="0"/>
              </a:rPr>
              <a:t>Cây</a:t>
            </a:r>
            <a:r>
              <a:rPr lang="en-US" sz="5400" b="1" dirty="0">
                <a:solidFill>
                  <a:schemeClr val="accent6">
                    <a:lumMod val="75000"/>
                  </a:schemeClr>
                </a:solidFill>
                <a:latin typeface="Arial" panose="020B0604020202020204" pitchFamily="34" charset="0"/>
                <a:cs typeface="Arial" panose="020B0604020202020204" pitchFamily="34" charset="0"/>
              </a:rPr>
              <a:t> </a:t>
            </a:r>
            <a:r>
              <a:rPr lang="en-US" sz="5400" b="1" dirty="0" err="1">
                <a:solidFill>
                  <a:schemeClr val="accent6">
                    <a:lumMod val="75000"/>
                  </a:schemeClr>
                </a:solidFill>
                <a:latin typeface="Arial" panose="020B0604020202020204" pitchFamily="34" charset="0"/>
                <a:cs typeface="Arial" panose="020B0604020202020204" pitchFamily="34" charset="0"/>
              </a:rPr>
              <a:t>cối</a:t>
            </a:r>
            <a:r>
              <a:rPr lang="en-US" sz="5400" b="1" dirty="0">
                <a:solidFill>
                  <a:schemeClr val="accent6">
                    <a:lumMod val="75000"/>
                  </a:schemeClr>
                </a:solidFill>
                <a:latin typeface="Arial" panose="020B0604020202020204" pitchFamily="34" charset="0"/>
                <a:cs typeface="Arial" panose="020B0604020202020204" pitchFamily="34" charset="0"/>
              </a:rPr>
              <a:t> </a:t>
            </a:r>
            <a:r>
              <a:rPr lang="en-US" sz="5400" b="1" dirty="0" err="1">
                <a:solidFill>
                  <a:schemeClr val="accent6">
                    <a:lumMod val="75000"/>
                  </a:schemeClr>
                </a:solidFill>
                <a:latin typeface="Arial" panose="020B0604020202020204" pitchFamily="34" charset="0"/>
                <a:cs typeface="Arial" panose="020B0604020202020204" pitchFamily="34" charset="0"/>
              </a:rPr>
              <a:t>xanh</a:t>
            </a:r>
            <a:r>
              <a:rPr lang="en-US" sz="5400" b="1" dirty="0">
                <a:solidFill>
                  <a:schemeClr val="accent6">
                    <a:lumMod val="75000"/>
                  </a:schemeClr>
                </a:solidFill>
                <a:latin typeface="Arial" panose="020B0604020202020204" pitchFamily="34" charset="0"/>
                <a:cs typeface="Arial" panose="020B0604020202020204" pitchFamily="34" charset="0"/>
              </a:rPr>
              <a:t> um</a:t>
            </a:r>
          </a:p>
        </p:txBody>
      </p:sp>
    </p:spTree>
    <p:extLst>
      <p:ext uri="{BB962C8B-B14F-4D97-AF65-F5344CB8AC3E}">
        <p14:creationId xmlns:p14="http://schemas.microsoft.com/office/powerpoint/2010/main" val="13447062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80">
                                          <p:stCondLst>
                                            <p:cond delay="0"/>
                                          </p:stCondLst>
                                        </p:cTn>
                                        <p:tgtEl>
                                          <p:spTgt spid="18"/>
                                        </p:tgtEl>
                                      </p:cBhvr>
                                    </p:animEffect>
                                    <p:anim calcmode="lin" valueType="num">
                                      <p:cBhvr>
                                        <p:cTn id="1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 dur="26">
                                          <p:stCondLst>
                                            <p:cond delay="650"/>
                                          </p:stCondLst>
                                        </p:cTn>
                                        <p:tgtEl>
                                          <p:spTgt spid="18"/>
                                        </p:tgtEl>
                                      </p:cBhvr>
                                      <p:to x="100000" y="60000"/>
                                    </p:animScale>
                                    <p:animScale>
                                      <p:cBhvr>
                                        <p:cTn id="19" dur="166" decel="50000">
                                          <p:stCondLst>
                                            <p:cond delay="676"/>
                                          </p:stCondLst>
                                        </p:cTn>
                                        <p:tgtEl>
                                          <p:spTgt spid="18"/>
                                        </p:tgtEl>
                                      </p:cBhvr>
                                      <p:to x="100000" y="100000"/>
                                    </p:animScale>
                                    <p:animScale>
                                      <p:cBhvr>
                                        <p:cTn id="20" dur="26">
                                          <p:stCondLst>
                                            <p:cond delay="1312"/>
                                          </p:stCondLst>
                                        </p:cTn>
                                        <p:tgtEl>
                                          <p:spTgt spid="18"/>
                                        </p:tgtEl>
                                      </p:cBhvr>
                                      <p:to x="100000" y="80000"/>
                                    </p:animScale>
                                    <p:animScale>
                                      <p:cBhvr>
                                        <p:cTn id="21" dur="166" decel="50000">
                                          <p:stCondLst>
                                            <p:cond delay="1338"/>
                                          </p:stCondLst>
                                        </p:cTn>
                                        <p:tgtEl>
                                          <p:spTgt spid="18"/>
                                        </p:tgtEl>
                                      </p:cBhvr>
                                      <p:to x="100000" y="100000"/>
                                    </p:animScale>
                                    <p:animScale>
                                      <p:cBhvr>
                                        <p:cTn id="22" dur="26">
                                          <p:stCondLst>
                                            <p:cond delay="1642"/>
                                          </p:stCondLst>
                                        </p:cTn>
                                        <p:tgtEl>
                                          <p:spTgt spid="18"/>
                                        </p:tgtEl>
                                      </p:cBhvr>
                                      <p:to x="100000" y="90000"/>
                                    </p:animScale>
                                    <p:animScale>
                                      <p:cBhvr>
                                        <p:cTn id="23" dur="166" decel="50000">
                                          <p:stCondLst>
                                            <p:cond delay="1668"/>
                                          </p:stCondLst>
                                        </p:cTn>
                                        <p:tgtEl>
                                          <p:spTgt spid="18"/>
                                        </p:tgtEl>
                                      </p:cBhvr>
                                      <p:to x="100000" y="100000"/>
                                    </p:animScale>
                                    <p:animScale>
                                      <p:cBhvr>
                                        <p:cTn id="24" dur="26">
                                          <p:stCondLst>
                                            <p:cond delay="1808"/>
                                          </p:stCondLst>
                                        </p:cTn>
                                        <p:tgtEl>
                                          <p:spTgt spid="18"/>
                                        </p:tgtEl>
                                      </p:cBhvr>
                                      <p:to x="100000" y="95000"/>
                                    </p:animScale>
                                    <p:animScale>
                                      <p:cBhvr>
                                        <p:cTn id="25"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8000"/>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F934464-66E2-4DA7-8DE9-EC42E91EDE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2785"/>
          <a:stretch/>
        </p:blipFill>
        <p:spPr>
          <a:xfrm>
            <a:off x="6236873" y="2062854"/>
            <a:ext cx="6384861" cy="5251967"/>
          </a:xfrm>
          <a:prstGeom prst="rect">
            <a:avLst/>
          </a:prstGeom>
        </p:spPr>
      </p:pic>
      <p:sp>
        <p:nvSpPr>
          <p:cNvPr id="7" name="文本框 6">
            <a:extLst>
              <a:ext uri="{FF2B5EF4-FFF2-40B4-BE49-F238E27FC236}">
                <a16:creationId xmlns:a16="http://schemas.microsoft.com/office/drawing/2014/main" id="{9E13FF02-9C7F-4687-A17B-930B212ED7E8}"/>
              </a:ext>
            </a:extLst>
          </p:cNvPr>
          <p:cNvSpPr txBox="1"/>
          <p:nvPr/>
        </p:nvSpPr>
        <p:spPr>
          <a:xfrm>
            <a:off x="1932470" y="365944"/>
            <a:ext cx="9118010" cy="29238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1" u="none" strike="noStrike" kern="1200" cap="none" spc="0" normalizeH="0" baseline="0" noProof="0" dirty="0" err="1">
                <a:ln>
                  <a:noFill/>
                </a:ln>
                <a:solidFill>
                  <a:srgbClr val="86AA7F"/>
                </a:solidFill>
                <a:effectLst/>
                <a:uLnTx/>
                <a:uFillTx/>
                <a:latin typeface="SVN-Yahoo" panose="02040603050506020204" pitchFamily="18" charset="0"/>
                <a:ea typeface="字魂151号-联盟综艺体" panose="00000500000000000000" pitchFamily="2" charset="-122"/>
                <a:cs typeface="+mn-cs"/>
              </a:rPr>
              <a:t>Câu</a:t>
            </a:r>
            <a:r>
              <a:rPr kumimoji="0" lang="en-US" altLang="zh-CN" sz="8800" b="1" i="1" u="none" strike="noStrike" kern="1200" cap="none" spc="0" normalizeH="0" baseline="0" noProof="0" dirty="0">
                <a:ln>
                  <a:noFill/>
                </a:ln>
                <a:solidFill>
                  <a:srgbClr val="86AA7F"/>
                </a:solidFill>
                <a:effectLst/>
                <a:uLnTx/>
                <a:uFillTx/>
                <a:latin typeface="SVN-Yahoo" panose="02040603050506020204" pitchFamily="18" charset="0"/>
                <a:ea typeface="字魂151号-联盟综艺体" panose="00000500000000000000" pitchFamily="2" charset="-122"/>
                <a:cs typeface="+mn-cs"/>
              </a:rPr>
              <a:t> </a:t>
            </a:r>
            <a:r>
              <a:rPr kumimoji="0" lang="en-US" altLang="zh-CN" sz="8800" b="1" i="1" u="none" strike="noStrike" kern="1200" cap="none" spc="0" normalizeH="0" baseline="0" noProof="0" dirty="0" err="1">
                <a:ln>
                  <a:noFill/>
                </a:ln>
                <a:solidFill>
                  <a:srgbClr val="86AA7F"/>
                </a:solidFill>
                <a:effectLst/>
                <a:uLnTx/>
                <a:uFillTx/>
                <a:latin typeface="SVN-Yahoo" panose="02040603050506020204" pitchFamily="18" charset="0"/>
                <a:ea typeface="字魂151号-联盟综艺体" panose="00000500000000000000" pitchFamily="2" charset="-122"/>
                <a:cs typeface="+mn-cs"/>
              </a:rPr>
              <a:t>kể</a:t>
            </a:r>
            <a:endParaRPr kumimoji="0" lang="en-US" altLang="zh-CN" sz="8800" b="1" i="1" u="none" strike="noStrike" kern="1200" cap="none" spc="0" normalizeH="0" baseline="0" noProof="0" dirty="0">
              <a:ln>
                <a:noFill/>
              </a:ln>
              <a:solidFill>
                <a:srgbClr val="86AA7F"/>
              </a:solidFill>
              <a:effectLst/>
              <a:uLnTx/>
              <a:uFillTx/>
              <a:latin typeface="SVN-Yahoo" panose="02040603050506020204" pitchFamily="18" charset="0"/>
              <a:ea typeface="字魂151号-联盟综艺体" panose="00000500000000000000" pitchFamily="2"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0" i="0" u="none" strike="noStrike" kern="1200" cap="none" spc="0" normalizeH="0" baseline="0" noProof="0" dirty="0">
                <a:ln>
                  <a:solidFill>
                    <a:prstClr val="black"/>
                  </a:solidFill>
                </a:ln>
                <a:solidFill>
                  <a:srgbClr val="FFA16E"/>
                </a:solidFill>
                <a:effectLst>
                  <a:glow rad="139700">
                    <a:srgbClr val="A5A5A5">
                      <a:satMod val="175000"/>
                      <a:alpha val="40000"/>
                    </a:srgbClr>
                  </a:glow>
                </a:effectLst>
                <a:uLnTx/>
                <a:uFillTx/>
                <a:latin typeface="SVN-Yahoo" panose="02040603050506020204" pitchFamily="18" charset="0"/>
                <a:ea typeface="字魂151号-联盟综艺体" panose="00000500000000000000" pitchFamily="2" charset="-122"/>
                <a:cs typeface="+mn-cs"/>
              </a:rPr>
              <a:t>AI THẾ NÀO?</a:t>
            </a:r>
          </a:p>
        </p:txBody>
      </p:sp>
      <p:pic>
        <p:nvPicPr>
          <p:cNvPr id="15" name="图片 14">
            <a:extLst>
              <a:ext uri="{FF2B5EF4-FFF2-40B4-BE49-F238E27FC236}">
                <a16:creationId xmlns:a16="http://schemas.microsoft.com/office/drawing/2014/main" id="{EC28165C-ADAB-44CF-BBBD-00D8F821CAC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56" t="38983" r="6955" b="41111"/>
          <a:stretch/>
        </p:blipFill>
        <p:spPr>
          <a:xfrm flipV="1">
            <a:off x="356190" y="103649"/>
            <a:ext cx="3152562" cy="1447168"/>
          </a:xfrm>
          <a:prstGeom prst="rect">
            <a:avLst/>
          </a:prstGeom>
        </p:spPr>
      </p:pic>
      <p:sp>
        <p:nvSpPr>
          <p:cNvPr id="16" name="文本框 15">
            <a:extLst>
              <a:ext uri="{FF2B5EF4-FFF2-40B4-BE49-F238E27FC236}">
                <a16:creationId xmlns:a16="http://schemas.microsoft.com/office/drawing/2014/main" id="{33B12B36-86F8-43B7-89B9-B45CD4A5F299}"/>
              </a:ext>
            </a:extLst>
          </p:cNvPr>
          <p:cNvSpPr txBox="1"/>
          <p:nvPr/>
        </p:nvSpPr>
        <p:spPr>
          <a:xfrm>
            <a:off x="994145" y="632122"/>
            <a:ext cx="187665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srgbClr val="683900"/>
                </a:solidFill>
                <a:effectLst/>
                <a:uLnTx/>
                <a:uFillTx/>
                <a:latin typeface="UTM Loko" panose="02040603050506020204" pitchFamily="18" charset="0"/>
                <a:ea typeface="字魂151号-联盟综艺体" panose="00000500000000000000" pitchFamily="2" charset="-122"/>
                <a:cs typeface="+mn-cs"/>
              </a:rPr>
              <a:t>LTVC 4</a:t>
            </a:r>
          </a:p>
        </p:txBody>
      </p:sp>
      <p:sp>
        <p:nvSpPr>
          <p:cNvPr id="2" name="TextBox 1"/>
          <p:cNvSpPr txBox="1"/>
          <p:nvPr/>
        </p:nvSpPr>
        <p:spPr>
          <a:xfrm>
            <a:off x="0" y="6488668"/>
            <a:ext cx="13119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FFC000">
                    <a:lumMod val="75000"/>
                  </a:srgbClr>
                </a:solidFill>
                <a:effectLst/>
                <a:uLnTx/>
                <a:uFillTx/>
                <a:latin typeface="UTM Silk Script" panose="02040603050506020204" pitchFamily="18" charset="0"/>
                <a:ea typeface="+mn-ea"/>
                <a:cs typeface="+mn-cs"/>
              </a:rPr>
              <a:t>MăngNon</a:t>
            </a:r>
            <a:endParaRPr kumimoji="0" lang="en-US" sz="1800" b="0" i="0" u="none" strike="noStrike" kern="1200" cap="none" spc="0" normalizeH="0" baseline="0" noProof="0" dirty="0">
              <a:ln>
                <a:noFill/>
              </a:ln>
              <a:solidFill>
                <a:srgbClr val="FFC000">
                  <a:lumMod val="75000"/>
                </a:srgbClr>
              </a:solidFill>
              <a:effectLst/>
              <a:uLnTx/>
              <a:uFillTx/>
              <a:latin typeface="UTM Silk Script" panose="02040603050506020204" pitchFamily="18" charset="0"/>
              <a:ea typeface="+mn-ea"/>
              <a:cs typeface="+mn-cs"/>
            </a:endParaRPr>
          </a:p>
        </p:txBody>
      </p:sp>
      <p:sp>
        <p:nvSpPr>
          <p:cNvPr id="10" name="TextBox 9"/>
          <p:cNvSpPr txBox="1"/>
          <p:nvPr/>
        </p:nvSpPr>
        <p:spPr>
          <a:xfrm>
            <a:off x="11309769" y="0"/>
            <a:ext cx="131196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UTM Silk Script" panose="02040603050506020204" pitchFamily="18" charset="0"/>
                <a:ea typeface="+mn-ea"/>
                <a:cs typeface="+mn-cs"/>
              </a:rPr>
              <a:t>Hồng Linh</a:t>
            </a:r>
          </a:p>
        </p:txBody>
      </p:sp>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100000" l="2000" r="98500"/>
                    </a14:imgEffect>
                  </a14:imgLayer>
                </a14:imgProps>
              </a:ext>
              <a:ext uri="{28A0092B-C50C-407E-A947-70E740481C1C}">
                <a14:useLocalDpi xmlns:a14="http://schemas.microsoft.com/office/drawing/2010/main" val="0"/>
              </a:ext>
            </a:extLst>
          </a:blip>
          <a:stretch>
            <a:fillRect/>
          </a:stretch>
        </p:blipFill>
        <p:spPr>
          <a:xfrm>
            <a:off x="-3391344" y="3555999"/>
            <a:ext cx="3302001" cy="3302001"/>
          </a:xfrm>
          <a:prstGeom prst="rect">
            <a:avLst/>
          </a:prstGeom>
        </p:spPr>
      </p:pic>
    </p:spTree>
    <p:extLst>
      <p:ext uri="{BB962C8B-B14F-4D97-AF65-F5344CB8AC3E}">
        <p14:creationId xmlns:p14="http://schemas.microsoft.com/office/powerpoint/2010/main" val="20624658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7.40741E-7 L 0.3349 0.00185 " pathEditMode="relative" rAng="0" ptsTypes="AA">
                                      <p:cBhvr>
                                        <p:cTn id="6" dur="2000" fill="hold"/>
                                        <p:tgtEl>
                                          <p:spTgt spid="4"/>
                                        </p:tgtEl>
                                        <p:attrNameLst>
                                          <p:attrName>ppt_x</p:attrName>
                                          <p:attrName>ppt_y</p:attrName>
                                        </p:attrNameLst>
                                      </p:cBhvr>
                                      <p:rCtr x="16745" y="93"/>
                                    </p:animMotion>
                                  </p:childTnLst>
                                </p:cTn>
                              </p:par>
                              <p:par>
                                <p:cTn id="7" presetID="2" presetClass="entr" presetSubtype="2"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1000" fill="hold"/>
                                        <p:tgtEl>
                                          <p:spTgt spid="6"/>
                                        </p:tgtEl>
                                        <p:attrNameLst>
                                          <p:attrName>ppt_x</p:attrName>
                                        </p:attrNameLst>
                                      </p:cBhvr>
                                      <p:tavLst>
                                        <p:tav tm="0">
                                          <p:val>
                                            <p:strVal val="1+#ppt_w/2"/>
                                          </p:val>
                                        </p:tav>
                                        <p:tav tm="100000">
                                          <p:val>
                                            <p:strVal val="#ppt_x"/>
                                          </p:val>
                                        </p:tav>
                                      </p:tavLst>
                                    </p:anim>
                                    <p:anim calcmode="lin" valueType="num">
                                      <p:cBhvr additive="base">
                                        <p:cTn id="10" dur="1000" fill="hold"/>
                                        <p:tgtEl>
                                          <p:spTgt spid="6"/>
                                        </p:tgtEl>
                                        <p:attrNameLst>
                                          <p:attrName>ppt_y</p:attrName>
                                        </p:attrNameLst>
                                      </p:cBhvr>
                                      <p:tavLst>
                                        <p:tav tm="0">
                                          <p:val>
                                            <p:strVal val="#ppt_y"/>
                                          </p:val>
                                        </p:tav>
                                        <p:tav tm="100000">
                                          <p:val>
                                            <p:strVal val="#ppt_y"/>
                                          </p:val>
                                        </p:tav>
                                      </p:tavLst>
                                    </p:anim>
                                  </p:childTnLst>
                                </p:cTn>
                              </p:par>
                            </p:childTnLst>
                          </p:cTn>
                        </p:par>
                        <p:par>
                          <p:cTn id="11" fill="hold">
                            <p:stCondLst>
                              <p:cond delay="2000"/>
                            </p:stCondLst>
                            <p:childTnLst>
                              <p:par>
                                <p:cTn id="12" presetID="16" presetClass="entr" presetSubtype="21"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par>
                          <p:cTn id="18" fill="hold">
                            <p:stCondLst>
                              <p:cond delay="2500"/>
                            </p:stCondLst>
                            <p:childTnLst>
                              <p:par>
                                <p:cTn id="19" presetID="42"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80872373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454</TotalTime>
  <Words>1082</Words>
  <Application>Microsoft Office PowerPoint</Application>
  <PresentationFormat>Widescreen</PresentationFormat>
  <Paragraphs>121</Paragraphs>
  <Slides>23</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UVN Moi Hong</vt:lpstr>
      <vt:lpstr>Calibri</vt:lpstr>
      <vt:lpstr>字魂70号-灵悦黑体</vt:lpstr>
      <vt:lpstr>SVN-Yahoo</vt:lpstr>
      <vt:lpstr>等线</vt:lpstr>
      <vt:lpstr>Arial</vt:lpstr>
      <vt:lpstr>UVN Saigon</vt:lpstr>
      <vt:lpstr>UTM Silk Script</vt:lpstr>
      <vt:lpstr>UTM Loko</vt:lpstr>
      <vt:lpstr>等线 Light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Lan Anh Dương</cp:lastModifiedBy>
  <cp:revision>34</cp:revision>
  <dcterms:created xsi:type="dcterms:W3CDTF">2022-01-10T04:42:25Z</dcterms:created>
  <dcterms:modified xsi:type="dcterms:W3CDTF">2023-07-23T13:21:23Z</dcterms:modified>
</cp:coreProperties>
</file>